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356" r:id="rId2"/>
    <p:sldId id="357" r:id="rId3"/>
    <p:sldId id="277" r:id="rId4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3B996"/>
    <a:srgbClr val="F5B90F"/>
    <a:srgbClr val="73BC44"/>
    <a:srgbClr val="4BAFC8"/>
    <a:srgbClr val="5082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064" autoAdjust="0"/>
    <p:restoredTop sz="98123" autoAdjust="0"/>
  </p:normalViewPr>
  <p:slideViewPr>
    <p:cSldViewPr>
      <p:cViewPr>
        <p:scale>
          <a:sx n="100" d="100"/>
          <a:sy n="100" d="100"/>
        </p:scale>
        <p:origin x="-348" y="-108"/>
      </p:cViewPr>
      <p:guideLst>
        <p:guide orient="horz" pos="2160"/>
        <p:guide pos="283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22F276-3B41-4825-B551-61CDDCA1537B}" type="datetimeFigureOut">
              <a:rPr lang="zh-CN" altLang="en-US" smtClean="0"/>
              <a:pPr/>
              <a:t>2019/1/13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A6F9EE-5C32-490A-9B89-240D2A522DF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802732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37314B3-DFFB-47A6-8BC4-C0D333D4A9CB}" type="slidenum">
              <a:rPr lang="en-US" altLang="zh-CN"/>
              <a:pPr/>
              <a:t>1</a:t>
            </a:fld>
            <a:endParaRPr lang="en-US" altLang="zh-CN"/>
          </a:p>
        </p:txBody>
      </p:sp>
      <p:sp>
        <p:nvSpPr>
          <p:cNvPr id="219138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l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algn="r"/>
            <a:fld id="{7A53F4A3-E802-426E-A3E1-DA2A42993F21}" type="slidenum">
              <a:rPr lang="en-US" altLang="zh-CN" sz="1200"/>
              <a:pPr algn="r"/>
              <a:t>1</a:t>
            </a:fld>
            <a:endParaRPr lang="en-US" altLang="zh-CN" sz="1200"/>
          </a:p>
        </p:txBody>
      </p:sp>
      <p:sp>
        <p:nvSpPr>
          <p:cNvPr id="2191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914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dirty="0" smtClean="0"/>
          </a:p>
          <a:p>
            <a:endParaRPr lang="zh-CN" altLang="zh-CN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A6F9EE-5C32-490A-9B89-240D2A522DF4}" type="slidenum">
              <a:rPr lang="zh-CN" altLang="en-US" smtClean="0"/>
              <a:pPr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576505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319214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712099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91302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134496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hyperlink" Target="https://yourfreetemplates.com/" TargetMode="Externa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114834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pic>
        <p:nvPicPr>
          <p:cNvPr id="1026" name="Picture 2" descr="C:\CurtBackup\02_wordpress\Logo\Wordpress-V2.png"/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1516" y="6394447"/>
            <a:ext cx="1166813" cy="428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 userDrawn="1"/>
        </p:nvSpPr>
        <p:spPr>
          <a:xfrm>
            <a:off x="2699792" y="6532254"/>
            <a:ext cx="40324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200" dirty="0" smtClean="0">
                <a:hlinkClick r:id="rId7"/>
              </a:rPr>
              <a:t>https://yourfreetemplates.com</a:t>
            </a:r>
            <a:endParaRPr lang="zh-CN" altLang="en-US" sz="1200" dirty="0"/>
          </a:p>
        </p:txBody>
      </p:sp>
      <p:cxnSp>
        <p:nvCxnSpPr>
          <p:cNvPr id="4" name="直接连接符 3"/>
          <p:cNvCxnSpPr/>
          <p:nvPr userDrawn="1"/>
        </p:nvCxnSpPr>
        <p:spPr>
          <a:xfrm>
            <a:off x="0" y="1264568"/>
            <a:ext cx="9144000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159748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5" r:id="rId3"/>
    <p:sldLayoutId id="2147483656" r:id="rId4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yourfreetemplates.com/terms-of-use/" TargetMode="External"/><Relationship Id="rId2" Type="http://schemas.openxmlformats.org/officeDocument/2006/relationships/hyperlink" Target="yourfreetemplates.com" TargetMode="Externa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115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>
            <a:noAutofit/>
          </a:bodyPr>
          <a:lstStyle/>
          <a:p>
            <a:r>
              <a:rPr lang="en-US" altLang="zh-CN" dirty="0" smtClean="0"/>
              <a:t>Outline map</a:t>
            </a:r>
            <a:endParaRPr lang="en-US" altLang="zh-CN" dirty="0"/>
          </a:p>
        </p:txBody>
      </p:sp>
      <p:grpSp>
        <p:nvGrpSpPr>
          <p:cNvPr id="3" name="组合 2"/>
          <p:cNvGrpSpPr/>
          <p:nvPr/>
        </p:nvGrpSpPr>
        <p:grpSpPr>
          <a:xfrm>
            <a:off x="2006132" y="1772221"/>
            <a:ext cx="5156644" cy="4402602"/>
            <a:chOff x="1825157" y="1838896"/>
            <a:chExt cx="5156644" cy="4402602"/>
          </a:xfrm>
        </p:grpSpPr>
        <p:grpSp>
          <p:nvGrpSpPr>
            <p:cNvPr id="2" name="组合 1"/>
            <p:cNvGrpSpPr/>
            <p:nvPr/>
          </p:nvGrpSpPr>
          <p:grpSpPr>
            <a:xfrm>
              <a:off x="2035234" y="1838896"/>
              <a:ext cx="4946567" cy="4149089"/>
              <a:chOff x="288452" y="1494474"/>
              <a:chExt cx="4946567" cy="4149089"/>
            </a:xfrm>
          </p:grpSpPr>
          <p:grpSp>
            <p:nvGrpSpPr>
              <p:cNvPr id="29" name="组合 28"/>
              <p:cNvGrpSpPr/>
              <p:nvPr/>
            </p:nvGrpSpPr>
            <p:grpSpPr>
              <a:xfrm>
                <a:off x="500063" y="1862138"/>
                <a:ext cx="4610100" cy="3781425"/>
                <a:chOff x="500063" y="1862138"/>
                <a:chExt cx="4610100" cy="3781425"/>
              </a:xfrm>
            </p:grpSpPr>
            <p:sp>
              <p:nvSpPr>
                <p:cNvPr id="30" name="Freeform 24"/>
                <p:cNvSpPr>
                  <a:spLocks/>
                </p:cNvSpPr>
                <p:nvPr/>
              </p:nvSpPr>
              <p:spPr bwMode="auto">
                <a:xfrm>
                  <a:off x="5072063" y="4119563"/>
                  <a:ext cx="3175" cy="3175"/>
                </a:xfrm>
                <a:custGeom>
                  <a:avLst/>
                  <a:gdLst>
                    <a:gd name="T0" fmla="*/ 2147483647 w 2"/>
                    <a:gd name="T1" fmla="*/ 2147483647 h 2"/>
                    <a:gd name="T2" fmla="*/ 2147483647 w 2"/>
                    <a:gd name="T3" fmla="*/ 0 h 2"/>
                    <a:gd name="T4" fmla="*/ 0 w 2"/>
                    <a:gd name="T5" fmla="*/ 2147483647 h 2"/>
                    <a:gd name="T6" fmla="*/ 2147483647 w 2"/>
                    <a:gd name="T7" fmla="*/ 2147483647 h 2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"/>
                    <a:gd name="T13" fmla="*/ 0 h 2"/>
                    <a:gd name="T14" fmla="*/ 2 w 2"/>
                    <a:gd name="T15" fmla="*/ 2 h 2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" h="2">
                      <a:moveTo>
                        <a:pt x="2" y="2"/>
                      </a:move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2" y="2"/>
                      </a:lnTo>
                      <a:close/>
                    </a:path>
                  </a:pathLst>
                </a:custGeom>
                <a:solidFill>
                  <a:srgbClr val="4BAFC8"/>
                </a:solidFill>
                <a:ln w="19050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</p:spPr>
              <p:txBody>
                <a:bodyPr/>
                <a:lstStyle/>
                <a:p>
                  <a:endParaRPr lang="zh-CN" altLang="en-US" kern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31" name="Freeform 55"/>
                <p:cNvSpPr>
                  <a:spLocks/>
                </p:cNvSpPr>
                <p:nvPr/>
              </p:nvSpPr>
              <p:spPr bwMode="auto">
                <a:xfrm>
                  <a:off x="3371850" y="3238500"/>
                  <a:ext cx="3175" cy="3175"/>
                </a:xfrm>
                <a:custGeom>
                  <a:avLst/>
                  <a:gdLst>
                    <a:gd name="T0" fmla="*/ 0 w 2"/>
                    <a:gd name="T1" fmla="*/ 0 h 2"/>
                    <a:gd name="T2" fmla="*/ 0 w 2"/>
                    <a:gd name="T3" fmla="*/ 2147483647 h 2"/>
                    <a:gd name="T4" fmla="*/ 2147483647 w 2"/>
                    <a:gd name="T5" fmla="*/ 0 h 2"/>
                    <a:gd name="T6" fmla="*/ 0 w 2"/>
                    <a:gd name="T7" fmla="*/ 0 h 2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"/>
                    <a:gd name="T13" fmla="*/ 0 h 2"/>
                    <a:gd name="T14" fmla="*/ 2 w 2"/>
                    <a:gd name="T15" fmla="*/ 2 h 2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" h="2">
                      <a:moveTo>
                        <a:pt x="0" y="0"/>
                      </a:moveTo>
                      <a:lnTo>
                        <a:pt x="0" y="2"/>
                      </a:lnTo>
                      <a:lnTo>
                        <a:pt x="2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4BAFC8"/>
                </a:solidFill>
                <a:ln w="19050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</p:spPr>
              <p:txBody>
                <a:bodyPr/>
                <a:lstStyle/>
                <a:p>
                  <a:endParaRPr lang="zh-CN" altLang="en-US" kern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32" name="Freeform 56"/>
                <p:cNvSpPr>
                  <a:spLocks/>
                </p:cNvSpPr>
                <p:nvPr/>
              </p:nvSpPr>
              <p:spPr bwMode="auto">
                <a:xfrm>
                  <a:off x="3695700" y="4071938"/>
                  <a:ext cx="3175" cy="6350"/>
                </a:xfrm>
                <a:custGeom>
                  <a:avLst/>
                  <a:gdLst>
                    <a:gd name="T0" fmla="*/ 2147483647 w 2"/>
                    <a:gd name="T1" fmla="*/ 2147483647 h 4"/>
                    <a:gd name="T2" fmla="*/ 2147483647 w 2"/>
                    <a:gd name="T3" fmla="*/ 2147483647 h 4"/>
                    <a:gd name="T4" fmla="*/ 2147483647 w 2"/>
                    <a:gd name="T5" fmla="*/ 0 h 4"/>
                    <a:gd name="T6" fmla="*/ 0 w 2"/>
                    <a:gd name="T7" fmla="*/ 2147483647 h 4"/>
                    <a:gd name="T8" fmla="*/ 2147483647 w 2"/>
                    <a:gd name="T9" fmla="*/ 2147483647 h 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4"/>
                    <a:gd name="T17" fmla="*/ 2 w 2"/>
                    <a:gd name="T18" fmla="*/ 4 h 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4">
                      <a:moveTo>
                        <a:pt x="2" y="4"/>
                      </a:moveTo>
                      <a:lnTo>
                        <a:pt x="2" y="2"/>
                      </a:lnTo>
                      <a:lnTo>
                        <a:pt x="2" y="0"/>
                      </a:lnTo>
                      <a:lnTo>
                        <a:pt x="0" y="4"/>
                      </a:lnTo>
                      <a:lnTo>
                        <a:pt x="2" y="4"/>
                      </a:lnTo>
                      <a:close/>
                    </a:path>
                  </a:pathLst>
                </a:custGeom>
                <a:solidFill>
                  <a:srgbClr val="4BAFC8"/>
                </a:solidFill>
                <a:ln w="19050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</p:spPr>
              <p:txBody>
                <a:bodyPr/>
                <a:lstStyle/>
                <a:p>
                  <a:endParaRPr lang="zh-CN" altLang="en-US" kern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33" name="Freeform 57"/>
                <p:cNvSpPr>
                  <a:spLocks/>
                </p:cNvSpPr>
                <p:nvPr/>
              </p:nvSpPr>
              <p:spPr bwMode="auto">
                <a:xfrm>
                  <a:off x="3689350" y="4049713"/>
                  <a:ext cx="25400" cy="22225"/>
                </a:xfrm>
                <a:custGeom>
                  <a:avLst/>
                  <a:gdLst>
                    <a:gd name="T0" fmla="*/ 2147483647 w 16"/>
                    <a:gd name="T1" fmla="*/ 2147483647 h 14"/>
                    <a:gd name="T2" fmla="*/ 2147483647 w 16"/>
                    <a:gd name="T3" fmla="*/ 2147483647 h 14"/>
                    <a:gd name="T4" fmla="*/ 2147483647 w 16"/>
                    <a:gd name="T5" fmla="*/ 2147483647 h 14"/>
                    <a:gd name="T6" fmla="*/ 2147483647 w 16"/>
                    <a:gd name="T7" fmla="*/ 2147483647 h 14"/>
                    <a:gd name="T8" fmla="*/ 2147483647 w 16"/>
                    <a:gd name="T9" fmla="*/ 2147483647 h 14"/>
                    <a:gd name="T10" fmla="*/ 2147483647 w 16"/>
                    <a:gd name="T11" fmla="*/ 2147483647 h 14"/>
                    <a:gd name="T12" fmla="*/ 2147483647 w 16"/>
                    <a:gd name="T13" fmla="*/ 2147483647 h 14"/>
                    <a:gd name="T14" fmla="*/ 2147483647 w 16"/>
                    <a:gd name="T15" fmla="*/ 2147483647 h 14"/>
                    <a:gd name="T16" fmla="*/ 2147483647 w 16"/>
                    <a:gd name="T17" fmla="*/ 2147483647 h 14"/>
                    <a:gd name="T18" fmla="*/ 2147483647 w 16"/>
                    <a:gd name="T19" fmla="*/ 2147483647 h 14"/>
                    <a:gd name="T20" fmla="*/ 2147483647 w 16"/>
                    <a:gd name="T21" fmla="*/ 2147483647 h 14"/>
                    <a:gd name="T22" fmla="*/ 2147483647 w 16"/>
                    <a:gd name="T23" fmla="*/ 2147483647 h 14"/>
                    <a:gd name="T24" fmla="*/ 2147483647 w 16"/>
                    <a:gd name="T25" fmla="*/ 2147483647 h 14"/>
                    <a:gd name="T26" fmla="*/ 2147483647 w 16"/>
                    <a:gd name="T27" fmla="*/ 2147483647 h 14"/>
                    <a:gd name="T28" fmla="*/ 2147483647 w 16"/>
                    <a:gd name="T29" fmla="*/ 2147483647 h 14"/>
                    <a:gd name="T30" fmla="*/ 2147483647 w 16"/>
                    <a:gd name="T31" fmla="*/ 2147483647 h 14"/>
                    <a:gd name="T32" fmla="*/ 2147483647 w 16"/>
                    <a:gd name="T33" fmla="*/ 2147483647 h 14"/>
                    <a:gd name="T34" fmla="*/ 2147483647 w 16"/>
                    <a:gd name="T35" fmla="*/ 2147483647 h 14"/>
                    <a:gd name="T36" fmla="*/ 2147483647 w 16"/>
                    <a:gd name="T37" fmla="*/ 2147483647 h 14"/>
                    <a:gd name="T38" fmla="*/ 2147483647 w 16"/>
                    <a:gd name="T39" fmla="*/ 0 h 14"/>
                    <a:gd name="T40" fmla="*/ 2147483647 w 16"/>
                    <a:gd name="T41" fmla="*/ 0 h 14"/>
                    <a:gd name="T42" fmla="*/ 2147483647 w 16"/>
                    <a:gd name="T43" fmla="*/ 2147483647 h 14"/>
                    <a:gd name="T44" fmla="*/ 2147483647 w 16"/>
                    <a:gd name="T45" fmla="*/ 2147483647 h 14"/>
                    <a:gd name="T46" fmla="*/ 2147483647 w 16"/>
                    <a:gd name="T47" fmla="*/ 0 h 14"/>
                    <a:gd name="T48" fmla="*/ 2147483647 w 16"/>
                    <a:gd name="T49" fmla="*/ 0 h 14"/>
                    <a:gd name="T50" fmla="*/ 2147483647 w 16"/>
                    <a:gd name="T51" fmla="*/ 0 h 14"/>
                    <a:gd name="T52" fmla="*/ 2147483647 w 16"/>
                    <a:gd name="T53" fmla="*/ 2147483647 h 14"/>
                    <a:gd name="T54" fmla="*/ 2147483647 w 16"/>
                    <a:gd name="T55" fmla="*/ 2147483647 h 14"/>
                    <a:gd name="T56" fmla="*/ 2147483647 w 16"/>
                    <a:gd name="T57" fmla="*/ 2147483647 h 14"/>
                    <a:gd name="T58" fmla="*/ 2147483647 w 16"/>
                    <a:gd name="T59" fmla="*/ 2147483647 h 14"/>
                    <a:gd name="T60" fmla="*/ 2147483647 w 16"/>
                    <a:gd name="T61" fmla="*/ 2147483647 h 14"/>
                    <a:gd name="T62" fmla="*/ 2147483647 w 16"/>
                    <a:gd name="T63" fmla="*/ 2147483647 h 14"/>
                    <a:gd name="T64" fmla="*/ 2147483647 w 16"/>
                    <a:gd name="T65" fmla="*/ 2147483647 h 14"/>
                    <a:gd name="T66" fmla="*/ 0 w 16"/>
                    <a:gd name="T67" fmla="*/ 2147483647 h 14"/>
                    <a:gd name="T68" fmla="*/ 0 w 16"/>
                    <a:gd name="T69" fmla="*/ 2147483647 h 14"/>
                    <a:gd name="T70" fmla="*/ 2147483647 w 16"/>
                    <a:gd name="T71" fmla="*/ 2147483647 h 14"/>
                    <a:gd name="T72" fmla="*/ 2147483647 w 16"/>
                    <a:gd name="T73" fmla="*/ 2147483647 h 14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w 16"/>
                    <a:gd name="T112" fmla="*/ 0 h 14"/>
                    <a:gd name="T113" fmla="*/ 16 w 16"/>
                    <a:gd name="T114" fmla="*/ 14 h 14"/>
                  </a:gdLst>
                  <a:ahLst/>
                  <a:cxnLst>
                    <a:cxn ang="T74">
                      <a:pos x="T0" y="T1"/>
                    </a:cxn>
                    <a:cxn ang="T75">
                      <a:pos x="T2" y="T3"/>
                    </a:cxn>
                    <a:cxn ang="T76">
                      <a:pos x="T4" y="T5"/>
                    </a:cxn>
                    <a:cxn ang="T77">
                      <a:pos x="T6" y="T7"/>
                    </a:cxn>
                    <a:cxn ang="T78">
                      <a:pos x="T8" y="T9"/>
                    </a:cxn>
                    <a:cxn ang="T79">
                      <a:pos x="T10" y="T11"/>
                    </a:cxn>
                    <a:cxn ang="T80">
                      <a:pos x="T12" y="T13"/>
                    </a:cxn>
                    <a:cxn ang="T81">
                      <a:pos x="T14" y="T15"/>
                    </a:cxn>
                    <a:cxn ang="T82">
                      <a:pos x="T16" y="T17"/>
                    </a:cxn>
                    <a:cxn ang="T83">
                      <a:pos x="T18" y="T19"/>
                    </a:cxn>
                    <a:cxn ang="T84">
                      <a:pos x="T20" y="T21"/>
                    </a:cxn>
                    <a:cxn ang="T85">
                      <a:pos x="T22" y="T23"/>
                    </a:cxn>
                    <a:cxn ang="T86">
                      <a:pos x="T24" y="T25"/>
                    </a:cxn>
                    <a:cxn ang="T87">
                      <a:pos x="T26" y="T27"/>
                    </a:cxn>
                    <a:cxn ang="T88">
                      <a:pos x="T28" y="T29"/>
                    </a:cxn>
                    <a:cxn ang="T89">
                      <a:pos x="T30" y="T31"/>
                    </a:cxn>
                    <a:cxn ang="T90">
                      <a:pos x="T32" y="T33"/>
                    </a:cxn>
                    <a:cxn ang="T91">
                      <a:pos x="T34" y="T35"/>
                    </a:cxn>
                    <a:cxn ang="T92">
                      <a:pos x="T36" y="T37"/>
                    </a:cxn>
                    <a:cxn ang="T93">
                      <a:pos x="T38" y="T39"/>
                    </a:cxn>
                    <a:cxn ang="T94">
                      <a:pos x="T40" y="T41"/>
                    </a:cxn>
                    <a:cxn ang="T95">
                      <a:pos x="T42" y="T43"/>
                    </a:cxn>
                    <a:cxn ang="T96">
                      <a:pos x="T44" y="T45"/>
                    </a:cxn>
                    <a:cxn ang="T97">
                      <a:pos x="T46" y="T47"/>
                    </a:cxn>
                    <a:cxn ang="T98">
                      <a:pos x="T48" y="T49"/>
                    </a:cxn>
                    <a:cxn ang="T99">
                      <a:pos x="T50" y="T51"/>
                    </a:cxn>
                    <a:cxn ang="T100">
                      <a:pos x="T52" y="T53"/>
                    </a:cxn>
                    <a:cxn ang="T101">
                      <a:pos x="T54" y="T55"/>
                    </a:cxn>
                    <a:cxn ang="T102">
                      <a:pos x="T56" y="T57"/>
                    </a:cxn>
                    <a:cxn ang="T103">
                      <a:pos x="T58" y="T59"/>
                    </a:cxn>
                    <a:cxn ang="T104">
                      <a:pos x="T60" y="T61"/>
                    </a:cxn>
                    <a:cxn ang="T105">
                      <a:pos x="T62" y="T63"/>
                    </a:cxn>
                    <a:cxn ang="T106">
                      <a:pos x="T64" y="T65"/>
                    </a:cxn>
                    <a:cxn ang="T107">
                      <a:pos x="T66" y="T67"/>
                    </a:cxn>
                    <a:cxn ang="T108">
                      <a:pos x="T68" y="T69"/>
                    </a:cxn>
                    <a:cxn ang="T109">
                      <a:pos x="T70" y="T71"/>
                    </a:cxn>
                    <a:cxn ang="T110">
                      <a:pos x="T72" y="T73"/>
                    </a:cxn>
                  </a:cxnLst>
                  <a:rect l="T111" t="T112" r="T113" b="T114"/>
                  <a:pathLst>
                    <a:path w="16" h="14">
                      <a:moveTo>
                        <a:pt x="2" y="14"/>
                      </a:moveTo>
                      <a:lnTo>
                        <a:pt x="4" y="14"/>
                      </a:lnTo>
                      <a:lnTo>
                        <a:pt x="6" y="14"/>
                      </a:lnTo>
                      <a:lnTo>
                        <a:pt x="8" y="14"/>
                      </a:lnTo>
                      <a:lnTo>
                        <a:pt x="10" y="14"/>
                      </a:lnTo>
                      <a:lnTo>
                        <a:pt x="12" y="14"/>
                      </a:lnTo>
                      <a:lnTo>
                        <a:pt x="14" y="14"/>
                      </a:lnTo>
                      <a:lnTo>
                        <a:pt x="16" y="14"/>
                      </a:lnTo>
                      <a:lnTo>
                        <a:pt x="16" y="12"/>
                      </a:lnTo>
                      <a:lnTo>
                        <a:pt x="14" y="12"/>
                      </a:lnTo>
                      <a:lnTo>
                        <a:pt x="14" y="10"/>
                      </a:lnTo>
                      <a:lnTo>
                        <a:pt x="14" y="8"/>
                      </a:lnTo>
                      <a:lnTo>
                        <a:pt x="14" y="6"/>
                      </a:lnTo>
                      <a:lnTo>
                        <a:pt x="14" y="4"/>
                      </a:lnTo>
                      <a:lnTo>
                        <a:pt x="12" y="4"/>
                      </a:lnTo>
                      <a:lnTo>
                        <a:pt x="12" y="2"/>
                      </a:lnTo>
                      <a:lnTo>
                        <a:pt x="10" y="2"/>
                      </a:lnTo>
                      <a:lnTo>
                        <a:pt x="10" y="0"/>
                      </a:lnTo>
                      <a:lnTo>
                        <a:pt x="8" y="0"/>
                      </a:lnTo>
                      <a:lnTo>
                        <a:pt x="8" y="2"/>
                      </a:lnTo>
                      <a:lnTo>
                        <a:pt x="6" y="2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2" y="2"/>
                      </a:lnTo>
                      <a:lnTo>
                        <a:pt x="4" y="2"/>
                      </a:lnTo>
                      <a:lnTo>
                        <a:pt x="4" y="4"/>
                      </a:lnTo>
                      <a:lnTo>
                        <a:pt x="4" y="6"/>
                      </a:lnTo>
                      <a:lnTo>
                        <a:pt x="4" y="8"/>
                      </a:lnTo>
                      <a:lnTo>
                        <a:pt x="2" y="8"/>
                      </a:lnTo>
                      <a:lnTo>
                        <a:pt x="2" y="10"/>
                      </a:lnTo>
                      <a:lnTo>
                        <a:pt x="0" y="10"/>
                      </a:lnTo>
                      <a:lnTo>
                        <a:pt x="0" y="12"/>
                      </a:lnTo>
                      <a:lnTo>
                        <a:pt x="2" y="12"/>
                      </a:lnTo>
                      <a:lnTo>
                        <a:pt x="2" y="14"/>
                      </a:lnTo>
                      <a:close/>
                    </a:path>
                  </a:pathLst>
                </a:custGeom>
                <a:solidFill>
                  <a:srgbClr val="4BAFC8"/>
                </a:solidFill>
                <a:ln w="19050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</p:spPr>
              <p:txBody>
                <a:bodyPr/>
                <a:lstStyle/>
                <a:p>
                  <a:endParaRPr lang="zh-CN" altLang="en-US" kern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34" name="Freeform 58"/>
                <p:cNvSpPr>
                  <a:spLocks/>
                </p:cNvSpPr>
                <p:nvPr/>
              </p:nvSpPr>
              <p:spPr bwMode="auto">
                <a:xfrm>
                  <a:off x="3365500" y="3238500"/>
                  <a:ext cx="6350" cy="1588"/>
                </a:xfrm>
                <a:custGeom>
                  <a:avLst/>
                  <a:gdLst>
                    <a:gd name="T0" fmla="*/ 2147483647 w 4"/>
                    <a:gd name="T1" fmla="*/ 0 h 1588"/>
                    <a:gd name="T2" fmla="*/ 0 w 4"/>
                    <a:gd name="T3" fmla="*/ 0 h 1588"/>
                    <a:gd name="T4" fmla="*/ 2147483647 w 4"/>
                    <a:gd name="T5" fmla="*/ 0 h 1588"/>
                    <a:gd name="T6" fmla="*/ 2147483647 w 4"/>
                    <a:gd name="T7" fmla="*/ 0 h 1588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4"/>
                    <a:gd name="T13" fmla="*/ 0 h 1588"/>
                    <a:gd name="T14" fmla="*/ 4 w 4"/>
                    <a:gd name="T15" fmla="*/ 1588 h 1588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4" h="1588">
                      <a:moveTo>
                        <a:pt x="4" y="0"/>
                      </a:moveTo>
                      <a:lnTo>
                        <a:pt x="0" y="0"/>
                      </a:lnTo>
                      <a:lnTo>
                        <a:pt x="2" y="0"/>
                      </a:lnTo>
                      <a:lnTo>
                        <a:pt x="4" y="0"/>
                      </a:lnTo>
                      <a:close/>
                    </a:path>
                  </a:pathLst>
                </a:custGeom>
                <a:solidFill>
                  <a:srgbClr val="4BAFC8"/>
                </a:solidFill>
                <a:ln w="19050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</p:spPr>
              <p:txBody>
                <a:bodyPr/>
                <a:lstStyle/>
                <a:p>
                  <a:endParaRPr lang="zh-CN" altLang="en-US" kern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35" name="Freeform 59"/>
                <p:cNvSpPr>
                  <a:spLocks/>
                </p:cNvSpPr>
                <p:nvPr/>
              </p:nvSpPr>
              <p:spPr bwMode="auto">
                <a:xfrm>
                  <a:off x="4357688" y="4397375"/>
                  <a:ext cx="393700" cy="454025"/>
                </a:xfrm>
                <a:custGeom>
                  <a:avLst/>
                  <a:gdLst>
                    <a:gd name="T0" fmla="*/ 2147483647 w 248"/>
                    <a:gd name="T1" fmla="*/ 2147483647 h 286"/>
                    <a:gd name="T2" fmla="*/ 2147483647 w 248"/>
                    <a:gd name="T3" fmla="*/ 2147483647 h 286"/>
                    <a:gd name="T4" fmla="*/ 2147483647 w 248"/>
                    <a:gd name="T5" fmla="*/ 2147483647 h 286"/>
                    <a:gd name="T6" fmla="*/ 2147483647 w 248"/>
                    <a:gd name="T7" fmla="*/ 2147483647 h 286"/>
                    <a:gd name="T8" fmla="*/ 2147483647 w 248"/>
                    <a:gd name="T9" fmla="*/ 2147483647 h 286"/>
                    <a:gd name="T10" fmla="*/ 2147483647 w 248"/>
                    <a:gd name="T11" fmla="*/ 2147483647 h 286"/>
                    <a:gd name="T12" fmla="*/ 2147483647 w 248"/>
                    <a:gd name="T13" fmla="*/ 2147483647 h 286"/>
                    <a:gd name="T14" fmla="*/ 2147483647 w 248"/>
                    <a:gd name="T15" fmla="*/ 2147483647 h 286"/>
                    <a:gd name="T16" fmla="*/ 2147483647 w 248"/>
                    <a:gd name="T17" fmla="*/ 2147483647 h 286"/>
                    <a:gd name="T18" fmla="*/ 2147483647 w 248"/>
                    <a:gd name="T19" fmla="*/ 2147483647 h 286"/>
                    <a:gd name="T20" fmla="*/ 2147483647 w 248"/>
                    <a:gd name="T21" fmla="*/ 2147483647 h 286"/>
                    <a:gd name="T22" fmla="*/ 2147483647 w 248"/>
                    <a:gd name="T23" fmla="*/ 2147483647 h 286"/>
                    <a:gd name="T24" fmla="*/ 2147483647 w 248"/>
                    <a:gd name="T25" fmla="*/ 2147483647 h 286"/>
                    <a:gd name="T26" fmla="*/ 2147483647 w 248"/>
                    <a:gd name="T27" fmla="*/ 2147483647 h 286"/>
                    <a:gd name="T28" fmla="*/ 2147483647 w 248"/>
                    <a:gd name="T29" fmla="*/ 2147483647 h 286"/>
                    <a:gd name="T30" fmla="*/ 2147483647 w 248"/>
                    <a:gd name="T31" fmla="*/ 2147483647 h 286"/>
                    <a:gd name="T32" fmla="*/ 2147483647 w 248"/>
                    <a:gd name="T33" fmla="*/ 2147483647 h 286"/>
                    <a:gd name="T34" fmla="*/ 2147483647 w 248"/>
                    <a:gd name="T35" fmla="*/ 2147483647 h 286"/>
                    <a:gd name="T36" fmla="*/ 2147483647 w 248"/>
                    <a:gd name="T37" fmla="*/ 2147483647 h 286"/>
                    <a:gd name="T38" fmla="*/ 2147483647 w 248"/>
                    <a:gd name="T39" fmla="*/ 2147483647 h 286"/>
                    <a:gd name="T40" fmla="*/ 2147483647 w 248"/>
                    <a:gd name="T41" fmla="*/ 2147483647 h 286"/>
                    <a:gd name="T42" fmla="*/ 2147483647 w 248"/>
                    <a:gd name="T43" fmla="*/ 2147483647 h 286"/>
                    <a:gd name="T44" fmla="*/ 2147483647 w 248"/>
                    <a:gd name="T45" fmla="*/ 2147483647 h 286"/>
                    <a:gd name="T46" fmla="*/ 2147483647 w 248"/>
                    <a:gd name="T47" fmla="*/ 2147483647 h 286"/>
                    <a:gd name="T48" fmla="*/ 2147483647 w 248"/>
                    <a:gd name="T49" fmla="*/ 2147483647 h 286"/>
                    <a:gd name="T50" fmla="*/ 2147483647 w 248"/>
                    <a:gd name="T51" fmla="*/ 2147483647 h 286"/>
                    <a:gd name="T52" fmla="*/ 2147483647 w 248"/>
                    <a:gd name="T53" fmla="*/ 2147483647 h 286"/>
                    <a:gd name="T54" fmla="*/ 2147483647 w 248"/>
                    <a:gd name="T55" fmla="*/ 2147483647 h 286"/>
                    <a:gd name="T56" fmla="*/ 2147483647 w 248"/>
                    <a:gd name="T57" fmla="*/ 2147483647 h 286"/>
                    <a:gd name="T58" fmla="*/ 2147483647 w 248"/>
                    <a:gd name="T59" fmla="*/ 2147483647 h 286"/>
                    <a:gd name="T60" fmla="*/ 2147483647 w 248"/>
                    <a:gd name="T61" fmla="*/ 2147483647 h 286"/>
                    <a:gd name="T62" fmla="*/ 2147483647 w 248"/>
                    <a:gd name="T63" fmla="*/ 2147483647 h 286"/>
                    <a:gd name="T64" fmla="*/ 2147483647 w 248"/>
                    <a:gd name="T65" fmla="*/ 2147483647 h 286"/>
                    <a:gd name="T66" fmla="*/ 2147483647 w 248"/>
                    <a:gd name="T67" fmla="*/ 2147483647 h 286"/>
                    <a:gd name="T68" fmla="*/ 2147483647 w 248"/>
                    <a:gd name="T69" fmla="*/ 2147483647 h 286"/>
                    <a:gd name="T70" fmla="*/ 2147483647 w 248"/>
                    <a:gd name="T71" fmla="*/ 2147483647 h 286"/>
                    <a:gd name="T72" fmla="*/ 2147483647 w 248"/>
                    <a:gd name="T73" fmla="*/ 2147483647 h 286"/>
                    <a:gd name="T74" fmla="*/ 2147483647 w 248"/>
                    <a:gd name="T75" fmla="*/ 2147483647 h 286"/>
                    <a:gd name="T76" fmla="*/ 2147483647 w 248"/>
                    <a:gd name="T77" fmla="*/ 2147483647 h 286"/>
                    <a:gd name="T78" fmla="*/ 2147483647 w 248"/>
                    <a:gd name="T79" fmla="*/ 2147483647 h 286"/>
                    <a:gd name="T80" fmla="*/ 2147483647 w 248"/>
                    <a:gd name="T81" fmla="*/ 2147483647 h 286"/>
                    <a:gd name="T82" fmla="*/ 2147483647 w 248"/>
                    <a:gd name="T83" fmla="*/ 2147483647 h 286"/>
                    <a:gd name="T84" fmla="*/ 2147483647 w 248"/>
                    <a:gd name="T85" fmla="*/ 2147483647 h 286"/>
                    <a:gd name="T86" fmla="*/ 2147483647 w 248"/>
                    <a:gd name="T87" fmla="*/ 2147483647 h 286"/>
                    <a:gd name="T88" fmla="*/ 2147483647 w 248"/>
                    <a:gd name="T89" fmla="*/ 2147483647 h 286"/>
                    <a:gd name="T90" fmla="*/ 2147483647 w 248"/>
                    <a:gd name="T91" fmla="*/ 2147483647 h 286"/>
                    <a:gd name="T92" fmla="*/ 2147483647 w 248"/>
                    <a:gd name="T93" fmla="*/ 2147483647 h 286"/>
                    <a:gd name="T94" fmla="*/ 2147483647 w 248"/>
                    <a:gd name="T95" fmla="*/ 2147483647 h 286"/>
                    <a:gd name="T96" fmla="*/ 2147483647 w 248"/>
                    <a:gd name="T97" fmla="*/ 2147483647 h 286"/>
                    <a:gd name="T98" fmla="*/ 2147483647 w 248"/>
                    <a:gd name="T99" fmla="*/ 2147483647 h 286"/>
                    <a:gd name="T100" fmla="*/ 2147483647 w 248"/>
                    <a:gd name="T101" fmla="*/ 2147483647 h 286"/>
                    <a:gd name="T102" fmla="*/ 2147483647 w 248"/>
                    <a:gd name="T103" fmla="*/ 2147483647 h 286"/>
                    <a:gd name="T104" fmla="*/ 2147483647 w 248"/>
                    <a:gd name="T105" fmla="*/ 2147483647 h 286"/>
                    <a:gd name="T106" fmla="*/ 2147483647 w 248"/>
                    <a:gd name="T107" fmla="*/ 2147483647 h 286"/>
                    <a:gd name="T108" fmla="*/ 2147483647 w 248"/>
                    <a:gd name="T109" fmla="*/ 2147483647 h 286"/>
                    <a:gd name="T110" fmla="*/ 2147483647 w 248"/>
                    <a:gd name="T111" fmla="*/ 2147483647 h 286"/>
                    <a:gd name="T112" fmla="*/ 2147483647 w 248"/>
                    <a:gd name="T113" fmla="*/ 2147483647 h 28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w 248"/>
                    <a:gd name="T172" fmla="*/ 0 h 286"/>
                    <a:gd name="T173" fmla="*/ 248 w 248"/>
                    <a:gd name="T174" fmla="*/ 286 h 286"/>
                  </a:gdLst>
                  <a:ahLst/>
                  <a:cxnLst>
                    <a:cxn ang="T114">
                      <a:pos x="T0" y="T1"/>
                    </a:cxn>
                    <a:cxn ang="T115">
                      <a:pos x="T2" y="T3"/>
                    </a:cxn>
                    <a:cxn ang="T116">
                      <a:pos x="T4" y="T5"/>
                    </a:cxn>
                    <a:cxn ang="T117">
                      <a:pos x="T6" y="T7"/>
                    </a:cxn>
                    <a:cxn ang="T118">
                      <a:pos x="T8" y="T9"/>
                    </a:cxn>
                    <a:cxn ang="T119">
                      <a:pos x="T10" y="T11"/>
                    </a:cxn>
                    <a:cxn ang="T120">
                      <a:pos x="T12" y="T13"/>
                    </a:cxn>
                    <a:cxn ang="T121">
                      <a:pos x="T14" y="T15"/>
                    </a:cxn>
                    <a:cxn ang="T122">
                      <a:pos x="T16" y="T17"/>
                    </a:cxn>
                    <a:cxn ang="T123">
                      <a:pos x="T18" y="T19"/>
                    </a:cxn>
                    <a:cxn ang="T124">
                      <a:pos x="T20" y="T21"/>
                    </a:cxn>
                    <a:cxn ang="T125">
                      <a:pos x="T22" y="T23"/>
                    </a:cxn>
                    <a:cxn ang="T126">
                      <a:pos x="T24" y="T25"/>
                    </a:cxn>
                    <a:cxn ang="T127">
                      <a:pos x="T26" y="T27"/>
                    </a:cxn>
                    <a:cxn ang="T128">
                      <a:pos x="T28" y="T29"/>
                    </a:cxn>
                    <a:cxn ang="T129">
                      <a:pos x="T30" y="T31"/>
                    </a:cxn>
                    <a:cxn ang="T130">
                      <a:pos x="T32" y="T33"/>
                    </a:cxn>
                    <a:cxn ang="T131">
                      <a:pos x="T34" y="T35"/>
                    </a:cxn>
                    <a:cxn ang="T132">
                      <a:pos x="T36" y="T37"/>
                    </a:cxn>
                    <a:cxn ang="T133">
                      <a:pos x="T38" y="T39"/>
                    </a:cxn>
                    <a:cxn ang="T134">
                      <a:pos x="T40" y="T41"/>
                    </a:cxn>
                    <a:cxn ang="T135">
                      <a:pos x="T42" y="T43"/>
                    </a:cxn>
                    <a:cxn ang="T136">
                      <a:pos x="T44" y="T45"/>
                    </a:cxn>
                    <a:cxn ang="T137">
                      <a:pos x="T46" y="T47"/>
                    </a:cxn>
                    <a:cxn ang="T138">
                      <a:pos x="T48" y="T49"/>
                    </a:cxn>
                    <a:cxn ang="T139">
                      <a:pos x="T50" y="T51"/>
                    </a:cxn>
                    <a:cxn ang="T140">
                      <a:pos x="T52" y="T53"/>
                    </a:cxn>
                    <a:cxn ang="T141">
                      <a:pos x="T54" y="T55"/>
                    </a:cxn>
                    <a:cxn ang="T142">
                      <a:pos x="T56" y="T57"/>
                    </a:cxn>
                    <a:cxn ang="T143">
                      <a:pos x="T58" y="T59"/>
                    </a:cxn>
                    <a:cxn ang="T144">
                      <a:pos x="T60" y="T61"/>
                    </a:cxn>
                    <a:cxn ang="T145">
                      <a:pos x="T62" y="T63"/>
                    </a:cxn>
                    <a:cxn ang="T146">
                      <a:pos x="T64" y="T65"/>
                    </a:cxn>
                    <a:cxn ang="T147">
                      <a:pos x="T66" y="T67"/>
                    </a:cxn>
                    <a:cxn ang="T148">
                      <a:pos x="T68" y="T69"/>
                    </a:cxn>
                    <a:cxn ang="T149">
                      <a:pos x="T70" y="T71"/>
                    </a:cxn>
                    <a:cxn ang="T150">
                      <a:pos x="T72" y="T73"/>
                    </a:cxn>
                    <a:cxn ang="T151">
                      <a:pos x="T74" y="T75"/>
                    </a:cxn>
                    <a:cxn ang="T152">
                      <a:pos x="T76" y="T77"/>
                    </a:cxn>
                    <a:cxn ang="T153">
                      <a:pos x="T78" y="T79"/>
                    </a:cxn>
                    <a:cxn ang="T154">
                      <a:pos x="T80" y="T81"/>
                    </a:cxn>
                    <a:cxn ang="T155">
                      <a:pos x="T82" y="T83"/>
                    </a:cxn>
                    <a:cxn ang="T156">
                      <a:pos x="T84" y="T85"/>
                    </a:cxn>
                    <a:cxn ang="T157">
                      <a:pos x="T86" y="T87"/>
                    </a:cxn>
                    <a:cxn ang="T158">
                      <a:pos x="T88" y="T89"/>
                    </a:cxn>
                    <a:cxn ang="T159">
                      <a:pos x="T90" y="T91"/>
                    </a:cxn>
                    <a:cxn ang="T160">
                      <a:pos x="T92" y="T93"/>
                    </a:cxn>
                    <a:cxn ang="T161">
                      <a:pos x="T94" y="T95"/>
                    </a:cxn>
                    <a:cxn ang="T162">
                      <a:pos x="T96" y="T97"/>
                    </a:cxn>
                    <a:cxn ang="T163">
                      <a:pos x="T98" y="T99"/>
                    </a:cxn>
                    <a:cxn ang="T164">
                      <a:pos x="T100" y="T101"/>
                    </a:cxn>
                    <a:cxn ang="T165">
                      <a:pos x="T102" y="T103"/>
                    </a:cxn>
                    <a:cxn ang="T166">
                      <a:pos x="T104" y="T105"/>
                    </a:cxn>
                    <a:cxn ang="T167">
                      <a:pos x="T106" y="T107"/>
                    </a:cxn>
                    <a:cxn ang="T168">
                      <a:pos x="T108" y="T109"/>
                    </a:cxn>
                    <a:cxn ang="T169">
                      <a:pos x="T110" y="T111"/>
                    </a:cxn>
                    <a:cxn ang="T170">
                      <a:pos x="T112" y="T113"/>
                    </a:cxn>
                  </a:cxnLst>
                  <a:rect l="T171" t="T172" r="T173" b="T174"/>
                  <a:pathLst>
                    <a:path w="248" h="286">
                      <a:moveTo>
                        <a:pt x="2" y="72"/>
                      </a:moveTo>
                      <a:lnTo>
                        <a:pt x="2" y="74"/>
                      </a:lnTo>
                      <a:lnTo>
                        <a:pt x="4" y="74"/>
                      </a:lnTo>
                      <a:lnTo>
                        <a:pt x="6" y="76"/>
                      </a:lnTo>
                      <a:lnTo>
                        <a:pt x="8" y="76"/>
                      </a:lnTo>
                      <a:lnTo>
                        <a:pt x="10" y="76"/>
                      </a:lnTo>
                      <a:lnTo>
                        <a:pt x="12" y="78"/>
                      </a:lnTo>
                      <a:lnTo>
                        <a:pt x="12" y="80"/>
                      </a:lnTo>
                      <a:lnTo>
                        <a:pt x="14" y="82"/>
                      </a:lnTo>
                      <a:lnTo>
                        <a:pt x="16" y="82"/>
                      </a:lnTo>
                      <a:lnTo>
                        <a:pt x="16" y="84"/>
                      </a:lnTo>
                      <a:lnTo>
                        <a:pt x="18" y="84"/>
                      </a:lnTo>
                      <a:lnTo>
                        <a:pt x="18" y="86"/>
                      </a:lnTo>
                      <a:lnTo>
                        <a:pt x="18" y="88"/>
                      </a:lnTo>
                      <a:lnTo>
                        <a:pt x="20" y="88"/>
                      </a:lnTo>
                      <a:lnTo>
                        <a:pt x="20" y="90"/>
                      </a:lnTo>
                      <a:lnTo>
                        <a:pt x="22" y="90"/>
                      </a:lnTo>
                      <a:lnTo>
                        <a:pt x="22" y="92"/>
                      </a:lnTo>
                      <a:lnTo>
                        <a:pt x="24" y="92"/>
                      </a:lnTo>
                      <a:lnTo>
                        <a:pt x="24" y="94"/>
                      </a:lnTo>
                      <a:lnTo>
                        <a:pt x="26" y="94"/>
                      </a:lnTo>
                      <a:lnTo>
                        <a:pt x="26" y="96"/>
                      </a:lnTo>
                      <a:lnTo>
                        <a:pt x="26" y="98"/>
                      </a:lnTo>
                      <a:lnTo>
                        <a:pt x="28" y="100"/>
                      </a:lnTo>
                      <a:lnTo>
                        <a:pt x="30" y="100"/>
                      </a:lnTo>
                      <a:lnTo>
                        <a:pt x="30" y="102"/>
                      </a:lnTo>
                      <a:lnTo>
                        <a:pt x="32" y="104"/>
                      </a:lnTo>
                      <a:lnTo>
                        <a:pt x="32" y="106"/>
                      </a:lnTo>
                      <a:lnTo>
                        <a:pt x="32" y="108"/>
                      </a:lnTo>
                      <a:lnTo>
                        <a:pt x="34" y="108"/>
                      </a:lnTo>
                      <a:lnTo>
                        <a:pt x="34" y="110"/>
                      </a:lnTo>
                      <a:lnTo>
                        <a:pt x="36" y="110"/>
                      </a:lnTo>
                      <a:lnTo>
                        <a:pt x="36" y="112"/>
                      </a:lnTo>
                      <a:lnTo>
                        <a:pt x="38" y="112"/>
                      </a:lnTo>
                      <a:lnTo>
                        <a:pt x="38" y="114"/>
                      </a:lnTo>
                      <a:lnTo>
                        <a:pt x="40" y="114"/>
                      </a:lnTo>
                      <a:lnTo>
                        <a:pt x="42" y="114"/>
                      </a:lnTo>
                      <a:lnTo>
                        <a:pt x="42" y="116"/>
                      </a:lnTo>
                      <a:lnTo>
                        <a:pt x="44" y="116"/>
                      </a:lnTo>
                      <a:lnTo>
                        <a:pt x="44" y="118"/>
                      </a:lnTo>
                      <a:lnTo>
                        <a:pt x="44" y="120"/>
                      </a:lnTo>
                      <a:lnTo>
                        <a:pt x="46" y="120"/>
                      </a:lnTo>
                      <a:lnTo>
                        <a:pt x="46" y="122"/>
                      </a:lnTo>
                      <a:lnTo>
                        <a:pt x="46" y="124"/>
                      </a:lnTo>
                      <a:lnTo>
                        <a:pt x="46" y="126"/>
                      </a:lnTo>
                      <a:lnTo>
                        <a:pt x="46" y="128"/>
                      </a:lnTo>
                      <a:lnTo>
                        <a:pt x="46" y="130"/>
                      </a:lnTo>
                      <a:lnTo>
                        <a:pt x="48" y="130"/>
                      </a:lnTo>
                      <a:lnTo>
                        <a:pt x="48" y="132"/>
                      </a:lnTo>
                      <a:lnTo>
                        <a:pt x="50" y="132"/>
                      </a:lnTo>
                      <a:lnTo>
                        <a:pt x="50" y="134"/>
                      </a:lnTo>
                      <a:lnTo>
                        <a:pt x="50" y="136"/>
                      </a:lnTo>
                      <a:lnTo>
                        <a:pt x="52" y="136"/>
                      </a:lnTo>
                      <a:lnTo>
                        <a:pt x="54" y="136"/>
                      </a:lnTo>
                      <a:lnTo>
                        <a:pt x="54" y="138"/>
                      </a:lnTo>
                      <a:lnTo>
                        <a:pt x="56" y="138"/>
                      </a:lnTo>
                      <a:lnTo>
                        <a:pt x="58" y="136"/>
                      </a:lnTo>
                      <a:lnTo>
                        <a:pt x="60" y="138"/>
                      </a:lnTo>
                      <a:lnTo>
                        <a:pt x="62" y="138"/>
                      </a:lnTo>
                      <a:lnTo>
                        <a:pt x="64" y="138"/>
                      </a:lnTo>
                      <a:lnTo>
                        <a:pt x="64" y="136"/>
                      </a:lnTo>
                      <a:lnTo>
                        <a:pt x="66" y="138"/>
                      </a:lnTo>
                      <a:lnTo>
                        <a:pt x="68" y="138"/>
                      </a:lnTo>
                      <a:lnTo>
                        <a:pt x="70" y="138"/>
                      </a:lnTo>
                      <a:lnTo>
                        <a:pt x="72" y="138"/>
                      </a:lnTo>
                      <a:lnTo>
                        <a:pt x="74" y="138"/>
                      </a:lnTo>
                      <a:lnTo>
                        <a:pt x="76" y="138"/>
                      </a:lnTo>
                      <a:lnTo>
                        <a:pt x="76" y="140"/>
                      </a:lnTo>
                      <a:lnTo>
                        <a:pt x="78" y="140"/>
                      </a:lnTo>
                      <a:lnTo>
                        <a:pt x="78" y="142"/>
                      </a:lnTo>
                      <a:lnTo>
                        <a:pt x="78" y="144"/>
                      </a:lnTo>
                      <a:lnTo>
                        <a:pt x="80" y="144"/>
                      </a:lnTo>
                      <a:lnTo>
                        <a:pt x="80" y="146"/>
                      </a:lnTo>
                      <a:lnTo>
                        <a:pt x="80" y="148"/>
                      </a:lnTo>
                      <a:lnTo>
                        <a:pt x="82" y="148"/>
                      </a:lnTo>
                      <a:lnTo>
                        <a:pt x="84" y="150"/>
                      </a:lnTo>
                      <a:lnTo>
                        <a:pt x="84" y="152"/>
                      </a:lnTo>
                      <a:lnTo>
                        <a:pt x="84" y="154"/>
                      </a:lnTo>
                      <a:lnTo>
                        <a:pt x="82" y="154"/>
                      </a:lnTo>
                      <a:lnTo>
                        <a:pt x="82" y="156"/>
                      </a:lnTo>
                      <a:lnTo>
                        <a:pt x="82" y="158"/>
                      </a:lnTo>
                      <a:lnTo>
                        <a:pt x="84" y="158"/>
                      </a:lnTo>
                      <a:lnTo>
                        <a:pt x="86" y="158"/>
                      </a:lnTo>
                      <a:lnTo>
                        <a:pt x="86" y="160"/>
                      </a:lnTo>
                      <a:lnTo>
                        <a:pt x="86" y="162"/>
                      </a:lnTo>
                      <a:lnTo>
                        <a:pt x="88" y="164"/>
                      </a:lnTo>
                      <a:lnTo>
                        <a:pt x="88" y="166"/>
                      </a:lnTo>
                      <a:lnTo>
                        <a:pt x="90" y="166"/>
                      </a:lnTo>
                      <a:lnTo>
                        <a:pt x="90" y="168"/>
                      </a:lnTo>
                      <a:lnTo>
                        <a:pt x="92" y="168"/>
                      </a:lnTo>
                      <a:lnTo>
                        <a:pt x="92" y="170"/>
                      </a:lnTo>
                      <a:lnTo>
                        <a:pt x="94" y="170"/>
                      </a:lnTo>
                      <a:lnTo>
                        <a:pt x="94" y="172"/>
                      </a:lnTo>
                      <a:lnTo>
                        <a:pt x="96" y="172"/>
                      </a:lnTo>
                      <a:lnTo>
                        <a:pt x="96" y="174"/>
                      </a:lnTo>
                      <a:lnTo>
                        <a:pt x="98" y="176"/>
                      </a:lnTo>
                      <a:lnTo>
                        <a:pt x="100" y="176"/>
                      </a:lnTo>
                      <a:lnTo>
                        <a:pt x="102" y="176"/>
                      </a:lnTo>
                      <a:lnTo>
                        <a:pt x="102" y="178"/>
                      </a:lnTo>
                      <a:lnTo>
                        <a:pt x="104" y="178"/>
                      </a:lnTo>
                      <a:lnTo>
                        <a:pt x="106" y="178"/>
                      </a:lnTo>
                      <a:lnTo>
                        <a:pt x="106" y="180"/>
                      </a:lnTo>
                      <a:lnTo>
                        <a:pt x="108" y="180"/>
                      </a:lnTo>
                      <a:lnTo>
                        <a:pt x="110" y="182"/>
                      </a:lnTo>
                      <a:lnTo>
                        <a:pt x="112" y="182"/>
                      </a:lnTo>
                      <a:lnTo>
                        <a:pt x="114" y="184"/>
                      </a:lnTo>
                      <a:lnTo>
                        <a:pt x="116" y="184"/>
                      </a:lnTo>
                      <a:lnTo>
                        <a:pt x="116" y="186"/>
                      </a:lnTo>
                      <a:lnTo>
                        <a:pt x="116" y="188"/>
                      </a:lnTo>
                      <a:lnTo>
                        <a:pt x="118" y="188"/>
                      </a:lnTo>
                      <a:lnTo>
                        <a:pt x="118" y="190"/>
                      </a:lnTo>
                      <a:lnTo>
                        <a:pt x="118" y="192"/>
                      </a:lnTo>
                      <a:lnTo>
                        <a:pt x="120" y="192"/>
                      </a:lnTo>
                      <a:lnTo>
                        <a:pt x="120" y="194"/>
                      </a:lnTo>
                      <a:lnTo>
                        <a:pt x="122" y="194"/>
                      </a:lnTo>
                      <a:lnTo>
                        <a:pt x="124" y="194"/>
                      </a:lnTo>
                      <a:lnTo>
                        <a:pt x="124" y="196"/>
                      </a:lnTo>
                      <a:lnTo>
                        <a:pt x="126" y="196"/>
                      </a:lnTo>
                      <a:lnTo>
                        <a:pt x="128" y="196"/>
                      </a:lnTo>
                      <a:lnTo>
                        <a:pt x="130" y="196"/>
                      </a:lnTo>
                      <a:lnTo>
                        <a:pt x="130" y="198"/>
                      </a:lnTo>
                      <a:lnTo>
                        <a:pt x="132" y="198"/>
                      </a:lnTo>
                      <a:lnTo>
                        <a:pt x="134" y="198"/>
                      </a:lnTo>
                      <a:lnTo>
                        <a:pt x="134" y="200"/>
                      </a:lnTo>
                      <a:lnTo>
                        <a:pt x="136" y="200"/>
                      </a:lnTo>
                      <a:lnTo>
                        <a:pt x="138" y="200"/>
                      </a:lnTo>
                      <a:lnTo>
                        <a:pt x="138" y="202"/>
                      </a:lnTo>
                      <a:lnTo>
                        <a:pt x="140" y="202"/>
                      </a:lnTo>
                      <a:lnTo>
                        <a:pt x="140" y="204"/>
                      </a:lnTo>
                      <a:lnTo>
                        <a:pt x="142" y="204"/>
                      </a:lnTo>
                      <a:lnTo>
                        <a:pt x="142" y="206"/>
                      </a:lnTo>
                      <a:lnTo>
                        <a:pt x="144" y="206"/>
                      </a:lnTo>
                      <a:lnTo>
                        <a:pt x="146" y="206"/>
                      </a:lnTo>
                      <a:lnTo>
                        <a:pt x="148" y="206"/>
                      </a:lnTo>
                      <a:lnTo>
                        <a:pt x="148" y="208"/>
                      </a:lnTo>
                      <a:lnTo>
                        <a:pt x="150" y="208"/>
                      </a:lnTo>
                      <a:lnTo>
                        <a:pt x="150" y="210"/>
                      </a:lnTo>
                      <a:lnTo>
                        <a:pt x="152" y="210"/>
                      </a:lnTo>
                      <a:lnTo>
                        <a:pt x="152" y="212"/>
                      </a:lnTo>
                      <a:lnTo>
                        <a:pt x="152" y="214"/>
                      </a:lnTo>
                      <a:lnTo>
                        <a:pt x="154" y="214"/>
                      </a:lnTo>
                      <a:lnTo>
                        <a:pt x="156" y="214"/>
                      </a:lnTo>
                      <a:lnTo>
                        <a:pt x="156" y="216"/>
                      </a:lnTo>
                      <a:lnTo>
                        <a:pt x="156" y="218"/>
                      </a:lnTo>
                      <a:lnTo>
                        <a:pt x="158" y="218"/>
                      </a:lnTo>
                      <a:lnTo>
                        <a:pt x="158" y="220"/>
                      </a:lnTo>
                      <a:lnTo>
                        <a:pt x="158" y="222"/>
                      </a:lnTo>
                      <a:lnTo>
                        <a:pt x="160" y="222"/>
                      </a:lnTo>
                      <a:lnTo>
                        <a:pt x="160" y="224"/>
                      </a:lnTo>
                      <a:lnTo>
                        <a:pt x="162" y="224"/>
                      </a:lnTo>
                      <a:lnTo>
                        <a:pt x="164" y="224"/>
                      </a:lnTo>
                      <a:lnTo>
                        <a:pt x="164" y="226"/>
                      </a:lnTo>
                      <a:lnTo>
                        <a:pt x="166" y="226"/>
                      </a:lnTo>
                      <a:lnTo>
                        <a:pt x="166" y="228"/>
                      </a:lnTo>
                      <a:lnTo>
                        <a:pt x="166" y="230"/>
                      </a:lnTo>
                      <a:lnTo>
                        <a:pt x="168" y="232"/>
                      </a:lnTo>
                      <a:lnTo>
                        <a:pt x="168" y="234"/>
                      </a:lnTo>
                      <a:lnTo>
                        <a:pt x="170" y="234"/>
                      </a:lnTo>
                      <a:lnTo>
                        <a:pt x="170" y="236"/>
                      </a:lnTo>
                      <a:lnTo>
                        <a:pt x="172" y="236"/>
                      </a:lnTo>
                      <a:lnTo>
                        <a:pt x="172" y="238"/>
                      </a:lnTo>
                      <a:lnTo>
                        <a:pt x="174" y="238"/>
                      </a:lnTo>
                      <a:lnTo>
                        <a:pt x="174" y="240"/>
                      </a:lnTo>
                      <a:lnTo>
                        <a:pt x="174" y="242"/>
                      </a:lnTo>
                      <a:lnTo>
                        <a:pt x="174" y="244"/>
                      </a:lnTo>
                      <a:lnTo>
                        <a:pt x="176" y="244"/>
                      </a:lnTo>
                      <a:lnTo>
                        <a:pt x="176" y="246"/>
                      </a:lnTo>
                      <a:lnTo>
                        <a:pt x="178" y="246"/>
                      </a:lnTo>
                      <a:lnTo>
                        <a:pt x="180" y="246"/>
                      </a:lnTo>
                      <a:lnTo>
                        <a:pt x="180" y="248"/>
                      </a:lnTo>
                      <a:lnTo>
                        <a:pt x="182" y="248"/>
                      </a:lnTo>
                      <a:lnTo>
                        <a:pt x="184" y="250"/>
                      </a:lnTo>
                      <a:lnTo>
                        <a:pt x="186" y="250"/>
                      </a:lnTo>
                      <a:lnTo>
                        <a:pt x="188" y="250"/>
                      </a:lnTo>
                      <a:lnTo>
                        <a:pt x="188" y="252"/>
                      </a:lnTo>
                      <a:lnTo>
                        <a:pt x="190" y="252"/>
                      </a:lnTo>
                      <a:lnTo>
                        <a:pt x="192" y="252"/>
                      </a:lnTo>
                      <a:lnTo>
                        <a:pt x="192" y="254"/>
                      </a:lnTo>
                      <a:lnTo>
                        <a:pt x="194" y="254"/>
                      </a:lnTo>
                      <a:lnTo>
                        <a:pt x="196" y="254"/>
                      </a:lnTo>
                      <a:lnTo>
                        <a:pt x="196" y="256"/>
                      </a:lnTo>
                      <a:lnTo>
                        <a:pt x="198" y="256"/>
                      </a:lnTo>
                      <a:lnTo>
                        <a:pt x="200" y="256"/>
                      </a:lnTo>
                      <a:lnTo>
                        <a:pt x="200" y="258"/>
                      </a:lnTo>
                      <a:lnTo>
                        <a:pt x="200" y="260"/>
                      </a:lnTo>
                      <a:lnTo>
                        <a:pt x="202" y="260"/>
                      </a:lnTo>
                      <a:lnTo>
                        <a:pt x="202" y="262"/>
                      </a:lnTo>
                      <a:lnTo>
                        <a:pt x="204" y="264"/>
                      </a:lnTo>
                      <a:lnTo>
                        <a:pt x="204" y="266"/>
                      </a:lnTo>
                      <a:lnTo>
                        <a:pt x="206" y="266"/>
                      </a:lnTo>
                      <a:lnTo>
                        <a:pt x="208" y="266"/>
                      </a:lnTo>
                      <a:lnTo>
                        <a:pt x="210" y="268"/>
                      </a:lnTo>
                      <a:lnTo>
                        <a:pt x="212" y="268"/>
                      </a:lnTo>
                      <a:lnTo>
                        <a:pt x="214" y="270"/>
                      </a:lnTo>
                      <a:lnTo>
                        <a:pt x="216" y="270"/>
                      </a:lnTo>
                      <a:lnTo>
                        <a:pt x="218" y="270"/>
                      </a:lnTo>
                      <a:lnTo>
                        <a:pt x="218" y="272"/>
                      </a:lnTo>
                      <a:lnTo>
                        <a:pt x="220" y="272"/>
                      </a:lnTo>
                      <a:lnTo>
                        <a:pt x="222" y="272"/>
                      </a:lnTo>
                      <a:lnTo>
                        <a:pt x="222" y="274"/>
                      </a:lnTo>
                      <a:lnTo>
                        <a:pt x="224" y="274"/>
                      </a:lnTo>
                      <a:lnTo>
                        <a:pt x="224" y="276"/>
                      </a:lnTo>
                      <a:lnTo>
                        <a:pt x="226" y="276"/>
                      </a:lnTo>
                      <a:lnTo>
                        <a:pt x="228" y="276"/>
                      </a:lnTo>
                      <a:lnTo>
                        <a:pt x="228" y="278"/>
                      </a:lnTo>
                      <a:lnTo>
                        <a:pt x="230" y="278"/>
                      </a:lnTo>
                      <a:lnTo>
                        <a:pt x="232" y="278"/>
                      </a:lnTo>
                      <a:lnTo>
                        <a:pt x="232" y="280"/>
                      </a:lnTo>
                      <a:lnTo>
                        <a:pt x="234" y="282"/>
                      </a:lnTo>
                      <a:lnTo>
                        <a:pt x="236" y="282"/>
                      </a:lnTo>
                      <a:lnTo>
                        <a:pt x="236" y="284"/>
                      </a:lnTo>
                      <a:lnTo>
                        <a:pt x="238" y="284"/>
                      </a:lnTo>
                      <a:lnTo>
                        <a:pt x="238" y="286"/>
                      </a:lnTo>
                      <a:lnTo>
                        <a:pt x="240" y="286"/>
                      </a:lnTo>
                      <a:lnTo>
                        <a:pt x="242" y="286"/>
                      </a:lnTo>
                      <a:lnTo>
                        <a:pt x="242" y="284"/>
                      </a:lnTo>
                      <a:lnTo>
                        <a:pt x="242" y="282"/>
                      </a:lnTo>
                      <a:lnTo>
                        <a:pt x="242" y="280"/>
                      </a:lnTo>
                      <a:lnTo>
                        <a:pt x="242" y="278"/>
                      </a:lnTo>
                      <a:lnTo>
                        <a:pt x="240" y="278"/>
                      </a:lnTo>
                      <a:lnTo>
                        <a:pt x="240" y="276"/>
                      </a:lnTo>
                      <a:lnTo>
                        <a:pt x="242" y="276"/>
                      </a:lnTo>
                      <a:lnTo>
                        <a:pt x="242" y="274"/>
                      </a:lnTo>
                      <a:lnTo>
                        <a:pt x="242" y="272"/>
                      </a:lnTo>
                      <a:lnTo>
                        <a:pt x="242" y="270"/>
                      </a:lnTo>
                      <a:lnTo>
                        <a:pt x="242" y="268"/>
                      </a:lnTo>
                      <a:lnTo>
                        <a:pt x="242" y="266"/>
                      </a:lnTo>
                      <a:lnTo>
                        <a:pt x="242" y="264"/>
                      </a:lnTo>
                      <a:lnTo>
                        <a:pt x="244" y="262"/>
                      </a:lnTo>
                      <a:lnTo>
                        <a:pt x="246" y="258"/>
                      </a:lnTo>
                      <a:lnTo>
                        <a:pt x="246" y="256"/>
                      </a:lnTo>
                      <a:lnTo>
                        <a:pt x="248" y="254"/>
                      </a:lnTo>
                      <a:lnTo>
                        <a:pt x="248" y="252"/>
                      </a:lnTo>
                      <a:lnTo>
                        <a:pt x="246" y="252"/>
                      </a:lnTo>
                      <a:lnTo>
                        <a:pt x="244" y="252"/>
                      </a:lnTo>
                      <a:lnTo>
                        <a:pt x="242" y="252"/>
                      </a:lnTo>
                      <a:lnTo>
                        <a:pt x="240" y="252"/>
                      </a:lnTo>
                      <a:lnTo>
                        <a:pt x="238" y="252"/>
                      </a:lnTo>
                      <a:lnTo>
                        <a:pt x="238" y="250"/>
                      </a:lnTo>
                      <a:lnTo>
                        <a:pt x="236" y="250"/>
                      </a:lnTo>
                      <a:lnTo>
                        <a:pt x="236" y="248"/>
                      </a:lnTo>
                      <a:lnTo>
                        <a:pt x="234" y="248"/>
                      </a:lnTo>
                      <a:lnTo>
                        <a:pt x="232" y="248"/>
                      </a:lnTo>
                      <a:lnTo>
                        <a:pt x="228" y="248"/>
                      </a:lnTo>
                      <a:lnTo>
                        <a:pt x="226" y="246"/>
                      </a:lnTo>
                      <a:lnTo>
                        <a:pt x="224" y="246"/>
                      </a:lnTo>
                      <a:lnTo>
                        <a:pt x="224" y="244"/>
                      </a:lnTo>
                      <a:lnTo>
                        <a:pt x="222" y="244"/>
                      </a:lnTo>
                      <a:lnTo>
                        <a:pt x="222" y="242"/>
                      </a:lnTo>
                      <a:lnTo>
                        <a:pt x="220" y="240"/>
                      </a:lnTo>
                      <a:lnTo>
                        <a:pt x="220" y="238"/>
                      </a:lnTo>
                      <a:lnTo>
                        <a:pt x="220" y="234"/>
                      </a:lnTo>
                      <a:lnTo>
                        <a:pt x="220" y="232"/>
                      </a:lnTo>
                      <a:lnTo>
                        <a:pt x="222" y="232"/>
                      </a:lnTo>
                      <a:lnTo>
                        <a:pt x="222" y="230"/>
                      </a:lnTo>
                      <a:lnTo>
                        <a:pt x="220" y="230"/>
                      </a:lnTo>
                      <a:lnTo>
                        <a:pt x="220" y="228"/>
                      </a:lnTo>
                      <a:lnTo>
                        <a:pt x="218" y="226"/>
                      </a:lnTo>
                      <a:lnTo>
                        <a:pt x="216" y="226"/>
                      </a:lnTo>
                      <a:lnTo>
                        <a:pt x="216" y="224"/>
                      </a:lnTo>
                      <a:lnTo>
                        <a:pt x="214" y="224"/>
                      </a:lnTo>
                      <a:lnTo>
                        <a:pt x="212" y="220"/>
                      </a:lnTo>
                      <a:lnTo>
                        <a:pt x="212" y="218"/>
                      </a:lnTo>
                      <a:lnTo>
                        <a:pt x="210" y="218"/>
                      </a:lnTo>
                      <a:lnTo>
                        <a:pt x="210" y="216"/>
                      </a:lnTo>
                      <a:lnTo>
                        <a:pt x="210" y="214"/>
                      </a:lnTo>
                      <a:lnTo>
                        <a:pt x="210" y="212"/>
                      </a:lnTo>
                      <a:lnTo>
                        <a:pt x="210" y="208"/>
                      </a:lnTo>
                      <a:lnTo>
                        <a:pt x="212" y="206"/>
                      </a:lnTo>
                      <a:lnTo>
                        <a:pt x="210" y="204"/>
                      </a:lnTo>
                      <a:lnTo>
                        <a:pt x="210" y="200"/>
                      </a:lnTo>
                      <a:lnTo>
                        <a:pt x="210" y="198"/>
                      </a:lnTo>
                      <a:lnTo>
                        <a:pt x="210" y="196"/>
                      </a:lnTo>
                      <a:lnTo>
                        <a:pt x="212" y="194"/>
                      </a:lnTo>
                      <a:lnTo>
                        <a:pt x="212" y="192"/>
                      </a:lnTo>
                      <a:lnTo>
                        <a:pt x="212" y="190"/>
                      </a:lnTo>
                      <a:lnTo>
                        <a:pt x="212" y="188"/>
                      </a:lnTo>
                      <a:lnTo>
                        <a:pt x="214" y="184"/>
                      </a:lnTo>
                      <a:lnTo>
                        <a:pt x="216" y="182"/>
                      </a:lnTo>
                      <a:lnTo>
                        <a:pt x="214" y="182"/>
                      </a:lnTo>
                      <a:lnTo>
                        <a:pt x="214" y="180"/>
                      </a:lnTo>
                      <a:lnTo>
                        <a:pt x="212" y="180"/>
                      </a:lnTo>
                      <a:lnTo>
                        <a:pt x="212" y="178"/>
                      </a:lnTo>
                      <a:lnTo>
                        <a:pt x="212" y="176"/>
                      </a:lnTo>
                      <a:lnTo>
                        <a:pt x="214" y="176"/>
                      </a:lnTo>
                      <a:lnTo>
                        <a:pt x="214" y="174"/>
                      </a:lnTo>
                      <a:lnTo>
                        <a:pt x="212" y="174"/>
                      </a:lnTo>
                      <a:lnTo>
                        <a:pt x="212" y="172"/>
                      </a:lnTo>
                      <a:lnTo>
                        <a:pt x="212" y="170"/>
                      </a:lnTo>
                      <a:lnTo>
                        <a:pt x="212" y="168"/>
                      </a:lnTo>
                      <a:lnTo>
                        <a:pt x="214" y="166"/>
                      </a:lnTo>
                      <a:lnTo>
                        <a:pt x="212" y="166"/>
                      </a:lnTo>
                      <a:lnTo>
                        <a:pt x="212" y="164"/>
                      </a:lnTo>
                      <a:lnTo>
                        <a:pt x="212" y="162"/>
                      </a:lnTo>
                      <a:lnTo>
                        <a:pt x="210" y="162"/>
                      </a:lnTo>
                      <a:lnTo>
                        <a:pt x="210" y="160"/>
                      </a:lnTo>
                      <a:lnTo>
                        <a:pt x="212" y="160"/>
                      </a:lnTo>
                      <a:lnTo>
                        <a:pt x="212" y="158"/>
                      </a:lnTo>
                      <a:lnTo>
                        <a:pt x="210" y="158"/>
                      </a:lnTo>
                      <a:lnTo>
                        <a:pt x="210" y="156"/>
                      </a:lnTo>
                      <a:lnTo>
                        <a:pt x="212" y="156"/>
                      </a:lnTo>
                      <a:lnTo>
                        <a:pt x="210" y="154"/>
                      </a:lnTo>
                      <a:lnTo>
                        <a:pt x="212" y="154"/>
                      </a:lnTo>
                      <a:lnTo>
                        <a:pt x="212" y="152"/>
                      </a:lnTo>
                      <a:lnTo>
                        <a:pt x="212" y="150"/>
                      </a:lnTo>
                      <a:lnTo>
                        <a:pt x="212" y="148"/>
                      </a:lnTo>
                      <a:lnTo>
                        <a:pt x="212" y="146"/>
                      </a:lnTo>
                      <a:lnTo>
                        <a:pt x="214" y="144"/>
                      </a:lnTo>
                      <a:lnTo>
                        <a:pt x="214" y="142"/>
                      </a:lnTo>
                      <a:lnTo>
                        <a:pt x="216" y="140"/>
                      </a:lnTo>
                      <a:lnTo>
                        <a:pt x="218" y="140"/>
                      </a:lnTo>
                      <a:lnTo>
                        <a:pt x="218" y="138"/>
                      </a:lnTo>
                      <a:lnTo>
                        <a:pt x="216" y="138"/>
                      </a:lnTo>
                      <a:lnTo>
                        <a:pt x="216" y="136"/>
                      </a:lnTo>
                      <a:lnTo>
                        <a:pt x="214" y="136"/>
                      </a:lnTo>
                      <a:lnTo>
                        <a:pt x="212" y="136"/>
                      </a:lnTo>
                      <a:lnTo>
                        <a:pt x="212" y="134"/>
                      </a:lnTo>
                      <a:lnTo>
                        <a:pt x="210" y="134"/>
                      </a:lnTo>
                      <a:lnTo>
                        <a:pt x="208" y="134"/>
                      </a:lnTo>
                      <a:lnTo>
                        <a:pt x="206" y="134"/>
                      </a:lnTo>
                      <a:lnTo>
                        <a:pt x="204" y="134"/>
                      </a:lnTo>
                      <a:lnTo>
                        <a:pt x="202" y="134"/>
                      </a:lnTo>
                      <a:lnTo>
                        <a:pt x="200" y="134"/>
                      </a:lnTo>
                      <a:lnTo>
                        <a:pt x="200" y="136"/>
                      </a:lnTo>
                      <a:lnTo>
                        <a:pt x="198" y="136"/>
                      </a:lnTo>
                      <a:lnTo>
                        <a:pt x="198" y="134"/>
                      </a:lnTo>
                      <a:lnTo>
                        <a:pt x="196" y="134"/>
                      </a:lnTo>
                      <a:lnTo>
                        <a:pt x="194" y="134"/>
                      </a:lnTo>
                      <a:lnTo>
                        <a:pt x="192" y="134"/>
                      </a:lnTo>
                      <a:lnTo>
                        <a:pt x="190" y="134"/>
                      </a:lnTo>
                      <a:lnTo>
                        <a:pt x="188" y="132"/>
                      </a:lnTo>
                      <a:lnTo>
                        <a:pt x="186" y="132"/>
                      </a:lnTo>
                      <a:lnTo>
                        <a:pt x="184" y="134"/>
                      </a:lnTo>
                      <a:lnTo>
                        <a:pt x="182" y="134"/>
                      </a:lnTo>
                      <a:lnTo>
                        <a:pt x="180" y="134"/>
                      </a:lnTo>
                      <a:lnTo>
                        <a:pt x="178" y="134"/>
                      </a:lnTo>
                      <a:lnTo>
                        <a:pt x="176" y="134"/>
                      </a:lnTo>
                      <a:lnTo>
                        <a:pt x="174" y="134"/>
                      </a:lnTo>
                      <a:lnTo>
                        <a:pt x="174" y="136"/>
                      </a:lnTo>
                      <a:lnTo>
                        <a:pt x="172" y="136"/>
                      </a:lnTo>
                      <a:lnTo>
                        <a:pt x="170" y="136"/>
                      </a:lnTo>
                      <a:lnTo>
                        <a:pt x="170" y="134"/>
                      </a:lnTo>
                      <a:lnTo>
                        <a:pt x="168" y="134"/>
                      </a:lnTo>
                      <a:lnTo>
                        <a:pt x="166" y="134"/>
                      </a:lnTo>
                      <a:lnTo>
                        <a:pt x="166" y="136"/>
                      </a:lnTo>
                      <a:lnTo>
                        <a:pt x="164" y="136"/>
                      </a:lnTo>
                      <a:lnTo>
                        <a:pt x="162" y="136"/>
                      </a:lnTo>
                      <a:lnTo>
                        <a:pt x="162" y="134"/>
                      </a:lnTo>
                      <a:lnTo>
                        <a:pt x="160" y="134"/>
                      </a:lnTo>
                      <a:lnTo>
                        <a:pt x="158" y="134"/>
                      </a:lnTo>
                      <a:lnTo>
                        <a:pt x="156" y="134"/>
                      </a:lnTo>
                      <a:lnTo>
                        <a:pt x="156" y="136"/>
                      </a:lnTo>
                      <a:lnTo>
                        <a:pt x="156" y="138"/>
                      </a:lnTo>
                      <a:lnTo>
                        <a:pt x="156" y="136"/>
                      </a:lnTo>
                      <a:lnTo>
                        <a:pt x="154" y="138"/>
                      </a:lnTo>
                      <a:lnTo>
                        <a:pt x="152" y="138"/>
                      </a:lnTo>
                      <a:lnTo>
                        <a:pt x="152" y="136"/>
                      </a:lnTo>
                      <a:lnTo>
                        <a:pt x="152" y="134"/>
                      </a:lnTo>
                      <a:lnTo>
                        <a:pt x="150" y="134"/>
                      </a:lnTo>
                      <a:lnTo>
                        <a:pt x="150" y="132"/>
                      </a:lnTo>
                      <a:lnTo>
                        <a:pt x="148" y="132"/>
                      </a:lnTo>
                      <a:lnTo>
                        <a:pt x="146" y="132"/>
                      </a:lnTo>
                      <a:lnTo>
                        <a:pt x="144" y="132"/>
                      </a:lnTo>
                      <a:lnTo>
                        <a:pt x="142" y="132"/>
                      </a:lnTo>
                      <a:lnTo>
                        <a:pt x="140" y="132"/>
                      </a:lnTo>
                      <a:lnTo>
                        <a:pt x="138" y="132"/>
                      </a:lnTo>
                      <a:lnTo>
                        <a:pt x="138" y="130"/>
                      </a:lnTo>
                      <a:lnTo>
                        <a:pt x="136" y="130"/>
                      </a:lnTo>
                      <a:lnTo>
                        <a:pt x="134" y="130"/>
                      </a:lnTo>
                      <a:lnTo>
                        <a:pt x="130" y="130"/>
                      </a:lnTo>
                      <a:lnTo>
                        <a:pt x="128" y="130"/>
                      </a:lnTo>
                      <a:lnTo>
                        <a:pt x="126" y="130"/>
                      </a:lnTo>
                      <a:lnTo>
                        <a:pt x="126" y="128"/>
                      </a:lnTo>
                      <a:lnTo>
                        <a:pt x="124" y="128"/>
                      </a:lnTo>
                      <a:lnTo>
                        <a:pt x="122" y="128"/>
                      </a:lnTo>
                      <a:lnTo>
                        <a:pt x="120" y="128"/>
                      </a:lnTo>
                      <a:lnTo>
                        <a:pt x="118" y="126"/>
                      </a:lnTo>
                      <a:lnTo>
                        <a:pt x="116" y="126"/>
                      </a:lnTo>
                      <a:lnTo>
                        <a:pt x="114" y="124"/>
                      </a:lnTo>
                      <a:lnTo>
                        <a:pt x="114" y="122"/>
                      </a:lnTo>
                      <a:lnTo>
                        <a:pt x="114" y="120"/>
                      </a:lnTo>
                      <a:lnTo>
                        <a:pt x="114" y="118"/>
                      </a:lnTo>
                      <a:lnTo>
                        <a:pt x="114" y="116"/>
                      </a:lnTo>
                      <a:lnTo>
                        <a:pt x="114" y="114"/>
                      </a:lnTo>
                      <a:lnTo>
                        <a:pt x="114" y="112"/>
                      </a:lnTo>
                      <a:lnTo>
                        <a:pt x="114" y="110"/>
                      </a:lnTo>
                      <a:lnTo>
                        <a:pt x="112" y="110"/>
                      </a:lnTo>
                      <a:lnTo>
                        <a:pt x="112" y="108"/>
                      </a:lnTo>
                      <a:lnTo>
                        <a:pt x="112" y="106"/>
                      </a:lnTo>
                      <a:lnTo>
                        <a:pt x="112" y="104"/>
                      </a:lnTo>
                      <a:lnTo>
                        <a:pt x="112" y="102"/>
                      </a:lnTo>
                      <a:lnTo>
                        <a:pt x="112" y="100"/>
                      </a:lnTo>
                      <a:lnTo>
                        <a:pt x="114" y="100"/>
                      </a:lnTo>
                      <a:lnTo>
                        <a:pt x="114" y="98"/>
                      </a:lnTo>
                      <a:lnTo>
                        <a:pt x="116" y="98"/>
                      </a:lnTo>
                      <a:lnTo>
                        <a:pt x="116" y="96"/>
                      </a:lnTo>
                      <a:lnTo>
                        <a:pt x="118" y="94"/>
                      </a:lnTo>
                      <a:lnTo>
                        <a:pt x="118" y="92"/>
                      </a:lnTo>
                      <a:lnTo>
                        <a:pt x="120" y="90"/>
                      </a:lnTo>
                      <a:lnTo>
                        <a:pt x="120" y="88"/>
                      </a:lnTo>
                      <a:lnTo>
                        <a:pt x="122" y="88"/>
                      </a:lnTo>
                      <a:lnTo>
                        <a:pt x="122" y="86"/>
                      </a:lnTo>
                      <a:lnTo>
                        <a:pt x="124" y="86"/>
                      </a:lnTo>
                      <a:lnTo>
                        <a:pt x="124" y="84"/>
                      </a:lnTo>
                      <a:lnTo>
                        <a:pt x="124" y="82"/>
                      </a:lnTo>
                      <a:lnTo>
                        <a:pt x="122" y="82"/>
                      </a:lnTo>
                      <a:lnTo>
                        <a:pt x="120" y="80"/>
                      </a:lnTo>
                      <a:lnTo>
                        <a:pt x="118" y="80"/>
                      </a:lnTo>
                      <a:lnTo>
                        <a:pt x="120" y="80"/>
                      </a:lnTo>
                      <a:lnTo>
                        <a:pt x="120" y="78"/>
                      </a:lnTo>
                      <a:lnTo>
                        <a:pt x="120" y="76"/>
                      </a:lnTo>
                      <a:lnTo>
                        <a:pt x="118" y="76"/>
                      </a:lnTo>
                      <a:lnTo>
                        <a:pt x="118" y="74"/>
                      </a:lnTo>
                      <a:lnTo>
                        <a:pt x="118" y="72"/>
                      </a:lnTo>
                      <a:lnTo>
                        <a:pt x="116" y="72"/>
                      </a:lnTo>
                      <a:lnTo>
                        <a:pt x="116" y="70"/>
                      </a:lnTo>
                      <a:lnTo>
                        <a:pt x="116" y="68"/>
                      </a:lnTo>
                      <a:lnTo>
                        <a:pt x="114" y="68"/>
                      </a:lnTo>
                      <a:lnTo>
                        <a:pt x="114" y="66"/>
                      </a:lnTo>
                      <a:lnTo>
                        <a:pt x="112" y="66"/>
                      </a:lnTo>
                      <a:lnTo>
                        <a:pt x="112" y="64"/>
                      </a:lnTo>
                      <a:lnTo>
                        <a:pt x="110" y="64"/>
                      </a:lnTo>
                      <a:lnTo>
                        <a:pt x="110" y="62"/>
                      </a:lnTo>
                      <a:lnTo>
                        <a:pt x="108" y="62"/>
                      </a:lnTo>
                      <a:lnTo>
                        <a:pt x="108" y="60"/>
                      </a:lnTo>
                      <a:lnTo>
                        <a:pt x="108" y="58"/>
                      </a:lnTo>
                      <a:lnTo>
                        <a:pt x="108" y="56"/>
                      </a:lnTo>
                      <a:lnTo>
                        <a:pt x="108" y="54"/>
                      </a:lnTo>
                      <a:lnTo>
                        <a:pt x="106" y="52"/>
                      </a:lnTo>
                      <a:lnTo>
                        <a:pt x="106" y="50"/>
                      </a:lnTo>
                      <a:lnTo>
                        <a:pt x="106" y="48"/>
                      </a:lnTo>
                      <a:lnTo>
                        <a:pt x="106" y="46"/>
                      </a:lnTo>
                      <a:lnTo>
                        <a:pt x="104" y="46"/>
                      </a:lnTo>
                      <a:lnTo>
                        <a:pt x="102" y="46"/>
                      </a:lnTo>
                      <a:lnTo>
                        <a:pt x="100" y="46"/>
                      </a:lnTo>
                      <a:lnTo>
                        <a:pt x="98" y="46"/>
                      </a:lnTo>
                      <a:lnTo>
                        <a:pt x="98" y="44"/>
                      </a:lnTo>
                      <a:lnTo>
                        <a:pt x="96" y="44"/>
                      </a:lnTo>
                      <a:lnTo>
                        <a:pt x="94" y="44"/>
                      </a:lnTo>
                      <a:lnTo>
                        <a:pt x="94" y="42"/>
                      </a:lnTo>
                      <a:lnTo>
                        <a:pt x="94" y="40"/>
                      </a:lnTo>
                      <a:lnTo>
                        <a:pt x="92" y="40"/>
                      </a:lnTo>
                      <a:lnTo>
                        <a:pt x="90" y="40"/>
                      </a:lnTo>
                      <a:lnTo>
                        <a:pt x="88" y="40"/>
                      </a:lnTo>
                      <a:lnTo>
                        <a:pt x="88" y="38"/>
                      </a:lnTo>
                      <a:lnTo>
                        <a:pt x="88" y="36"/>
                      </a:lnTo>
                      <a:lnTo>
                        <a:pt x="88" y="34"/>
                      </a:lnTo>
                      <a:lnTo>
                        <a:pt x="86" y="34"/>
                      </a:lnTo>
                      <a:lnTo>
                        <a:pt x="86" y="32"/>
                      </a:lnTo>
                      <a:lnTo>
                        <a:pt x="84" y="32"/>
                      </a:lnTo>
                      <a:lnTo>
                        <a:pt x="84" y="30"/>
                      </a:lnTo>
                      <a:lnTo>
                        <a:pt x="82" y="30"/>
                      </a:lnTo>
                      <a:lnTo>
                        <a:pt x="82" y="28"/>
                      </a:lnTo>
                      <a:lnTo>
                        <a:pt x="80" y="28"/>
                      </a:lnTo>
                      <a:lnTo>
                        <a:pt x="80" y="26"/>
                      </a:lnTo>
                      <a:lnTo>
                        <a:pt x="78" y="26"/>
                      </a:lnTo>
                      <a:lnTo>
                        <a:pt x="78" y="24"/>
                      </a:lnTo>
                      <a:lnTo>
                        <a:pt x="76" y="24"/>
                      </a:lnTo>
                      <a:lnTo>
                        <a:pt x="74" y="24"/>
                      </a:lnTo>
                      <a:lnTo>
                        <a:pt x="74" y="22"/>
                      </a:lnTo>
                      <a:lnTo>
                        <a:pt x="72" y="20"/>
                      </a:lnTo>
                      <a:lnTo>
                        <a:pt x="70" y="20"/>
                      </a:lnTo>
                      <a:lnTo>
                        <a:pt x="70" y="18"/>
                      </a:lnTo>
                      <a:lnTo>
                        <a:pt x="68" y="18"/>
                      </a:lnTo>
                      <a:lnTo>
                        <a:pt x="66" y="18"/>
                      </a:lnTo>
                      <a:lnTo>
                        <a:pt x="64" y="18"/>
                      </a:lnTo>
                      <a:lnTo>
                        <a:pt x="62" y="18"/>
                      </a:lnTo>
                      <a:lnTo>
                        <a:pt x="60" y="16"/>
                      </a:lnTo>
                      <a:lnTo>
                        <a:pt x="60" y="14"/>
                      </a:lnTo>
                      <a:lnTo>
                        <a:pt x="60" y="12"/>
                      </a:lnTo>
                      <a:lnTo>
                        <a:pt x="58" y="12"/>
                      </a:lnTo>
                      <a:lnTo>
                        <a:pt x="56" y="12"/>
                      </a:lnTo>
                      <a:lnTo>
                        <a:pt x="54" y="10"/>
                      </a:lnTo>
                      <a:lnTo>
                        <a:pt x="52" y="10"/>
                      </a:lnTo>
                      <a:lnTo>
                        <a:pt x="50" y="10"/>
                      </a:lnTo>
                      <a:lnTo>
                        <a:pt x="48" y="10"/>
                      </a:lnTo>
                      <a:lnTo>
                        <a:pt x="46" y="8"/>
                      </a:lnTo>
                      <a:lnTo>
                        <a:pt x="44" y="8"/>
                      </a:lnTo>
                      <a:lnTo>
                        <a:pt x="42" y="8"/>
                      </a:lnTo>
                      <a:lnTo>
                        <a:pt x="40" y="8"/>
                      </a:lnTo>
                      <a:lnTo>
                        <a:pt x="40" y="6"/>
                      </a:lnTo>
                      <a:lnTo>
                        <a:pt x="40" y="4"/>
                      </a:lnTo>
                      <a:lnTo>
                        <a:pt x="42" y="4"/>
                      </a:lnTo>
                      <a:lnTo>
                        <a:pt x="42" y="2"/>
                      </a:lnTo>
                      <a:lnTo>
                        <a:pt x="40" y="2"/>
                      </a:lnTo>
                      <a:lnTo>
                        <a:pt x="40" y="0"/>
                      </a:lnTo>
                      <a:lnTo>
                        <a:pt x="38" y="0"/>
                      </a:lnTo>
                      <a:lnTo>
                        <a:pt x="36" y="0"/>
                      </a:lnTo>
                      <a:lnTo>
                        <a:pt x="36" y="2"/>
                      </a:lnTo>
                      <a:lnTo>
                        <a:pt x="34" y="2"/>
                      </a:lnTo>
                      <a:lnTo>
                        <a:pt x="34" y="4"/>
                      </a:lnTo>
                      <a:lnTo>
                        <a:pt x="34" y="6"/>
                      </a:lnTo>
                      <a:lnTo>
                        <a:pt x="32" y="6"/>
                      </a:lnTo>
                      <a:lnTo>
                        <a:pt x="30" y="6"/>
                      </a:lnTo>
                      <a:lnTo>
                        <a:pt x="30" y="8"/>
                      </a:lnTo>
                      <a:lnTo>
                        <a:pt x="28" y="8"/>
                      </a:lnTo>
                      <a:lnTo>
                        <a:pt x="26" y="8"/>
                      </a:lnTo>
                      <a:lnTo>
                        <a:pt x="26" y="10"/>
                      </a:lnTo>
                      <a:lnTo>
                        <a:pt x="24" y="10"/>
                      </a:lnTo>
                      <a:lnTo>
                        <a:pt x="22" y="10"/>
                      </a:lnTo>
                      <a:lnTo>
                        <a:pt x="20" y="10"/>
                      </a:lnTo>
                      <a:lnTo>
                        <a:pt x="20" y="8"/>
                      </a:lnTo>
                      <a:lnTo>
                        <a:pt x="18" y="8"/>
                      </a:lnTo>
                      <a:lnTo>
                        <a:pt x="18" y="10"/>
                      </a:lnTo>
                      <a:lnTo>
                        <a:pt x="16" y="10"/>
                      </a:lnTo>
                      <a:lnTo>
                        <a:pt x="16" y="8"/>
                      </a:lnTo>
                      <a:lnTo>
                        <a:pt x="16" y="6"/>
                      </a:lnTo>
                      <a:lnTo>
                        <a:pt x="18" y="4"/>
                      </a:lnTo>
                      <a:lnTo>
                        <a:pt x="16" y="4"/>
                      </a:lnTo>
                      <a:lnTo>
                        <a:pt x="14" y="6"/>
                      </a:lnTo>
                      <a:lnTo>
                        <a:pt x="12" y="6"/>
                      </a:lnTo>
                      <a:lnTo>
                        <a:pt x="12" y="8"/>
                      </a:lnTo>
                      <a:lnTo>
                        <a:pt x="12" y="10"/>
                      </a:lnTo>
                      <a:lnTo>
                        <a:pt x="12" y="12"/>
                      </a:lnTo>
                      <a:lnTo>
                        <a:pt x="12" y="14"/>
                      </a:lnTo>
                      <a:lnTo>
                        <a:pt x="12" y="16"/>
                      </a:lnTo>
                      <a:lnTo>
                        <a:pt x="12" y="18"/>
                      </a:lnTo>
                      <a:lnTo>
                        <a:pt x="12" y="20"/>
                      </a:lnTo>
                      <a:lnTo>
                        <a:pt x="14" y="22"/>
                      </a:lnTo>
                      <a:lnTo>
                        <a:pt x="14" y="24"/>
                      </a:lnTo>
                      <a:lnTo>
                        <a:pt x="14" y="26"/>
                      </a:lnTo>
                      <a:lnTo>
                        <a:pt x="12" y="26"/>
                      </a:lnTo>
                      <a:lnTo>
                        <a:pt x="12" y="28"/>
                      </a:lnTo>
                      <a:lnTo>
                        <a:pt x="12" y="30"/>
                      </a:lnTo>
                      <a:lnTo>
                        <a:pt x="12" y="32"/>
                      </a:lnTo>
                      <a:lnTo>
                        <a:pt x="12" y="34"/>
                      </a:lnTo>
                      <a:lnTo>
                        <a:pt x="10" y="36"/>
                      </a:lnTo>
                      <a:lnTo>
                        <a:pt x="10" y="38"/>
                      </a:lnTo>
                      <a:lnTo>
                        <a:pt x="10" y="40"/>
                      </a:lnTo>
                      <a:lnTo>
                        <a:pt x="8" y="42"/>
                      </a:lnTo>
                      <a:lnTo>
                        <a:pt x="8" y="44"/>
                      </a:lnTo>
                      <a:lnTo>
                        <a:pt x="6" y="44"/>
                      </a:lnTo>
                      <a:lnTo>
                        <a:pt x="6" y="46"/>
                      </a:lnTo>
                      <a:lnTo>
                        <a:pt x="4" y="46"/>
                      </a:lnTo>
                      <a:lnTo>
                        <a:pt x="4" y="48"/>
                      </a:lnTo>
                      <a:lnTo>
                        <a:pt x="2" y="48"/>
                      </a:lnTo>
                      <a:lnTo>
                        <a:pt x="2" y="50"/>
                      </a:lnTo>
                      <a:lnTo>
                        <a:pt x="2" y="52"/>
                      </a:lnTo>
                      <a:lnTo>
                        <a:pt x="2" y="54"/>
                      </a:lnTo>
                      <a:lnTo>
                        <a:pt x="0" y="54"/>
                      </a:lnTo>
                      <a:lnTo>
                        <a:pt x="0" y="56"/>
                      </a:lnTo>
                      <a:lnTo>
                        <a:pt x="0" y="58"/>
                      </a:lnTo>
                      <a:lnTo>
                        <a:pt x="0" y="60"/>
                      </a:lnTo>
                      <a:lnTo>
                        <a:pt x="2" y="60"/>
                      </a:lnTo>
                      <a:lnTo>
                        <a:pt x="2" y="62"/>
                      </a:lnTo>
                      <a:lnTo>
                        <a:pt x="2" y="64"/>
                      </a:lnTo>
                      <a:lnTo>
                        <a:pt x="2" y="66"/>
                      </a:lnTo>
                      <a:lnTo>
                        <a:pt x="2" y="68"/>
                      </a:lnTo>
                      <a:lnTo>
                        <a:pt x="0" y="68"/>
                      </a:lnTo>
                      <a:lnTo>
                        <a:pt x="0" y="70"/>
                      </a:lnTo>
                      <a:lnTo>
                        <a:pt x="2" y="70"/>
                      </a:lnTo>
                      <a:lnTo>
                        <a:pt x="2" y="72"/>
                      </a:lnTo>
                      <a:close/>
                    </a:path>
                  </a:pathLst>
                </a:custGeom>
                <a:solidFill>
                  <a:srgbClr val="4BAFC8"/>
                </a:solidFill>
                <a:ln w="19050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</p:spPr>
              <p:txBody>
                <a:bodyPr/>
                <a:lstStyle/>
                <a:p>
                  <a:endParaRPr lang="zh-CN" altLang="en-US" kern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36" name="Freeform 60"/>
                <p:cNvSpPr>
                  <a:spLocks/>
                </p:cNvSpPr>
                <p:nvPr/>
              </p:nvSpPr>
              <p:spPr bwMode="auto">
                <a:xfrm>
                  <a:off x="3409950" y="2787650"/>
                  <a:ext cx="25400" cy="25400"/>
                </a:xfrm>
                <a:custGeom>
                  <a:avLst/>
                  <a:gdLst>
                    <a:gd name="T0" fmla="*/ 0 w 16"/>
                    <a:gd name="T1" fmla="*/ 2147483647 h 16"/>
                    <a:gd name="T2" fmla="*/ 0 w 16"/>
                    <a:gd name="T3" fmla="*/ 2147483647 h 16"/>
                    <a:gd name="T4" fmla="*/ 0 w 16"/>
                    <a:gd name="T5" fmla="*/ 2147483647 h 16"/>
                    <a:gd name="T6" fmla="*/ 2147483647 w 16"/>
                    <a:gd name="T7" fmla="*/ 2147483647 h 16"/>
                    <a:gd name="T8" fmla="*/ 2147483647 w 16"/>
                    <a:gd name="T9" fmla="*/ 2147483647 h 16"/>
                    <a:gd name="T10" fmla="*/ 2147483647 w 16"/>
                    <a:gd name="T11" fmla="*/ 2147483647 h 16"/>
                    <a:gd name="T12" fmla="*/ 2147483647 w 16"/>
                    <a:gd name="T13" fmla="*/ 2147483647 h 16"/>
                    <a:gd name="T14" fmla="*/ 2147483647 w 16"/>
                    <a:gd name="T15" fmla="*/ 2147483647 h 16"/>
                    <a:gd name="T16" fmla="*/ 2147483647 w 16"/>
                    <a:gd name="T17" fmla="*/ 2147483647 h 16"/>
                    <a:gd name="T18" fmla="*/ 2147483647 w 16"/>
                    <a:gd name="T19" fmla="*/ 2147483647 h 16"/>
                    <a:gd name="T20" fmla="*/ 2147483647 w 16"/>
                    <a:gd name="T21" fmla="*/ 2147483647 h 16"/>
                    <a:gd name="T22" fmla="*/ 2147483647 w 16"/>
                    <a:gd name="T23" fmla="*/ 2147483647 h 16"/>
                    <a:gd name="T24" fmla="*/ 2147483647 w 16"/>
                    <a:gd name="T25" fmla="*/ 2147483647 h 16"/>
                    <a:gd name="T26" fmla="*/ 2147483647 w 16"/>
                    <a:gd name="T27" fmla="*/ 2147483647 h 16"/>
                    <a:gd name="T28" fmla="*/ 2147483647 w 16"/>
                    <a:gd name="T29" fmla="*/ 2147483647 h 16"/>
                    <a:gd name="T30" fmla="*/ 2147483647 w 16"/>
                    <a:gd name="T31" fmla="*/ 2147483647 h 16"/>
                    <a:gd name="T32" fmla="*/ 2147483647 w 16"/>
                    <a:gd name="T33" fmla="*/ 2147483647 h 16"/>
                    <a:gd name="T34" fmla="*/ 2147483647 w 16"/>
                    <a:gd name="T35" fmla="*/ 2147483647 h 16"/>
                    <a:gd name="T36" fmla="*/ 2147483647 w 16"/>
                    <a:gd name="T37" fmla="*/ 2147483647 h 16"/>
                    <a:gd name="T38" fmla="*/ 2147483647 w 16"/>
                    <a:gd name="T39" fmla="*/ 2147483647 h 16"/>
                    <a:gd name="T40" fmla="*/ 2147483647 w 16"/>
                    <a:gd name="T41" fmla="*/ 2147483647 h 16"/>
                    <a:gd name="T42" fmla="*/ 2147483647 w 16"/>
                    <a:gd name="T43" fmla="*/ 2147483647 h 16"/>
                    <a:gd name="T44" fmla="*/ 2147483647 w 16"/>
                    <a:gd name="T45" fmla="*/ 2147483647 h 16"/>
                    <a:gd name="T46" fmla="*/ 2147483647 w 16"/>
                    <a:gd name="T47" fmla="*/ 0 h 16"/>
                    <a:gd name="T48" fmla="*/ 2147483647 w 16"/>
                    <a:gd name="T49" fmla="*/ 0 h 16"/>
                    <a:gd name="T50" fmla="*/ 0 w 16"/>
                    <a:gd name="T51" fmla="*/ 0 h 16"/>
                    <a:gd name="T52" fmla="*/ 0 w 16"/>
                    <a:gd name="T53" fmla="*/ 2147483647 h 16"/>
                    <a:gd name="T54" fmla="*/ 2147483647 w 16"/>
                    <a:gd name="T55" fmla="*/ 2147483647 h 16"/>
                    <a:gd name="T56" fmla="*/ 2147483647 w 16"/>
                    <a:gd name="T57" fmla="*/ 2147483647 h 16"/>
                    <a:gd name="T58" fmla="*/ 2147483647 w 16"/>
                    <a:gd name="T59" fmla="*/ 2147483647 h 16"/>
                    <a:gd name="T60" fmla="*/ 2147483647 w 16"/>
                    <a:gd name="T61" fmla="*/ 2147483647 h 16"/>
                    <a:gd name="T62" fmla="*/ 0 w 16"/>
                    <a:gd name="T63" fmla="*/ 2147483647 h 1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w 16"/>
                    <a:gd name="T97" fmla="*/ 0 h 16"/>
                    <a:gd name="T98" fmla="*/ 16 w 16"/>
                    <a:gd name="T99" fmla="*/ 16 h 16"/>
                  </a:gdLst>
                  <a:ahLst/>
                  <a:cxnLst>
                    <a:cxn ang="T64">
                      <a:pos x="T0" y="T1"/>
                    </a:cxn>
                    <a:cxn ang="T65">
                      <a:pos x="T2" y="T3"/>
                    </a:cxn>
                    <a:cxn ang="T66">
                      <a:pos x="T4" y="T5"/>
                    </a:cxn>
                    <a:cxn ang="T67">
                      <a:pos x="T6" y="T7"/>
                    </a:cxn>
                    <a:cxn ang="T68">
                      <a:pos x="T8" y="T9"/>
                    </a:cxn>
                    <a:cxn ang="T69">
                      <a:pos x="T10" y="T11"/>
                    </a:cxn>
                    <a:cxn ang="T70">
                      <a:pos x="T12" y="T13"/>
                    </a:cxn>
                    <a:cxn ang="T71">
                      <a:pos x="T14" y="T15"/>
                    </a:cxn>
                    <a:cxn ang="T72">
                      <a:pos x="T16" y="T17"/>
                    </a:cxn>
                    <a:cxn ang="T73">
                      <a:pos x="T18" y="T19"/>
                    </a:cxn>
                    <a:cxn ang="T74">
                      <a:pos x="T20" y="T21"/>
                    </a:cxn>
                    <a:cxn ang="T75">
                      <a:pos x="T22" y="T23"/>
                    </a:cxn>
                    <a:cxn ang="T76">
                      <a:pos x="T24" y="T25"/>
                    </a:cxn>
                    <a:cxn ang="T77">
                      <a:pos x="T26" y="T27"/>
                    </a:cxn>
                    <a:cxn ang="T78">
                      <a:pos x="T28" y="T29"/>
                    </a:cxn>
                    <a:cxn ang="T79">
                      <a:pos x="T30" y="T31"/>
                    </a:cxn>
                    <a:cxn ang="T80">
                      <a:pos x="T32" y="T33"/>
                    </a:cxn>
                    <a:cxn ang="T81">
                      <a:pos x="T34" y="T35"/>
                    </a:cxn>
                    <a:cxn ang="T82">
                      <a:pos x="T36" y="T37"/>
                    </a:cxn>
                    <a:cxn ang="T83">
                      <a:pos x="T38" y="T39"/>
                    </a:cxn>
                    <a:cxn ang="T84">
                      <a:pos x="T40" y="T41"/>
                    </a:cxn>
                    <a:cxn ang="T85">
                      <a:pos x="T42" y="T43"/>
                    </a:cxn>
                    <a:cxn ang="T86">
                      <a:pos x="T44" y="T45"/>
                    </a:cxn>
                    <a:cxn ang="T87">
                      <a:pos x="T46" y="T47"/>
                    </a:cxn>
                    <a:cxn ang="T88">
                      <a:pos x="T48" y="T49"/>
                    </a:cxn>
                    <a:cxn ang="T89">
                      <a:pos x="T50" y="T51"/>
                    </a:cxn>
                    <a:cxn ang="T90">
                      <a:pos x="T52" y="T53"/>
                    </a:cxn>
                    <a:cxn ang="T91">
                      <a:pos x="T54" y="T55"/>
                    </a:cxn>
                    <a:cxn ang="T92">
                      <a:pos x="T56" y="T57"/>
                    </a:cxn>
                    <a:cxn ang="T93">
                      <a:pos x="T58" y="T59"/>
                    </a:cxn>
                    <a:cxn ang="T94">
                      <a:pos x="T60" y="T61"/>
                    </a:cxn>
                    <a:cxn ang="T95">
                      <a:pos x="T62" y="T63"/>
                    </a:cxn>
                  </a:cxnLst>
                  <a:rect l="T96" t="T97" r="T98" b="T99"/>
                  <a:pathLst>
                    <a:path w="16" h="16">
                      <a:moveTo>
                        <a:pt x="0" y="10"/>
                      </a:moveTo>
                      <a:lnTo>
                        <a:pt x="0" y="12"/>
                      </a:lnTo>
                      <a:lnTo>
                        <a:pt x="0" y="14"/>
                      </a:lnTo>
                      <a:lnTo>
                        <a:pt x="2" y="14"/>
                      </a:lnTo>
                      <a:lnTo>
                        <a:pt x="4" y="14"/>
                      </a:lnTo>
                      <a:lnTo>
                        <a:pt x="6" y="16"/>
                      </a:lnTo>
                      <a:lnTo>
                        <a:pt x="8" y="16"/>
                      </a:lnTo>
                      <a:lnTo>
                        <a:pt x="10" y="16"/>
                      </a:lnTo>
                      <a:lnTo>
                        <a:pt x="12" y="16"/>
                      </a:lnTo>
                      <a:lnTo>
                        <a:pt x="14" y="16"/>
                      </a:lnTo>
                      <a:lnTo>
                        <a:pt x="16" y="16"/>
                      </a:lnTo>
                      <a:lnTo>
                        <a:pt x="16" y="14"/>
                      </a:lnTo>
                      <a:lnTo>
                        <a:pt x="14" y="14"/>
                      </a:lnTo>
                      <a:lnTo>
                        <a:pt x="14" y="12"/>
                      </a:lnTo>
                      <a:lnTo>
                        <a:pt x="14" y="10"/>
                      </a:lnTo>
                      <a:lnTo>
                        <a:pt x="14" y="8"/>
                      </a:lnTo>
                      <a:lnTo>
                        <a:pt x="12" y="8"/>
                      </a:lnTo>
                      <a:lnTo>
                        <a:pt x="12" y="6"/>
                      </a:lnTo>
                      <a:lnTo>
                        <a:pt x="10" y="6"/>
                      </a:lnTo>
                      <a:lnTo>
                        <a:pt x="10" y="4"/>
                      </a:lnTo>
                      <a:lnTo>
                        <a:pt x="8" y="2"/>
                      </a:lnTo>
                      <a:lnTo>
                        <a:pt x="6" y="2"/>
                      </a:lnTo>
                      <a:lnTo>
                        <a:pt x="4" y="2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2" y="4"/>
                      </a:lnTo>
                      <a:lnTo>
                        <a:pt x="2" y="6"/>
                      </a:lnTo>
                      <a:lnTo>
                        <a:pt x="4" y="6"/>
                      </a:lnTo>
                      <a:lnTo>
                        <a:pt x="2" y="8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solidFill>
                  <a:srgbClr val="4BAFC8"/>
                </a:solidFill>
                <a:ln w="19050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</p:spPr>
              <p:txBody>
                <a:bodyPr/>
                <a:lstStyle/>
                <a:p>
                  <a:endParaRPr lang="zh-CN" altLang="en-US" kern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37" name="Freeform 61"/>
                <p:cNvSpPr>
                  <a:spLocks/>
                </p:cNvSpPr>
                <p:nvPr/>
              </p:nvSpPr>
              <p:spPr bwMode="auto">
                <a:xfrm>
                  <a:off x="4916488" y="5099050"/>
                  <a:ext cx="111125" cy="80963"/>
                </a:xfrm>
                <a:custGeom>
                  <a:avLst/>
                  <a:gdLst>
                    <a:gd name="T0" fmla="*/ 2147483647 w 70"/>
                    <a:gd name="T1" fmla="*/ 2147483647 h 51"/>
                    <a:gd name="T2" fmla="*/ 2147483647 w 70"/>
                    <a:gd name="T3" fmla="*/ 2147483647 h 51"/>
                    <a:gd name="T4" fmla="*/ 2147483647 w 70"/>
                    <a:gd name="T5" fmla="*/ 2147483647 h 51"/>
                    <a:gd name="T6" fmla="*/ 2147483647 w 70"/>
                    <a:gd name="T7" fmla="*/ 2147483647 h 51"/>
                    <a:gd name="T8" fmla="*/ 2147483647 w 70"/>
                    <a:gd name="T9" fmla="*/ 2147483647 h 51"/>
                    <a:gd name="T10" fmla="*/ 2147483647 w 70"/>
                    <a:gd name="T11" fmla="*/ 2147483647 h 51"/>
                    <a:gd name="T12" fmla="*/ 2147483647 w 70"/>
                    <a:gd name="T13" fmla="*/ 2147483647 h 51"/>
                    <a:gd name="T14" fmla="*/ 2147483647 w 70"/>
                    <a:gd name="T15" fmla="*/ 2147483647 h 51"/>
                    <a:gd name="T16" fmla="*/ 2147483647 w 70"/>
                    <a:gd name="T17" fmla="*/ 2147483647 h 51"/>
                    <a:gd name="T18" fmla="*/ 2147483647 w 70"/>
                    <a:gd name="T19" fmla="*/ 2147483647 h 51"/>
                    <a:gd name="T20" fmla="*/ 2147483647 w 70"/>
                    <a:gd name="T21" fmla="*/ 2147483647 h 51"/>
                    <a:gd name="T22" fmla="*/ 2147483647 w 70"/>
                    <a:gd name="T23" fmla="*/ 2147483647 h 51"/>
                    <a:gd name="T24" fmla="*/ 2147483647 w 70"/>
                    <a:gd name="T25" fmla="*/ 2147483647 h 51"/>
                    <a:gd name="T26" fmla="*/ 2147483647 w 70"/>
                    <a:gd name="T27" fmla="*/ 2147483647 h 51"/>
                    <a:gd name="T28" fmla="*/ 2147483647 w 70"/>
                    <a:gd name="T29" fmla="*/ 2147483647 h 51"/>
                    <a:gd name="T30" fmla="*/ 2147483647 w 70"/>
                    <a:gd name="T31" fmla="*/ 2147483647 h 51"/>
                    <a:gd name="T32" fmla="*/ 2147483647 w 70"/>
                    <a:gd name="T33" fmla="*/ 2147483647 h 51"/>
                    <a:gd name="T34" fmla="*/ 2147483647 w 70"/>
                    <a:gd name="T35" fmla="*/ 2147483647 h 51"/>
                    <a:gd name="T36" fmla="*/ 2147483647 w 70"/>
                    <a:gd name="T37" fmla="*/ 2147483647 h 51"/>
                    <a:gd name="T38" fmla="*/ 2147483647 w 70"/>
                    <a:gd name="T39" fmla="*/ 2147483647 h 51"/>
                    <a:gd name="T40" fmla="*/ 2147483647 w 70"/>
                    <a:gd name="T41" fmla="*/ 2147483647 h 51"/>
                    <a:gd name="T42" fmla="*/ 2147483647 w 70"/>
                    <a:gd name="T43" fmla="*/ 2147483647 h 51"/>
                    <a:gd name="T44" fmla="*/ 2147483647 w 70"/>
                    <a:gd name="T45" fmla="*/ 2147483647 h 51"/>
                    <a:gd name="T46" fmla="*/ 2147483647 w 70"/>
                    <a:gd name="T47" fmla="*/ 2147483647 h 51"/>
                    <a:gd name="T48" fmla="*/ 2147483647 w 70"/>
                    <a:gd name="T49" fmla="*/ 2147483647 h 51"/>
                    <a:gd name="T50" fmla="*/ 2147483647 w 70"/>
                    <a:gd name="T51" fmla="*/ 2147483647 h 51"/>
                    <a:gd name="T52" fmla="*/ 2147483647 w 70"/>
                    <a:gd name="T53" fmla="*/ 0 h 51"/>
                    <a:gd name="T54" fmla="*/ 0 w 70"/>
                    <a:gd name="T55" fmla="*/ 0 h 51"/>
                    <a:gd name="T56" fmla="*/ 2147483647 w 70"/>
                    <a:gd name="T57" fmla="*/ 2147483647 h 51"/>
                    <a:gd name="T58" fmla="*/ 2147483647 w 70"/>
                    <a:gd name="T59" fmla="*/ 2147483647 h 51"/>
                    <a:gd name="T60" fmla="*/ 2147483647 w 70"/>
                    <a:gd name="T61" fmla="*/ 2147483647 h 51"/>
                    <a:gd name="T62" fmla="*/ 2147483647 w 70"/>
                    <a:gd name="T63" fmla="*/ 2147483647 h 51"/>
                    <a:gd name="T64" fmla="*/ 2147483647 w 70"/>
                    <a:gd name="T65" fmla="*/ 2147483647 h 51"/>
                    <a:gd name="T66" fmla="*/ 2147483647 w 70"/>
                    <a:gd name="T67" fmla="*/ 2147483647 h 51"/>
                    <a:gd name="T68" fmla="*/ 2147483647 w 70"/>
                    <a:gd name="T69" fmla="*/ 2147483647 h 51"/>
                    <a:gd name="T70" fmla="*/ 2147483647 w 70"/>
                    <a:gd name="T71" fmla="*/ 2147483647 h 51"/>
                    <a:gd name="T72" fmla="*/ 2147483647 w 70"/>
                    <a:gd name="T73" fmla="*/ 2147483647 h 51"/>
                    <a:gd name="T74" fmla="*/ 2147483647 w 70"/>
                    <a:gd name="T75" fmla="*/ 2147483647 h 51"/>
                    <a:gd name="T76" fmla="*/ 2147483647 w 70"/>
                    <a:gd name="T77" fmla="*/ 2147483647 h 51"/>
                    <a:gd name="T78" fmla="*/ 2147483647 w 70"/>
                    <a:gd name="T79" fmla="*/ 2147483647 h 51"/>
                    <a:gd name="T80" fmla="*/ 2147483647 w 70"/>
                    <a:gd name="T81" fmla="*/ 2147483647 h 51"/>
                    <a:gd name="T82" fmla="*/ 2147483647 w 70"/>
                    <a:gd name="T83" fmla="*/ 2147483647 h 51"/>
                    <a:gd name="T84" fmla="*/ 2147483647 w 70"/>
                    <a:gd name="T85" fmla="*/ 2147483647 h 51"/>
                    <a:gd name="T86" fmla="*/ 2147483647 w 70"/>
                    <a:gd name="T87" fmla="*/ 2147483647 h 51"/>
                    <a:gd name="T88" fmla="*/ 2147483647 w 70"/>
                    <a:gd name="T89" fmla="*/ 2147483647 h 51"/>
                    <a:gd name="T90" fmla="*/ 2147483647 w 70"/>
                    <a:gd name="T91" fmla="*/ 2147483647 h 51"/>
                    <a:gd name="T92" fmla="*/ 2147483647 w 70"/>
                    <a:gd name="T93" fmla="*/ 2147483647 h 51"/>
                    <a:gd name="T94" fmla="*/ 2147483647 w 70"/>
                    <a:gd name="T95" fmla="*/ 2147483647 h 51"/>
                    <a:gd name="T96" fmla="*/ 2147483647 w 70"/>
                    <a:gd name="T97" fmla="*/ 2147483647 h 51"/>
                    <a:gd name="T98" fmla="*/ 2147483647 w 70"/>
                    <a:gd name="T99" fmla="*/ 2147483647 h 51"/>
                    <a:gd name="T100" fmla="*/ 2147483647 w 70"/>
                    <a:gd name="T101" fmla="*/ 2147483647 h 51"/>
                    <a:gd name="T102" fmla="*/ 2147483647 w 70"/>
                    <a:gd name="T103" fmla="*/ 2147483647 h 51"/>
                    <a:gd name="T104" fmla="*/ 2147483647 w 70"/>
                    <a:gd name="T105" fmla="*/ 2147483647 h 51"/>
                    <a:gd name="T106" fmla="*/ 2147483647 w 70"/>
                    <a:gd name="T107" fmla="*/ 2147483647 h 51"/>
                    <a:gd name="T108" fmla="*/ 2147483647 w 70"/>
                    <a:gd name="T109" fmla="*/ 2147483647 h 51"/>
                    <a:gd name="T110" fmla="*/ 2147483647 w 70"/>
                    <a:gd name="T111" fmla="*/ 2147483647 h 51"/>
                    <a:gd name="T112" fmla="*/ 2147483647 w 70"/>
                    <a:gd name="T113" fmla="*/ 2147483647 h 51"/>
                    <a:gd name="T114" fmla="*/ 2147483647 w 70"/>
                    <a:gd name="T115" fmla="*/ 2147483647 h 51"/>
                    <a:gd name="T116" fmla="*/ 2147483647 w 70"/>
                    <a:gd name="T117" fmla="*/ 2147483647 h 51"/>
                    <a:gd name="T118" fmla="*/ 2147483647 w 70"/>
                    <a:gd name="T119" fmla="*/ 2147483647 h 51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w 70"/>
                    <a:gd name="T181" fmla="*/ 0 h 51"/>
                    <a:gd name="T182" fmla="*/ 70 w 70"/>
                    <a:gd name="T183" fmla="*/ 51 h 51"/>
                  </a:gdLst>
                  <a:ahLst/>
                  <a:cxnLst>
                    <a:cxn ang="T120">
                      <a:pos x="T0" y="T1"/>
                    </a:cxn>
                    <a:cxn ang="T121">
                      <a:pos x="T2" y="T3"/>
                    </a:cxn>
                    <a:cxn ang="T122">
                      <a:pos x="T4" y="T5"/>
                    </a:cxn>
                    <a:cxn ang="T123">
                      <a:pos x="T6" y="T7"/>
                    </a:cxn>
                    <a:cxn ang="T124">
                      <a:pos x="T8" y="T9"/>
                    </a:cxn>
                    <a:cxn ang="T125">
                      <a:pos x="T10" y="T11"/>
                    </a:cxn>
                    <a:cxn ang="T126">
                      <a:pos x="T12" y="T13"/>
                    </a:cxn>
                    <a:cxn ang="T127">
                      <a:pos x="T14" y="T15"/>
                    </a:cxn>
                    <a:cxn ang="T128">
                      <a:pos x="T16" y="T17"/>
                    </a:cxn>
                    <a:cxn ang="T129">
                      <a:pos x="T18" y="T19"/>
                    </a:cxn>
                    <a:cxn ang="T130">
                      <a:pos x="T20" y="T21"/>
                    </a:cxn>
                    <a:cxn ang="T131">
                      <a:pos x="T22" y="T23"/>
                    </a:cxn>
                    <a:cxn ang="T132">
                      <a:pos x="T24" y="T25"/>
                    </a:cxn>
                    <a:cxn ang="T133">
                      <a:pos x="T26" y="T27"/>
                    </a:cxn>
                    <a:cxn ang="T134">
                      <a:pos x="T28" y="T29"/>
                    </a:cxn>
                    <a:cxn ang="T135">
                      <a:pos x="T30" y="T31"/>
                    </a:cxn>
                    <a:cxn ang="T136">
                      <a:pos x="T32" y="T33"/>
                    </a:cxn>
                    <a:cxn ang="T137">
                      <a:pos x="T34" y="T35"/>
                    </a:cxn>
                    <a:cxn ang="T138">
                      <a:pos x="T36" y="T37"/>
                    </a:cxn>
                    <a:cxn ang="T139">
                      <a:pos x="T38" y="T39"/>
                    </a:cxn>
                    <a:cxn ang="T140">
                      <a:pos x="T40" y="T41"/>
                    </a:cxn>
                    <a:cxn ang="T141">
                      <a:pos x="T42" y="T43"/>
                    </a:cxn>
                    <a:cxn ang="T142">
                      <a:pos x="T44" y="T45"/>
                    </a:cxn>
                    <a:cxn ang="T143">
                      <a:pos x="T46" y="T47"/>
                    </a:cxn>
                    <a:cxn ang="T144">
                      <a:pos x="T48" y="T49"/>
                    </a:cxn>
                    <a:cxn ang="T145">
                      <a:pos x="T50" y="T51"/>
                    </a:cxn>
                    <a:cxn ang="T146">
                      <a:pos x="T52" y="T53"/>
                    </a:cxn>
                    <a:cxn ang="T147">
                      <a:pos x="T54" y="T55"/>
                    </a:cxn>
                    <a:cxn ang="T148">
                      <a:pos x="T56" y="T57"/>
                    </a:cxn>
                    <a:cxn ang="T149">
                      <a:pos x="T58" y="T59"/>
                    </a:cxn>
                    <a:cxn ang="T150">
                      <a:pos x="T60" y="T61"/>
                    </a:cxn>
                    <a:cxn ang="T151">
                      <a:pos x="T62" y="T63"/>
                    </a:cxn>
                    <a:cxn ang="T152">
                      <a:pos x="T64" y="T65"/>
                    </a:cxn>
                    <a:cxn ang="T153">
                      <a:pos x="T66" y="T67"/>
                    </a:cxn>
                    <a:cxn ang="T154">
                      <a:pos x="T68" y="T69"/>
                    </a:cxn>
                    <a:cxn ang="T155">
                      <a:pos x="T70" y="T71"/>
                    </a:cxn>
                    <a:cxn ang="T156">
                      <a:pos x="T72" y="T73"/>
                    </a:cxn>
                    <a:cxn ang="T157">
                      <a:pos x="T74" y="T75"/>
                    </a:cxn>
                    <a:cxn ang="T158">
                      <a:pos x="T76" y="T77"/>
                    </a:cxn>
                    <a:cxn ang="T159">
                      <a:pos x="T78" y="T79"/>
                    </a:cxn>
                    <a:cxn ang="T160">
                      <a:pos x="T80" y="T81"/>
                    </a:cxn>
                    <a:cxn ang="T161">
                      <a:pos x="T82" y="T83"/>
                    </a:cxn>
                    <a:cxn ang="T162">
                      <a:pos x="T84" y="T85"/>
                    </a:cxn>
                    <a:cxn ang="T163">
                      <a:pos x="T86" y="T87"/>
                    </a:cxn>
                    <a:cxn ang="T164">
                      <a:pos x="T88" y="T89"/>
                    </a:cxn>
                    <a:cxn ang="T165">
                      <a:pos x="T90" y="T91"/>
                    </a:cxn>
                    <a:cxn ang="T166">
                      <a:pos x="T92" y="T93"/>
                    </a:cxn>
                    <a:cxn ang="T167">
                      <a:pos x="T94" y="T95"/>
                    </a:cxn>
                    <a:cxn ang="T168">
                      <a:pos x="T96" y="T97"/>
                    </a:cxn>
                    <a:cxn ang="T169">
                      <a:pos x="T98" y="T99"/>
                    </a:cxn>
                    <a:cxn ang="T170">
                      <a:pos x="T100" y="T101"/>
                    </a:cxn>
                    <a:cxn ang="T171">
                      <a:pos x="T102" y="T103"/>
                    </a:cxn>
                    <a:cxn ang="T172">
                      <a:pos x="T104" y="T105"/>
                    </a:cxn>
                    <a:cxn ang="T173">
                      <a:pos x="T106" y="T107"/>
                    </a:cxn>
                    <a:cxn ang="T174">
                      <a:pos x="T108" y="T109"/>
                    </a:cxn>
                    <a:cxn ang="T175">
                      <a:pos x="T110" y="T111"/>
                    </a:cxn>
                    <a:cxn ang="T176">
                      <a:pos x="T112" y="T113"/>
                    </a:cxn>
                    <a:cxn ang="T177">
                      <a:pos x="T114" y="T115"/>
                    </a:cxn>
                    <a:cxn ang="T178">
                      <a:pos x="T116" y="T117"/>
                    </a:cxn>
                    <a:cxn ang="T179">
                      <a:pos x="T118" y="T119"/>
                    </a:cxn>
                  </a:cxnLst>
                  <a:rect l="T180" t="T181" r="T182" b="T183"/>
                  <a:pathLst>
                    <a:path w="70" h="51">
                      <a:moveTo>
                        <a:pt x="66" y="43"/>
                      </a:moveTo>
                      <a:lnTo>
                        <a:pt x="66" y="41"/>
                      </a:lnTo>
                      <a:lnTo>
                        <a:pt x="66" y="39"/>
                      </a:lnTo>
                      <a:lnTo>
                        <a:pt x="64" y="39"/>
                      </a:lnTo>
                      <a:lnTo>
                        <a:pt x="64" y="37"/>
                      </a:lnTo>
                      <a:lnTo>
                        <a:pt x="62" y="37"/>
                      </a:lnTo>
                      <a:lnTo>
                        <a:pt x="60" y="37"/>
                      </a:lnTo>
                      <a:lnTo>
                        <a:pt x="60" y="34"/>
                      </a:lnTo>
                      <a:lnTo>
                        <a:pt x="58" y="34"/>
                      </a:lnTo>
                      <a:lnTo>
                        <a:pt x="58" y="32"/>
                      </a:lnTo>
                      <a:lnTo>
                        <a:pt x="56" y="32"/>
                      </a:lnTo>
                      <a:lnTo>
                        <a:pt x="56" y="30"/>
                      </a:lnTo>
                      <a:lnTo>
                        <a:pt x="56" y="28"/>
                      </a:lnTo>
                      <a:lnTo>
                        <a:pt x="54" y="28"/>
                      </a:lnTo>
                      <a:lnTo>
                        <a:pt x="52" y="28"/>
                      </a:lnTo>
                      <a:lnTo>
                        <a:pt x="50" y="26"/>
                      </a:lnTo>
                      <a:lnTo>
                        <a:pt x="48" y="24"/>
                      </a:lnTo>
                      <a:lnTo>
                        <a:pt x="48" y="22"/>
                      </a:lnTo>
                      <a:lnTo>
                        <a:pt x="46" y="22"/>
                      </a:lnTo>
                      <a:lnTo>
                        <a:pt x="46" y="20"/>
                      </a:lnTo>
                      <a:lnTo>
                        <a:pt x="44" y="20"/>
                      </a:lnTo>
                      <a:lnTo>
                        <a:pt x="42" y="18"/>
                      </a:lnTo>
                      <a:lnTo>
                        <a:pt x="40" y="18"/>
                      </a:lnTo>
                      <a:lnTo>
                        <a:pt x="38" y="18"/>
                      </a:lnTo>
                      <a:lnTo>
                        <a:pt x="38" y="16"/>
                      </a:lnTo>
                      <a:lnTo>
                        <a:pt x="36" y="16"/>
                      </a:lnTo>
                      <a:lnTo>
                        <a:pt x="36" y="14"/>
                      </a:lnTo>
                      <a:lnTo>
                        <a:pt x="34" y="14"/>
                      </a:lnTo>
                      <a:lnTo>
                        <a:pt x="32" y="14"/>
                      </a:lnTo>
                      <a:lnTo>
                        <a:pt x="32" y="12"/>
                      </a:lnTo>
                      <a:lnTo>
                        <a:pt x="30" y="12"/>
                      </a:lnTo>
                      <a:lnTo>
                        <a:pt x="30" y="10"/>
                      </a:lnTo>
                      <a:lnTo>
                        <a:pt x="28" y="10"/>
                      </a:lnTo>
                      <a:lnTo>
                        <a:pt x="26" y="10"/>
                      </a:lnTo>
                      <a:lnTo>
                        <a:pt x="26" y="8"/>
                      </a:lnTo>
                      <a:lnTo>
                        <a:pt x="24" y="8"/>
                      </a:lnTo>
                      <a:lnTo>
                        <a:pt x="22" y="8"/>
                      </a:lnTo>
                      <a:lnTo>
                        <a:pt x="22" y="6"/>
                      </a:lnTo>
                      <a:lnTo>
                        <a:pt x="20" y="6"/>
                      </a:lnTo>
                      <a:lnTo>
                        <a:pt x="20" y="4"/>
                      </a:lnTo>
                      <a:lnTo>
                        <a:pt x="18" y="4"/>
                      </a:lnTo>
                      <a:lnTo>
                        <a:pt x="18" y="2"/>
                      </a:lnTo>
                      <a:lnTo>
                        <a:pt x="16" y="2"/>
                      </a:lnTo>
                      <a:lnTo>
                        <a:pt x="16" y="4"/>
                      </a:lnTo>
                      <a:lnTo>
                        <a:pt x="14" y="4"/>
                      </a:lnTo>
                      <a:lnTo>
                        <a:pt x="14" y="2"/>
                      </a:lnTo>
                      <a:lnTo>
                        <a:pt x="12" y="2"/>
                      </a:lnTo>
                      <a:lnTo>
                        <a:pt x="10" y="2"/>
                      </a:lnTo>
                      <a:lnTo>
                        <a:pt x="8" y="2"/>
                      </a:lnTo>
                      <a:lnTo>
                        <a:pt x="6" y="2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2" y="2"/>
                      </a:lnTo>
                      <a:lnTo>
                        <a:pt x="4" y="2"/>
                      </a:lnTo>
                      <a:lnTo>
                        <a:pt x="4" y="4"/>
                      </a:lnTo>
                      <a:lnTo>
                        <a:pt x="6" y="4"/>
                      </a:lnTo>
                      <a:lnTo>
                        <a:pt x="6" y="6"/>
                      </a:lnTo>
                      <a:lnTo>
                        <a:pt x="8" y="6"/>
                      </a:lnTo>
                      <a:lnTo>
                        <a:pt x="8" y="8"/>
                      </a:lnTo>
                      <a:lnTo>
                        <a:pt x="10" y="10"/>
                      </a:lnTo>
                      <a:lnTo>
                        <a:pt x="10" y="12"/>
                      </a:lnTo>
                      <a:lnTo>
                        <a:pt x="12" y="12"/>
                      </a:lnTo>
                      <a:lnTo>
                        <a:pt x="14" y="12"/>
                      </a:lnTo>
                      <a:lnTo>
                        <a:pt x="14" y="14"/>
                      </a:lnTo>
                      <a:lnTo>
                        <a:pt x="14" y="16"/>
                      </a:lnTo>
                      <a:lnTo>
                        <a:pt x="14" y="18"/>
                      </a:lnTo>
                      <a:lnTo>
                        <a:pt x="16" y="18"/>
                      </a:lnTo>
                      <a:lnTo>
                        <a:pt x="18" y="18"/>
                      </a:lnTo>
                      <a:lnTo>
                        <a:pt x="20" y="18"/>
                      </a:lnTo>
                      <a:lnTo>
                        <a:pt x="20" y="20"/>
                      </a:lnTo>
                      <a:lnTo>
                        <a:pt x="22" y="20"/>
                      </a:lnTo>
                      <a:lnTo>
                        <a:pt x="24" y="20"/>
                      </a:lnTo>
                      <a:lnTo>
                        <a:pt x="26" y="20"/>
                      </a:lnTo>
                      <a:lnTo>
                        <a:pt x="28" y="20"/>
                      </a:lnTo>
                      <a:lnTo>
                        <a:pt x="30" y="22"/>
                      </a:lnTo>
                      <a:lnTo>
                        <a:pt x="32" y="22"/>
                      </a:lnTo>
                      <a:lnTo>
                        <a:pt x="32" y="24"/>
                      </a:lnTo>
                      <a:lnTo>
                        <a:pt x="34" y="24"/>
                      </a:lnTo>
                      <a:lnTo>
                        <a:pt x="34" y="26"/>
                      </a:lnTo>
                      <a:lnTo>
                        <a:pt x="36" y="26"/>
                      </a:lnTo>
                      <a:lnTo>
                        <a:pt x="38" y="26"/>
                      </a:lnTo>
                      <a:lnTo>
                        <a:pt x="40" y="26"/>
                      </a:lnTo>
                      <a:lnTo>
                        <a:pt x="40" y="28"/>
                      </a:lnTo>
                      <a:lnTo>
                        <a:pt x="42" y="28"/>
                      </a:lnTo>
                      <a:lnTo>
                        <a:pt x="44" y="28"/>
                      </a:lnTo>
                      <a:lnTo>
                        <a:pt x="44" y="30"/>
                      </a:lnTo>
                      <a:lnTo>
                        <a:pt x="44" y="32"/>
                      </a:lnTo>
                      <a:lnTo>
                        <a:pt x="46" y="32"/>
                      </a:lnTo>
                      <a:lnTo>
                        <a:pt x="48" y="32"/>
                      </a:lnTo>
                      <a:lnTo>
                        <a:pt x="48" y="34"/>
                      </a:lnTo>
                      <a:lnTo>
                        <a:pt x="50" y="34"/>
                      </a:lnTo>
                      <a:lnTo>
                        <a:pt x="50" y="37"/>
                      </a:lnTo>
                      <a:lnTo>
                        <a:pt x="50" y="39"/>
                      </a:lnTo>
                      <a:lnTo>
                        <a:pt x="52" y="39"/>
                      </a:lnTo>
                      <a:lnTo>
                        <a:pt x="52" y="41"/>
                      </a:lnTo>
                      <a:lnTo>
                        <a:pt x="52" y="43"/>
                      </a:lnTo>
                      <a:lnTo>
                        <a:pt x="52" y="45"/>
                      </a:lnTo>
                      <a:lnTo>
                        <a:pt x="52" y="47"/>
                      </a:lnTo>
                      <a:lnTo>
                        <a:pt x="54" y="47"/>
                      </a:lnTo>
                      <a:lnTo>
                        <a:pt x="54" y="49"/>
                      </a:lnTo>
                      <a:lnTo>
                        <a:pt x="56" y="49"/>
                      </a:lnTo>
                      <a:lnTo>
                        <a:pt x="56" y="51"/>
                      </a:lnTo>
                      <a:lnTo>
                        <a:pt x="58" y="51"/>
                      </a:lnTo>
                      <a:lnTo>
                        <a:pt x="60" y="51"/>
                      </a:lnTo>
                      <a:lnTo>
                        <a:pt x="62" y="51"/>
                      </a:lnTo>
                      <a:lnTo>
                        <a:pt x="64" y="49"/>
                      </a:lnTo>
                      <a:lnTo>
                        <a:pt x="66" y="49"/>
                      </a:lnTo>
                      <a:lnTo>
                        <a:pt x="66" y="47"/>
                      </a:lnTo>
                      <a:lnTo>
                        <a:pt x="68" y="47"/>
                      </a:lnTo>
                      <a:lnTo>
                        <a:pt x="68" y="45"/>
                      </a:lnTo>
                      <a:lnTo>
                        <a:pt x="70" y="45"/>
                      </a:lnTo>
                      <a:lnTo>
                        <a:pt x="70" y="43"/>
                      </a:lnTo>
                      <a:lnTo>
                        <a:pt x="68" y="43"/>
                      </a:lnTo>
                      <a:lnTo>
                        <a:pt x="66" y="43"/>
                      </a:lnTo>
                      <a:close/>
                    </a:path>
                  </a:pathLst>
                </a:custGeom>
                <a:solidFill>
                  <a:srgbClr val="4BAFC8"/>
                </a:solidFill>
                <a:ln w="19050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</p:spPr>
              <p:txBody>
                <a:bodyPr/>
                <a:lstStyle/>
                <a:p>
                  <a:endParaRPr lang="zh-CN" altLang="en-US" kern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38" name="Freeform 62"/>
                <p:cNvSpPr>
                  <a:spLocks/>
                </p:cNvSpPr>
                <p:nvPr/>
              </p:nvSpPr>
              <p:spPr bwMode="auto">
                <a:xfrm>
                  <a:off x="4846638" y="4978400"/>
                  <a:ext cx="6350" cy="6350"/>
                </a:xfrm>
                <a:custGeom>
                  <a:avLst/>
                  <a:gdLst>
                    <a:gd name="T0" fmla="*/ 2147483647 w 4"/>
                    <a:gd name="T1" fmla="*/ 2147483647 h 4"/>
                    <a:gd name="T2" fmla="*/ 2147483647 w 4"/>
                    <a:gd name="T3" fmla="*/ 2147483647 h 4"/>
                    <a:gd name="T4" fmla="*/ 2147483647 w 4"/>
                    <a:gd name="T5" fmla="*/ 2147483647 h 4"/>
                    <a:gd name="T6" fmla="*/ 2147483647 w 4"/>
                    <a:gd name="T7" fmla="*/ 0 h 4"/>
                    <a:gd name="T8" fmla="*/ 0 w 4"/>
                    <a:gd name="T9" fmla="*/ 0 h 4"/>
                    <a:gd name="T10" fmla="*/ 0 w 4"/>
                    <a:gd name="T11" fmla="*/ 2147483647 h 4"/>
                    <a:gd name="T12" fmla="*/ 0 w 4"/>
                    <a:gd name="T13" fmla="*/ 2147483647 h 4"/>
                    <a:gd name="T14" fmla="*/ 2147483647 w 4"/>
                    <a:gd name="T15" fmla="*/ 2147483647 h 4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"/>
                    <a:gd name="T25" fmla="*/ 0 h 4"/>
                    <a:gd name="T26" fmla="*/ 4 w 4"/>
                    <a:gd name="T27" fmla="*/ 4 h 4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" h="4">
                      <a:moveTo>
                        <a:pt x="2" y="4"/>
                      </a:moveTo>
                      <a:lnTo>
                        <a:pt x="4" y="2"/>
                      </a:lnTo>
                      <a:lnTo>
                        <a:pt x="2" y="2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4"/>
                      </a:lnTo>
                      <a:lnTo>
                        <a:pt x="2" y="4"/>
                      </a:lnTo>
                      <a:close/>
                    </a:path>
                  </a:pathLst>
                </a:custGeom>
                <a:solidFill>
                  <a:srgbClr val="4BAFC8"/>
                </a:solidFill>
                <a:ln w="19050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</p:spPr>
              <p:txBody>
                <a:bodyPr/>
                <a:lstStyle/>
                <a:p>
                  <a:endParaRPr lang="zh-CN" altLang="en-US" kern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40" name="Freeform 63"/>
                <p:cNvSpPr>
                  <a:spLocks/>
                </p:cNvSpPr>
                <p:nvPr/>
              </p:nvSpPr>
              <p:spPr bwMode="auto">
                <a:xfrm>
                  <a:off x="4843463" y="4978400"/>
                  <a:ext cx="3175" cy="3175"/>
                </a:xfrm>
                <a:custGeom>
                  <a:avLst/>
                  <a:gdLst>
                    <a:gd name="T0" fmla="*/ 0 w 2"/>
                    <a:gd name="T1" fmla="*/ 0 h 2"/>
                    <a:gd name="T2" fmla="*/ 0 w 2"/>
                    <a:gd name="T3" fmla="*/ 2147483647 h 2"/>
                    <a:gd name="T4" fmla="*/ 2147483647 w 2"/>
                    <a:gd name="T5" fmla="*/ 2147483647 h 2"/>
                    <a:gd name="T6" fmla="*/ 0 w 2"/>
                    <a:gd name="T7" fmla="*/ 0 h 2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"/>
                    <a:gd name="T13" fmla="*/ 0 h 2"/>
                    <a:gd name="T14" fmla="*/ 2 w 2"/>
                    <a:gd name="T15" fmla="*/ 2 h 2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" h="2">
                      <a:moveTo>
                        <a:pt x="0" y="0"/>
                      </a:moveTo>
                      <a:lnTo>
                        <a:pt x="0" y="2"/>
                      </a:lnTo>
                      <a:lnTo>
                        <a:pt x="2" y="2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4BAFC8"/>
                </a:solidFill>
                <a:ln w="19050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</p:spPr>
              <p:txBody>
                <a:bodyPr/>
                <a:lstStyle/>
                <a:p>
                  <a:endParaRPr lang="zh-CN" altLang="en-US" kern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41" name="Freeform 64"/>
                <p:cNvSpPr>
                  <a:spLocks/>
                </p:cNvSpPr>
                <p:nvPr/>
              </p:nvSpPr>
              <p:spPr bwMode="auto">
                <a:xfrm>
                  <a:off x="4802188" y="4918075"/>
                  <a:ext cx="6350" cy="9525"/>
                </a:xfrm>
                <a:custGeom>
                  <a:avLst/>
                  <a:gdLst>
                    <a:gd name="T0" fmla="*/ 2147483647 w 4"/>
                    <a:gd name="T1" fmla="*/ 2147483647 h 6"/>
                    <a:gd name="T2" fmla="*/ 2147483647 w 4"/>
                    <a:gd name="T3" fmla="*/ 2147483647 h 6"/>
                    <a:gd name="T4" fmla="*/ 2147483647 w 4"/>
                    <a:gd name="T5" fmla="*/ 2147483647 h 6"/>
                    <a:gd name="T6" fmla="*/ 2147483647 w 4"/>
                    <a:gd name="T7" fmla="*/ 2147483647 h 6"/>
                    <a:gd name="T8" fmla="*/ 2147483647 w 4"/>
                    <a:gd name="T9" fmla="*/ 0 h 6"/>
                    <a:gd name="T10" fmla="*/ 0 w 4"/>
                    <a:gd name="T11" fmla="*/ 0 h 6"/>
                    <a:gd name="T12" fmla="*/ 0 w 4"/>
                    <a:gd name="T13" fmla="*/ 2147483647 h 6"/>
                    <a:gd name="T14" fmla="*/ 0 w 4"/>
                    <a:gd name="T15" fmla="*/ 2147483647 h 6"/>
                    <a:gd name="T16" fmla="*/ 0 w 4"/>
                    <a:gd name="T17" fmla="*/ 2147483647 h 6"/>
                    <a:gd name="T18" fmla="*/ 2147483647 w 4"/>
                    <a:gd name="T19" fmla="*/ 2147483647 h 6"/>
                    <a:gd name="T20" fmla="*/ 2147483647 w 4"/>
                    <a:gd name="T21" fmla="*/ 2147483647 h 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4"/>
                    <a:gd name="T34" fmla="*/ 0 h 6"/>
                    <a:gd name="T35" fmla="*/ 4 w 4"/>
                    <a:gd name="T36" fmla="*/ 6 h 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4" h="6">
                      <a:moveTo>
                        <a:pt x="2" y="4"/>
                      </a:moveTo>
                      <a:lnTo>
                        <a:pt x="4" y="4"/>
                      </a:lnTo>
                      <a:lnTo>
                        <a:pt x="4" y="2"/>
                      </a:lnTo>
                      <a:lnTo>
                        <a:pt x="2" y="2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4"/>
                      </a:lnTo>
                      <a:lnTo>
                        <a:pt x="0" y="6"/>
                      </a:lnTo>
                      <a:lnTo>
                        <a:pt x="2" y="6"/>
                      </a:lnTo>
                      <a:lnTo>
                        <a:pt x="2" y="4"/>
                      </a:lnTo>
                      <a:close/>
                    </a:path>
                  </a:pathLst>
                </a:custGeom>
                <a:solidFill>
                  <a:srgbClr val="4BAFC8"/>
                </a:solidFill>
                <a:ln w="19050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</p:spPr>
              <p:txBody>
                <a:bodyPr/>
                <a:lstStyle/>
                <a:p>
                  <a:endParaRPr lang="zh-CN" altLang="en-US" kern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42" name="Rectangle 65"/>
                <p:cNvSpPr>
                  <a:spLocks noChangeArrowheads="1"/>
                </p:cNvSpPr>
                <p:nvPr/>
              </p:nvSpPr>
              <p:spPr bwMode="auto">
                <a:xfrm>
                  <a:off x="4872038" y="5060950"/>
                  <a:ext cx="3175" cy="3175"/>
                </a:xfrm>
                <a:prstGeom prst="rect">
                  <a:avLst/>
                </a:prstGeom>
                <a:solidFill>
                  <a:srgbClr val="4BAFC8"/>
                </a:solidFill>
                <a:ln w="19050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</p:spPr>
              <p:txBody>
                <a:bodyPr/>
                <a:lstStyle/>
                <a:p>
                  <a:endParaRPr lang="zh-CN" altLang="en-US" kern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43" name="Freeform 66"/>
                <p:cNvSpPr>
                  <a:spLocks noEditPoints="1"/>
                </p:cNvSpPr>
                <p:nvPr/>
              </p:nvSpPr>
              <p:spPr bwMode="auto">
                <a:xfrm>
                  <a:off x="3387725" y="2581275"/>
                  <a:ext cx="123825" cy="114300"/>
                </a:xfrm>
                <a:custGeom>
                  <a:avLst/>
                  <a:gdLst>
                    <a:gd name="T0" fmla="*/ 2147483647 w 78"/>
                    <a:gd name="T1" fmla="*/ 2147483647 h 72"/>
                    <a:gd name="T2" fmla="*/ 2147483647 w 78"/>
                    <a:gd name="T3" fmla="*/ 2147483647 h 72"/>
                    <a:gd name="T4" fmla="*/ 2147483647 w 78"/>
                    <a:gd name="T5" fmla="*/ 2147483647 h 72"/>
                    <a:gd name="T6" fmla="*/ 2147483647 w 78"/>
                    <a:gd name="T7" fmla="*/ 2147483647 h 72"/>
                    <a:gd name="T8" fmla="*/ 2147483647 w 78"/>
                    <a:gd name="T9" fmla="*/ 2147483647 h 72"/>
                    <a:gd name="T10" fmla="*/ 2147483647 w 78"/>
                    <a:gd name="T11" fmla="*/ 2147483647 h 72"/>
                    <a:gd name="T12" fmla="*/ 2147483647 w 78"/>
                    <a:gd name="T13" fmla="*/ 0 h 72"/>
                    <a:gd name="T14" fmla="*/ 2147483647 w 78"/>
                    <a:gd name="T15" fmla="*/ 0 h 72"/>
                    <a:gd name="T16" fmla="*/ 0 w 78"/>
                    <a:gd name="T17" fmla="*/ 2147483647 h 72"/>
                    <a:gd name="T18" fmla="*/ 0 w 78"/>
                    <a:gd name="T19" fmla="*/ 2147483647 h 72"/>
                    <a:gd name="T20" fmla="*/ 0 w 78"/>
                    <a:gd name="T21" fmla="*/ 2147483647 h 72"/>
                    <a:gd name="T22" fmla="*/ 0 w 78"/>
                    <a:gd name="T23" fmla="*/ 2147483647 h 72"/>
                    <a:gd name="T24" fmla="*/ 0 w 78"/>
                    <a:gd name="T25" fmla="*/ 2147483647 h 72"/>
                    <a:gd name="T26" fmla="*/ 2147483647 w 78"/>
                    <a:gd name="T27" fmla="*/ 2147483647 h 72"/>
                    <a:gd name="T28" fmla="*/ 2147483647 w 78"/>
                    <a:gd name="T29" fmla="*/ 2147483647 h 72"/>
                    <a:gd name="T30" fmla="*/ 2147483647 w 78"/>
                    <a:gd name="T31" fmla="*/ 2147483647 h 72"/>
                    <a:gd name="T32" fmla="*/ 2147483647 w 78"/>
                    <a:gd name="T33" fmla="*/ 2147483647 h 72"/>
                    <a:gd name="T34" fmla="*/ 2147483647 w 78"/>
                    <a:gd name="T35" fmla="*/ 2147483647 h 72"/>
                    <a:gd name="T36" fmla="*/ 2147483647 w 78"/>
                    <a:gd name="T37" fmla="*/ 2147483647 h 72"/>
                    <a:gd name="T38" fmla="*/ 2147483647 w 78"/>
                    <a:gd name="T39" fmla="*/ 2147483647 h 72"/>
                    <a:gd name="T40" fmla="*/ 2147483647 w 78"/>
                    <a:gd name="T41" fmla="*/ 2147483647 h 72"/>
                    <a:gd name="T42" fmla="*/ 2147483647 w 78"/>
                    <a:gd name="T43" fmla="*/ 2147483647 h 72"/>
                    <a:gd name="T44" fmla="*/ 2147483647 w 78"/>
                    <a:gd name="T45" fmla="*/ 2147483647 h 72"/>
                    <a:gd name="T46" fmla="*/ 2147483647 w 78"/>
                    <a:gd name="T47" fmla="*/ 2147483647 h 72"/>
                    <a:gd name="T48" fmla="*/ 2147483647 w 78"/>
                    <a:gd name="T49" fmla="*/ 2147483647 h 72"/>
                    <a:gd name="T50" fmla="*/ 2147483647 w 78"/>
                    <a:gd name="T51" fmla="*/ 2147483647 h 72"/>
                    <a:gd name="T52" fmla="*/ 2147483647 w 78"/>
                    <a:gd name="T53" fmla="*/ 2147483647 h 72"/>
                    <a:gd name="T54" fmla="*/ 2147483647 w 78"/>
                    <a:gd name="T55" fmla="*/ 2147483647 h 72"/>
                    <a:gd name="T56" fmla="*/ 2147483647 w 78"/>
                    <a:gd name="T57" fmla="*/ 2147483647 h 72"/>
                    <a:gd name="T58" fmla="*/ 2147483647 w 78"/>
                    <a:gd name="T59" fmla="*/ 2147483647 h 72"/>
                    <a:gd name="T60" fmla="*/ 2147483647 w 78"/>
                    <a:gd name="T61" fmla="*/ 2147483647 h 72"/>
                    <a:gd name="T62" fmla="*/ 2147483647 w 78"/>
                    <a:gd name="T63" fmla="*/ 2147483647 h 72"/>
                    <a:gd name="T64" fmla="*/ 2147483647 w 78"/>
                    <a:gd name="T65" fmla="*/ 2147483647 h 72"/>
                    <a:gd name="T66" fmla="*/ 2147483647 w 78"/>
                    <a:gd name="T67" fmla="*/ 2147483647 h 72"/>
                    <a:gd name="T68" fmla="*/ 2147483647 w 78"/>
                    <a:gd name="T69" fmla="*/ 2147483647 h 72"/>
                    <a:gd name="T70" fmla="*/ 2147483647 w 78"/>
                    <a:gd name="T71" fmla="*/ 2147483647 h 72"/>
                    <a:gd name="T72" fmla="*/ 2147483647 w 78"/>
                    <a:gd name="T73" fmla="*/ 2147483647 h 72"/>
                    <a:gd name="T74" fmla="*/ 2147483647 w 78"/>
                    <a:gd name="T75" fmla="*/ 2147483647 h 72"/>
                    <a:gd name="T76" fmla="*/ 2147483647 w 78"/>
                    <a:gd name="T77" fmla="*/ 2147483647 h 72"/>
                    <a:gd name="T78" fmla="*/ 2147483647 w 78"/>
                    <a:gd name="T79" fmla="*/ 2147483647 h 72"/>
                    <a:gd name="T80" fmla="*/ 2147483647 w 78"/>
                    <a:gd name="T81" fmla="*/ 2147483647 h 72"/>
                    <a:gd name="T82" fmla="*/ 2147483647 w 78"/>
                    <a:gd name="T83" fmla="*/ 2147483647 h 72"/>
                    <a:gd name="T84" fmla="*/ 2147483647 w 78"/>
                    <a:gd name="T85" fmla="*/ 2147483647 h 72"/>
                    <a:gd name="T86" fmla="*/ 2147483647 w 78"/>
                    <a:gd name="T87" fmla="*/ 2147483647 h 72"/>
                    <a:gd name="T88" fmla="*/ 2147483647 w 78"/>
                    <a:gd name="T89" fmla="*/ 2147483647 h 72"/>
                    <a:gd name="T90" fmla="*/ 2147483647 w 78"/>
                    <a:gd name="T91" fmla="*/ 2147483647 h 72"/>
                    <a:gd name="T92" fmla="*/ 2147483647 w 78"/>
                    <a:gd name="T93" fmla="*/ 2147483647 h 72"/>
                    <a:gd name="T94" fmla="*/ 2147483647 w 78"/>
                    <a:gd name="T95" fmla="*/ 2147483647 h 72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w 78"/>
                    <a:gd name="T145" fmla="*/ 0 h 72"/>
                    <a:gd name="T146" fmla="*/ 78 w 78"/>
                    <a:gd name="T147" fmla="*/ 72 h 72"/>
                  </a:gdLst>
                  <a:ahLst/>
                  <a:cxnLst>
                    <a:cxn ang="T96">
                      <a:pos x="T0" y="T1"/>
                    </a:cxn>
                    <a:cxn ang="T97">
                      <a:pos x="T2" y="T3"/>
                    </a:cxn>
                    <a:cxn ang="T98">
                      <a:pos x="T4" y="T5"/>
                    </a:cxn>
                    <a:cxn ang="T99">
                      <a:pos x="T6" y="T7"/>
                    </a:cxn>
                    <a:cxn ang="T100">
                      <a:pos x="T8" y="T9"/>
                    </a:cxn>
                    <a:cxn ang="T101">
                      <a:pos x="T10" y="T11"/>
                    </a:cxn>
                    <a:cxn ang="T102">
                      <a:pos x="T12" y="T13"/>
                    </a:cxn>
                    <a:cxn ang="T103">
                      <a:pos x="T14" y="T15"/>
                    </a:cxn>
                    <a:cxn ang="T104">
                      <a:pos x="T16" y="T17"/>
                    </a:cxn>
                    <a:cxn ang="T105">
                      <a:pos x="T18" y="T19"/>
                    </a:cxn>
                    <a:cxn ang="T106">
                      <a:pos x="T20" y="T21"/>
                    </a:cxn>
                    <a:cxn ang="T107">
                      <a:pos x="T22" y="T23"/>
                    </a:cxn>
                    <a:cxn ang="T108">
                      <a:pos x="T24" y="T25"/>
                    </a:cxn>
                    <a:cxn ang="T109">
                      <a:pos x="T26" y="T27"/>
                    </a:cxn>
                    <a:cxn ang="T110">
                      <a:pos x="T28" y="T29"/>
                    </a:cxn>
                    <a:cxn ang="T111">
                      <a:pos x="T30" y="T31"/>
                    </a:cxn>
                    <a:cxn ang="T112">
                      <a:pos x="T32" y="T33"/>
                    </a:cxn>
                    <a:cxn ang="T113">
                      <a:pos x="T34" y="T35"/>
                    </a:cxn>
                    <a:cxn ang="T114">
                      <a:pos x="T36" y="T37"/>
                    </a:cxn>
                    <a:cxn ang="T115">
                      <a:pos x="T38" y="T39"/>
                    </a:cxn>
                    <a:cxn ang="T116">
                      <a:pos x="T40" y="T41"/>
                    </a:cxn>
                    <a:cxn ang="T117">
                      <a:pos x="T42" y="T43"/>
                    </a:cxn>
                    <a:cxn ang="T118">
                      <a:pos x="T44" y="T45"/>
                    </a:cxn>
                    <a:cxn ang="T119">
                      <a:pos x="T46" y="T47"/>
                    </a:cxn>
                    <a:cxn ang="T120">
                      <a:pos x="T48" y="T49"/>
                    </a:cxn>
                    <a:cxn ang="T121">
                      <a:pos x="T50" y="T51"/>
                    </a:cxn>
                    <a:cxn ang="T122">
                      <a:pos x="T52" y="T53"/>
                    </a:cxn>
                    <a:cxn ang="T123">
                      <a:pos x="T54" y="T55"/>
                    </a:cxn>
                    <a:cxn ang="T124">
                      <a:pos x="T56" y="T57"/>
                    </a:cxn>
                    <a:cxn ang="T125">
                      <a:pos x="T58" y="T59"/>
                    </a:cxn>
                    <a:cxn ang="T126">
                      <a:pos x="T60" y="T61"/>
                    </a:cxn>
                    <a:cxn ang="T127">
                      <a:pos x="T62" y="T63"/>
                    </a:cxn>
                    <a:cxn ang="T128">
                      <a:pos x="T64" y="T65"/>
                    </a:cxn>
                    <a:cxn ang="T129">
                      <a:pos x="T66" y="T67"/>
                    </a:cxn>
                    <a:cxn ang="T130">
                      <a:pos x="T68" y="T69"/>
                    </a:cxn>
                    <a:cxn ang="T131">
                      <a:pos x="T70" y="T71"/>
                    </a:cxn>
                    <a:cxn ang="T132">
                      <a:pos x="T72" y="T73"/>
                    </a:cxn>
                    <a:cxn ang="T133">
                      <a:pos x="T74" y="T75"/>
                    </a:cxn>
                    <a:cxn ang="T134">
                      <a:pos x="T76" y="T77"/>
                    </a:cxn>
                    <a:cxn ang="T135">
                      <a:pos x="T78" y="T79"/>
                    </a:cxn>
                    <a:cxn ang="T136">
                      <a:pos x="T80" y="T81"/>
                    </a:cxn>
                    <a:cxn ang="T137">
                      <a:pos x="T82" y="T83"/>
                    </a:cxn>
                    <a:cxn ang="T138">
                      <a:pos x="T84" y="T85"/>
                    </a:cxn>
                    <a:cxn ang="T139">
                      <a:pos x="T86" y="T87"/>
                    </a:cxn>
                    <a:cxn ang="T140">
                      <a:pos x="T88" y="T89"/>
                    </a:cxn>
                    <a:cxn ang="T141">
                      <a:pos x="T90" y="T91"/>
                    </a:cxn>
                    <a:cxn ang="T142">
                      <a:pos x="T92" y="T93"/>
                    </a:cxn>
                    <a:cxn ang="T143">
                      <a:pos x="T94" y="T95"/>
                    </a:cxn>
                  </a:cxnLst>
                  <a:rect l="T144" t="T145" r="T146" b="T147"/>
                  <a:pathLst>
                    <a:path w="78" h="72">
                      <a:moveTo>
                        <a:pt x="36" y="28"/>
                      </a:moveTo>
                      <a:lnTo>
                        <a:pt x="34" y="26"/>
                      </a:lnTo>
                      <a:lnTo>
                        <a:pt x="32" y="22"/>
                      </a:lnTo>
                      <a:lnTo>
                        <a:pt x="30" y="18"/>
                      </a:lnTo>
                      <a:lnTo>
                        <a:pt x="30" y="16"/>
                      </a:lnTo>
                      <a:lnTo>
                        <a:pt x="30" y="12"/>
                      </a:lnTo>
                      <a:lnTo>
                        <a:pt x="28" y="12"/>
                      </a:lnTo>
                      <a:lnTo>
                        <a:pt x="28" y="10"/>
                      </a:lnTo>
                      <a:lnTo>
                        <a:pt x="30" y="12"/>
                      </a:lnTo>
                      <a:lnTo>
                        <a:pt x="30" y="10"/>
                      </a:lnTo>
                      <a:lnTo>
                        <a:pt x="28" y="8"/>
                      </a:lnTo>
                      <a:lnTo>
                        <a:pt x="26" y="6"/>
                      </a:lnTo>
                      <a:lnTo>
                        <a:pt x="24" y="6"/>
                      </a:lnTo>
                      <a:lnTo>
                        <a:pt x="24" y="4"/>
                      </a:lnTo>
                      <a:lnTo>
                        <a:pt x="22" y="4"/>
                      </a:lnTo>
                      <a:lnTo>
                        <a:pt x="22" y="2"/>
                      </a:lnTo>
                      <a:lnTo>
                        <a:pt x="20" y="2"/>
                      </a:lnTo>
                      <a:lnTo>
                        <a:pt x="18" y="2"/>
                      </a:lnTo>
                      <a:lnTo>
                        <a:pt x="16" y="0"/>
                      </a:lnTo>
                      <a:lnTo>
                        <a:pt x="14" y="0"/>
                      </a:lnTo>
                      <a:lnTo>
                        <a:pt x="12" y="0"/>
                      </a:lnTo>
                      <a:lnTo>
                        <a:pt x="10" y="0"/>
                      </a:lnTo>
                      <a:lnTo>
                        <a:pt x="8" y="0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0" y="2"/>
                      </a:lnTo>
                      <a:lnTo>
                        <a:pt x="0" y="4"/>
                      </a:lnTo>
                      <a:lnTo>
                        <a:pt x="0" y="6"/>
                      </a:lnTo>
                      <a:lnTo>
                        <a:pt x="0" y="8"/>
                      </a:lnTo>
                      <a:lnTo>
                        <a:pt x="0" y="10"/>
                      </a:lnTo>
                      <a:lnTo>
                        <a:pt x="0" y="12"/>
                      </a:lnTo>
                      <a:lnTo>
                        <a:pt x="0" y="14"/>
                      </a:lnTo>
                      <a:lnTo>
                        <a:pt x="0" y="16"/>
                      </a:lnTo>
                      <a:lnTo>
                        <a:pt x="0" y="18"/>
                      </a:lnTo>
                      <a:lnTo>
                        <a:pt x="0" y="22"/>
                      </a:lnTo>
                      <a:lnTo>
                        <a:pt x="0" y="24"/>
                      </a:lnTo>
                      <a:lnTo>
                        <a:pt x="0" y="28"/>
                      </a:lnTo>
                      <a:lnTo>
                        <a:pt x="0" y="32"/>
                      </a:lnTo>
                      <a:lnTo>
                        <a:pt x="2" y="32"/>
                      </a:lnTo>
                      <a:lnTo>
                        <a:pt x="2" y="36"/>
                      </a:lnTo>
                      <a:lnTo>
                        <a:pt x="2" y="38"/>
                      </a:lnTo>
                      <a:lnTo>
                        <a:pt x="2" y="40"/>
                      </a:lnTo>
                      <a:lnTo>
                        <a:pt x="4" y="40"/>
                      </a:lnTo>
                      <a:lnTo>
                        <a:pt x="4" y="42"/>
                      </a:lnTo>
                      <a:lnTo>
                        <a:pt x="4" y="44"/>
                      </a:lnTo>
                      <a:lnTo>
                        <a:pt x="6" y="44"/>
                      </a:lnTo>
                      <a:lnTo>
                        <a:pt x="6" y="46"/>
                      </a:lnTo>
                      <a:lnTo>
                        <a:pt x="8" y="46"/>
                      </a:lnTo>
                      <a:lnTo>
                        <a:pt x="8" y="48"/>
                      </a:lnTo>
                      <a:lnTo>
                        <a:pt x="10" y="48"/>
                      </a:lnTo>
                      <a:lnTo>
                        <a:pt x="12" y="50"/>
                      </a:lnTo>
                      <a:lnTo>
                        <a:pt x="12" y="52"/>
                      </a:lnTo>
                      <a:lnTo>
                        <a:pt x="14" y="54"/>
                      </a:lnTo>
                      <a:lnTo>
                        <a:pt x="16" y="54"/>
                      </a:lnTo>
                      <a:lnTo>
                        <a:pt x="18" y="56"/>
                      </a:lnTo>
                      <a:lnTo>
                        <a:pt x="20" y="58"/>
                      </a:lnTo>
                      <a:lnTo>
                        <a:pt x="22" y="58"/>
                      </a:lnTo>
                      <a:lnTo>
                        <a:pt x="24" y="60"/>
                      </a:lnTo>
                      <a:lnTo>
                        <a:pt x="26" y="60"/>
                      </a:lnTo>
                      <a:lnTo>
                        <a:pt x="28" y="62"/>
                      </a:lnTo>
                      <a:lnTo>
                        <a:pt x="30" y="62"/>
                      </a:lnTo>
                      <a:lnTo>
                        <a:pt x="32" y="62"/>
                      </a:lnTo>
                      <a:lnTo>
                        <a:pt x="34" y="62"/>
                      </a:lnTo>
                      <a:lnTo>
                        <a:pt x="36" y="62"/>
                      </a:lnTo>
                      <a:lnTo>
                        <a:pt x="38" y="62"/>
                      </a:lnTo>
                      <a:lnTo>
                        <a:pt x="38" y="64"/>
                      </a:lnTo>
                      <a:lnTo>
                        <a:pt x="40" y="64"/>
                      </a:lnTo>
                      <a:lnTo>
                        <a:pt x="42" y="62"/>
                      </a:lnTo>
                      <a:lnTo>
                        <a:pt x="42" y="64"/>
                      </a:lnTo>
                      <a:lnTo>
                        <a:pt x="40" y="64"/>
                      </a:lnTo>
                      <a:lnTo>
                        <a:pt x="40" y="66"/>
                      </a:lnTo>
                      <a:lnTo>
                        <a:pt x="40" y="68"/>
                      </a:lnTo>
                      <a:lnTo>
                        <a:pt x="42" y="68"/>
                      </a:lnTo>
                      <a:lnTo>
                        <a:pt x="42" y="70"/>
                      </a:lnTo>
                      <a:lnTo>
                        <a:pt x="44" y="70"/>
                      </a:lnTo>
                      <a:lnTo>
                        <a:pt x="46" y="70"/>
                      </a:lnTo>
                      <a:lnTo>
                        <a:pt x="46" y="68"/>
                      </a:lnTo>
                      <a:lnTo>
                        <a:pt x="48" y="68"/>
                      </a:lnTo>
                      <a:lnTo>
                        <a:pt x="48" y="66"/>
                      </a:lnTo>
                      <a:lnTo>
                        <a:pt x="50" y="66"/>
                      </a:lnTo>
                      <a:lnTo>
                        <a:pt x="50" y="68"/>
                      </a:lnTo>
                      <a:lnTo>
                        <a:pt x="50" y="70"/>
                      </a:lnTo>
                      <a:lnTo>
                        <a:pt x="52" y="70"/>
                      </a:lnTo>
                      <a:lnTo>
                        <a:pt x="54" y="72"/>
                      </a:lnTo>
                      <a:lnTo>
                        <a:pt x="56" y="70"/>
                      </a:lnTo>
                      <a:lnTo>
                        <a:pt x="56" y="68"/>
                      </a:lnTo>
                      <a:lnTo>
                        <a:pt x="56" y="66"/>
                      </a:lnTo>
                      <a:lnTo>
                        <a:pt x="54" y="64"/>
                      </a:lnTo>
                      <a:lnTo>
                        <a:pt x="54" y="62"/>
                      </a:lnTo>
                      <a:lnTo>
                        <a:pt x="56" y="64"/>
                      </a:lnTo>
                      <a:lnTo>
                        <a:pt x="56" y="66"/>
                      </a:lnTo>
                      <a:lnTo>
                        <a:pt x="58" y="66"/>
                      </a:lnTo>
                      <a:lnTo>
                        <a:pt x="58" y="68"/>
                      </a:lnTo>
                      <a:lnTo>
                        <a:pt x="60" y="68"/>
                      </a:lnTo>
                      <a:lnTo>
                        <a:pt x="62" y="68"/>
                      </a:lnTo>
                      <a:lnTo>
                        <a:pt x="64" y="70"/>
                      </a:lnTo>
                      <a:lnTo>
                        <a:pt x="66" y="70"/>
                      </a:lnTo>
                      <a:lnTo>
                        <a:pt x="68" y="70"/>
                      </a:lnTo>
                      <a:lnTo>
                        <a:pt x="66" y="72"/>
                      </a:lnTo>
                      <a:lnTo>
                        <a:pt x="68" y="72"/>
                      </a:lnTo>
                      <a:lnTo>
                        <a:pt x="70" y="72"/>
                      </a:lnTo>
                      <a:lnTo>
                        <a:pt x="72" y="72"/>
                      </a:lnTo>
                      <a:lnTo>
                        <a:pt x="74" y="72"/>
                      </a:lnTo>
                      <a:lnTo>
                        <a:pt x="76" y="72"/>
                      </a:lnTo>
                      <a:lnTo>
                        <a:pt x="76" y="70"/>
                      </a:lnTo>
                      <a:lnTo>
                        <a:pt x="78" y="70"/>
                      </a:lnTo>
                      <a:lnTo>
                        <a:pt x="76" y="64"/>
                      </a:lnTo>
                      <a:lnTo>
                        <a:pt x="76" y="62"/>
                      </a:lnTo>
                      <a:lnTo>
                        <a:pt x="74" y="62"/>
                      </a:lnTo>
                      <a:lnTo>
                        <a:pt x="74" y="60"/>
                      </a:lnTo>
                      <a:lnTo>
                        <a:pt x="72" y="60"/>
                      </a:lnTo>
                      <a:lnTo>
                        <a:pt x="72" y="58"/>
                      </a:lnTo>
                      <a:lnTo>
                        <a:pt x="72" y="56"/>
                      </a:lnTo>
                      <a:lnTo>
                        <a:pt x="70" y="56"/>
                      </a:lnTo>
                      <a:lnTo>
                        <a:pt x="70" y="54"/>
                      </a:lnTo>
                      <a:lnTo>
                        <a:pt x="70" y="52"/>
                      </a:lnTo>
                      <a:lnTo>
                        <a:pt x="68" y="52"/>
                      </a:lnTo>
                      <a:lnTo>
                        <a:pt x="68" y="50"/>
                      </a:lnTo>
                      <a:lnTo>
                        <a:pt x="66" y="50"/>
                      </a:lnTo>
                      <a:lnTo>
                        <a:pt x="66" y="48"/>
                      </a:lnTo>
                      <a:lnTo>
                        <a:pt x="64" y="48"/>
                      </a:lnTo>
                      <a:lnTo>
                        <a:pt x="62" y="48"/>
                      </a:lnTo>
                      <a:lnTo>
                        <a:pt x="62" y="46"/>
                      </a:lnTo>
                      <a:lnTo>
                        <a:pt x="58" y="44"/>
                      </a:lnTo>
                      <a:lnTo>
                        <a:pt x="56" y="42"/>
                      </a:lnTo>
                      <a:lnTo>
                        <a:pt x="54" y="40"/>
                      </a:lnTo>
                      <a:lnTo>
                        <a:pt x="50" y="38"/>
                      </a:lnTo>
                      <a:lnTo>
                        <a:pt x="46" y="36"/>
                      </a:lnTo>
                      <a:lnTo>
                        <a:pt x="46" y="34"/>
                      </a:lnTo>
                      <a:lnTo>
                        <a:pt x="44" y="32"/>
                      </a:lnTo>
                      <a:lnTo>
                        <a:pt x="40" y="30"/>
                      </a:lnTo>
                      <a:lnTo>
                        <a:pt x="36" y="28"/>
                      </a:lnTo>
                      <a:close/>
                      <a:moveTo>
                        <a:pt x="46" y="54"/>
                      </a:moveTo>
                      <a:lnTo>
                        <a:pt x="46" y="54"/>
                      </a:lnTo>
                      <a:lnTo>
                        <a:pt x="46" y="56"/>
                      </a:lnTo>
                      <a:lnTo>
                        <a:pt x="48" y="58"/>
                      </a:lnTo>
                      <a:lnTo>
                        <a:pt x="50" y="58"/>
                      </a:lnTo>
                      <a:lnTo>
                        <a:pt x="52" y="60"/>
                      </a:lnTo>
                      <a:lnTo>
                        <a:pt x="50" y="60"/>
                      </a:lnTo>
                      <a:lnTo>
                        <a:pt x="48" y="58"/>
                      </a:lnTo>
                      <a:lnTo>
                        <a:pt x="46" y="58"/>
                      </a:lnTo>
                      <a:lnTo>
                        <a:pt x="46" y="56"/>
                      </a:lnTo>
                      <a:lnTo>
                        <a:pt x="46" y="54"/>
                      </a:lnTo>
                      <a:close/>
                    </a:path>
                  </a:pathLst>
                </a:custGeom>
                <a:solidFill>
                  <a:srgbClr val="4BAFC8"/>
                </a:solidFill>
                <a:ln w="19050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</p:spPr>
              <p:txBody>
                <a:bodyPr/>
                <a:lstStyle/>
                <a:p>
                  <a:endParaRPr lang="zh-CN" altLang="en-US" kern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44" name="Freeform 67"/>
                <p:cNvSpPr>
                  <a:spLocks/>
                </p:cNvSpPr>
                <p:nvPr/>
              </p:nvSpPr>
              <p:spPr bwMode="auto">
                <a:xfrm>
                  <a:off x="4751388" y="4794250"/>
                  <a:ext cx="3175" cy="3175"/>
                </a:xfrm>
                <a:custGeom>
                  <a:avLst/>
                  <a:gdLst>
                    <a:gd name="T0" fmla="*/ 2147483647 w 2"/>
                    <a:gd name="T1" fmla="*/ 0 h 2"/>
                    <a:gd name="T2" fmla="*/ 0 w 2"/>
                    <a:gd name="T3" fmla="*/ 2147483647 h 2"/>
                    <a:gd name="T4" fmla="*/ 2147483647 w 2"/>
                    <a:gd name="T5" fmla="*/ 2147483647 h 2"/>
                    <a:gd name="T6" fmla="*/ 2147483647 w 2"/>
                    <a:gd name="T7" fmla="*/ 0 h 2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"/>
                    <a:gd name="T13" fmla="*/ 0 h 2"/>
                    <a:gd name="T14" fmla="*/ 2 w 2"/>
                    <a:gd name="T15" fmla="*/ 2 h 2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" h="2">
                      <a:moveTo>
                        <a:pt x="2" y="0"/>
                      </a:moveTo>
                      <a:lnTo>
                        <a:pt x="0" y="2"/>
                      </a:lnTo>
                      <a:lnTo>
                        <a:pt x="2" y="2"/>
                      </a:lnTo>
                      <a:lnTo>
                        <a:pt x="2" y="0"/>
                      </a:lnTo>
                      <a:close/>
                    </a:path>
                  </a:pathLst>
                </a:custGeom>
                <a:solidFill>
                  <a:srgbClr val="4BAFC8"/>
                </a:solidFill>
                <a:ln w="19050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</p:spPr>
              <p:txBody>
                <a:bodyPr/>
                <a:lstStyle/>
                <a:p>
                  <a:endParaRPr lang="zh-CN" altLang="en-US" kern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45" name="Freeform 68"/>
                <p:cNvSpPr>
                  <a:spLocks/>
                </p:cNvSpPr>
                <p:nvPr/>
              </p:nvSpPr>
              <p:spPr bwMode="auto">
                <a:xfrm>
                  <a:off x="4795838" y="4927600"/>
                  <a:ext cx="6350" cy="6350"/>
                </a:xfrm>
                <a:custGeom>
                  <a:avLst/>
                  <a:gdLst>
                    <a:gd name="T0" fmla="*/ 2147483647 w 4"/>
                    <a:gd name="T1" fmla="*/ 2147483647 h 4"/>
                    <a:gd name="T2" fmla="*/ 2147483647 w 4"/>
                    <a:gd name="T3" fmla="*/ 2147483647 h 4"/>
                    <a:gd name="T4" fmla="*/ 2147483647 w 4"/>
                    <a:gd name="T5" fmla="*/ 0 h 4"/>
                    <a:gd name="T6" fmla="*/ 2147483647 w 4"/>
                    <a:gd name="T7" fmla="*/ 0 h 4"/>
                    <a:gd name="T8" fmla="*/ 0 w 4"/>
                    <a:gd name="T9" fmla="*/ 0 h 4"/>
                    <a:gd name="T10" fmla="*/ 0 w 4"/>
                    <a:gd name="T11" fmla="*/ 2147483647 h 4"/>
                    <a:gd name="T12" fmla="*/ 0 w 4"/>
                    <a:gd name="T13" fmla="*/ 2147483647 h 4"/>
                    <a:gd name="T14" fmla="*/ 2147483647 w 4"/>
                    <a:gd name="T15" fmla="*/ 2147483647 h 4"/>
                    <a:gd name="T16" fmla="*/ 2147483647 w 4"/>
                    <a:gd name="T17" fmla="*/ 2147483647 h 4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4"/>
                    <a:gd name="T28" fmla="*/ 0 h 4"/>
                    <a:gd name="T29" fmla="*/ 4 w 4"/>
                    <a:gd name="T30" fmla="*/ 4 h 4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4" h="4">
                      <a:moveTo>
                        <a:pt x="4" y="4"/>
                      </a:moveTo>
                      <a:lnTo>
                        <a:pt x="4" y="2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4"/>
                      </a:lnTo>
                      <a:lnTo>
                        <a:pt x="2" y="4"/>
                      </a:lnTo>
                      <a:lnTo>
                        <a:pt x="4" y="4"/>
                      </a:lnTo>
                      <a:close/>
                    </a:path>
                  </a:pathLst>
                </a:custGeom>
                <a:solidFill>
                  <a:srgbClr val="4BAFC8"/>
                </a:solidFill>
                <a:ln w="19050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</p:spPr>
              <p:txBody>
                <a:bodyPr/>
                <a:lstStyle/>
                <a:p>
                  <a:endParaRPr lang="zh-CN" altLang="en-US" kern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46" name="Freeform 69"/>
                <p:cNvSpPr>
                  <a:spLocks/>
                </p:cNvSpPr>
                <p:nvPr/>
              </p:nvSpPr>
              <p:spPr bwMode="auto">
                <a:xfrm>
                  <a:off x="4859338" y="5054600"/>
                  <a:ext cx="12700" cy="6350"/>
                </a:xfrm>
                <a:custGeom>
                  <a:avLst/>
                  <a:gdLst>
                    <a:gd name="T0" fmla="*/ 2147483647 w 8"/>
                    <a:gd name="T1" fmla="*/ 2147483647 h 4"/>
                    <a:gd name="T2" fmla="*/ 2147483647 w 8"/>
                    <a:gd name="T3" fmla="*/ 2147483647 h 4"/>
                    <a:gd name="T4" fmla="*/ 2147483647 w 8"/>
                    <a:gd name="T5" fmla="*/ 2147483647 h 4"/>
                    <a:gd name="T6" fmla="*/ 2147483647 w 8"/>
                    <a:gd name="T7" fmla="*/ 2147483647 h 4"/>
                    <a:gd name="T8" fmla="*/ 2147483647 w 8"/>
                    <a:gd name="T9" fmla="*/ 2147483647 h 4"/>
                    <a:gd name="T10" fmla="*/ 2147483647 w 8"/>
                    <a:gd name="T11" fmla="*/ 2147483647 h 4"/>
                    <a:gd name="T12" fmla="*/ 2147483647 w 8"/>
                    <a:gd name="T13" fmla="*/ 2147483647 h 4"/>
                    <a:gd name="T14" fmla="*/ 2147483647 w 8"/>
                    <a:gd name="T15" fmla="*/ 0 h 4"/>
                    <a:gd name="T16" fmla="*/ 2147483647 w 8"/>
                    <a:gd name="T17" fmla="*/ 0 h 4"/>
                    <a:gd name="T18" fmla="*/ 2147483647 w 8"/>
                    <a:gd name="T19" fmla="*/ 0 h 4"/>
                    <a:gd name="T20" fmla="*/ 2147483647 w 8"/>
                    <a:gd name="T21" fmla="*/ 0 h 4"/>
                    <a:gd name="T22" fmla="*/ 0 w 8"/>
                    <a:gd name="T23" fmla="*/ 0 h 4"/>
                    <a:gd name="T24" fmla="*/ 0 w 8"/>
                    <a:gd name="T25" fmla="*/ 0 h 4"/>
                    <a:gd name="T26" fmla="*/ 2147483647 w 8"/>
                    <a:gd name="T27" fmla="*/ 0 h 4"/>
                    <a:gd name="T28" fmla="*/ 2147483647 w 8"/>
                    <a:gd name="T29" fmla="*/ 2147483647 h 4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w 8"/>
                    <a:gd name="T46" fmla="*/ 0 h 4"/>
                    <a:gd name="T47" fmla="*/ 8 w 8"/>
                    <a:gd name="T48" fmla="*/ 4 h 4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T45" t="T46" r="T47" b="T48"/>
                  <a:pathLst>
                    <a:path w="8" h="4">
                      <a:moveTo>
                        <a:pt x="2" y="2"/>
                      </a:moveTo>
                      <a:lnTo>
                        <a:pt x="4" y="2"/>
                      </a:lnTo>
                      <a:lnTo>
                        <a:pt x="4" y="4"/>
                      </a:lnTo>
                      <a:lnTo>
                        <a:pt x="6" y="4"/>
                      </a:lnTo>
                      <a:lnTo>
                        <a:pt x="8" y="4"/>
                      </a:lnTo>
                      <a:lnTo>
                        <a:pt x="8" y="2"/>
                      </a:lnTo>
                      <a:lnTo>
                        <a:pt x="6" y="2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2" y="0"/>
                      </a:lnTo>
                      <a:lnTo>
                        <a:pt x="2" y="2"/>
                      </a:lnTo>
                      <a:close/>
                    </a:path>
                  </a:pathLst>
                </a:custGeom>
                <a:solidFill>
                  <a:srgbClr val="4BAFC8"/>
                </a:solidFill>
                <a:ln w="19050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</p:spPr>
              <p:txBody>
                <a:bodyPr/>
                <a:lstStyle/>
                <a:p>
                  <a:endParaRPr lang="zh-CN" altLang="en-US" kern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47" name="Freeform 70"/>
                <p:cNvSpPr>
                  <a:spLocks/>
                </p:cNvSpPr>
                <p:nvPr/>
              </p:nvSpPr>
              <p:spPr bwMode="auto">
                <a:xfrm>
                  <a:off x="4414838" y="4838700"/>
                  <a:ext cx="3175" cy="3175"/>
                </a:xfrm>
                <a:custGeom>
                  <a:avLst/>
                  <a:gdLst>
                    <a:gd name="T0" fmla="*/ 0 w 2"/>
                    <a:gd name="T1" fmla="*/ 2147483647 h 2"/>
                    <a:gd name="T2" fmla="*/ 2147483647 w 2"/>
                    <a:gd name="T3" fmla="*/ 2147483647 h 2"/>
                    <a:gd name="T4" fmla="*/ 0 w 2"/>
                    <a:gd name="T5" fmla="*/ 0 h 2"/>
                    <a:gd name="T6" fmla="*/ 0 w 2"/>
                    <a:gd name="T7" fmla="*/ 2147483647 h 2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"/>
                    <a:gd name="T13" fmla="*/ 0 h 2"/>
                    <a:gd name="T14" fmla="*/ 2 w 2"/>
                    <a:gd name="T15" fmla="*/ 2 h 2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" h="2">
                      <a:moveTo>
                        <a:pt x="0" y="2"/>
                      </a:move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solidFill>
                  <a:srgbClr val="4BAFC8"/>
                </a:solidFill>
                <a:ln w="19050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</p:spPr>
              <p:txBody>
                <a:bodyPr/>
                <a:lstStyle/>
                <a:p>
                  <a:endParaRPr lang="zh-CN" altLang="en-US" kern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48" name="Freeform 71"/>
                <p:cNvSpPr>
                  <a:spLocks/>
                </p:cNvSpPr>
                <p:nvPr/>
              </p:nvSpPr>
              <p:spPr bwMode="auto">
                <a:xfrm>
                  <a:off x="4379913" y="4394200"/>
                  <a:ext cx="3175" cy="3175"/>
                </a:xfrm>
                <a:custGeom>
                  <a:avLst/>
                  <a:gdLst>
                    <a:gd name="T0" fmla="*/ 2147483647 w 2"/>
                    <a:gd name="T1" fmla="*/ 0 h 2"/>
                    <a:gd name="T2" fmla="*/ 0 w 2"/>
                    <a:gd name="T3" fmla="*/ 0 h 2"/>
                    <a:gd name="T4" fmla="*/ 2147483647 w 2"/>
                    <a:gd name="T5" fmla="*/ 2147483647 h 2"/>
                    <a:gd name="T6" fmla="*/ 2147483647 w 2"/>
                    <a:gd name="T7" fmla="*/ 0 h 2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"/>
                    <a:gd name="T13" fmla="*/ 0 h 2"/>
                    <a:gd name="T14" fmla="*/ 2 w 2"/>
                    <a:gd name="T15" fmla="*/ 2 h 2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" h="2">
                      <a:moveTo>
                        <a:pt x="2" y="0"/>
                      </a:moveTo>
                      <a:lnTo>
                        <a:pt x="0" y="0"/>
                      </a:lnTo>
                      <a:lnTo>
                        <a:pt x="2" y="2"/>
                      </a:lnTo>
                      <a:lnTo>
                        <a:pt x="2" y="0"/>
                      </a:lnTo>
                      <a:close/>
                    </a:path>
                  </a:pathLst>
                </a:custGeom>
                <a:solidFill>
                  <a:srgbClr val="4BAFC8"/>
                </a:solidFill>
                <a:ln w="19050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</p:spPr>
              <p:txBody>
                <a:bodyPr/>
                <a:lstStyle/>
                <a:p>
                  <a:endParaRPr lang="zh-CN" altLang="en-US" kern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49" name="Freeform 72"/>
                <p:cNvSpPr>
                  <a:spLocks/>
                </p:cNvSpPr>
                <p:nvPr/>
              </p:nvSpPr>
              <p:spPr bwMode="auto">
                <a:xfrm>
                  <a:off x="4913313" y="5092700"/>
                  <a:ext cx="3175" cy="3175"/>
                </a:xfrm>
                <a:custGeom>
                  <a:avLst/>
                  <a:gdLst>
                    <a:gd name="T0" fmla="*/ 2147483647 w 2"/>
                    <a:gd name="T1" fmla="*/ 2147483647 h 2"/>
                    <a:gd name="T2" fmla="*/ 0 w 2"/>
                    <a:gd name="T3" fmla="*/ 0 h 2"/>
                    <a:gd name="T4" fmla="*/ 0 w 2"/>
                    <a:gd name="T5" fmla="*/ 2147483647 h 2"/>
                    <a:gd name="T6" fmla="*/ 2147483647 w 2"/>
                    <a:gd name="T7" fmla="*/ 2147483647 h 2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"/>
                    <a:gd name="T13" fmla="*/ 0 h 2"/>
                    <a:gd name="T14" fmla="*/ 2 w 2"/>
                    <a:gd name="T15" fmla="*/ 2 h 2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" h="2">
                      <a:moveTo>
                        <a:pt x="2" y="2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2" y="2"/>
                      </a:lnTo>
                      <a:close/>
                    </a:path>
                  </a:pathLst>
                </a:custGeom>
                <a:solidFill>
                  <a:srgbClr val="4BAFC8"/>
                </a:solidFill>
                <a:ln w="19050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</p:spPr>
              <p:txBody>
                <a:bodyPr/>
                <a:lstStyle/>
                <a:p>
                  <a:endParaRPr lang="zh-CN" altLang="en-US" kern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50" name="Freeform 73"/>
                <p:cNvSpPr>
                  <a:spLocks/>
                </p:cNvSpPr>
                <p:nvPr/>
              </p:nvSpPr>
              <p:spPr bwMode="auto">
                <a:xfrm>
                  <a:off x="4449763" y="4902200"/>
                  <a:ext cx="3175" cy="3175"/>
                </a:xfrm>
                <a:custGeom>
                  <a:avLst/>
                  <a:gdLst>
                    <a:gd name="T0" fmla="*/ 0 w 2"/>
                    <a:gd name="T1" fmla="*/ 2147483647 h 2"/>
                    <a:gd name="T2" fmla="*/ 2147483647 w 2"/>
                    <a:gd name="T3" fmla="*/ 2147483647 h 2"/>
                    <a:gd name="T4" fmla="*/ 0 w 2"/>
                    <a:gd name="T5" fmla="*/ 0 h 2"/>
                    <a:gd name="T6" fmla="*/ 0 w 2"/>
                    <a:gd name="T7" fmla="*/ 2147483647 h 2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"/>
                    <a:gd name="T13" fmla="*/ 0 h 2"/>
                    <a:gd name="T14" fmla="*/ 2 w 2"/>
                    <a:gd name="T15" fmla="*/ 2 h 2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" h="2">
                      <a:moveTo>
                        <a:pt x="0" y="2"/>
                      </a:move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solidFill>
                  <a:srgbClr val="4BAFC8"/>
                </a:solidFill>
                <a:ln w="19050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</p:spPr>
              <p:txBody>
                <a:bodyPr/>
                <a:lstStyle/>
                <a:p>
                  <a:endParaRPr lang="zh-CN" altLang="en-US" kern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51" name="Freeform 74"/>
                <p:cNvSpPr>
                  <a:spLocks/>
                </p:cNvSpPr>
                <p:nvPr/>
              </p:nvSpPr>
              <p:spPr bwMode="auto">
                <a:xfrm>
                  <a:off x="2593975" y="4202113"/>
                  <a:ext cx="3175" cy="3175"/>
                </a:xfrm>
                <a:custGeom>
                  <a:avLst/>
                  <a:gdLst>
                    <a:gd name="T0" fmla="*/ 0 w 2"/>
                    <a:gd name="T1" fmla="*/ 0 h 2"/>
                    <a:gd name="T2" fmla="*/ 2147483647 w 2"/>
                    <a:gd name="T3" fmla="*/ 2147483647 h 2"/>
                    <a:gd name="T4" fmla="*/ 2147483647 w 2"/>
                    <a:gd name="T5" fmla="*/ 0 h 2"/>
                    <a:gd name="T6" fmla="*/ 0 w 2"/>
                    <a:gd name="T7" fmla="*/ 0 h 2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"/>
                    <a:gd name="T13" fmla="*/ 0 h 2"/>
                    <a:gd name="T14" fmla="*/ 2 w 2"/>
                    <a:gd name="T15" fmla="*/ 2 h 2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" h="2">
                      <a:moveTo>
                        <a:pt x="0" y="0"/>
                      </a:moveTo>
                      <a:lnTo>
                        <a:pt x="2" y="2"/>
                      </a:lnTo>
                      <a:lnTo>
                        <a:pt x="2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4BAFC8"/>
                </a:solidFill>
                <a:ln w="19050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</p:spPr>
              <p:txBody>
                <a:bodyPr/>
                <a:lstStyle/>
                <a:p>
                  <a:endParaRPr lang="zh-CN" altLang="en-US" kern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52" name="Freeform 75"/>
                <p:cNvSpPr>
                  <a:spLocks/>
                </p:cNvSpPr>
                <p:nvPr/>
              </p:nvSpPr>
              <p:spPr bwMode="auto">
                <a:xfrm>
                  <a:off x="1931988" y="2559050"/>
                  <a:ext cx="3175" cy="3175"/>
                </a:xfrm>
                <a:custGeom>
                  <a:avLst/>
                  <a:gdLst>
                    <a:gd name="T0" fmla="*/ 0 w 2"/>
                    <a:gd name="T1" fmla="*/ 2147483647 h 2"/>
                    <a:gd name="T2" fmla="*/ 2147483647 w 2"/>
                    <a:gd name="T3" fmla="*/ 0 h 2"/>
                    <a:gd name="T4" fmla="*/ 0 w 2"/>
                    <a:gd name="T5" fmla="*/ 0 h 2"/>
                    <a:gd name="T6" fmla="*/ 0 w 2"/>
                    <a:gd name="T7" fmla="*/ 2147483647 h 2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"/>
                    <a:gd name="T13" fmla="*/ 0 h 2"/>
                    <a:gd name="T14" fmla="*/ 2 w 2"/>
                    <a:gd name="T15" fmla="*/ 2 h 2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" h="2">
                      <a:moveTo>
                        <a:pt x="0" y="2"/>
                      </a:move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solidFill>
                  <a:srgbClr val="4BAFC8"/>
                </a:solidFill>
                <a:ln w="19050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</p:spPr>
              <p:txBody>
                <a:bodyPr/>
                <a:lstStyle/>
                <a:p>
                  <a:endParaRPr lang="zh-CN" altLang="en-US" kern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53" name="Freeform 76"/>
                <p:cNvSpPr>
                  <a:spLocks/>
                </p:cNvSpPr>
                <p:nvPr/>
              </p:nvSpPr>
              <p:spPr bwMode="auto">
                <a:xfrm>
                  <a:off x="1925638" y="2555875"/>
                  <a:ext cx="3175" cy="3175"/>
                </a:xfrm>
                <a:custGeom>
                  <a:avLst/>
                  <a:gdLst>
                    <a:gd name="T0" fmla="*/ 2147483647 w 2"/>
                    <a:gd name="T1" fmla="*/ 2147483647 h 2"/>
                    <a:gd name="T2" fmla="*/ 0 w 2"/>
                    <a:gd name="T3" fmla="*/ 0 h 2"/>
                    <a:gd name="T4" fmla="*/ 0 w 2"/>
                    <a:gd name="T5" fmla="*/ 2147483647 h 2"/>
                    <a:gd name="T6" fmla="*/ 2147483647 w 2"/>
                    <a:gd name="T7" fmla="*/ 2147483647 h 2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"/>
                    <a:gd name="T13" fmla="*/ 0 h 2"/>
                    <a:gd name="T14" fmla="*/ 2 w 2"/>
                    <a:gd name="T15" fmla="*/ 2 h 2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" h="2">
                      <a:moveTo>
                        <a:pt x="2" y="2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2" y="2"/>
                      </a:lnTo>
                      <a:close/>
                    </a:path>
                  </a:pathLst>
                </a:custGeom>
                <a:solidFill>
                  <a:srgbClr val="4BAFC8"/>
                </a:solidFill>
                <a:ln w="19050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</p:spPr>
              <p:txBody>
                <a:bodyPr/>
                <a:lstStyle/>
                <a:p>
                  <a:endParaRPr lang="zh-CN" altLang="en-US" kern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54" name="Freeform 77"/>
                <p:cNvSpPr>
                  <a:spLocks/>
                </p:cNvSpPr>
                <p:nvPr/>
              </p:nvSpPr>
              <p:spPr bwMode="auto">
                <a:xfrm>
                  <a:off x="1922463" y="2549525"/>
                  <a:ext cx="3175" cy="3175"/>
                </a:xfrm>
                <a:custGeom>
                  <a:avLst/>
                  <a:gdLst>
                    <a:gd name="T0" fmla="*/ 2147483647 w 2"/>
                    <a:gd name="T1" fmla="*/ 2147483647 h 2"/>
                    <a:gd name="T2" fmla="*/ 2147483647 w 2"/>
                    <a:gd name="T3" fmla="*/ 0 h 2"/>
                    <a:gd name="T4" fmla="*/ 0 w 2"/>
                    <a:gd name="T5" fmla="*/ 2147483647 h 2"/>
                    <a:gd name="T6" fmla="*/ 2147483647 w 2"/>
                    <a:gd name="T7" fmla="*/ 2147483647 h 2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"/>
                    <a:gd name="T13" fmla="*/ 0 h 2"/>
                    <a:gd name="T14" fmla="*/ 2 w 2"/>
                    <a:gd name="T15" fmla="*/ 2 h 2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" h="2">
                      <a:moveTo>
                        <a:pt x="2" y="2"/>
                      </a:move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2" y="2"/>
                      </a:lnTo>
                      <a:close/>
                    </a:path>
                  </a:pathLst>
                </a:custGeom>
                <a:solidFill>
                  <a:srgbClr val="4BAFC8"/>
                </a:solidFill>
                <a:ln w="19050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</p:spPr>
              <p:txBody>
                <a:bodyPr/>
                <a:lstStyle/>
                <a:p>
                  <a:endParaRPr lang="zh-CN" altLang="en-US" kern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55" name="Rectangle 78"/>
                <p:cNvSpPr>
                  <a:spLocks noChangeArrowheads="1"/>
                </p:cNvSpPr>
                <p:nvPr/>
              </p:nvSpPr>
              <p:spPr bwMode="auto">
                <a:xfrm>
                  <a:off x="2578100" y="4075113"/>
                  <a:ext cx="3175" cy="3175"/>
                </a:xfrm>
                <a:prstGeom prst="rect">
                  <a:avLst/>
                </a:prstGeom>
                <a:solidFill>
                  <a:srgbClr val="4BAFC8"/>
                </a:solidFill>
                <a:ln w="19050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</p:spPr>
              <p:txBody>
                <a:bodyPr/>
                <a:lstStyle/>
                <a:p>
                  <a:endParaRPr lang="zh-CN" altLang="en-US" kern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56" name="Rectangle 79"/>
                <p:cNvSpPr>
                  <a:spLocks noChangeArrowheads="1"/>
                </p:cNvSpPr>
                <p:nvPr/>
              </p:nvSpPr>
              <p:spPr bwMode="auto">
                <a:xfrm>
                  <a:off x="4402138" y="4387850"/>
                  <a:ext cx="3175" cy="3175"/>
                </a:xfrm>
                <a:prstGeom prst="rect">
                  <a:avLst/>
                </a:prstGeom>
                <a:solidFill>
                  <a:srgbClr val="4BAFC8"/>
                </a:solidFill>
                <a:ln w="19050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</p:spPr>
              <p:txBody>
                <a:bodyPr/>
                <a:lstStyle/>
                <a:p>
                  <a:endParaRPr lang="zh-CN" altLang="en-US" kern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57" name="Freeform 80"/>
                <p:cNvSpPr>
                  <a:spLocks/>
                </p:cNvSpPr>
                <p:nvPr/>
              </p:nvSpPr>
              <p:spPr bwMode="auto">
                <a:xfrm>
                  <a:off x="3603625" y="4902200"/>
                  <a:ext cx="3175" cy="3175"/>
                </a:xfrm>
                <a:custGeom>
                  <a:avLst/>
                  <a:gdLst>
                    <a:gd name="T0" fmla="*/ 2147483647 w 2"/>
                    <a:gd name="T1" fmla="*/ 2147483647 h 2"/>
                    <a:gd name="T2" fmla="*/ 2147483647 w 2"/>
                    <a:gd name="T3" fmla="*/ 0 h 2"/>
                    <a:gd name="T4" fmla="*/ 0 w 2"/>
                    <a:gd name="T5" fmla="*/ 0 h 2"/>
                    <a:gd name="T6" fmla="*/ 2147483647 w 2"/>
                    <a:gd name="T7" fmla="*/ 2147483647 h 2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"/>
                    <a:gd name="T13" fmla="*/ 0 h 2"/>
                    <a:gd name="T14" fmla="*/ 2 w 2"/>
                    <a:gd name="T15" fmla="*/ 2 h 2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" h="2">
                      <a:moveTo>
                        <a:pt x="2" y="2"/>
                      </a:move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2" y="2"/>
                      </a:lnTo>
                      <a:close/>
                    </a:path>
                  </a:pathLst>
                </a:custGeom>
                <a:solidFill>
                  <a:srgbClr val="4BAFC8"/>
                </a:solidFill>
                <a:ln w="19050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</p:spPr>
              <p:txBody>
                <a:bodyPr/>
                <a:lstStyle/>
                <a:p>
                  <a:endParaRPr lang="zh-CN" altLang="en-US" kern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58" name="Freeform 81"/>
                <p:cNvSpPr>
                  <a:spLocks/>
                </p:cNvSpPr>
                <p:nvPr/>
              </p:nvSpPr>
              <p:spPr bwMode="auto">
                <a:xfrm>
                  <a:off x="500063" y="4686300"/>
                  <a:ext cx="133350" cy="257175"/>
                </a:xfrm>
                <a:custGeom>
                  <a:avLst/>
                  <a:gdLst>
                    <a:gd name="T0" fmla="*/ 2147483647 w 84"/>
                    <a:gd name="T1" fmla="*/ 2147483647 h 162"/>
                    <a:gd name="T2" fmla="*/ 2147483647 w 84"/>
                    <a:gd name="T3" fmla="*/ 2147483647 h 162"/>
                    <a:gd name="T4" fmla="*/ 2147483647 w 84"/>
                    <a:gd name="T5" fmla="*/ 2147483647 h 162"/>
                    <a:gd name="T6" fmla="*/ 2147483647 w 84"/>
                    <a:gd name="T7" fmla="*/ 2147483647 h 162"/>
                    <a:gd name="T8" fmla="*/ 2147483647 w 84"/>
                    <a:gd name="T9" fmla="*/ 2147483647 h 162"/>
                    <a:gd name="T10" fmla="*/ 2147483647 w 84"/>
                    <a:gd name="T11" fmla="*/ 2147483647 h 162"/>
                    <a:gd name="T12" fmla="*/ 2147483647 w 84"/>
                    <a:gd name="T13" fmla="*/ 2147483647 h 162"/>
                    <a:gd name="T14" fmla="*/ 2147483647 w 84"/>
                    <a:gd name="T15" fmla="*/ 2147483647 h 162"/>
                    <a:gd name="T16" fmla="*/ 2147483647 w 84"/>
                    <a:gd name="T17" fmla="*/ 2147483647 h 162"/>
                    <a:gd name="T18" fmla="*/ 2147483647 w 84"/>
                    <a:gd name="T19" fmla="*/ 2147483647 h 162"/>
                    <a:gd name="T20" fmla="*/ 2147483647 w 84"/>
                    <a:gd name="T21" fmla="*/ 2147483647 h 162"/>
                    <a:gd name="T22" fmla="*/ 2147483647 w 84"/>
                    <a:gd name="T23" fmla="*/ 2147483647 h 162"/>
                    <a:gd name="T24" fmla="*/ 2147483647 w 84"/>
                    <a:gd name="T25" fmla="*/ 2147483647 h 162"/>
                    <a:gd name="T26" fmla="*/ 2147483647 w 84"/>
                    <a:gd name="T27" fmla="*/ 2147483647 h 162"/>
                    <a:gd name="T28" fmla="*/ 2147483647 w 84"/>
                    <a:gd name="T29" fmla="*/ 2147483647 h 162"/>
                    <a:gd name="T30" fmla="*/ 2147483647 w 84"/>
                    <a:gd name="T31" fmla="*/ 2147483647 h 162"/>
                    <a:gd name="T32" fmla="*/ 2147483647 w 84"/>
                    <a:gd name="T33" fmla="*/ 2147483647 h 162"/>
                    <a:gd name="T34" fmla="*/ 2147483647 w 84"/>
                    <a:gd name="T35" fmla="*/ 0 h 162"/>
                    <a:gd name="T36" fmla="*/ 2147483647 w 84"/>
                    <a:gd name="T37" fmla="*/ 2147483647 h 162"/>
                    <a:gd name="T38" fmla="*/ 2147483647 w 84"/>
                    <a:gd name="T39" fmla="*/ 2147483647 h 162"/>
                    <a:gd name="T40" fmla="*/ 2147483647 w 84"/>
                    <a:gd name="T41" fmla="*/ 2147483647 h 162"/>
                    <a:gd name="T42" fmla="*/ 2147483647 w 84"/>
                    <a:gd name="T43" fmla="*/ 2147483647 h 162"/>
                    <a:gd name="T44" fmla="*/ 2147483647 w 84"/>
                    <a:gd name="T45" fmla="*/ 2147483647 h 162"/>
                    <a:gd name="T46" fmla="*/ 2147483647 w 84"/>
                    <a:gd name="T47" fmla="*/ 2147483647 h 162"/>
                    <a:gd name="T48" fmla="*/ 0 w 84"/>
                    <a:gd name="T49" fmla="*/ 2147483647 h 162"/>
                    <a:gd name="T50" fmla="*/ 2147483647 w 84"/>
                    <a:gd name="T51" fmla="*/ 2147483647 h 162"/>
                    <a:gd name="T52" fmla="*/ 2147483647 w 84"/>
                    <a:gd name="T53" fmla="*/ 2147483647 h 162"/>
                    <a:gd name="T54" fmla="*/ 2147483647 w 84"/>
                    <a:gd name="T55" fmla="*/ 2147483647 h 162"/>
                    <a:gd name="T56" fmla="*/ 2147483647 w 84"/>
                    <a:gd name="T57" fmla="*/ 2147483647 h 162"/>
                    <a:gd name="T58" fmla="*/ 2147483647 w 84"/>
                    <a:gd name="T59" fmla="*/ 2147483647 h 162"/>
                    <a:gd name="T60" fmla="*/ 2147483647 w 84"/>
                    <a:gd name="T61" fmla="*/ 2147483647 h 162"/>
                    <a:gd name="T62" fmla="*/ 2147483647 w 84"/>
                    <a:gd name="T63" fmla="*/ 2147483647 h 162"/>
                    <a:gd name="T64" fmla="*/ 2147483647 w 84"/>
                    <a:gd name="T65" fmla="*/ 2147483647 h 162"/>
                    <a:gd name="T66" fmla="*/ 2147483647 w 84"/>
                    <a:gd name="T67" fmla="*/ 2147483647 h 162"/>
                    <a:gd name="T68" fmla="*/ 2147483647 w 84"/>
                    <a:gd name="T69" fmla="*/ 2147483647 h 162"/>
                    <a:gd name="T70" fmla="*/ 2147483647 w 84"/>
                    <a:gd name="T71" fmla="*/ 2147483647 h 162"/>
                    <a:gd name="T72" fmla="*/ 2147483647 w 84"/>
                    <a:gd name="T73" fmla="*/ 2147483647 h 162"/>
                    <a:gd name="T74" fmla="*/ 2147483647 w 84"/>
                    <a:gd name="T75" fmla="*/ 2147483647 h 162"/>
                    <a:gd name="T76" fmla="*/ 2147483647 w 84"/>
                    <a:gd name="T77" fmla="*/ 2147483647 h 162"/>
                    <a:gd name="T78" fmla="*/ 2147483647 w 84"/>
                    <a:gd name="T79" fmla="*/ 2147483647 h 162"/>
                    <a:gd name="T80" fmla="*/ 2147483647 w 84"/>
                    <a:gd name="T81" fmla="*/ 2147483647 h 162"/>
                    <a:gd name="T82" fmla="*/ 2147483647 w 84"/>
                    <a:gd name="T83" fmla="*/ 2147483647 h 162"/>
                    <a:gd name="T84" fmla="*/ 2147483647 w 84"/>
                    <a:gd name="T85" fmla="*/ 2147483647 h 162"/>
                    <a:gd name="T86" fmla="*/ 2147483647 w 84"/>
                    <a:gd name="T87" fmla="*/ 2147483647 h 162"/>
                    <a:gd name="T88" fmla="*/ 2147483647 w 84"/>
                    <a:gd name="T89" fmla="*/ 2147483647 h 162"/>
                    <a:gd name="T90" fmla="*/ 2147483647 w 84"/>
                    <a:gd name="T91" fmla="*/ 2147483647 h 162"/>
                    <a:gd name="T92" fmla="*/ 2147483647 w 84"/>
                    <a:gd name="T93" fmla="*/ 2147483647 h 162"/>
                    <a:gd name="T94" fmla="*/ 2147483647 w 84"/>
                    <a:gd name="T95" fmla="*/ 2147483647 h 162"/>
                    <a:gd name="T96" fmla="*/ 2147483647 w 84"/>
                    <a:gd name="T97" fmla="*/ 2147483647 h 162"/>
                    <a:gd name="T98" fmla="*/ 2147483647 w 84"/>
                    <a:gd name="T99" fmla="*/ 2147483647 h 162"/>
                    <a:gd name="T100" fmla="*/ 2147483647 w 84"/>
                    <a:gd name="T101" fmla="*/ 2147483647 h 162"/>
                    <a:gd name="T102" fmla="*/ 2147483647 w 84"/>
                    <a:gd name="T103" fmla="*/ 2147483647 h 162"/>
                    <a:gd name="T104" fmla="*/ 2147483647 w 84"/>
                    <a:gd name="T105" fmla="*/ 2147483647 h 162"/>
                    <a:gd name="T106" fmla="*/ 2147483647 w 84"/>
                    <a:gd name="T107" fmla="*/ 2147483647 h 162"/>
                    <a:gd name="T108" fmla="*/ 2147483647 w 84"/>
                    <a:gd name="T109" fmla="*/ 2147483647 h 162"/>
                    <a:gd name="T110" fmla="*/ 2147483647 w 84"/>
                    <a:gd name="T111" fmla="*/ 2147483647 h 162"/>
                    <a:gd name="T112" fmla="*/ 2147483647 w 84"/>
                    <a:gd name="T113" fmla="*/ 2147483647 h 162"/>
                    <a:gd name="T114" fmla="*/ 2147483647 w 84"/>
                    <a:gd name="T115" fmla="*/ 2147483647 h 162"/>
                    <a:gd name="T116" fmla="*/ 2147483647 w 84"/>
                    <a:gd name="T117" fmla="*/ 2147483647 h 162"/>
                    <a:gd name="T118" fmla="*/ 2147483647 w 84"/>
                    <a:gd name="T119" fmla="*/ 2147483647 h 162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w 84"/>
                    <a:gd name="T181" fmla="*/ 0 h 162"/>
                    <a:gd name="T182" fmla="*/ 84 w 84"/>
                    <a:gd name="T183" fmla="*/ 162 h 162"/>
                  </a:gdLst>
                  <a:ahLst/>
                  <a:cxnLst>
                    <a:cxn ang="T120">
                      <a:pos x="T0" y="T1"/>
                    </a:cxn>
                    <a:cxn ang="T121">
                      <a:pos x="T2" y="T3"/>
                    </a:cxn>
                    <a:cxn ang="T122">
                      <a:pos x="T4" y="T5"/>
                    </a:cxn>
                    <a:cxn ang="T123">
                      <a:pos x="T6" y="T7"/>
                    </a:cxn>
                    <a:cxn ang="T124">
                      <a:pos x="T8" y="T9"/>
                    </a:cxn>
                    <a:cxn ang="T125">
                      <a:pos x="T10" y="T11"/>
                    </a:cxn>
                    <a:cxn ang="T126">
                      <a:pos x="T12" y="T13"/>
                    </a:cxn>
                    <a:cxn ang="T127">
                      <a:pos x="T14" y="T15"/>
                    </a:cxn>
                    <a:cxn ang="T128">
                      <a:pos x="T16" y="T17"/>
                    </a:cxn>
                    <a:cxn ang="T129">
                      <a:pos x="T18" y="T19"/>
                    </a:cxn>
                    <a:cxn ang="T130">
                      <a:pos x="T20" y="T21"/>
                    </a:cxn>
                    <a:cxn ang="T131">
                      <a:pos x="T22" y="T23"/>
                    </a:cxn>
                    <a:cxn ang="T132">
                      <a:pos x="T24" y="T25"/>
                    </a:cxn>
                    <a:cxn ang="T133">
                      <a:pos x="T26" y="T27"/>
                    </a:cxn>
                    <a:cxn ang="T134">
                      <a:pos x="T28" y="T29"/>
                    </a:cxn>
                    <a:cxn ang="T135">
                      <a:pos x="T30" y="T31"/>
                    </a:cxn>
                    <a:cxn ang="T136">
                      <a:pos x="T32" y="T33"/>
                    </a:cxn>
                    <a:cxn ang="T137">
                      <a:pos x="T34" y="T35"/>
                    </a:cxn>
                    <a:cxn ang="T138">
                      <a:pos x="T36" y="T37"/>
                    </a:cxn>
                    <a:cxn ang="T139">
                      <a:pos x="T38" y="T39"/>
                    </a:cxn>
                    <a:cxn ang="T140">
                      <a:pos x="T40" y="T41"/>
                    </a:cxn>
                    <a:cxn ang="T141">
                      <a:pos x="T42" y="T43"/>
                    </a:cxn>
                    <a:cxn ang="T142">
                      <a:pos x="T44" y="T45"/>
                    </a:cxn>
                    <a:cxn ang="T143">
                      <a:pos x="T46" y="T47"/>
                    </a:cxn>
                    <a:cxn ang="T144">
                      <a:pos x="T48" y="T49"/>
                    </a:cxn>
                    <a:cxn ang="T145">
                      <a:pos x="T50" y="T51"/>
                    </a:cxn>
                    <a:cxn ang="T146">
                      <a:pos x="T52" y="T53"/>
                    </a:cxn>
                    <a:cxn ang="T147">
                      <a:pos x="T54" y="T55"/>
                    </a:cxn>
                    <a:cxn ang="T148">
                      <a:pos x="T56" y="T57"/>
                    </a:cxn>
                    <a:cxn ang="T149">
                      <a:pos x="T58" y="T59"/>
                    </a:cxn>
                    <a:cxn ang="T150">
                      <a:pos x="T60" y="T61"/>
                    </a:cxn>
                    <a:cxn ang="T151">
                      <a:pos x="T62" y="T63"/>
                    </a:cxn>
                    <a:cxn ang="T152">
                      <a:pos x="T64" y="T65"/>
                    </a:cxn>
                    <a:cxn ang="T153">
                      <a:pos x="T66" y="T67"/>
                    </a:cxn>
                    <a:cxn ang="T154">
                      <a:pos x="T68" y="T69"/>
                    </a:cxn>
                    <a:cxn ang="T155">
                      <a:pos x="T70" y="T71"/>
                    </a:cxn>
                    <a:cxn ang="T156">
                      <a:pos x="T72" y="T73"/>
                    </a:cxn>
                    <a:cxn ang="T157">
                      <a:pos x="T74" y="T75"/>
                    </a:cxn>
                    <a:cxn ang="T158">
                      <a:pos x="T76" y="T77"/>
                    </a:cxn>
                    <a:cxn ang="T159">
                      <a:pos x="T78" y="T79"/>
                    </a:cxn>
                    <a:cxn ang="T160">
                      <a:pos x="T80" y="T81"/>
                    </a:cxn>
                    <a:cxn ang="T161">
                      <a:pos x="T82" y="T83"/>
                    </a:cxn>
                    <a:cxn ang="T162">
                      <a:pos x="T84" y="T85"/>
                    </a:cxn>
                    <a:cxn ang="T163">
                      <a:pos x="T86" y="T87"/>
                    </a:cxn>
                    <a:cxn ang="T164">
                      <a:pos x="T88" y="T89"/>
                    </a:cxn>
                    <a:cxn ang="T165">
                      <a:pos x="T90" y="T91"/>
                    </a:cxn>
                    <a:cxn ang="T166">
                      <a:pos x="T92" y="T93"/>
                    </a:cxn>
                    <a:cxn ang="T167">
                      <a:pos x="T94" y="T95"/>
                    </a:cxn>
                    <a:cxn ang="T168">
                      <a:pos x="T96" y="T97"/>
                    </a:cxn>
                    <a:cxn ang="T169">
                      <a:pos x="T98" y="T99"/>
                    </a:cxn>
                    <a:cxn ang="T170">
                      <a:pos x="T100" y="T101"/>
                    </a:cxn>
                    <a:cxn ang="T171">
                      <a:pos x="T102" y="T103"/>
                    </a:cxn>
                    <a:cxn ang="T172">
                      <a:pos x="T104" y="T105"/>
                    </a:cxn>
                    <a:cxn ang="T173">
                      <a:pos x="T106" y="T107"/>
                    </a:cxn>
                    <a:cxn ang="T174">
                      <a:pos x="T108" y="T109"/>
                    </a:cxn>
                    <a:cxn ang="T175">
                      <a:pos x="T110" y="T111"/>
                    </a:cxn>
                    <a:cxn ang="T176">
                      <a:pos x="T112" y="T113"/>
                    </a:cxn>
                    <a:cxn ang="T177">
                      <a:pos x="T114" y="T115"/>
                    </a:cxn>
                    <a:cxn ang="T178">
                      <a:pos x="T116" y="T117"/>
                    </a:cxn>
                    <a:cxn ang="T179">
                      <a:pos x="T118" y="T119"/>
                    </a:cxn>
                  </a:cxnLst>
                  <a:rect l="T180" t="T181" r="T182" b="T183"/>
                  <a:pathLst>
                    <a:path w="84" h="162">
                      <a:moveTo>
                        <a:pt x="82" y="114"/>
                      </a:moveTo>
                      <a:lnTo>
                        <a:pt x="80" y="114"/>
                      </a:lnTo>
                      <a:lnTo>
                        <a:pt x="80" y="112"/>
                      </a:lnTo>
                      <a:lnTo>
                        <a:pt x="78" y="112"/>
                      </a:lnTo>
                      <a:lnTo>
                        <a:pt x="78" y="110"/>
                      </a:lnTo>
                      <a:lnTo>
                        <a:pt x="78" y="108"/>
                      </a:lnTo>
                      <a:lnTo>
                        <a:pt x="80" y="106"/>
                      </a:lnTo>
                      <a:lnTo>
                        <a:pt x="78" y="104"/>
                      </a:lnTo>
                      <a:lnTo>
                        <a:pt x="78" y="102"/>
                      </a:lnTo>
                      <a:lnTo>
                        <a:pt x="76" y="102"/>
                      </a:lnTo>
                      <a:lnTo>
                        <a:pt x="78" y="100"/>
                      </a:lnTo>
                      <a:lnTo>
                        <a:pt x="78" y="98"/>
                      </a:lnTo>
                      <a:lnTo>
                        <a:pt x="78" y="96"/>
                      </a:lnTo>
                      <a:lnTo>
                        <a:pt x="80" y="94"/>
                      </a:lnTo>
                      <a:lnTo>
                        <a:pt x="80" y="92"/>
                      </a:lnTo>
                      <a:lnTo>
                        <a:pt x="80" y="90"/>
                      </a:lnTo>
                      <a:lnTo>
                        <a:pt x="80" y="88"/>
                      </a:lnTo>
                      <a:lnTo>
                        <a:pt x="80" y="86"/>
                      </a:lnTo>
                      <a:lnTo>
                        <a:pt x="78" y="84"/>
                      </a:lnTo>
                      <a:lnTo>
                        <a:pt x="78" y="82"/>
                      </a:lnTo>
                      <a:lnTo>
                        <a:pt x="78" y="80"/>
                      </a:lnTo>
                      <a:lnTo>
                        <a:pt x="78" y="78"/>
                      </a:lnTo>
                      <a:lnTo>
                        <a:pt x="78" y="76"/>
                      </a:lnTo>
                      <a:lnTo>
                        <a:pt x="78" y="74"/>
                      </a:lnTo>
                      <a:lnTo>
                        <a:pt x="78" y="72"/>
                      </a:lnTo>
                      <a:lnTo>
                        <a:pt x="76" y="70"/>
                      </a:lnTo>
                      <a:lnTo>
                        <a:pt x="76" y="68"/>
                      </a:lnTo>
                      <a:lnTo>
                        <a:pt x="76" y="66"/>
                      </a:lnTo>
                      <a:lnTo>
                        <a:pt x="74" y="64"/>
                      </a:lnTo>
                      <a:lnTo>
                        <a:pt x="74" y="62"/>
                      </a:lnTo>
                      <a:lnTo>
                        <a:pt x="72" y="60"/>
                      </a:lnTo>
                      <a:lnTo>
                        <a:pt x="70" y="58"/>
                      </a:lnTo>
                      <a:lnTo>
                        <a:pt x="68" y="58"/>
                      </a:lnTo>
                      <a:lnTo>
                        <a:pt x="68" y="56"/>
                      </a:lnTo>
                      <a:lnTo>
                        <a:pt x="66" y="54"/>
                      </a:lnTo>
                      <a:lnTo>
                        <a:pt x="64" y="54"/>
                      </a:lnTo>
                      <a:lnTo>
                        <a:pt x="64" y="52"/>
                      </a:lnTo>
                      <a:lnTo>
                        <a:pt x="62" y="52"/>
                      </a:lnTo>
                      <a:lnTo>
                        <a:pt x="62" y="50"/>
                      </a:lnTo>
                      <a:lnTo>
                        <a:pt x="60" y="50"/>
                      </a:lnTo>
                      <a:lnTo>
                        <a:pt x="60" y="48"/>
                      </a:lnTo>
                      <a:lnTo>
                        <a:pt x="58" y="46"/>
                      </a:lnTo>
                      <a:lnTo>
                        <a:pt x="56" y="46"/>
                      </a:lnTo>
                      <a:lnTo>
                        <a:pt x="52" y="44"/>
                      </a:lnTo>
                      <a:lnTo>
                        <a:pt x="50" y="44"/>
                      </a:lnTo>
                      <a:lnTo>
                        <a:pt x="48" y="44"/>
                      </a:lnTo>
                      <a:lnTo>
                        <a:pt x="46" y="44"/>
                      </a:lnTo>
                      <a:lnTo>
                        <a:pt x="44" y="42"/>
                      </a:lnTo>
                      <a:lnTo>
                        <a:pt x="42" y="42"/>
                      </a:lnTo>
                      <a:lnTo>
                        <a:pt x="42" y="40"/>
                      </a:lnTo>
                      <a:lnTo>
                        <a:pt x="42" y="38"/>
                      </a:lnTo>
                      <a:lnTo>
                        <a:pt x="42" y="36"/>
                      </a:lnTo>
                      <a:lnTo>
                        <a:pt x="40" y="34"/>
                      </a:lnTo>
                      <a:lnTo>
                        <a:pt x="40" y="32"/>
                      </a:lnTo>
                      <a:lnTo>
                        <a:pt x="38" y="30"/>
                      </a:lnTo>
                      <a:lnTo>
                        <a:pt x="38" y="28"/>
                      </a:lnTo>
                      <a:lnTo>
                        <a:pt x="36" y="26"/>
                      </a:lnTo>
                      <a:lnTo>
                        <a:pt x="36" y="24"/>
                      </a:lnTo>
                      <a:lnTo>
                        <a:pt x="36" y="22"/>
                      </a:lnTo>
                      <a:lnTo>
                        <a:pt x="38" y="20"/>
                      </a:lnTo>
                      <a:lnTo>
                        <a:pt x="38" y="18"/>
                      </a:lnTo>
                      <a:lnTo>
                        <a:pt x="38" y="16"/>
                      </a:lnTo>
                      <a:lnTo>
                        <a:pt x="40" y="16"/>
                      </a:lnTo>
                      <a:lnTo>
                        <a:pt x="40" y="14"/>
                      </a:lnTo>
                      <a:lnTo>
                        <a:pt x="42" y="12"/>
                      </a:lnTo>
                      <a:lnTo>
                        <a:pt x="42" y="10"/>
                      </a:lnTo>
                      <a:lnTo>
                        <a:pt x="42" y="8"/>
                      </a:lnTo>
                      <a:lnTo>
                        <a:pt x="42" y="6"/>
                      </a:lnTo>
                      <a:lnTo>
                        <a:pt x="44" y="4"/>
                      </a:lnTo>
                      <a:lnTo>
                        <a:pt x="44" y="2"/>
                      </a:lnTo>
                      <a:lnTo>
                        <a:pt x="44" y="0"/>
                      </a:lnTo>
                      <a:lnTo>
                        <a:pt x="42" y="0"/>
                      </a:lnTo>
                      <a:lnTo>
                        <a:pt x="40" y="0"/>
                      </a:lnTo>
                      <a:lnTo>
                        <a:pt x="40" y="2"/>
                      </a:lnTo>
                      <a:lnTo>
                        <a:pt x="38" y="2"/>
                      </a:lnTo>
                      <a:lnTo>
                        <a:pt x="36" y="4"/>
                      </a:lnTo>
                      <a:lnTo>
                        <a:pt x="34" y="6"/>
                      </a:lnTo>
                      <a:lnTo>
                        <a:pt x="32" y="6"/>
                      </a:lnTo>
                      <a:lnTo>
                        <a:pt x="32" y="8"/>
                      </a:lnTo>
                      <a:lnTo>
                        <a:pt x="30" y="10"/>
                      </a:lnTo>
                      <a:lnTo>
                        <a:pt x="28" y="10"/>
                      </a:lnTo>
                      <a:lnTo>
                        <a:pt x="28" y="12"/>
                      </a:lnTo>
                      <a:lnTo>
                        <a:pt x="26" y="12"/>
                      </a:lnTo>
                      <a:lnTo>
                        <a:pt x="24" y="12"/>
                      </a:lnTo>
                      <a:lnTo>
                        <a:pt x="22" y="12"/>
                      </a:lnTo>
                      <a:lnTo>
                        <a:pt x="20" y="12"/>
                      </a:lnTo>
                      <a:lnTo>
                        <a:pt x="18" y="12"/>
                      </a:lnTo>
                      <a:lnTo>
                        <a:pt x="16" y="12"/>
                      </a:lnTo>
                      <a:lnTo>
                        <a:pt x="14" y="12"/>
                      </a:lnTo>
                      <a:lnTo>
                        <a:pt x="14" y="14"/>
                      </a:lnTo>
                      <a:lnTo>
                        <a:pt x="12" y="14"/>
                      </a:lnTo>
                      <a:lnTo>
                        <a:pt x="10" y="14"/>
                      </a:lnTo>
                      <a:lnTo>
                        <a:pt x="8" y="16"/>
                      </a:lnTo>
                      <a:lnTo>
                        <a:pt x="6" y="18"/>
                      </a:lnTo>
                      <a:lnTo>
                        <a:pt x="4" y="20"/>
                      </a:lnTo>
                      <a:lnTo>
                        <a:pt x="2" y="20"/>
                      </a:lnTo>
                      <a:lnTo>
                        <a:pt x="2" y="22"/>
                      </a:lnTo>
                      <a:lnTo>
                        <a:pt x="0" y="24"/>
                      </a:lnTo>
                      <a:lnTo>
                        <a:pt x="0" y="26"/>
                      </a:lnTo>
                      <a:lnTo>
                        <a:pt x="0" y="28"/>
                      </a:lnTo>
                      <a:lnTo>
                        <a:pt x="2" y="30"/>
                      </a:lnTo>
                      <a:lnTo>
                        <a:pt x="2" y="32"/>
                      </a:lnTo>
                      <a:lnTo>
                        <a:pt x="4" y="34"/>
                      </a:lnTo>
                      <a:lnTo>
                        <a:pt x="4" y="36"/>
                      </a:lnTo>
                      <a:lnTo>
                        <a:pt x="4" y="38"/>
                      </a:lnTo>
                      <a:lnTo>
                        <a:pt x="4" y="40"/>
                      </a:lnTo>
                      <a:lnTo>
                        <a:pt x="6" y="42"/>
                      </a:lnTo>
                      <a:lnTo>
                        <a:pt x="4" y="44"/>
                      </a:lnTo>
                      <a:lnTo>
                        <a:pt x="4" y="46"/>
                      </a:lnTo>
                      <a:lnTo>
                        <a:pt x="6" y="48"/>
                      </a:lnTo>
                      <a:lnTo>
                        <a:pt x="4" y="50"/>
                      </a:lnTo>
                      <a:lnTo>
                        <a:pt x="4" y="52"/>
                      </a:lnTo>
                      <a:lnTo>
                        <a:pt x="4" y="54"/>
                      </a:lnTo>
                      <a:lnTo>
                        <a:pt x="2" y="54"/>
                      </a:lnTo>
                      <a:lnTo>
                        <a:pt x="2" y="56"/>
                      </a:lnTo>
                      <a:lnTo>
                        <a:pt x="2" y="58"/>
                      </a:lnTo>
                      <a:lnTo>
                        <a:pt x="4" y="60"/>
                      </a:lnTo>
                      <a:lnTo>
                        <a:pt x="4" y="62"/>
                      </a:lnTo>
                      <a:lnTo>
                        <a:pt x="4" y="64"/>
                      </a:lnTo>
                      <a:lnTo>
                        <a:pt x="6" y="64"/>
                      </a:lnTo>
                      <a:lnTo>
                        <a:pt x="8" y="64"/>
                      </a:lnTo>
                      <a:lnTo>
                        <a:pt x="10" y="64"/>
                      </a:lnTo>
                      <a:lnTo>
                        <a:pt x="12" y="66"/>
                      </a:lnTo>
                      <a:lnTo>
                        <a:pt x="12" y="68"/>
                      </a:lnTo>
                      <a:lnTo>
                        <a:pt x="14" y="68"/>
                      </a:lnTo>
                      <a:lnTo>
                        <a:pt x="14" y="70"/>
                      </a:lnTo>
                      <a:lnTo>
                        <a:pt x="16" y="70"/>
                      </a:lnTo>
                      <a:lnTo>
                        <a:pt x="18" y="70"/>
                      </a:lnTo>
                      <a:lnTo>
                        <a:pt x="18" y="72"/>
                      </a:lnTo>
                      <a:lnTo>
                        <a:pt x="20" y="72"/>
                      </a:lnTo>
                      <a:lnTo>
                        <a:pt x="22" y="72"/>
                      </a:lnTo>
                      <a:lnTo>
                        <a:pt x="24" y="74"/>
                      </a:lnTo>
                      <a:lnTo>
                        <a:pt x="26" y="76"/>
                      </a:lnTo>
                      <a:lnTo>
                        <a:pt x="28" y="76"/>
                      </a:lnTo>
                      <a:lnTo>
                        <a:pt x="28" y="78"/>
                      </a:lnTo>
                      <a:lnTo>
                        <a:pt x="28" y="80"/>
                      </a:lnTo>
                      <a:lnTo>
                        <a:pt x="30" y="80"/>
                      </a:lnTo>
                      <a:lnTo>
                        <a:pt x="30" y="82"/>
                      </a:lnTo>
                      <a:lnTo>
                        <a:pt x="30" y="84"/>
                      </a:lnTo>
                      <a:lnTo>
                        <a:pt x="30" y="86"/>
                      </a:lnTo>
                      <a:lnTo>
                        <a:pt x="30" y="88"/>
                      </a:lnTo>
                      <a:lnTo>
                        <a:pt x="30" y="90"/>
                      </a:lnTo>
                      <a:lnTo>
                        <a:pt x="32" y="90"/>
                      </a:lnTo>
                      <a:lnTo>
                        <a:pt x="34" y="90"/>
                      </a:lnTo>
                      <a:lnTo>
                        <a:pt x="34" y="92"/>
                      </a:lnTo>
                      <a:lnTo>
                        <a:pt x="36" y="94"/>
                      </a:lnTo>
                      <a:lnTo>
                        <a:pt x="36" y="96"/>
                      </a:lnTo>
                      <a:lnTo>
                        <a:pt x="36" y="98"/>
                      </a:lnTo>
                      <a:lnTo>
                        <a:pt x="36" y="100"/>
                      </a:lnTo>
                      <a:lnTo>
                        <a:pt x="36" y="102"/>
                      </a:lnTo>
                      <a:lnTo>
                        <a:pt x="38" y="104"/>
                      </a:lnTo>
                      <a:lnTo>
                        <a:pt x="38" y="106"/>
                      </a:lnTo>
                      <a:lnTo>
                        <a:pt x="36" y="108"/>
                      </a:lnTo>
                      <a:lnTo>
                        <a:pt x="34" y="108"/>
                      </a:lnTo>
                      <a:lnTo>
                        <a:pt x="34" y="110"/>
                      </a:lnTo>
                      <a:lnTo>
                        <a:pt x="36" y="112"/>
                      </a:lnTo>
                      <a:lnTo>
                        <a:pt x="38" y="114"/>
                      </a:lnTo>
                      <a:lnTo>
                        <a:pt x="40" y="114"/>
                      </a:lnTo>
                      <a:lnTo>
                        <a:pt x="42" y="114"/>
                      </a:lnTo>
                      <a:lnTo>
                        <a:pt x="42" y="116"/>
                      </a:lnTo>
                      <a:lnTo>
                        <a:pt x="44" y="116"/>
                      </a:lnTo>
                      <a:lnTo>
                        <a:pt x="44" y="118"/>
                      </a:lnTo>
                      <a:lnTo>
                        <a:pt x="44" y="120"/>
                      </a:lnTo>
                      <a:lnTo>
                        <a:pt x="44" y="122"/>
                      </a:lnTo>
                      <a:lnTo>
                        <a:pt x="42" y="122"/>
                      </a:lnTo>
                      <a:lnTo>
                        <a:pt x="42" y="124"/>
                      </a:lnTo>
                      <a:lnTo>
                        <a:pt x="42" y="126"/>
                      </a:lnTo>
                      <a:lnTo>
                        <a:pt x="44" y="128"/>
                      </a:lnTo>
                      <a:lnTo>
                        <a:pt x="44" y="130"/>
                      </a:lnTo>
                      <a:lnTo>
                        <a:pt x="44" y="132"/>
                      </a:lnTo>
                      <a:lnTo>
                        <a:pt x="44" y="134"/>
                      </a:lnTo>
                      <a:lnTo>
                        <a:pt x="42" y="134"/>
                      </a:lnTo>
                      <a:lnTo>
                        <a:pt x="42" y="136"/>
                      </a:lnTo>
                      <a:lnTo>
                        <a:pt x="44" y="136"/>
                      </a:lnTo>
                      <a:lnTo>
                        <a:pt x="44" y="138"/>
                      </a:lnTo>
                      <a:lnTo>
                        <a:pt x="44" y="140"/>
                      </a:lnTo>
                      <a:lnTo>
                        <a:pt x="46" y="140"/>
                      </a:lnTo>
                      <a:lnTo>
                        <a:pt x="46" y="142"/>
                      </a:lnTo>
                      <a:lnTo>
                        <a:pt x="48" y="142"/>
                      </a:lnTo>
                      <a:lnTo>
                        <a:pt x="48" y="144"/>
                      </a:lnTo>
                      <a:lnTo>
                        <a:pt x="48" y="146"/>
                      </a:lnTo>
                      <a:lnTo>
                        <a:pt x="50" y="148"/>
                      </a:lnTo>
                      <a:lnTo>
                        <a:pt x="50" y="150"/>
                      </a:lnTo>
                      <a:lnTo>
                        <a:pt x="50" y="152"/>
                      </a:lnTo>
                      <a:lnTo>
                        <a:pt x="50" y="154"/>
                      </a:lnTo>
                      <a:lnTo>
                        <a:pt x="50" y="156"/>
                      </a:lnTo>
                      <a:lnTo>
                        <a:pt x="48" y="156"/>
                      </a:lnTo>
                      <a:lnTo>
                        <a:pt x="46" y="156"/>
                      </a:lnTo>
                      <a:lnTo>
                        <a:pt x="46" y="158"/>
                      </a:lnTo>
                      <a:lnTo>
                        <a:pt x="44" y="158"/>
                      </a:lnTo>
                      <a:lnTo>
                        <a:pt x="46" y="160"/>
                      </a:lnTo>
                      <a:lnTo>
                        <a:pt x="46" y="162"/>
                      </a:lnTo>
                      <a:lnTo>
                        <a:pt x="48" y="160"/>
                      </a:lnTo>
                      <a:lnTo>
                        <a:pt x="50" y="160"/>
                      </a:lnTo>
                      <a:lnTo>
                        <a:pt x="52" y="158"/>
                      </a:lnTo>
                      <a:lnTo>
                        <a:pt x="54" y="158"/>
                      </a:lnTo>
                      <a:lnTo>
                        <a:pt x="56" y="158"/>
                      </a:lnTo>
                      <a:lnTo>
                        <a:pt x="56" y="156"/>
                      </a:lnTo>
                      <a:lnTo>
                        <a:pt x="58" y="156"/>
                      </a:lnTo>
                      <a:lnTo>
                        <a:pt x="60" y="158"/>
                      </a:lnTo>
                      <a:lnTo>
                        <a:pt x="62" y="158"/>
                      </a:lnTo>
                      <a:lnTo>
                        <a:pt x="64" y="158"/>
                      </a:lnTo>
                      <a:lnTo>
                        <a:pt x="66" y="158"/>
                      </a:lnTo>
                      <a:lnTo>
                        <a:pt x="68" y="156"/>
                      </a:lnTo>
                      <a:lnTo>
                        <a:pt x="70" y="156"/>
                      </a:lnTo>
                      <a:lnTo>
                        <a:pt x="70" y="154"/>
                      </a:lnTo>
                      <a:lnTo>
                        <a:pt x="72" y="154"/>
                      </a:lnTo>
                      <a:lnTo>
                        <a:pt x="72" y="152"/>
                      </a:lnTo>
                      <a:lnTo>
                        <a:pt x="72" y="150"/>
                      </a:lnTo>
                      <a:lnTo>
                        <a:pt x="72" y="148"/>
                      </a:lnTo>
                      <a:lnTo>
                        <a:pt x="74" y="146"/>
                      </a:lnTo>
                      <a:lnTo>
                        <a:pt x="74" y="144"/>
                      </a:lnTo>
                      <a:lnTo>
                        <a:pt x="74" y="142"/>
                      </a:lnTo>
                      <a:lnTo>
                        <a:pt x="74" y="140"/>
                      </a:lnTo>
                      <a:lnTo>
                        <a:pt x="76" y="140"/>
                      </a:lnTo>
                      <a:lnTo>
                        <a:pt x="76" y="138"/>
                      </a:lnTo>
                      <a:lnTo>
                        <a:pt x="78" y="138"/>
                      </a:lnTo>
                      <a:lnTo>
                        <a:pt x="80" y="138"/>
                      </a:lnTo>
                      <a:lnTo>
                        <a:pt x="80" y="136"/>
                      </a:lnTo>
                      <a:lnTo>
                        <a:pt x="82" y="136"/>
                      </a:lnTo>
                      <a:lnTo>
                        <a:pt x="80" y="134"/>
                      </a:lnTo>
                      <a:lnTo>
                        <a:pt x="80" y="132"/>
                      </a:lnTo>
                      <a:lnTo>
                        <a:pt x="82" y="132"/>
                      </a:lnTo>
                      <a:lnTo>
                        <a:pt x="82" y="130"/>
                      </a:lnTo>
                      <a:lnTo>
                        <a:pt x="82" y="128"/>
                      </a:lnTo>
                      <a:lnTo>
                        <a:pt x="82" y="126"/>
                      </a:lnTo>
                      <a:lnTo>
                        <a:pt x="82" y="124"/>
                      </a:lnTo>
                      <a:lnTo>
                        <a:pt x="80" y="122"/>
                      </a:lnTo>
                      <a:lnTo>
                        <a:pt x="80" y="120"/>
                      </a:lnTo>
                      <a:lnTo>
                        <a:pt x="82" y="120"/>
                      </a:lnTo>
                      <a:lnTo>
                        <a:pt x="82" y="118"/>
                      </a:lnTo>
                      <a:lnTo>
                        <a:pt x="84" y="118"/>
                      </a:lnTo>
                      <a:lnTo>
                        <a:pt x="82" y="116"/>
                      </a:lnTo>
                      <a:lnTo>
                        <a:pt x="82" y="114"/>
                      </a:lnTo>
                      <a:close/>
                    </a:path>
                  </a:pathLst>
                </a:custGeom>
                <a:solidFill>
                  <a:srgbClr val="4BAFC8"/>
                </a:solidFill>
                <a:ln w="19050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</p:spPr>
              <p:txBody>
                <a:bodyPr/>
                <a:lstStyle/>
                <a:p>
                  <a:endParaRPr lang="zh-CN" altLang="en-US" kern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59" name="Freeform 82"/>
                <p:cNvSpPr>
                  <a:spLocks/>
                </p:cNvSpPr>
                <p:nvPr/>
              </p:nvSpPr>
              <p:spPr bwMode="auto">
                <a:xfrm>
                  <a:off x="5100638" y="5294313"/>
                  <a:ext cx="9525" cy="12700"/>
                </a:xfrm>
                <a:custGeom>
                  <a:avLst/>
                  <a:gdLst>
                    <a:gd name="T0" fmla="*/ 2147483647 w 6"/>
                    <a:gd name="T1" fmla="*/ 2147483647 h 8"/>
                    <a:gd name="T2" fmla="*/ 2147483647 w 6"/>
                    <a:gd name="T3" fmla="*/ 0 h 8"/>
                    <a:gd name="T4" fmla="*/ 2147483647 w 6"/>
                    <a:gd name="T5" fmla="*/ 0 h 8"/>
                    <a:gd name="T6" fmla="*/ 2147483647 w 6"/>
                    <a:gd name="T7" fmla="*/ 2147483647 h 8"/>
                    <a:gd name="T8" fmla="*/ 0 w 6"/>
                    <a:gd name="T9" fmla="*/ 2147483647 h 8"/>
                    <a:gd name="T10" fmla="*/ 0 w 6"/>
                    <a:gd name="T11" fmla="*/ 2147483647 h 8"/>
                    <a:gd name="T12" fmla="*/ 0 w 6"/>
                    <a:gd name="T13" fmla="*/ 2147483647 h 8"/>
                    <a:gd name="T14" fmla="*/ 2147483647 w 6"/>
                    <a:gd name="T15" fmla="*/ 2147483647 h 8"/>
                    <a:gd name="T16" fmla="*/ 2147483647 w 6"/>
                    <a:gd name="T17" fmla="*/ 2147483647 h 8"/>
                    <a:gd name="T18" fmla="*/ 2147483647 w 6"/>
                    <a:gd name="T19" fmla="*/ 2147483647 h 8"/>
                    <a:gd name="T20" fmla="*/ 2147483647 w 6"/>
                    <a:gd name="T21" fmla="*/ 2147483647 h 8"/>
                    <a:gd name="T22" fmla="*/ 2147483647 w 6"/>
                    <a:gd name="T23" fmla="*/ 2147483647 h 8"/>
                    <a:gd name="T24" fmla="*/ 2147483647 w 6"/>
                    <a:gd name="T25" fmla="*/ 2147483647 h 8"/>
                    <a:gd name="T26" fmla="*/ 2147483647 w 6"/>
                    <a:gd name="T27" fmla="*/ 2147483647 h 8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w 6"/>
                    <a:gd name="T43" fmla="*/ 0 h 8"/>
                    <a:gd name="T44" fmla="*/ 6 w 6"/>
                    <a:gd name="T45" fmla="*/ 8 h 8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T42" t="T43" r="T44" b="T45"/>
                  <a:pathLst>
                    <a:path w="6" h="8">
                      <a:moveTo>
                        <a:pt x="4" y="2"/>
                      </a:move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2" y="2"/>
                      </a:lnTo>
                      <a:lnTo>
                        <a:pt x="0" y="4"/>
                      </a:lnTo>
                      <a:lnTo>
                        <a:pt x="0" y="6"/>
                      </a:lnTo>
                      <a:lnTo>
                        <a:pt x="0" y="8"/>
                      </a:lnTo>
                      <a:lnTo>
                        <a:pt x="2" y="8"/>
                      </a:lnTo>
                      <a:lnTo>
                        <a:pt x="2" y="6"/>
                      </a:lnTo>
                      <a:lnTo>
                        <a:pt x="4" y="6"/>
                      </a:lnTo>
                      <a:lnTo>
                        <a:pt x="4" y="4"/>
                      </a:lnTo>
                      <a:lnTo>
                        <a:pt x="6" y="4"/>
                      </a:lnTo>
                      <a:lnTo>
                        <a:pt x="6" y="2"/>
                      </a:lnTo>
                      <a:lnTo>
                        <a:pt x="4" y="2"/>
                      </a:lnTo>
                      <a:close/>
                    </a:path>
                  </a:pathLst>
                </a:custGeom>
                <a:solidFill>
                  <a:srgbClr val="4BAFC8"/>
                </a:solidFill>
                <a:ln w="19050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</p:spPr>
              <p:txBody>
                <a:bodyPr/>
                <a:lstStyle/>
                <a:p>
                  <a:endParaRPr lang="zh-CN" altLang="en-US" kern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60" name="Rectangle 83"/>
                <p:cNvSpPr>
                  <a:spLocks noChangeArrowheads="1"/>
                </p:cNvSpPr>
                <p:nvPr/>
              </p:nvSpPr>
              <p:spPr bwMode="auto">
                <a:xfrm>
                  <a:off x="1922463" y="2555875"/>
                  <a:ext cx="3175" cy="1588"/>
                </a:xfrm>
                <a:prstGeom prst="rect">
                  <a:avLst/>
                </a:prstGeom>
                <a:solidFill>
                  <a:srgbClr val="4BAFC8"/>
                </a:solidFill>
                <a:ln w="19050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</p:spPr>
              <p:txBody>
                <a:bodyPr/>
                <a:lstStyle/>
                <a:p>
                  <a:endParaRPr lang="zh-CN" altLang="en-US" kern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61" name="Freeform 84"/>
                <p:cNvSpPr>
                  <a:spLocks/>
                </p:cNvSpPr>
                <p:nvPr/>
              </p:nvSpPr>
              <p:spPr bwMode="auto">
                <a:xfrm>
                  <a:off x="4884738" y="5073650"/>
                  <a:ext cx="28575" cy="19050"/>
                </a:xfrm>
                <a:custGeom>
                  <a:avLst/>
                  <a:gdLst>
                    <a:gd name="T0" fmla="*/ 2147483647 w 18"/>
                    <a:gd name="T1" fmla="*/ 2147483647 h 12"/>
                    <a:gd name="T2" fmla="*/ 2147483647 w 18"/>
                    <a:gd name="T3" fmla="*/ 2147483647 h 12"/>
                    <a:gd name="T4" fmla="*/ 2147483647 w 18"/>
                    <a:gd name="T5" fmla="*/ 2147483647 h 12"/>
                    <a:gd name="T6" fmla="*/ 2147483647 w 18"/>
                    <a:gd name="T7" fmla="*/ 2147483647 h 12"/>
                    <a:gd name="T8" fmla="*/ 2147483647 w 18"/>
                    <a:gd name="T9" fmla="*/ 2147483647 h 12"/>
                    <a:gd name="T10" fmla="*/ 2147483647 w 18"/>
                    <a:gd name="T11" fmla="*/ 2147483647 h 12"/>
                    <a:gd name="T12" fmla="*/ 2147483647 w 18"/>
                    <a:gd name="T13" fmla="*/ 2147483647 h 12"/>
                    <a:gd name="T14" fmla="*/ 2147483647 w 18"/>
                    <a:gd name="T15" fmla="*/ 2147483647 h 12"/>
                    <a:gd name="T16" fmla="*/ 2147483647 w 18"/>
                    <a:gd name="T17" fmla="*/ 2147483647 h 12"/>
                    <a:gd name="T18" fmla="*/ 2147483647 w 18"/>
                    <a:gd name="T19" fmla="*/ 2147483647 h 12"/>
                    <a:gd name="T20" fmla="*/ 2147483647 w 18"/>
                    <a:gd name="T21" fmla="*/ 2147483647 h 12"/>
                    <a:gd name="T22" fmla="*/ 2147483647 w 18"/>
                    <a:gd name="T23" fmla="*/ 2147483647 h 12"/>
                    <a:gd name="T24" fmla="*/ 2147483647 w 18"/>
                    <a:gd name="T25" fmla="*/ 2147483647 h 12"/>
                    <a:gd name="T26" fmla="*/ 2147483647 w 18"/>
                    <a:gd name="T27" fmla="*/ 2147483647 h 12"/>
                    <a:gd name="T28" fmla="*/ 2147483647 w 18"/>
                    <a:gd name="T29" fmla="*/ 2147483647 h 12"/>
                    <a:gd name="T30" fmla="*/ 2147483647 w 18"/>
                    <a:gd name="T31" fmla="*/ 2147483647 h 12"/>
                    <a:gd name="T32" fmla="*/ 2147483647 w 18"/>
                    <a:gd name="T33" fmla="*/ 2147483647 h 12"/>
                    <a:gd name="T34" fmla="*/ 2147483647 w 18"/>
                    <a:gd name="T35" fmla="*/ 2147483647 h 12"/>
                    <a:gd name="T36" fmla="*/ 2147483647 w 18"/>
                    <a:gd name="T37" fmla="*/ 2147483647 h 12"/>
                    <a:gd name="T38" fmla="*/ 2147483647 w 18"/>
                    <a:gd name="T39" fmla="*/ 2147483647 h 12"/>
                    <a:gd name="T40" fmla="*/ 2147483647 w 18"/>
                    <a:gd name="T41" fmla="*/ 2147483647 h 12"/>
                    <a:gd name="T42" fmla="*/ 2147483647 w 18"/>
                    <a:gd name="T43" fmla="*/ 2147483647 h 12"/>
                    <a:gd name="T44" fmla="*/ 2147483647 w 18"/>
                    <a:gd name="T45" fmla="*/ 2147483647 h 12"/>
                    <a:gd name="T46" fmla="*/ 2147483647 w 18"/>
                    <a:gd name="T47" fmla="*/ 2147483647 h 12"/>
                    <a:gd name="T48" fmla="*/ 2147483647 w 18"/>
                    <a:gd name="T49" fmla="*/ 0 h 12"/>
                    <a:gd name="T50" fmla="*/ 2147483647 w 18"/>
                    <a:gd name="T51" fmla="*/ 0 h 12"/>
                    <a:gd name="T52" fmla="*/ 2147483647 w 18"/>
                    <a:gd name="T53" fmla="*/ 2147483647 h 12"/>
                    <a:gd name="T54" fmla="*/ 0 w 18"/>
                    <a:gd name="T55" fmla="*/ 2147483647 h 12"/>
                    <a:gd name="T56" fmla="*/ 0 w 18"/>
                    <a:gd name="T57" fmla="*/ 2147483647 h 12"/>
                    <a:gd name="T58" fmla="*/ 2147483647 w 18"/>
                    <a:gd name="T59" fmla="*/ 2147483647 h 12"/>
                    <a:gd name="T60" fmla="*/ 2147483647 w 18"/>
                    <a:gd name="T61" fmla="*/ 2147483647 h 12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w 18"/>
                    <a:gd name="T94" fmla="*/ 0 h 12"/>
                    <a:gd name="T95" fmla="*/ 18 w 18"/>
                    <a:gd name="T96" fmla="*/ 12 h 12"/>
                  </a:gdLst>
                  <a:ahLst/>
                  <a:cxnLst>
                    <a:cxn ang="T62">
                      <a:pos x="T0" y="T1"/>
                    </a:cxn>
                    <a:cxn ang="T63">
                      <a:pos x="T2" y="T3"/>
                    </a:cxn>
                    <a:cxn ang="T64">
                      <a:pos x="T4" y="T5"/>
                    </a:cxn>
                    <a:cxn ang="T65">
                      <a:pos x="T6" y="T7"/>
                    </a:cxn>
                    <a:cxn ang="T66">
                      <a:pos x="T8" y="T9"/>
                    </a:cxn>
                    <a:cxn ang="T67">
                      <a:pos x="T10" y="T11"/>
                    </a:cxn>
                    <a:cxn ang="T68">
                      <a:pos x="T12" y="T13"/>
                    </a:cxn>
                    <a:cxn ang="T69">
                      <a:pos x="T14" y="T15"/>
                    </a:cxn>
                    <a:cxn ang="T70">
                      <a:pos x="T16" y="T17"/>
                    </a:cxn>
                    <a:cxn ang="T71">
                      <a:pos x="T18" y="T19"/>
                    </a:cxn>
                    <a:cxn ang="T72">
                      <a:pos x="T20" y="T21"/>
                    </a:cxn>
                    <a:cxn ang="T73">
                      <a:pos x="T22" y="T23"/>
                    </a:cxn>
                    <a:cxn ang="T74">
                      <a:pos x="T24" y="T25"/>
                    </a:cxn>
                    <a:cxn ang="T75">
                      <a:pos x="T26" y="T27"/>
                    </a:cxn>
                    <a:cxn ang="T76">
                      <a:pos x="T28" y="T29"/>
                    </a:cxn>
                    <a:cxn ang="T77">
                      <a:pos x="T30" y="T31"/>
                    </a:cxn>
                    <a:cxn ang="T78">
                      <a:pos x="T32" y="T33"/>
                    </a:cxn>
                    <a:cxn ang="T79">
                      <a:pos x="T34" y="T35"/>
                    </a:cxn>
                    <a:cxn ang="T80">
                      <a:pos x="T36" y="T37"/>
                    </a:cxn>
                    <a:cxn ang="T81">
                      <a:pos x="T38" y="T39"/>
                    </a:cxn>
                    <a:cxn ang="T82">
                      <a:pos x="T40" y="T41"/>
                    </a:cxn>
                    <a:cxn ang="T83">
                      <a:pos x="T42" y="T43"/>
                    </a:cxn>
                    <a:cxn ang="T84">
                      <a:pos x="T44" y="T45"/>
                    </a:cxn>
                    <a:cxn ang="T85">
                      <a:pos x="T46" y="T47"/>
                    </a:cxn>
                    <a:cxn ang="T86">
                      <a:pos x="T48" y="T49"/>
                    </a:cxn>
                    <a:cxn ang="T87">
                      <a:pos x="T50" y="T51"/>
                    </a:cxn>
                    <a:cxn ang="T88">
                      <a:pos x="T52" y="T53"/>
                    </a:cxn>
                    <a:cxn ang="T89">
                      <a:pos x="T54" y="T55"/>
                    </a:cxn>
                    <a:cxn ang="T90">
                      <a:pos x="T56" y="T57"/>
                    </a:cxn>
                    <a:cxn ang="T91">
                      <a:pos x="T58" y="T59"/>
                    </a:cxn>
                    <a:cxn ang="T92">
                      <a:pos x="T60" y="T61"/>
                    </a:cxn>
                  </a:cxnLst>
                  <a:rect l="T93" t="T94" r="T95" b="T96"/>
                  <a:pathLst>
                    <a:path w="18" h="12">
                      <a:moveTo>
                        <a:pt x="2" y="6"/>
                      </a:moveTo>
                      <a:lnTo>
                        <a:pt x="4" y="6"/>
                      </a:lnTo>
                      <a:lnTo>
                        <a:pt x="4" y="8"/>
                      </a:lnTo>
                      <a:lnTo>
                        <a:pt x="6" y="8"/>
                      </a:lnTo>
                      <a:lnTo>
                        <a:pt x="8" y="8"/>
                      </a:lnTo>
                      <a:lnTo>
                        <a:pt x="10" y="8"/>
                      </a:lnTo>
                      <a:lnTo>
                        <a:pt x="12" y="8"/>
                      </a:lnTo>
                      <a:lnTo>
                        <a:pt x="12" y="10"/>
                      </a:lnTo>
                      <a:lnTo>
                        <a:pt x="14" y="10"/>
                      </a:lnTo>
                      <a:lnTo>
                        <a:pt x="14" y="12"/>
                      </a:lnTo>
                      <a:lnTo>
                        <a:pt x="16" y="12"/>
                      </a:lnTo>
                      <a:lnTo>
                        <a:pt x="18" y="12"/>
                      </a:lnTo>
                      <a:lnTo>
                        <a:pt x="18" y="10"/>
                      </a:lnTo>
                      <a:lnTo>
                        <a:pt x="18" y="8"/>
                      </a:lnTo>
                      <a:lnTo>
                        <a:pt x="18" y="6"/>
                      </a:lnTo>
                      <a:lnTo>
                        <a:pt x="16" y="6"/>
                      </a:lnTo>
                      <a:lnTo>
                        <a:pt x="14" y="6"/>
                      </a:lnTo>
                      <a:lnTo>
                        <a:pt x="12" y="6"/>
                      </a:lnTo>
                      <a:lnTo>
                        <a:pt x="12" y="4"/>
                      </a:lnTo>
                      <a:lnTo>
                        <a:pt x="10" y="4"/>
                      </a:lnTo>
                      <a:lnTo>
                        <a:pt x="8" y="4"/>
                      </a:lnTo>
                      <a:lnTo>
                        <a:pt x="6" y="2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2" y="2"/>
                      </a:lnTo>
                      <a:lnTo>
                        <a:pt x="0" y="2"/>
                      </a:lnTo>
                      <a:lnTo>
                        <a:pt x="0" y="4"/>
                      </a:lnTo>
                      <a:lnTo>
                        <a:pt x="2" y="4"/>
                      </a:lnTo>
                      <a:lnTo>
                        <a:pt x="2" y="6"/>
                      </a:lnTo>
                      <a:close/>
                    </a:path>
                  </a:pathLst>
                </a:custGeom>
                <a:solidFill>
                  <a:srgbClr val="4BAFC8"/>
                </a:solidFill>
                <a:ln w="19050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</p:spPr>
              <p:txBody>
                <a:bodyPr/>
                <a:lstStyle/>
                <a:p>
                  <a:endParaRPr lang="zh-CN" altLang="en-US" kern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62" name="Freeform 85"/>
                <p:cNvSpPr>
                  <a:spLocks/>
                </p:cNvSpPr>
                <p:nvPr/>
              </p:nvSpPr>
              <p:spPr bwMode="auto">
                <a:xfrm>
                  <a:off x="3587750" y="3963988"/>
                  <a:ext cx="15875" cy="9525"/>
                </a:xfrm>
                <a:custGeom>
                  <a:avLst/>
                  <a:gdLst>
                    <a:gd name="T0" fmla="*/ 2147483647 w 10"/>
                    <a:gd name="T1" fmla="*/ 2147483647 h 6"/>
                    <a:gd name="T2" fmla="*/ 2147483647 w 10"/>
                    <a:gd name="T3" fmla="*/ 2147483647 h 6"/>
                    <a:gd name="T4" fmla="*/ 2147483647 w 10"/>
                    <a:gd name="T5" fmla="*/ 2147483647 h 6"/>
                    <a:gd name="T6" fmla="*/ 2147483647 w 10"/>
                    <a:gd name="T7" fmla="*/ 2147483647 h 6"/>
                    <a:gd name="T8" fmla="*/ 2147483647 w 10"/>
                    <a:gd name="T9" fmla="*/ 2147483647 h 6"/>
                    <a:gd name="T10" fmla="*/ 2147483647 w 10"/>
                    <a:gd name="T11" fmla="*/ 2147483647 h 6"/>
                    <a:gd name="T12" fmla="*/ 2147483647 w 10"/>
                    <a:gd name="T13" fmla="*/ 2147483647 h 6"/>
                    <a:gd name="T14" fmla="*/ 2147483647 w 10"/>
                    <a:gd name="T15" fmla="*/ 2147483647 h 6"/>
                    <a:gd name="T16" fmla="*/ 2147483647 w 10"/>
                    <a:gd name="T17" fmla="*/ 2147483647 h 6"/>
                    <a:gd name="T18" fmla="*/ 2147483647 w 10"/>
                    <a:gd name="T19" fmla="*/ 0 h 6"/>
                    <a:gd name="T20" fmla="*/ 2147483647 w 10"/>
                    <a:gd name="T21" fmla="*/ 0 h 6"/>
                    <a:gd name="T22" fmla="*/ 2147483647 w 10"/>
                    <a:gd name="T23" fmla="*/ 0 h 6"/>
                    <a:gd name="T24" fmla="*/ 0 w 10"/>
                    <a:gd name="T25" fmla="*/ 0 h 6"/>
                    <a:gd name="T26" fmla="*/ 0 w 10"/>
                    <a:gd name="T27" fmla="*/ 2147483647 h 6"/>
                    <a:gd name="T28" fmla="*/ 2147483647 w 10"/>
                    <a:gd name="T29" fmla="*/ 2147483647 h 6"/>
                    <a:gd name="T30" fmla="*/ 2147483647 w 10"/>
                    <a:gd name="T31" fmla="*/ 2147483647 h 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w 10"/>
                    <a:gd name="T49" fmla="*/ 0 h 6"/>
                    <a:gd name="T50" fmla="*/ 10 w 10"/>
                    <a:gd name="T51" fmla="*/ 6 h 6"/>
                  </a:gdLst>
                  <a:ahLst/>
                  <a:cxnLst>
                    <a:cxn ang="T32">
                      <a:pos x="T0" y="T1"/>
                    </a:cxn>
                    <a:cxn ang="T33">
                      <a:pos x="T2" y="T3"/>
                    </a:cxn>
                    <a:cxn ang="T34">
                      <a:pos x="T4" y="T5"/>
                    </a:cxn>
                    <a:cxn ang="T35">
                      <a:pos x="T6" y="T7"/>
                    </a:cxn>
                    <a:cxn ang="T36">
                      <a:pos x="T8" y="T9"/>
                    </a:cxn>
                    <a:cxn ang="T37">
                      <a:pos x="T10" y="T11"/>
                    </a:cxn>
                    <a:cxn ang="T38">
                      <a:pos x="T12" y="T13"/>
                    </a:cxn>
                    <a:cxn ang="T39">
                      <a:pos x="T14" y="T15"/>
                    </a:cxn>
                    <a:cxn ang="T40">
                      <a:pos x="T16" y="T17"/>
                    </a:cxn>
                    <a:cxn ang="T41">
                      <a:pos x="T18" y="T19"/>
                    </a:cxn>
                    <a:cxn ang="T42">
                      <a:pos x="T20" y="T21"/>
                    </a:cxn>
                    <a:cxn ang="T43">
                      <a:pos x="T22" y="T23"/>
                    </a:cxn>
                    <a:cxn ang="T44">
                      <a:pos x="T24" y="T25"/>
                    </a:cxn>
                    <a:cxn ang="T45">
                      <a:pos x="T26" y="T27"/>
                    </a:cxn>
                    <a:cxn ang="T46">
                      <a:pos x="T28" y="T29"/>
                    </a:cxn>
                    <a:cxn ang="T47">
                      <a:pos x="T30" y="T31"/>
                    </a:cxn>
                  </a:cxnLst>
                  <a:rect l="T48" t="T49" r="T50" b="T51"/>
                  <a:pathLst>
                    <a:path w="10" h="6">
                      <a:moveTo>
                        <a:pt x="4" y="2"/>
                      </a:moveTo>
                      <a:lnTo>
                        <a:pt x="4" y="4"/>
                      </a:lnTo>
                      <a:lnTo>
                        <a:pt x="6" y="4"/>
                      </a:lnTo>
                      <a:lnTo>
                        <a:pt x="6" y="6"/>
                      </a:lnTo>
                      <a:lnTo>
                        <a:pt x="8" y="6"/>
                      </a:lnTo>
                      <a:lnTo>
                        <a:pt x="10" y="6"/>
                      </a:lnTo>
                      <a:lnTo>
                        <a:pt x="10" y="4"/>
                      </a:lnTo>
                      <a:lnTo>
                        <a:pt x="8" y="4"/>
                      </a:lnTo>
                      <a:lnTo>
                        <a:pt x="8" y="2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2" y="2"/>
                      </a:lnTo>
                      <a:lnTo>
                        <a:pt x="4" y="2"/>
                      </a:lnTo>
                      <a:close/>
                    </a:path>
                  </a:pathLst>
                </a:custGeom>
                <a:solidFill>
                  <a:srgbClr val="4BAFC8"/>
                </a:solidFill>
                <a:ln w="19050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</p:spPr>
              <p:txBody>
                <a:bodyPr/>
                <a:lstStyle/>
                <a:p>
                  <a:endParaRPr lang="zh-CN" altLang="en-US" kern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63" name="Rectangle 86"/>
                <p:cNvSpPr>
                  <a:spLocks noChangeArrowheads="1"/>
                </p:cNvSpPr>
                <p:nvPr/>
              </p:nvSpPr>
              <p:spPr bwMode="auto">
                <a:xfrm>
                  <a:off x="4437063" y="4810125"/>
                  <a:ext cx="3175" cy="3175"/>
                </a:xfrm>
                <a:prstGeom prst="rect">
                  <a:avLst/>
                </a:prstGeom>
                <a:solidFill>
                  <a:srgbClr val="4BAFC8"/>
                </a:solidFill>
                <a:ln w="19050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</p:spPr>
              <p:txBody>
                <a:bodyPr/>
                <a:lstStyle/>
                <a:p>
                  <a:endParaRPr lang="zh-CN" altLang="en-US" kern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64" name="Freeform 87"/>
                <p:cNvSpPr>
                  <a:spLocks/>
                </p:cNvSpPr>
                <p:nvPr/>
              </p:nvSpPr>
              <p:spPr bwMode="auto">
                <a:xfrm>
                  <a:off x="4456113" y="4822825"/>
                  <a:ext cx="6350" cy="6350"/>
                </a:xfrm>
                <a:custGeom>
                  <a:avLst/>
                  <a:gdLst>
                    <a:gd name="T0" fmla="*/ 0 w 4"/>
                    <a:gd name="T1" fmla="*/ 0 h 4"/>
                    <a:gd name="T2" fmla="*/ 0 w 4"/>
                    <a:gd name="T3" fmla="*/ 2147483647 h 4"/>
                    <a:gd name="T4" fmla="*/ 0 w 4"/>
                    <a:gd name="T5" fmla="*/ 2147483647 h 4"/>
                    <a:gd name="T6" fmla="*/ 2147483647 w 4"/>
                    <a:gd name="T7" fmla="*/ 2147483647 h 4"/>
                    <a:gd name="T8" fmla="*/ 2147483647 w 4"/>
                    <a:gd name="T9" fmla="*/ 2147483647 h 4"/>
                    <a:gd name="T10" fmla="*/ 2147483647 w 4"/>
                    <a:gd name="T11" fmla="*/ 2147483647 h 4"/>
                    <a:gd name="T12" fmla="*/ 2147483647 w 4"/>
                    <a:gd name="T13" fmla="*/ 2147483647 h 4"/>
                    <a:gd name="T14" fmla="*/ 2147483647 w 4"/>
                    <a:gd name="T15" fmla="*/ 0 h 4"/>
                    <a:gd name="T16" fmla="*/ 0 w 4"/>
                    <a:gd name="T17" fmla="*/ 0 h 4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4"/>
                    <a:gd name="T28" fmla="*/ 0 h 4"/>
                    <a:gd name="T29" fmla="*/ 4 w 4"/>
                    <a:gd name="T30" fmla="*/ 4 h 4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4" h="4">
                      <a:moveTo>
                        <a:pt x="0" y="0"/>
                      </a:moveTo>
                      <a:lnTo>
                        <a:pt x="0" y="2"/>
                      </a:lnTo>
                      <a:lnTo>
                        <a:pt x="0" y="4"/>
                      </a:lnTo>
                      <a:lnTo>
                        <a:pt x="2" y="4"/>
                      </a:lnTo>
                      <a:lnTo>
                        <a:pt x="4" y="4"/>
                      </a:lnTo>
                      <a:lnTo>
                        <a:pt x="2" y="2"/>
                      </a:lnTo>
                      <a:lnTo>
                        <a:pt x="2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4BAFC8"/>
                </a:solidFill>
                <a:ln w="19050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</p:spPr>
              <p:txBody>
                <a:bodyPr/>
                <a:lstStyle/>
                <a:p>
                  <a:endParaRPr lang="zh-CN" altLang="en-US" kern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72" name="Rectangle 88"/>
                <p:cNvSpPr>
                  <a:spLocks noChangeArrowheads="1"/>
                </p:cNvSpPr>
                <p:nvPr/>
              </p:nvSpPr>
              <p:spPr bwMode="auto">
                <a:xfrm>
                  <a:off x="4411663" y="4835525"/>
                  <a:ext cx="3175" cy="3175"/>
                </a:xfrm>
                <a:prstGeom prst="rect">
                  <a:avLst/>
                </a:prstGeom>
                <a:solidFill>
                  <a:srgbClr val="4BAFC8"/>
                </a:solidFill>
                <a:ln w="19050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</p:spPr>
              <p:txBody>
                <a:bodyPr/>
                <a:lstStyle/>
                <a:p>
                  <a:endParaRPr lang="zh-CN" altLang="en-US" kern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73" name="Rectangle 89"/>
                <p:cNvSpPr>
                  <a:spLocks noChangeArrowheads="1"/>
                </p:cNvSpPr>
                <p:nvPr/>
              </p:nvSpPr>
              <p:spPr bwMode="auto">
                <a:xfrm>
                  <a:off x="4446588" y="4857750"/>
                  <a:ext cx="3175" cy="3175"/>
                </a:xfrm>
                <a:prstGeom prst="rect">
                  <a:avLst/>
                </a:prstGeom>
                <a:solidFill>
                  <a:srgbClr val="4BAFC8"/>
                </a:solidFill>
                <a:ln w="19050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</p:spPr>
              <p:txBody>
                <a:bodyPr/>
                <a:lstStyle/>
                <a:p>
                  <a:endParaRPr lang="zh-CN" altLang="en-US" kern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74" name="Freeform 90"/>
                <p:cNvSpPr>
                  <a:spLocks/>
                </p:cNvSpPr>
                <p:nvPr/>
              </p:nvSpPr>
              <p:spPr bwMode="auto">
                <a:xfrm>
                  <a:off x="4414838" y="4784725"/>
                  <a:ext cx="3175" cy="3175"/>
                </a:xfrm>
                <a:custGeom>
                  <a:avLst/>
                  <a:gdLst>
                    <a:gd name="T0" fmla="*/ 2147483647 w 2"/>
                    <a:gd name="T1" fmla="*/ 2147483647 h 2"/>
                    <a:gd name="T2" fmla="*/ 2147483647 w 2"/>
                    <a:gd name="T3" fmla="*/ 0 h 2"/>
                    <a:gd name="T4" fmla="*/ 0 w 2"/>
                    <a:gd name="T5" fmla="*/ 0 h 2"/>
                    <a:gd name="T6" fmla="*/ 2147483647 w 2"/>
                    <a:gd name="T7" fmla="*/ 2147483647 h 2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"/>
                    <a:gd name="T13" fmla="*/ 0 h 2"/>
                    <a:gd name="T14" fmla="*/ 2 w 2"/>
                    <a:gd name="T15" fmla="*/ 2 h 2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" h="2">
                      <a:moveTo>
                        <a:pt x="2" y="2"/>
                      </a:move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2" y="2"/>
                      </a:lnTo>
                      <a:close/>
                    </a:path>
                  </a:pathLst>
                </a:custGeom>
                <a:solidFill>
                  <a:srgbClr val="4BAFC8"/>
                </a:solidFill>
                <a:ln w="19050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</p:spPr>
              <p:txBody>
                <a:bodyPr/>
                <a:lstStyle/>
                <a:p>
                  <a:endParaRPr lang="zh-CN" altLang="en-US" kern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75" name="Freeform 91"/>
                <p:cNvSpPr>
                  <a:spLocks/>
                </p:cNvSpPr>
                <p:nvPr/>
              </p:nvSpPr>
              <p:spPr bwMode="auto">
                <a:xfrm>
                  <a:off x="4427538" y="4803775"/>
                  <a:ext cx="9525" cy="6350"/>
                </a:xfrm>
                <a:custGeom>
                  <a:avLst/>
                  <a:gdLst>
                    <a:gd name="T0" fmla="*/ 2147483647 w 6"/>
                    <a:gd name="T1" fmla="*/ 0 h 4"/>
                    <a:gd name="T2" fmla="*/ 2147483647 w 6"/>
                    <a:gd name="T3" fmla="*/ 0 h 4"/>
                    <a:gd name="T4" fmla="*/ 2147483647 w 6"/>
                    <a:gd name="T5" fmla="*/ 0 h 4"/>
                    <a:gd name="T6" fmla="*/ 2147483647 w 6"/>
                    <a:gd name="T7" fmla="*/ 2147483647 h 4"/>
                    <a:gd name="T8" fmla="*/ 0 w 6"/>
                    <a:gd name="T9" fmla="*/ 2147483647 h 4"/>
                    <a:gd name="T10" fmla="*/ 0 w 6"/>
                    <a:gd name="T11" fmla="*/ 2147483647 h 4"/>
                    <a:gd name="T12" fmla="*/ 2147483647 w 6"/>
                    <a:gd name="T13" fmla="*/ 2147483647 h 4"/>
                    <a:gd name="T14" fmla="*/ 2147483647 w 6"/>
                    <a:gd name="T15" fmla="*/ 2147483647 h 4"/>
                    <a:gd name="T16" fmla="*/ 2147483647 w 6"/>
                    <a:gd name="T17" fmla="*/ 2147483647 h 4"/>
                    <a:gd name="T18" fmla="*/ 2147483647 w 6"/>
                    <a:gd name="T19" fmla="*/ 2147483647 h 4"/>
                    <a:gd name="T20" fmla="*/ 2147483647 w 6"/>
                    <a:gd name="T21" fmla="*/ 0 h 4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6"/>
                    <a:gd name="T34" fmla="*/ 0 h 4"/>
                    <a:gd name="T35" fmla="*/ 6 w 6"/>
                    <a:gd name="T36" fmla="*/ 4 h 4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6" h="4">
                      <a:moveTo>
                        <a:pt x="6" y="0"/>
                      </a:move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2" y="2"/>
                      </a:lnTo>
                      <a:lnTo>
                        <a:pt x="0" y="2"/>
                      </a:lnTo>
                      <a:lnTo>
                        <a:pt x="0" y="4"/>
                      </a:lnTo>
                      <a:lnTo>
                        <a:pt x="2" y="4"/>
                      </a:lnTo>
                      <a:lnTo>
                        <a:pt x="4" y="4"/>
                      </a:lnTo>
                      <a:lnTo>
                        <a:pt x="6" y="4"/>
                      </a:lnTo>
                      <a:lnTo>
                        <a:pt x="6" y="2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4BAFC8"/>
                </a:solidFill>
                <a:ln w="19050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</p:spPr>
              <p:txBody>
                <a:bodyPr/>
                <a:lstStyle/>
                <a:p>
                  <a:endParaRPr lang="zh-CN" altLang="en-US" kern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76" name="Freeform 92"/>
                <p:cNvSpPr>
                  <a:spLocks/>
                </p:cNvSpPr>
                <p:nvPr/>
              </p:nvSpPr>
              <p:spPr bwMode="auto">
                <a:xfrm>
                  <a:off x="4418013" y="4838700"/>
                  <a:ext cx="12700" cy="9525"/>
                </a:xfrm>
                <a:custGeom>
                  <a:avLst/>
                  <a:gdLst>
                    <a:gd name="T0" fmla="*/ 2147483647 w 8"/>
                    <a:gd name="T1" fmla="*/ 2147483647 h 6"/>
                    <a:gd name="T2" fmla="*/ 2147483647 w 8"/>
                    <a:gd name="T3" fmla="*/ 2147483647 h 6"/>
                    <a:gd name="T4" fmla="*/ 2147483647 w 8"/>
                    <a:gd name="T5" fmla="*/ 2147483647 h 6"/>
                    <a:gd name="T6" fmla="*/ 2147483647 w 8"/>
                    <a:gd name="T7" fmla="*/ 2147483647 h 6"/>
                    <a:gd name="T8" fmla="*/ 2147483647 w 8"/>
                    <a:gd name="T9" fmla="*/ 2147483647 h 6"/>
                    <a:gd name="T10" fmla="*/ 2147483647 w 8"/>
                    <a:gd name="T11" fmla="*/ 2147483647 h 6"/>
                    <a:gd name="T12" fmla="*/ 2147483647 w 8"/>
                    <a:gd name="T13" fmla="*/ 0 h 6"/>
                    <a:gd name="T14" fmla="*/ 2147483647 w 8"/>
                    <a:gd name="T15" fmla="*/ 0 h 6"/>
                    <a:gd name="T16" fmla="*/ 2147483647 w 8"/>
                    <a:gd name="T17" fmla="*/ 0 h 6"/>
                    <a:gd name="T18" fmla="*/ 2147483647 w 8"/>
                    <a:gd name="T19" fmla="*/ 2147483647 h 6"/>
                    <a:gd name="T20" fmla="*/ 0 w 8"/>
                    <a:gd name="T21" fmla="*/ 2147483647 h 6"/>
                    <a:gd name="T22" fmla="*/ 0 w 8"/>
                    <a:gd name="T23" fmla="*/ 2147483647 h 6"/>
                    <a:gd name="T24" fmla="*/ 2147483647 w 8"/>
                    <a:gd name="T25" fmla="*/ 2147483647 h 6"/>
                    <a:gd name="T26" fmla="*/ 2147483647 w 8"/>
                    <a:gd name="T27" fmla="*/ 2147483647 h 6"/>
                    <a:gd name="T28" fmla="*/ 2147483647 w 8"/>
                    <a:gd name="T29" fmla="*/ 2147483647 h 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w 8"/>
                    <a:gd name="T46" fmla="*/ 0 h 6"/>
                    <a:gd name="T47" fmla="*/ 8 w 8"/>
                    <a:gd name="T48" fmla="*/ 6 h 6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T45" t="T46" r="T47" b="T48"/>
                  <a:pathLst>
                    <a:path w="8" h="6">
                      <a:moveTo>
                        <a:pt x="4" y="6"/>
                      </a:moveTo>
                      <a:lnTo>
                        <a:pt x="4" y="4"/>
                      </a:lnTo>
                      <a:lnTo>
                        <a:pt x="6" y="4"/>
                      </a:lnTo>
                      <a:lnTo>
                        <a:pt x="8" y="4"/>
                      </a:lnTo>
                      <a:lnTo>
                        <a:pt x="8" y="2"/>
                      </a:lnTo>
                      <a:lnTo>
                        <a:pt x="6" y="2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2" y="2"/>
                      </a:lnTo>
                      <a:lnTo>
                        <a:pt x="0" y="2"/>
                      </a:lnTo>
                      <a:lnTo>
                        <a:pt x="0" y="4"/>
                      </a:lnTo>
                      <a:lnTo>
                        <a:pt x="2" y="4"/>
                      </a:lnTo>
                      <a:lnTo>
                        <a:pt x="2" y="6"/>
                      </a:lnTo>
                      <a:lnTo>
                        <a:pt x="4" y="6"/>
                      </a:lnTo>
                      <a:close/>
                    </a:path>
                  </a:pathLst>
                </a:custGeom>
                <a:solidFill>
                  <a:srgbClr val="4BAFC8"/>
                </a:solidFill>
                <a:ln w="19050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</p:spPr>
              <p:txBody>
                <a:bodyPr/>
                <a:lstStyle/>
                <a:p>
                  <a:endParaRPr lang="zh-CN" altLang="en-US" kern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78" name="Freeform 93"/>
                <p:cNvSpPr>
                  <a:spLocks/>
                </p:cNvSpPr>
                <p:nvPr/>
              </p:nvSpPr>
              <p:spPr bwMode="auto">
                <a:xfrm>
                  <a:off x="4446588" y="4860925"/>
                  <a:ext cx="6350" cy="6350"/>
                </a:xfrm>
                <a:custGeom>
                  <a:avLst/>
                  <a:gdLst>
                    <a:gd name="T0" fmla="*/ 2147483647 w 4"/>
                    <a:gd name="T1" fmla="*/ 2147483647 h 4"/>
                    <a:gd name="T2" fmla="*/ 2147483647 w 4"/>
                    <a:gd name="T3" fmla="*/ 2147483647 h 4"/>
                    <a:gd name="T4" fmla="*/ 2147483647 w 4"/>
                    <a:gd name="T5" fmla="*/ 0 h 4"/>
                    <a:gd name="T6" fmla="*/ 2147483647 w 4"/>
                    <a:gd name="T7" fmla="*/ 0 h 4"/>
                    <a:gd name="T8" fmla="*/ 0 w 4"/>
                    <a:gd name="T9" fmla="*/ 2147483647 h 4"/>
                    <a:gd name="T10" fmla="*/ 2147483647 w 4"/>
                    <a:gd name="T11" fmla="*/ 2147483647 h 4"/>
                    <a:gd name="T12" fmla="*/ 2147483647 w 4"/>
                    <a:gd name="T13" fmla="*/ 2147483647 h 4"/>
                    <a:gd name="T14" fmla="*/ 2147483647 w 4"/>
                    <a:gd name="T15" fmla="*/ 2147483647 h 4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"/>
                    <a:gd name="T25" fmla="*/ 0 h 4"/>
                    <a:gd name="T26" fmla="*/ 4 w 4"/>
                    <a:gd name="T27" fmla="*/ 4 h 4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" h="4">
                      <a:moveTo>
                        <a:pt x="4" y="4"/>
                      </a:moveTo>
                      <a:lnTo>
                        <a:pt x="4" y="2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2" y="2"/>
                      </a:lnTo>
                      <a:lnTo>
                        <a:pt x="2" y="4"/>
                      </a:lnTo>
                      <a:lnTo>
                        <a:pt x="4" y="4"/>
                      </a:lnTo>
                      <a:close/>
                    </a:path>
                  </a:pathLst>
                </a:custGeom>
                <a:solidFill>
                  <a:srgbClr val="4BAFC8"/>
                </a:solidFill>
                <a:ln w="19050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</p:spPr>
              <p:txBody>
                <a:bodyPr/>
                <a:lstStyle/>
                <a:p>
                  <a:endParaRPr lang="zh-CN" altLang="en-US" kern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79" name="Freeform 94"/>
                <p:cNvSpPr>
                  <a:spLocks/>
                </p:cNvSpPr>
                <p:nvPr/>
              </p:nvSpPr>
              <p:spPr bwMode="auto">
                <a:xfrm>
                  <a:off x="4418013" y="4829175"/>
                  <a:ext cx="3175" cy="3175"/>
                </a:xfrm>
                <a:custGeom>
                  <a:avLst/>
                  <a:gdLst>
                    <a:gd name="T0" fmla="*/ 2147483647 w 2"/>
                    <a:gd name="T1" fmla="*/ 0 h 2"/>
                    <a:gd name="T2" fmla="*/ 2147483647 w 2"/>
                    <a:gd name="T3" fmla="*/ 0 h 2"/>
                    <a:gd name="T4" fmla="*/ 0 w 2"/>
                    <a:gd name="T5" fmla="*/ 0 h 2"/>
                    <a:gd name="T6" fmla="*/ 0 w 2"/>
                    <a:gd name="T7" fmla="*/ 0 h 2"/>
                    <a:gd name="T8" fmla="*/ 0 w 2"/>
                    <a:gd name="T9" fmla="*/ 2147483647 h 2"/>
                    <a:gd name="T10" fmla="*/ 2147483647 w 2"/>
                    <a:gd name="T11" fmla="*/ 2147483647 h 2"/>
                    <a:gd name="T12" fmla="*/ 2147483647 w 2"/>
                    <a:gd name="T13" fmla="*/ 0 h 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2"/>
                    <a:gd name="T22" fmla="*/ 0 h 2"/>
                    <a:gd name="T23" fmla="*/ 2 w 2"/>
                    <a:gd name="T24" fmla="*/ 2 h 2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2" h="2">
                      <a:moveTo>
                        <a:pt x="2" y="0"/>
                      </a:move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2" y="2"/>
                      </a:lnTo>
                      <a:lnTo>
                        <a:pt x="2" y="0"/>
                      </a:lnTo>
                      <a:close/>
                    </a:path>
                  </a:pathLst>
                </a:custGeom>
                <a:solidFill>
                  <a:srgbClr val="4BAFC8"/>
                </a:solidFill>
                <a:ln w="19050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</p:spPr>
              <p:txBody>
                <a:bodyPr/>
                <a:lstStyle/>
                <a:p>
                  <a:endParaRPr lang="zh-CN" altLang="en-US" kern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82" name="Freeform 95"/>
                <p:cNvSpPr>
                  <a:spLocks/>
                </p:cNvSpPr>
                <p:nvPr/>
              </p:nvSpPr>
              <p:spPr bwMode="auto">
                <a:xfrm>
                  <a:off x="4370388" y="4387850"/>
                  <a:ext cx="9525" cy="12700"/>
                </a:xfrm>
                <a:custGeom>
                  <a:avLst/>
                  <a:gdLst>
                    <a:gd name="T0" fmla="*/ 2147483647 w 6"/>
                    <a:gd name="T1" fmla="*/ 2147483647 h 8"/>
                    <a:gd name="T2" fmla="*/ 2147483647 w 6"/>
                    <a:gd name="T3" fmla="*/ 2147483647 h 8"/>
                    <a:gd name="T4" fmla="*/ 2147483647 w 6"/>
                    <a:gd name="T5" fmla="*/ 2147483647 h 8"/>
                    <a:gd name="T6" fmla="*/ 2147483647 w 6"/>
                    <a:gd name="T7" fmla="*/ 2147483647 h 8"/>
                    <a:gd name="T8" fmla="*/ 2147483647 w 6"/>
                    <a:gd name="T9" fmla="*/ 2147483647 h 8"/>
                    <a:gd name="T10" fmla="*/ 2147483647 w 6"/>
                    <a:gd name="T11" fmla="*/ 2147483647 h 8"/>
                    <a:gd name="T12" fmla="*/ 2147483647 w 6"/>
                    <a:gd name="T13" fmla="*/ 2147483647 h 8"/>
                    <a:gd name="T14" fmla="*/ 2147483647 w 6"/>
                    <a:gd name="T15" fmla="*/ 0 h 8"/>
                    <a:gd name="T16" fmla="*/ 2147483647 w 6"/>
                    <a:gd name="T17" fmla="*/ 0 h 8"/>
                    <a:gd name="T18" fmla="*/ 2147483647 w 6"/>
                    <a:gd name="T19" fmla="*/ 0 h 8"/>
                    <a:gd name="T20" fmla="*/ 2147483647 w 6"/>
                    <a:gd name="T21" fmla="*/ 2147483647 h 8"/>
                    <a:gd name="T22" fmla="*/ 0 w 6"/>
                    <a:gd name="T23" fmla="*/ 2147483647 h 8"/>
                    <a:gd name="T24" fmla="*/ 0 w 6"/>
                    <a:gd name="T25" fmla="*/ 2147483647 h 8"/>
                    <a:gd name="T26" fmla="*/ 0 w 6"/>
                    <a:gd name="T27" fmla="*/ 2147483647 h 8"/>
                    <a:gd name="T28" fmla="*/ 2147483647 w 6"/>
                    <a:gd name="T29" fmla="*/ 2147483647 h 8"/>
                    <a:gd name="T30" fmla="*/ 2147483647 w 6"/>
                    <a:gd name="T31" fmla="*/ 2147483647 h 8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w 6"/>
                    <a:gd name="T49" fmla="*/ 0 h 8"/>
                    <a:gd name="T50" fmla="*/ 6 w 6"/>
                    <a:gd name="T51" fmla="*/ 8 h 8"/>
                  </a:gdLst>
                  <a:ahLst/>
                  <a:cxnLst>
                    <a:cxn ang="T32">
                      <a:pos x="T0" y="T1"/>
                    </a:cxn>
                    <a:cxn ang="T33">
                      <a:pos x="T2" y="T3"/>
                    </a:cxn>
                    <a:cxn ang="T34">
                      <a:pos x="T4" y="T5"/>
                    </a:cxn>
                    <a:cxn ang="T35">
                      <a:pos x="T6" y="T7"/>
                    </a:cxn>
                    <a:cxn ang="T36">
                      <a:pos x="T8" y="T9"/>
                    </a:cxn>
                    <a:cxn ang="T37">
                      <a:pos x="T10" y="T11"/>
                    </a:cxn>
                    <a:cxn ang="T38">
                      <a:pos x="T12" y="T13"/>
                    </a:cxn>
                    <a:cxn ang="T39">
                      <a:pos x="T14" y="T15"/>
                    </a:cxn>
                    <a:cxn ang="T40">
                      <a:pos x="T16" y="T17"/>
                    </a:cxn>
                    <a:cxn ang="T41">
                      <a:pos x="T18" y="T19"/>
                    </a:cxn>
                    <a:cxn ang="T42">
                      <a:pos x="T20" y="T21"/>
                    </a:cxn>
                    <a:cxn ang="T43">
                      <a:pos x="T22" y="T23"/>
                    </a:cxn>
                    <a:cxn ang="T44">
                      <a:pos x="T24" y="T25"/>
                    </a:cxn>
                    <a:cxn ang="T45">
                      <a:pos x="T26" y="T27"/>
                    </a:cxn>
                    <a:cxn ang="T46">
                      <a:pos x="T28" y="T29"/>
                    </a:cxn>
                    <a:cxn ang="T47">
                      <a:pos x="T30" y="T31"/>
                    </a:cxn>
                  </a:cxnLst>
                  <a:rect l="T48" t="T49" r="T50" b="T51"/>
                  <a:pathLst>
                    <a:path w="6" h="8">
                      <a:moveTo>
                        <a:pt x="2" y="8"/>
                      </a:moveTo>
                      <a:lnTo>
                        <a:pt x="4" y="8"/>
                      </a:lnTo>
                      <a:lnTo>
                        <a:pt x="4" y="6"/>
                      </a:lnTo>
                      <a:lnTo>
                        <a:pt x="6" y="6"/>
                      </a:lnTo>
                      <a:lnTo>
                        <a:pt x="6" y="4"/>
                      </a:lnTo>
                      <a:lnTo>
                        <a:pt x="6" y="2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2" y="2"/>
                      </a:lnTo>
                      <a:lnTo>
                        <a:pt x="0" y="2"/>
                      </a:lnTo>
                      <a:lnTo>
                        <a:pt x="0" y="4"/>
                      </a:lnTo>
                      <a:lnTo>
                        <a:pt x="0" y="6"/>
                      </a:lnTo>
                      <a:lnTo>
                        <a:pt x="2" y="6"/>
                      </a:lnTo>
                      <a:lnTo>
                        <a:pt x="2" y="8"/>
                      </a:lnTo>
                      <a:close/>
                    </a:path>
                  </a:pathLst>
                </a:custGeom>
                <a:solidFill>
                  <a:srgbClr val="4BAFC8"/>
                </a:solidFill>
                <a:ln w="19050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</p:spPr>
              <p:txBody>
                <a:bodyPr/>
                <a:lstStyle/>
                <a:p>
                  <a:endParaRPr lang="zh-CN" altLang="en-US" kern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83" name="Freeform 96"/>
                <p:cNvSpPr>
                  <a:spLocks/>
                </p:cNvSpPr>
                <p:nvPr/>
              </p:nvSpPr>
              <p:spPr bwMode="auto">
                <a:xfrm>
                  <a:off x="4757738" y="4784725"/>
                  <a:ext cx="9525" cy="6350"/>
                </a:xfrm>
                <a:custGeom>
                  <a:avLst/>
                  <a:gdLst>
                    <a:gd name="T0" fmla="*/ 2147483647 w 6"/>
                    <a:gd name="T1" fmla="*/ 2147483647 h 4"/>
                    <a:gd name="T2" fmla="*/ 2147483647 w 6"/>
                    <a:gd name="T3" fmla="*/ 2147483647 h 4"/>
                    <a:gd name="T4" fmla="*/ 2147483647 w 6"/>
                    <a:gd name="T5" fmla="*/ 2147483647 h 4"/>
                    <a:gd name="T6" fmla="*/ 2147483647 w 6"/>
                    <a:gd name="T7" fmla="*/ 2147483647 h 4"/>
                    <a:gd name="T8" fmla="*/ 2147483647 w 6"/>
                    <a:gd name="T9" fmla="*/ 0 h 4"/>
                    <a:gd name="T10" fmla="*/ 2147483647 w 6"/>
                    <a:gd name="T11" fmla="*/ 0 h 4"/>
                    <a:gd name="T12" fmla="*/ 0 w 6"/>
                    <a:gd name="T13" fmla="*/ 0 h 4"/>
                    <a:gd name="T14" fmla="*/ 0 w 6"/>
                    <a:gd name="T15" fmla="*/ 2147483647 h 4"/>
                    <a:gd name="T16" fmla="*/ 0 w 6"/>
                    <a:gd name="T17" fmla="*/ 2147483647 h 4"/>
                    <a:gd name="T18" fmla="*/ 2147483647 w 6"/>
                    <a:gd name="T19" fmla="*/ 2147483647 h 4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6"/>
                    <a:gd name="T31" fmla="*/ 0 h 4"/>
                    <a:gd name="T32" fmla="*/ 6 w 6"/>
                    <a:gd name="T33" fmla="*/ 4 h 4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6" h="4">
                      <a:moveTo>
                        <a:pt x="2" y="4"/>
                      </a:moveTo>
                      <a:lnTo>
                        <a:pt x="4" y="4"/>
                      </a:lnTo>
                      <a:lnTo>
                        <a:pt x="4" y="2"/>
                      </a:lnTo>
                      <a:lnTo>
                        <a:pt x="6" y="2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4"/>
                      </a:lnTo>
                      <a:lnTo>
                        <a:pt x="2" y="4"/>
                      </a:lnTo>
                      <a:close/>
                    </a:path>
                  </a:pathLst>
                </a:custGeom>
                <a:solidFill>
                  <a:srgbClr val="4BAFC8"/>
                </a:solidFill>
                <a:ln w="19050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</p:spPr>
              <p:txBody>
                <a:bodyPr/>
                <a:lstStyle/>
                <a:p>
                  <a:endParaRPr lang="zh-CN" altLang="en-US" kern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89" name="Rectangle 97"/>
                <p:cNvSpPr>
                  <a:spLocks noChangeArrowheads="1"/>
                </p:cNvSpPr>
                <p:nvPr/>
              </p:nvSpPr>
              <p:spPr bwMode="auto">
                <a:xfrm>
                  <a:off x="4754563" y="4787900"/>
                  <a:ext cx="3175" cy="3175"/>
                </a:xfrm>
                <a:prstGeom prst="rect">
                  <a:avLst/>
                </a:prstGeom>
                <a:solidFill>
                  <a:srgbClr val="4BAFC8"/>
                </a:solidFill>
                <a:ln w="19050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</p:spPr>
              <p:txBody>
                <a:bodyPr/>
                <a:lstStyle/>
                <a:p>
                  <a:endParaRPr lang="zh-CN" altLang="en-US" kern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92" name="Rectangle 98"/>
                <p:cNvSpPr>
                  <a:spLocks noChangeArrowheads="1"/>
                </p:cNvSpPr>
                <p:nvPr/>
              </p:nvSpPr>
              <p:spPr bwMode="auto">
                <a:xfrm>
                  <a:off x="3635375" y="3995738"/>
                  <a:ext cx="3175" cy="3175"/>
                </a:xfrm>
                <a:prstGeom prst="rect">
                  <a:avLst/>
                </a:prstGeom>
                <a:solidFill>
                  <a:srgbClr val="4BAFC8"/>
                </a:solidFill>
                <a:ln w="19050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</p:spPr>
              <p:txBody>
                <a:bodyPr/>
                <a:lstStyle/>
                <a:p>
                  <a:endParaRPr lang="zh-CN" altLang="en-US" kern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93" name="Freeform 99"/>
                <p:cNvSpPr>
                  <a:spLocks/>
                </p:cNvSpPr>
                <p:nvPr/>
              </p:nvSpPr>
              <p:spPr bwMode="auto">
                <a:xfrm>
                  <a:off x="1928813" y="2552700"/>
                  <a:ext cx="3175" cy="3175"/>
                </a:xfrm>
                <a:custGeom>
                  <a:avLst/>
                  <a:gdLst>
                    <a:gd name="T0" fmla="*/ 0 w 2"/>
                    <a:gd name="T1" fmla="*/ 2147483647 h 2"/>
                    <a:gd name="T2" fmla="*/ 2147483647 w 2"/>
                    <a:gd name="T3" fmla="*/ 2147483647 h 2"/>
                    <a:gd name="T4" fmla="*/ 0 w 2"/>
                    <a:gd name="T5" fmla="*/ 0 h 2"/>
                    <a:gd name="T6" fmla="*/ 0 w 2"/>
                    <a:gd name="T7" fmla="*/ 2147483647 h 2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"/>
                    <a:gd name="T13" fmla="*/ 0 h 2"/>
                    <a:gd name="T14" fmla="*/ 2 w 2"/>
                    <a:gd name="T15" fmla="*/ 2 h 2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" h="2">
                      <a:moveTo>
                        <a:pt x="0" y="2"/>
                      </a:move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solidFill>
                  <a:srgbClr val="4BAFC8"/>
                </a:solidFill>
                <a:ln w="19050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</p:spPr>
              <p:txBody>
                <a:bodyPr/>
                <a:lstStyle/>
                <a:p>
                  <a:endParaRPr lang="zh-CN" altLang="en-US" kern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94" name="Freeform 100"/>
                <p:cNvSpPr>
                  <a:spLocks/>
                </p:cNvSpPr>
                <p:nvPr/>
              </p:nvSpPr>
              <p:spPr bwMode="auto">
                <a:xfrm>
                  <a:off x="4408488" y="4759325"/>
                  <a:ext cx="25400" cy="44450"/>
                </a:xfrm>
                <a:custGeom>
                  <a:avLst/>
                  <a:gdLst>
                    <a:gd name="T0" fmla="*/ 0 w 16"/>
                    <a:gd name="T1" fmla="*/ 0 h 28"/>
                    <a:gd name="T2" fmla="*/ 0 w 16"/>
                    <a:gd name="T3" fmla="*/ 2147483647 h 28"/>
                    <a:gd name="T4" fmla="*/ 0 w 16"/>
                    <a:gd name="T5" fmla="*/ 2147483647 h 28"/>
                    <a:gd name="T6" fmla="*/ 2147483647 w 16"/>
                    <a:gd name="T7" fmla="*/ 2147483647 h 28"/>
                    <a:gd name="T8" fmla="*/ 2147483647 w 16"/>
                    <a:gd name="T9" fmla="*/ 2147483647 h 28"/>
                    <a:gd name="T10" fmla="*/ 2147483647 w 16"/>
                    <a:gd name="T11" fmla="*/ 2147483647 h 28"/>
                    <a:gd name="T12" fmla="*/ 2147483647 w 16"/>
                    <a:gd name="T13" fmla="*/ 2147483647 h 28"/>
                    <a:gd name="T14" fmla="*/ 2147483647 w 16"/>
                    <a:gd name="T15" fmla="*/ 2147483647 h 28"/>
                    <a:gd name="T16" fmla="*/ 2147483647 w 16"/>
                    <a:gd name="T17" fmla="*/ 2147483647 h 28"/>
                    <a:gd name="T18" fmla="*/ 2147483647 w 16"/>
                    <a:gd name="T19" fmla="*/ 2147483647 h 28"/>
                    <a:gd name="T20" fmla="*/ 2147483647 w 16"/>
                    <a:gd name="T21" fmla="*/ 2147483647 h 28"/>
                    <a:gd name="T22" fmla="*/ 2147483647 w 16"/>
                    <a:gd name="T23" fmla="*/ 2147483647 h 28"/>
                    <a:gd name="T24" fmla="*/ 2147483647 w 16"/>
                    <a:gd name="T25" fmla="*/ 2147483647 h 28"/>
                    <a:gd name="T26" fmla="*/ 2147483647 w 16"/>
                    <a:gd name="T27" fmla="*/ 2147483647 h 28"/>
                    <a:gd name="T28" fmla="*/ 2147483647 w 16"/>
                    <a:gd name="T29" fmla="*/ 2147483647 h 28"/>
                    <a:gd name="T30" fmla="*/ 2147483647 w 16"/>
                    <a:gd name="T31" fmla="*/ 2147483647 h 28"/>
                    <a:gd name="T32" fmla="*/ 2147483647 w 16"/>
                    <a:gd name="T33" fmla="*/ 2147483647 h 28"/>
                    <a:gd name="T34" fmla="*/ 2147483647 w 16"/>
                    <a:gd name="T35" fmla="*/ 2147483647 h 28"/>
                    <a:gd name="T36" fmla="*/ 2147483647 w 16"/>
                    <a:gd name="T37" fmla="*/ 2147483647 h 28"/>
                    <a:gd name="T38" fmla="*/ 2147483647 w 16"/>
                    <a:gd name="T39" fmla="*/ 2147483647 h 28"/>
                    <a:gd name="T40" fmla="*/ 2147483647 w 16"/>
                    <a:gd name="T41" fmla="*/ 2147483647 h 28"/>
                    <a:gd name="T42" fmla="*/ 2147483647 w 16"/>
                    <a:gd name="T43" fmla="*/ 2147483647 h 28"/>
                    <a:gd name="T44" fmla="*/ 2147483647 w 16"/>
                    <a:gd name="T45" fmla="*/ 2147483647 h 28"/>
                    <a:gd name="T46" fmla="*/ 2147483647 w 16"/>
                    <a:gd name="T47" fmla="*/ 2147483647 h 28"/>
                    <a:gd name="T48" fmla="*/ 2147483647 w 16"/>
                    <a:gd name="T49" fmla="*/ 2147483647 h 28"/>
                    <a:gd name="T50" fmla="*/ 2147483647 w 16"/>
                    <a:gd name="T51" fmla="*/ 2147483647 h 28"/>
                    <a:gd name="T52" fmla="*/ 2147483647 w 16"/>
                    <a:gd name="T53" fmla="*/ 2147483647 h 28"/>
                    <a:gd name="T54" fmla="*/ 2147483647 w 16"/>
                    <a:gd name="T55" fmla="*/ 2147483647 h 28"/>
                    <a:gd name="T56" fmla="*/ 2147483647 w 16"/>
                    <a:gd name="T57" fmla="*/ 2147483647 h 28"/>
                    <a:gd name="T58" fmla="*/ 2147483647 w 16"/>
                    <a:gd name="T59" fmla="*/ 2147483647 h 28"/>
                    <a:gd name="T60" fmla="*/ 2147483647 w 16"/>
                    <a:gd name="T61" fmla="*/ 2147483647 h 28"/>
                    <a:gd name="T62" fmla="*/ 2147483647 w 16"/>
                    <a:gd name="T63" fmla="*/ 2147483647 h 28"/>
                    <a:gd name="T64" fmla="*/ 2147483647 w 16"/>
                    <a:gd name="T65" fmla="*/ 2147483647 h 28"/>
                    <a:gd name="T66" fmla="*/ 2147483647 w 16"/>
                    <a:gd name="T67" fmla="*/ 2147483647 h 28"/>
                    <a:gd name="T68" fmla="*/ 2147483647 w 16"/>
                    <a:gd name="T69" fmla="*/ 2147483647 h 28"/>
                    <a:gd name="T70" fmla="*/ 2147483647 w 16"/>
                    <a:gd name="T71" fmla="*/ 2147483647 h 28"/>
                    <a:gd name="T72" fmla="*/ 2147483647 w 16"/>
                    <a:gd name="T73" fmla="*/ 2147483647 h 28"/>
                    <a:gd name="T74" fmla="*/ 2147483647 w 16"/>
                    <a:gd name="T75" fmla="*/ 2147483647 h 28"/>
                    <a:gd name="T76" fmla="*/ 2147483647 w 16"/>
                    <a:gd name="T77" fmla="*/ 2147483647 h 28"/>
                    <a:gd name="T78" fmla="*/ 2147483647 w 16"/>
                    <a:gd name="T79" fmla="*/ 2147483647 h 28"/>
                    <a:gd name="T80" fmla="*/ 2147483647 w 16"/>
                    <a:gd name="T81" fmla="*/ 2147483647 h 28"/>
                    <a:gd name="T82" fmla="*/ 2147483647 w 16"/>
                    <a:gd name="T83" fmla="*/ 2147483647 h 28"/>
                    <a:gd name="T84" fmla="*/ 2147483647 w 16"/>
                    <a:gd name="T85" fmla="*/ 2147483647 h 28"/>
                    <a:gd name="T86" fmla="*/ 2147483647 w 16"/>
                    <a:gd name="T87" fmla="*/ 2147483647 h 28"/>
                    <a:gd name="T88" fmla="*/ 2147483647 w 16"/>
                    <a:gd name="T89" fmla="*/ 2147483647 h 28"/>
                    <a:gd name="T90" fmla="*/ 2147483647 w 16"/>
                    <a:gd name="T91" fmla="*/ 2147483647 h 28"/>
                    <a:gd name="T92" fmla="*/ 2147483647 w 16"/>
                    <a:gd name="T93" fmla="*/ 2147483647 h 28"/>
                    <a:gd name="T94" fmla="*/ 2147483647 w 16"/>
                    <a:gd name="T95" fmla="*/ 2147483647 h 28"/>
                    <a:gd name="T96" fmla="*/ 2147483647 w 16"/>
                    <a:gd name="T97" fmla="*/ 2147483647 h 28"/>
                    <a:gd name="T98" fmla="*/ 2147483647 w 16"/>
                    <a:gd name="T99" fmla="*/ 0 h 28"/>
                    <a:gd name="T100" fmla="*/ 0 w 16"/>
                    <a:gd name="T101" fmla="*/ 0 h 28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w 16"/>
                    <a:gd name="T154" fmla="*/ 0 h 28"/>
                    <a:gd name="T155" fmla="*/ 16 w 16"/>
                    <a:gd name="T156" fmla="*/ 28 h 28"/>
                  </a:gdLst>
                  <a:ahLst/>
                  <a:cxnLst>
                    <a:cxn ang="T102">
                      <a:pos x="T0" y="T1"/>
                    </a:cxn>
                    <a:cxn ang="T103">
                      <a:pos x="T2" y="T3"/>
                    </a:cxn>
                    <a:cxn ang="T104">
                      <a:pos x="T4" y="T5"/>
                    </a:cxn>
                    <a:cxn ang="T105">
                      <a:pos x="T6" y="T7"/>
                    </a:cxn>
                    <a:cxn ang="T106">
                      <a:pos x="T8" y="T9"/>
                    </a:cxn>
                    <a:cxn ang="T107">
                      <a:pos x="T10" y="T11"/>
                    </a:cxn>
                    <a:cxn ang="T108">
                      <a:pos x="T12" y="T13"/>
                    </a:cxn>
                    <a:cxn ang="T109">
                      <a:pos x="T14" y="T15"/>
                    </a:cxn>
                    <a:cxn ang="T110">
                      <a:pos x="T16" y="T17"/>
                    </a:cxn>
                    <a:cxn ang="T111">
                      <a:pos x="T18" y="T19"/>
                    </a:cxn>
                    <a:cxn ang="T112">
                      <a:pos x="T20" y="T21"/>
                    </a:cxn>
                    <a:cxn ang="T113">
                      <a:pos x="T22" y="T23"/>
                    </a:cxn>
                    <a:cxn ang="T114">
                      <a:pos x="T24" y="T25"/>
                    </a:cxn>
                    <a:cxn ang="T115">
                      <a:pos x="T26" y="T27"/>
                    </a:cxn>
                    <a:cxn ang="T116">
                      <a:pos x="T28" y="T29"/>
                    </a:cxn>
                    <a:cxn ang="T117">
                      <a:pos x="T30" y="T31"/>
                    </a:cxn>
                    <a:cxn ang="T118">
                      <a:pos x="T32" y="T33"/>
                    </a:cxn>
                    <a:cxn ang="T119">
                      <a:pos x="T34" y="T35"/>
                    </a:cxn>
                    <a:cxn ang="T120">
                      <a:pos x="T36" y="T37"/>
                    </a:cxn>
                    <a:cxn ang="T121">
                      <a:pos x="T38" y="T39"/>
                    </a:cxn>
                    <a:cxn ang="T122">
                      <a:pos x="T40" y="T41"/>
                    </a:cxn>
                    <a:cxn ang="T123">
                      <a:pos x="T42" y="T43"/>
                    </a:cxn>
                    <a:cxn ang="T124">
                      <a:pos x="T44" y="T45"/>
                    </a:cxn>
                    <a:cxn ang="T125">
                      <a:pos x="T46" y="T47"/>
                    </a:cxn>
                    <a:cxn ang="T126">
                      <a:pos x="T48" y="T49"/>
                    </a:cxn>
                    <a:cxn ang="T127">
                      <a:pos x="T50" y="T51"/>
                    </a:cxn>
                    <a:cxn ang="T128">
                      <a:pos x="T52" y="T53"/>
                    </a:cxn>
                    <a:cxn ang="T129">
                      <a:pos x="T54" y="T55"/>
                    </a:cxn>
                    <a:cxn ang="T130">
                      <a:pos x="T56" y="T57"/>
                    </a:cxn>
                    <a:cxn ang="T131">
                      <a:pos x="T58" y="T59"/>
                    </a:cxn>
                    <a:cxn ang="T132">
                      <a:pos x="T60" y="T61"/>
                    </a:cxn>
                    <a:cxn ang="T133">
                      <a:pos x="T62" y="T63"/>
                    </a:cxn>
                    <a:cxn ang="T134">
                      <a:pos x="T64" y="T65"/>
                    </a:cxn>
                    <a:cxn ang="T135">
                      <a:pos x="T66" y="T67"/>
                    </a:cxn>
                    <a:cxn ang="T136">
                      <a:pos x="T68" y="T69"/>
                    </a:cxn>
                    <a:cxn ang="T137">
                      <a:pos x="T70" y="T71"/>
                    </a:cxn>
                    <a:cxn ang="T138">
                      <a:pos x="T72" y="T73"/>
                    </a:cxn>
                    <a:cxn ang="T139">
                      <a:pos x="T74" y="T75"/>
                    </a:cxn>
                    <a:cxn ang="T140">
                      <a:pos x="T76" y="T77"/>
                    </a:cxn>
                    <a:cxn ang="T141">
                      <a:pos x="T78" y="T79"/>
                    </a:cxn>
                    <a:cxn ang="T142">
                      <a:pos x="T80" y="T81"/>
                    </a:cxn>
                    <a:cxn ang="T143">
                      <a:pos x="T82" y="T83"/>
                    </a:cxn>
                    <a:cxn ang="T144">
                      <a:pos x="T84" y="T85"/>
                    </a:cxn>
                    <a:cxn ang="T145">
                      <a:pos x="T86" y="T87"/>
                    </a:cxn>
                    <a:cxn ang="T146">
                      <a:pos x="T88" y="T89"/>
                    </a:cxn>
                    <a:cxn ang="T147">
                      <a:pos x="T90" y="T91"/>
                    </a:cxn>
                    <a:cxn ang="T148">
                      <a:pos x="T92" y="T93"/>
                    </a:cxn>
                    <a:cxn ang="T149">
                      <a:pos x="T94" y="T95"/>
                    </a:cxn>
                    <a:cxn ang="T150">
                      <a:pos x="T96" y="T97"/>
                    </a:cxn>
                    <a:cxn ang="T151">
                      <a:pos x="T98" y="T99"/>
                    </a:cxn>
                    <a:cxn ang="T152">
                      <a:pos x="T100" y="T101"/>
                    </a:cxn>
                  </a:cxnLst>
                  <a:rect l="T153" t="T154" r="T155" b="T156"/>
                  <a:pathLst>
                    <a:path w="16" h="28">
                      <a:moveTo>
                        <a:pt x="0" y="0"/>
                      </a:moveTo>
                      <a:lnTo>
                        <a:pt x="0" y="2"/>
                      </a:lnTo>
                      <a:lnTo>
                        <a:pt x="0" y="4"/>
                      </a:lnTo>
                      <a:lnTo>
                        <a:pt x="2" y="4"/>
                      </a:lnTo>
                      <a:lnTo>
                        <a:pt x="2" y="6"/>
                      </a:lnTo>
                      <a:lnTo>
                        <a:pt x="2" y="8"/>
                      </a:lnTo>
                      <a:lnTo>
                        <a:pt x="4" y="8"/>
                      </a:lnTo>
                      <a:lnTo>
                        <a:pt x="4" y="10"/>
                      </a:lnTo>
                      <a:lnTo>
                        <a:pt x="4" y="12"/>
                      </a:lnTo>
                      <a:lnTo>
                        <a:pt x="6" y="12"/>
                      </a:lnTo>
                      <a:lnTo>
                        <a:pt x="8" y="12"/>
                      </a:lnTo>
                      <a:lnTo>
                        <a:pt x="8" y="14"/>
                      </a:lnTo>
                      <a:lnTo>
                        <a:pt x="8" y="16"/>
                      </a:lnTo>
                      <a:lnTo>
                        <a:pt x="8" y="18"/>
                      </a:lnTo>
                      <a:lnTo>
                        <a:pt x="8" y="20"/>
                      </a:lnTo>
                      <a:lnTo>
                        <a:pt x="10" y="20"/>
                      </a:lnTo>
                      <a:lnTo>
                        <a:pt x="10" y="22"/>
                      </a:lnTo>
                      <a:lnTo>
                        <a:pt x="8" y="22"/>
                      </a:lnTo>
                      <a:lnTo>
                        <a:pt x="8" y="24"/>
                      </a:lnTo>
                      <a:lnTo>
                        <a:pt x="8" y="26"/>
                      </a:lnTo>
                      <a:lnTo>
                        <a:pt x="10" y="26"/>
                      </a:lnTo>
                      <a:lnTo>
                        <a:pt x="10" y="28"/>
                      </a:lnTo>
                      <a:lnTo>
                        <a:pt x="12" y="28"/>
                      </a:lnTo>
                      <a:lnTo>
                        <a:pt x="12" y="26"/>
                      </a:lnTo>
                      <a:lnTo>
                        <a:pt x="14" y="26"/>
                      </a:lnTo>
                      <a:lnTo>
                        <a:pt x="16" y="26"/>
                      </a:lnTo>
                      <a:lnTo>
                        <a:pt x="16" y="24"/>
                      </a:lnTo>
                      <a:lnTo>
                        <a:pt x="16" y="22"/>
                      </a:lnTo>
                      <a:lnTo>
                        <a:pt x="14" y="22"/>
                      </a:lnTo>
                      <a:lnTo>
                        <a:pt x="14" y="20"/>
                      </a:lnTo>
                      <a:lnTo>
                        <a:pt x="12" y="20"/>
                      </a:lnTo>
                      <a:lnTo>
                        <a:pt x="12" y="18"/>
                      </a:lnTo>
                      <a:lnTo>
                        <a:pt x="14" y="18"/>
                      </a:lnTo>
                      <a:lnTo>
                        <a:pt x="12" y="16"/>
                      </a:lnTo>
                      <a:lnTo>
                        <a:pt x="12" y="14"/>
                      </a:lnTo>
                      <a:lnTo>
                        <a:pt x="14" y="14"/>
                      </a:lnTo>
                      <a:lnTo>
                        <a:pt x="14" y="12"/>
                      </a:lnTo>
                      <a:lnTo>
                        <a:pt x="12" y="12"/>
                      </a:lnTo>
                      <a:lnTo>
                        <a:pt x="12" y="10"/>
                      </a:lnTo>
                      <a:lnTo>
                        <a:pt x="12" y="8"/>
                      </a:lnTo>
                      <a:lnTo>
                        <a:pt x="14" y="6"/>
                      </a:lnTo>
                      <a:lnTo>
                        <a:pt x="14" y="4"/>
                      </a:lnTo>
                      <a:lnTo>
                        <a:pt x="12" y="4"/>
                      </a:lnTo>
                      <a:lnTo>
                        <a:pt x="12" y="2"/>
                      </a:lnTo>
                      <a:lnTo>
                        <a:pt x="10" y="2"/>
                      </a:lnTo>
                      <a:lnTo>
                        <a:pt x="8" y="2"/>
                      </a:lnTo>
                      <a:lnTo>
                        <a:pt x="6" y="2"/>
                      </a:lnTo>
                      <a:lnTo>
                        <a:pt x="4" y="2"/>
                      </a:lnTo>
                      <a:lnTo>
                        <a:pt x="2" y="2"/>
                      </a:lnTo>
                      <a:lnTo>
                        <a:pt x="2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4BAFC8"/>
                </a:solidFill>
                <a:ln w="19050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</p:spPr>
              <p:txBody>
                <a:bodyPr/>
                <a:lstStyle/>
                <a:p>
                  <a:endParaRPr lang="zh-CN" altLang="en-US" kern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95" name="Rectangle 101"/>
                <p:cNvSpPr>
                  <a:spLocks noChangeArrowheads="1"/>
                </p:cNvSpPr>
                <p:nvPr/>
              </p:nvSpPr>
              <p:spPr bwMode="auto">
                <a:xfrm>
                  <a:off x="4383088" y="4397375"/>
                  <a:ext cx="3175" cy="3175"/>
                </a:xfrm>
                <a:prstGeom prst="rect">
                  <a:avLst/>
                </a:prstGeom>
                <a:solidFill>
                  <a:srgbClr val="4BAFC8"/>
                </a:solidFill>
                <a:ln w="19050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</p:spPr>
              <p:txBody>
                <a:bodyPr/>
                <a:lstStyle/>
                <a:p>
                  <a:endParaRPr lang="zh-CN" altLang="en-US" kern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96" name="Freeform 102"/>
                <p:cNvSpPr>
                  <a:spLocks/>
                </p:cNvSpPr>
                <p:nvPr/>
              </p:nvSpPr>
              <p:spPr bwMode="auto">
                <a:xfrm>
                  <a:off x="3727450" y="4189413"/>
                  <a:ext cx="6350" cy="6350"/>
                </a:xfrm>
                <a:custGeom>
                  <a:avLst/>
                  <a:gdLst>
                    <a:gd name="T0" fmla="*/ 2147483647 w 4"/>
                    <a:gd name="T1" fmla="*/ 2147483647 h 4"/>
                    <a:gd name="T2" fmla="*/ 2147483647 w 4"/>
                    <a:gd name="T3" fmla="*/ 2147483647 h 4"/>
                    <a:gd name="T4" fmla="*/ 2147483647 w 4"/>
                    <a:gd name="T5" fmla="*/ 2147483647 h 4"/>
                    <a:gd name="T6" fmla="*/ 2147483647 w 4"/>
                    <a:gd name="T7" fmla="*/ 0 h 4"/>
                    <a:gd name="T8" fmla="*/ 0 w 4"/>
                    <a:gd name="T9" fmla="*/ 0 h 4"/>
                    <a:gd name="T10" fmla="*/ 0 w 4"/>
                    <a:gd name="T11" fmla="*/ 2147483647 h 4"/>
                    <a:gd name="T12" fmla="*/ 2147483647 w 4"/>
                    <a:gd name="T13" fmla="*/ 2147483647 h 4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4"/>
                    <a:gd name="T22" fmla="*/ 0 h 4"/>
                    <a:gd name="T23" fmla="*/ 4 w 4"/>
                    <a:gd name="T24" fmla="*/ 4 h 4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4" h="4">
                      <a:moveTo>
                        <a:pt x="2" y="2"/>
                      </a:moveTo>
                      <a:lnTo>
                        <a:pt x="4" y="4"/>
                      </a:lnTo>
                      <a:lnTo>
                        <a:pt x="4" y="2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2" y="2"/>
                      </a:lnTo>
                      <a:close/>
                    </a:path>
                  </a:pathLst>
                </a:custGeom>
                <a:solidFill>
                  <a:srgbClr val="4BAFC8"/>
                </a:solidFill>
                <a:ln w="19050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</p:spPr>
              <p:txBody>
                <a:bodyPr/>
                <a:lstStyle/>
                <a:p>
                  <a:endParaRPr lang="zh-CN" altLang="en-US" kern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97" name="Rectangle 103"/>
                <p:cNvSpPr>
                  <a:spLocks noChangeArrowheads="1"/>
                </p:cNvSpPr>
                <p:nvPr/>
              </p:nvSpPr>
              <p:spPr bwMode="auto">
                <a:xfrm>
                  <a:off x="1782763" y="2584450"/>
                  <a:ext cx="1588" cy="3175"/>
                </a:xfrm>
                <a:prstGeom prst="rect">
                  <a:avLst/>
                </a:prstGeom>
                <a:solidFill>
                  <a:srgbClr val="4BAFC8"/>
                </a:solidFill>
                <a:ln w="19050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</p:spPr>
              <p:txBody>
                <a:bodyPr/>
                <a:lstStyle/>
                <a:p>
                  <a:endParaRPr lang="zh-CN" altLang="en-US" kern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104" name="Freeform 104"/>
                <p:cNvSpPr>
                  <a:spLocks/>
                </p:cNvSpPr>
                <p:nvPr/>
              </p:nvSpPr>
              <p:spPr bwMode="auto">
                <a:xfrm>
                  <a:off x="2943225" y="5341938"/>
                  <a:ext cx="161925" cy="276225"/>
                </a:xfrm>
                <a:custGeom>
                  <a:avLst/>
                  <a:gdLst>
                    <a:gd name="T0" fmla="*/ 2147483647 w 102"/>
                    <a:gd name="T1" fmla="*/ 2147483647 h 174"/>
                    <a:gd name="T2" fmla="*/ 2147483647 w 102"/>
                    <a:gd name="T3" fmla="*/ 2147483647 h 174"/>
                    <a:gd name="T4" fmla="*/ 2147483647 w 102"/>
                    <a:gd name="T5" fmla="*/ 2147483647 h 174"/>
                    <a:gd name="T6" fmla="*/ 2147483647 w 102"/>
                    <a:gd name="T7" fmla="*/ 2147483647 h 174"/>
                    <a:gd name="T8" fmla="*/ 2147483647 w 102"/>
                    <a:gd name="T9" fmla="*/ 2147483647 h 174"/>
                    <a:gd name="T10" fmla="*/ 2147483647 w 102"/>
                    <a:gd name="T11" fmla="*/ 2147483647 h 174"/>
                    <a:gd name="T12" fmla="*/ 2147483647 w 102"/>
                    <a:gd name="T13" fmla="*/ 2147483647 h 174"/>
                    <a:gd name="T14" fmla="*/ 2147483647 w 102"/>
                    <a:gd name="T15" fmla="*/ 2147483647 h 174"/>
                    <a:gd name="T16" fmla="*/ 2147483647 w 102"/>
                    <a:gd name="T17" fmla="*/ 2147483647 h 174"/>
                    <a:gd name="T18" fmla="*/ 2147483647 w 102"/>
                    <a:gd name="T19" fmla="*/ 2147483647 h 174"/>
                    <a:gd name="T20" fmla="*/ 2147483647 w 102"/>
                    <a:gd name="T21" fmla="*/ 2147483647 h 174"/>
                    <a:gd name="T22" fmla="*/ 2147483647 w 102"/>
                    <a:gd name="T23" fmla="*/ 2147483647 h 174"/>
                    <a:gd name="T24" fmla="*/ 2147483647 w 102"/>
                    <a:gd name="T25" fmla="*/ 2147483647 h 174"/>
                    <a:gd name="T26" fmla="*/ 2147483647 w 102"/>
                    <a:gd name="T27" fmla="*/ 2147483647 h 174"/>
                    <a:gd name="T28" fmla="*/ 2147483647 w 102"/>
                    <a:gd name="T29" fmla="*/ 2147483647 h 174"/>
                    <a:gd name="T30" fmla="*/ 2147483647 w 102"/>
                    <a:gd name="T31" fmla="*/ 2147483647 h 174"/>
                    <a:gd name="T32" fmla="*/ 2147483647 w 102"/>
                    <a:gd name="T33" fmla="*/ 2147483647 h 174"/>
                    <a:gd name="T34" fmla="*/ 2147483647 w 102"/>
                    <a:gd name="T35" fmla="*/ 2147483647 h 174"/>
                    <a:gd name="T36" fmla="*/ 2147483647 w 102"/>
                    <a:gd name="T37" fmla="*/ 2147483647 h 174"/>
                    <a:gd name="T38" fmla="*/ 2147483647 w 102"/>
                    <a:gd name="T39" fmla="*/ 2147483647 h 174"/>
                    <a:gd name="T40" fmla="*/ 2147483647 w 102"/>
                    <a:gd name="T41" fmla="*/ 2147483647 h 174"/>
                    <a:gd name="T42" fmla="*/ 2147483647 w 102"/>
                    <a:gd name="T43" fmla="*/ 2147483647 h 174"/>
                    <a:gd name="T44" fmla="*/ 2147483647 w 102"/>
                    <a:gd name="T45" fmla="*/ 2147483647 h 174"/>
                    <a:gd name="T46" fmla="*/ 2147483647 w 102"/>
                    <a:gd name="T47" fmla="*/ 2147483647 h 174"/>
                    <a:gd name="T48" fmla="*/ 2147483647 w 102"/>
                    <a:gd name="T49" fmla="*/ 2147483647 h 174"/>
                    <a:gd name="T50" fmla="*/ 2147483647 w 102"/>
                    <a:gd name="T51" fmla="*/ 2147483647 h 174"/>
                    <a:gd name="T52" fmla="*/ 2147483647 w 102"/>
                    <a:gd name="T53" fmla="*/ 2147483647 h 174"/>
                    <a:gd name="T54" fmla="*/ 2147483647 w 102"/>
                    <a:gd name="T55" fmla="*/ 2147483647 h 174"/>
                    <a:gd name="T56" fmla="*/ 2147483647 w 102"/>
                    <a:gd name="T57" fmla="*/ 2147483647 h 174"/>
                    <a:gd name="T58" fmla="*/ 2147483647 w 102"/>
                    <a:gd name="T59" fmla="*/ 2147483647 h 174"/>
                    <a:gd name="T60" fmla="*/ 2147483647 w 102"/>
                    <a:gd name="T61" fmla="*/ 2147483647 h 174"/>
                    <a:gd name="T62" fmla="*/ 2147483647 w 102"/>
                    <a:gd name="T63" fmla="*/ 2147483647 h 174"/>
                    <a:gd name="T64" fmla="*/ 0 w 102"/>
                    <a:gd name="T65" fmla="*/ 2147483647 h 174"/>
                    <a:gd name="T66" fmla="*/ 2147483647 w 102"/>
                    <a:gd name="T67" fmla="*/ 2147483647 h 174"/>
                    <a:gd name="T68" fmla="*/ 2147483647 w 102"/>
                    <a:gd name="T69" fmla="*/ 2147483647 h 174"/>
                    <a:gd name="T70" fmla="*/ 2147483647 w 102"/>
                    <a:gd name="T71" fmla="*/ 2147483647 h 174"/>
                    <a:gd name="T72" fmla="*/ 2147483647 w 102"/>
                    <a:gd name="T73" fmla="*/ 2147483647 h 174"/>
                    <a:gd name="T74" fmla="*/ 2147483647 w 102"/>
                    <a:gd name="T75" fmla="*/ 2147483647 h 174"/>
                    <a:gd name="T76" fmla="*/ 2147483647 w 102"/>
                    <a:gd name="T77" fmla="*/ 2147483647 h 174"/>
                    <a:gd name="T78" fmla="*/ 2147483647 w 102"/>
                    <a:gd name="T79" fmla="*/ 2147483647 h 174"/>
                    <a:gd name="T80" fmla="*/ 2147483647 w 102"/>
                    <a:gd name="T81" fmla="*/ 2147483647 h 174"/>
                    <a:gd name="T82" fmla="*/ 2147483647 w 102"/>
                    <a:gd name="T83" fmla="*/ 2147483647 h 174"/>
                    <a:gd name="T84" fmla="*/ 2147483647 w 102"/>
                    <a:gd name="T85" fmla="*/ 2147483647 h 174"/>
                    <a:gd name="T86" fmla="*/ 2147483647 w 102"/>
                    <a:gd name="T87" fmla="*/ 2147483647 h 174"/>
                    <a:gd name="T88" fmla="*/ 2147483647 w 102"/>
                    <a:gd name="T89" fmla="*/ 2147483647 h 174"/>
                    <a:gd name="T90" fmla="*/ 2147483647 w 102"/>
                    <a:gd name="T91" fmla="*/ 2147483647 h 174"/>
                    <a:gd name="T92" fmla="*/ 2147483647 w 102"/>
                    <a:gd name="T93" fmla="*/ 2147483647 h 174"/>
                    <a:gd name="T94" fmla="*/ 2147483647 w 102"/>
                    <a:gd name="T95" fmla="*/ 2147483647 h 174"/>
                    <a:gd name="T96" fmla="*/ 2147483647 w 102"/>
                    <a:gd name="T97" fmla="*/ 2147483647 h 174"/>
                    <a:gd name="T98" fmla="*/ 2147483647 w 102"/>
                    <a:gd name="T99" fmla="*/ 2147483647 h 174"/>
                    <a:gd name="T100" fmla="*/ 2147483647 w 102"/>
                    <a:gd name="T101" fmla="*/ 2147483647 h 174"/>
                    <a:gd name="T102" fmla="*/ 2147483647 w 102"/>
                    <a:gd name="T103" fmla="*/ 2147483647 h 174"/>
                    <a:gd name="T104" fmla="*/ 2147483647 w 102"/>
                    <a:gd name="T105" fmla="*/ 2147483647 h 174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w 102"/>
                    <a:gd name="T160" fmla="*/ 0 h 174"/>
                    <a:gd name="T161" fmla="*/ 102 w 102"/>
                    <a:gd name="T162" fmla="*/ 174 h 174"/>
                  </a:gdLst>
                  <a:ahLst/>
                  <a:cxnLst>
                    <a:cxn ang="T106">
                      <a:pos x="T0" y="T1"/>
                    </a:cxn>
                    <a:cxn ang="T107">
                      <a:pos x="T2" y="T3"/>
                    </a:cxn>
                    <a:cxn ang="T108">
                      <a:pos x="T4" y="T5"/>
                    </a:cxn>
                    <a:cxn ang="T109">
                      <a:pos x="T6" y="T7"/>
                    </a:cxn>
                    <a:cxn ang="T110">
                      <a:pos x="T8" y="T9"/>
                    </a:cxn>
                    <a:cxn ang="T111">
                      <a:pos x="T10" y="T11"/>
                    </a:cxn>
                    <a:cxn ang="T112">
                      <a:pos x="T12" y="T13"/>
                    </a:cxn>
                    <a:cxn ang="T113">
                      <a:pos x="T14" y="T15"/>
                    </a:cxn>
                    <a:cxn ang="T114">
                      <a:pos x="T16" y="T17"/>
                    </a:cxn>
                    <a:cxn ang="T115">
                      <a:pos x="T18" y="T19"/>
                    </a:cxn>
                    <a:cxn ang="T116">
                      <a:pos x="T20" y="T21"/>
                    </a:cxn>
                    <a:cxn ang="T117">
                      <a:pos x="T22" y="T23"/>
                    </a:cxn>
                    <a:cxn ang="T118">
                      <a:pos x="T24" y="T25"/>
                    </a:cxn>
                    <a:cxn ang="T119">
                      <a:pos x="T26" y="T27"/>
                    </a:cxn>
                    <a:cxn ang="T120">
                      <a:pos x="T28" y="T29"/>
                    </a:cxn>
                    <a:cxn ang="T121">
                      <a:pos x="T30" y="T31"/>
                    </a:cxn>
                    <a:cxn ang="T122">
                      <a:pos x="T32" y="T33"/>
                    </a:cxn>
                    <a:cxn ang="T123">
                      <a:pos x="T34" y="T35"/>
                    </a:cxn>
                    <a:cxn ang="T124">
                      <a:pos x="T36" y="T37"/>
                    </a:cxn>
                    <a:cxn ang="T125">
                      <a:pos x="T38" y="T39"/>
                    </a:cxn>
                    <a:cxn ang="T126">
                      <a:pos x="T40" y="T41"/>
                    </a:cxn>
                    <a:cxn ang="T127">
                      <a:pos x="T42" y="T43"/>
                    </a:cxn>
                    <a:cxn ang="T128">
                      <a:pos x="T44" y="T45"/>
                    </a:cxn>
                    <a:cxn ang="T129">
                      <a:pos x="T46" y="T47"/>
                    </a:cxn>
                    <a:cxn ang="T130">
                      <a:pos x="T48" y="T49"/>
                    </a:cxn>
                    <a:cxn ang="T131">
                      <a:pos x="T50" y="T51"/>
                    </a:cxn>
                    <a:cxn ang="T132">
                      <a:pos x="T52" y="T53"/>
                    </a:cxn>
                    <a:cxn ang="T133">
                      <a:pos x="T54" y="T55"/>
                    </a:cxn>
                    <a:cxn ang="T134">
                      <a:pos x="T56" y="T57"/>
                    </a:cxn>
                    <a:cxn ang="T135">
                      <a:pos x="T58" y="T59"/>
                    </a:cxn>
                    <a:cxn ang="T136">
                      <a:pos x="T60" y="T61"/>
                    </a:cxn>
                    <a:cxn ang="T137">
                      <a:pos x="T62" y="T63"/>
                    </a:cxn>
                    <a:cxn ang="T138">
                      <a:pos x="T64" y="T65"/>
                    </a:cxn>
                    <a:cxn ang="T139">
                      <a:pos x="T66" y="T67"/>
                    </a:cxn>
                    <a:cxn ang="T140">
                      <a:pos x="T68" y="T69"/>
                    </a:cxn>
                    <a:cxn ang="T141">
                      <a:pos x="T70" y="T71"/>
                    </a:cxn>
                    <a:cxn ang="T142">
                      <a:pos x="T72" y="T73"/>
                    </a:cxn>
                    <a:cxn ang="T143">
                      <a:pos x="T74" y="T75"/>
                    </a:cxn>
                    <a:cxn ang="T144">
                      <a:pos x="T76" y="T77"/>
                    </a:cxn>
                    <a:cxn ang="T145">
                      <a:pos x="T78" y="T79"/>
                    </a:cxn>
                    <a:cxn ang="T146">
                      <a:pos x="T80" y="T81"/>
                    </a:cxn>
                    <a:cxn ang="T147">
                      <a:pos x="T82" y="T83"/>
                    </a:cxn>
                    <a:cxn ang="T148">
                      <a:pos x="T84" y="T85"/>
                    </a:cxn>
                    <a:cxn ang="T149">
                      <a:pos x="T86" y="T87"/>
                    </a:cxn>
                    <a:cxn ang="T150">
                      <a:pos x="T88" y="T89"/>
                    </a:cxn>
                    <a:cxn ang="T151">
                      <a:pos x="T90" y="T91"/>
                    </a:cxn>
                    <a:cxn ang="T152">
                      <a:pos x="T92" y="T93"/>
                    </a:cxn>
                    <a:cxn ang="T153">
                      <a:pos x="T94" y="T95"/>
                    </a:cxn>
                    <a:cxn ang="T154">
                      <a:pos x="T96" y="T97"/>
                    </a:cxn>
                    <a:cxn ang="T155">
                      <a:pos x="T98" y="T99"/>
                    </a:cxn>
                    <a:cxn ang="T156">
                      <a:pos x="T100" y="T101"/>
                    </a:cxn>
                    <a:cxn ang="T157">
                      <a:pos x="T102" y="T103"/>
                    </a:cxn>
                    <a:cxn ang="T158">
                      <a:pos x="T104" y="T105"/>
                    </a:cxn>
                  </a:cxnLst>
                  <a:rect l="T159" t="T160" r="T161" b="T162"/>
                  <a:pathLst>
                    <a:path w="102" h="174">
                      <a:moveTo>
                        <a:pt x="100" y="102"/>
                      </a:moveTo>
                      <a:lnTo>
                        <a:pt x="100" y="100"/>
                      </a:lnTo>
                      <a:lnTo>
                        <a:pt x="102" y="100"/>
                      </a:lnTo>
                      <a:lnTo>
                        <a:pt x="100" y="98"/>
                      </a:lnTo>
                      <a:lnTo>
                        <a:pt x="100" y="96"/>
                      </a:lnTo>
                      <a:lnTo>
                        <a:pt x="100" y="94"/>
                      </a:lnTo>
                      <a:lnTo>
                        <a:pt x="100" y="92"/>
                      </a:lnTo>
                      <a:lnTo>
                        <a:pt x="98" y="92"/>
                      </a:lnTo>
                      <a:lnTo>
                        <a:pt x="98" y="90"/>
                      </a:lnTo>
                      <a:lnTo>
                        <a:pt x="96" y="90"/>
                      </a:lnTo>
                      <a:lnTo>
                        <a:pt x="96" y="88"/>
                      </a:lnTo>
                      <a:lnTo>
                        <a:pt x="94" y="88"/>
                      </a:lnTo>
                      <a:lnTo>
                        <a:pt x="94" y="86"/>
                      </a:lnTo>
                      <a:lnTo>
                        <a:pt x="94" y="84"/>
                      </a:lnTo>
                      <a:lnTo>
                        <a:pt x="92" y="84"/>
                      </a:lnTo>
                      <a:lnTo>
                        <a:pt x="92" y="82"/>
                      </a:lnTo>
                      <a:lnTo>
                        <a:pt x="90" y="82"/>
                      </a:lnTo>
                      <a:lnTo>
                        <a:pt x="90" y="80"/>
                      </a:lnTo>
                      <a:lnTo>
                        <a:pt x="90" y="78"/>
                      </a:lnTo>
                      <a:lnTo>
                        <a:pt x="90" y="76"/>
                      </a:lnTo>
                      <a:lnTo>
                        <a:pt x="90" y="74"/>
                      </a:lnTo>
                      <a:lnTo>
                        <a:pt x="92" y="74"/>
                      </a:lnTo>
                      <a:lnTo>
                        <a:pt x="92" y="72"/>
                      </a:lnTo>
                      <a:lnTo>
                        <a:pt x="92" y="70"/>
                      </a:lnTo>
                      <a:lnTo>
                        <a:pt x="92" y="68"/>
                      </a:lnTo>
                      <a:lnTo>
                        <a:pt x="92" y="66"/>
                      </a:lnTo>
                      <a:lnTo>
                        <a:pt x="94" y="64"/>
                      </a:lnTo>
                      <a:lnTo>
                        <a:pt x="94" y="62"/>
                      </a:lnTo>
                      <a:lnTo>
                        <a:pt x="94" y="60"/>
                      </a:lnTo>
                      <a:lnTo>
                        <a:pt x="96" y="60"/>
                      </a:lnTo>
                      <a:lnTo>
                        <a:pt x="96" y="58"/>
                      </a:lnTo>
                      <a:lnTo>
                        <a:pt x="96" y="56"/>
                      </a:lnTo>
                      <a:lnTo>
                        <a:pt x="96" y="54"/>
                      </a:lnTo>
                      <a:lnTo>
                        <a:pt x="94" y="54"/>
                      </a:lnTo>
                      <a:lnTo>
                        <a:pt x="94" y="52"/>
                      </a:lnTo>
                      <a:lnTo>
                        <a:pt x="94" y="50"/>
                      </a:lnTo>
                      <a:lnTo>
                        <a:pt x="92" y="48"/>
                      </a:lnTo>
                      <a:lnTo>
                        <a:pt x="92" y="46"/>
                      </a:lnTo>
                      <a:lnTo>
                        <a:pt x="92" y="44"/>
                      </a:lnTo>
                      <a:lnTo>
                        <a:pt x="92" y="42"/>
                      </a:lnTo>
                      <a:lnTo>
                        <a:pt x="90" y="42"/>
                      </a:lnTo>
                      <a:lnTo>
                        <a:pt x="90" y="40"/>
                      </a:lnTo>
                      <a:lnTo>
                        <a:pt x="90" y="38"/>
                      </a:lnTo>
                      <a:lnTo>
                        <a:pt x="90" y="36"/>
                      </a:lnTo>
                      <a:lnTo>
                        <a:pt x="92" y="36"/>
                      </a:lnTo>
                      <a:lnTo>
                        <a:pt x="92" y="34"/>
                      </a:lnTo>
                      <a:lnTo>
                        <a:pt x="90" y="34"/>
                      </a:lnTo>
                      <a:lnTo>
                        <a:pt x="90" y="32"/>
                      </a:lnTo>
                      <a:lnTo>
                        <a:pt x="88" y="32"/>
                      </a:lnTo>
                      <a:lnTo>
                        <a:pt x="86" y="32"/>
                      </a:lnTo>
                      <a:lnTo>
                        <a:pt x="86" y="30"/>
                      </a:lnTo>
                      <a:lnTo>
                        <a:pt x="86" y="28"/>
                      </a:lnTo>
                      <a:lnTo>
                        <a:pt x="84" y="28"/>
                      </a:lnTo>
                      <a:lnTo>
                        <a:pt x="84" y="26"/>
                      </a:lnTo>
                      <a:lnTo>
                        <a:pt x="84" y="24"/>
                      </a:lnTo>
                      <a:lnTo>
                        <a:pt x="84" y="22"/>
                      </a:lnTo>
                      <a:lnTo>
                        <a:pt x="82" y="22"/>
                      </a:lnTo>
                      <a:lnTo>
                        <a:pt x="82" y="20"/>
                      </a:lnTo>
                      <a:lnTo>
                        <a:pt x="82" y="18"/>
                      </a:lnTo>
                      <a:lnTo>
                        <a:pt x="82" y="16"/>
                      </a:lnTo>
                      <a:lnTo>
                        <a:pt x="82" y="14"/>
                      </a:lnTo>
                      <a:lnTo>
                        <a:pt x="82" y="12"/>
                      </a:lnTo>
                      <a:lnTo>
                        <a:pt x="82" y="10"/>
                      </a:lnTo>
                      <a:lnTo>
                        <a:pt x="82" y="8"/>
                      </a:lnTo>
                      <a:lnTo>
                        <a:pt x="80" y="6"/>
                      </a:lnTo>
                      <a:lnTo>
                        <a:pt x="78" y="6"/>
                      </a:lnTo>
                      <a:lnTo>
                        <a:pt x="76" y="6"/>
                      </a:lnTo>
                      <a:lnTo>
                        <a:pt x="76" y="4"/>
                      </a:lnTo>
                      <a:lnTo>
                        <a:pt x="76" y="2"/>
                      </a:lnTo>
                      <a:lnTo>
                        <a:pt x="74" y="2"/>
                      </a:lnTo>
                      <a:lnTo>
                        <a:pt x="74" y="0"/>
                      </a:lnTo>
                      <a:lnTo>
                        <a:pt x="72" y="0"/>
                      </a:lnTo>
                      <a:lnTo>
                        <a:pt x="70" y="0"/>
                      </a:lnTo>
                      <a:lnTo>
                        <a:pt x="70" y="2"/>
                      </a:lnTo>
                      <a:lnTo>
                        <a:pt x="68" y="2"/>
                      </a:lnTo>
                      <a:lnTo>
                        <a:pt x="66" y="2"/>
                      </a:lnTo>
                      <a:lnTo>
                        <a:pt x="66" y="4"/>
                      </a:lnTo>
                      <a:lnTo>
                        <a:pt x="64" y="4"/>
                      </a:lnTo>
                      <a:lnTo>
                        <a:pt x="64" y="6"/>
                      </a:lnTo>
                      <a:lnTo>
                        <a:pt x="64" y="8"/>
                      </a:lnTo>
                      <a:lnTo>
                        <a:pt x="62" y="8"/>
                      </a:lnTo>
                      <a:lnTo>
                        <a:pt x="60" y="8"/>
                      </a:lnTo>
                      <a:lnTo>
                        <a:pt x="60" y="10"/>
                      </a:lnTo>
                      <a:lnTo>
                        <a:pt x="58" y="10"/>
                      </a:lnTo>
                      <a:lnTo>
                        <a:pt x="56" y="10"/>
                      </a:lnTo>
                      <a:lnTo>
                        <a:pt x="56" y="12"/>
                      </a:lnTo>
                      <a:lnTo>
                        <a:pt x="58" y="12"/>
                      </a:lnTo>
                      <a:lnTo>
                        <a:pt x="58" y="14"/>
                      </a:lnTo>
                      <a:lnTo>
                        <a:pt x="58" y="16"/>
                      </a:lnTo>
                      <a:lnTo>
                        <a:pt x="56" y="16"/>
                      </a:lnTo>
                      <a:lnTo>
                        <a:pt x="54" y="18"/>
                      </a:lnTo>
                      <a:lnTo>
                        <a:pt x="54" y="20"/>
                      </a:lnTo>
                      <a:lnTo>
                        <a:pt x="54" y="22"/>
                      </a:lnTo>
                      <a:lnTo>
                        <a:pt x="56" y="22"/>
                      </a:lnTo>
                      <a:lnTo>
                        <a:pt x="54" y="24"/>
                      </a:lnTo>
                      <a:lnTo>
                        <a:pt x="54" y="26"/>
                      </a:lnTo>
                      <a:lnTo>
                        <a:pt x="54" y="28"/>
                      </a:lnTo>
                      <a:lnTo>
                        <a:pt x="54" y="30"/>
                      </a:lnTo>
                      <a:lnTo>
                        <a:pt x="54" y="32"/>
                      </a:lnTo>
                      <a:lnTo>
                        <a:pt x="52" y="32"/>
                      </a:lnTo>
                      <a:lnTo>
                        <a:pt x="52" y="34"/>
                      </a:lnTo>
                      <a:lnTo>
                        <a:pt x="52" y="36"/>
                      </a:lnTo>
                      <a:lnTo>
                        <a:pt x="52" y="38"/>
                      </a:lnTo>
                      <a:lnTo>
                        <a:pt x="50" y="38"/>
                      </a:lnTo>
                      <a:lnTo>
                        <a:pt x="48" y="38"/>
                      </a:lnTo>
                      <a:lnTo>
                        <a:pt x="48" y="40"/>
                      </a:lnTo>
                      <a:lnTo>
                        <a:pt x="48" y="42"/>
                      </a:lnTo>
                      <a:lnTo>
                        <a:pt x="50" y="42"/>
                      </a:lnTo>
                      <a:lnTo>
                        <a:pt x="50" y="44"/>
                      </a:lnTo>
                      <a:lnTo>
                        <a:pt x="50" y="46"/>
                      </a:lnTo>
                      <a:lnTo>
                        <a:pt x="50" y="48"/>
                      </a:lnTo>
                      <a:lnTo>
                        <a:pt x="50" y="50"/>
                      </a:lnTo>
                      <a:lnTo>
                        <a:pt x="50" y="52"/>
                      </a:lnTo>
                      <a:lnTo>
                        <a:pt x="50" y="54"/>
                      </a:lnTo>
                      <a:lnTo>
                        <a:pt x="50" y="56"/>
                      </a:lnTo>
                      <a:lnTo>
                        <a:pt x="52" y="56"/>
                      </a:lnTo>
                      <a:lnTo>
                        <a:pt x="52" y="58"/>
                      </a:lnTo>
                      <a:lnTo>
                        <a:pt x="52" y="60"/>
                      </a:lnTo>
                      <a:lnTo>
                        <a:pt x="54" y="60"/>
                      </a:lnTo>
                      <a:lnTo>
                        <a:pt x="54" y="62"/>
                      </a:lnTo>
                      <a:lnTo>
                        <a:pt x="54" y="64"/>
                      </a:lnTo>
                      <a:lnTo>
                        <a:pt x="56" y="64"/>
                      </a:lnTo>
                      <a:lnTo>
                        <a:pt x="56" y="66"/>
                      </a:lnTo>
                      <a:lnTo>
                        <a:pt x="58" y="68"/>
                      </a:lnTo>
                      <a:lnTo>
                        <a:pt x="58" y="70"/>
                      </a:lnTo>
                      <a:lnTo>
                        <a:pt x="58" y="72"/>
                      </a:lnTo>
                      <a:lnTo>
                        <a:pt x="60" y="72"/>
                      </a:lnTo>
                      <a:lnTo>
                        <a:pt x="58" y="74"/>
                      </a:lnTo>
                      <a:lnTo>
                        <a:pt x="56" y="74"/>
                      </a:lnTo>
                      <a:lnTo>
                        <a:pt x="56" y="76"/>
                      </a:lnTo>
                      <a:lnTo>
                        <a:pt x="58" y="76"/>
                      </a:lnTo>
                      <a:lnTo>
                        <a:pt x="58" y="78"/>
                      </a:lnTo>
                      <a:lnTo>
                        <a:pt x="56" y="80"/>
                      </a:lnTo>
                      <a:lnTo>
                        <a:pt x="56" y="82"/>
                      </a:lnTo>
                      <a:lnTo>
                        <a:pt x="54" y="82"/>
                      </a:lnTo>
                      <a:lnTo>
                        <a:pt x="54" y="84"/>
                      </a:lnTo>
                      <a:lnTo>
                        <a:pt x="52" y="84"/>
                      </a:lnTo>
                      <a:lnTo>
                        <a:pt x="52" y="86"/>
                      </a:lnTo>
                      <a:lnTo>
                        <a:pt x="50" y="88"/>
                      </a:lnTo>
                      <a:lnTo>
                        <a:pt x="48" y="88"/>
                      </a:lnTo>
                      <a:lnTo>
                        <a:pt x="48" y="90"/>
                      </a:lnTo>
                      <a:lnTo>
                        <a:pt x="46" y="90"/>
                      </a:lnTo>
                      <a:lnTo>
                        <a:pt x="46" y="92"/>
                      </a:lnTo>
                      <a:lnTo>
                        <a:pt x="44" y="92"/>
                      </a:lnTo>
                      <a:lnTo>
                        <a:pt x="44" y="94"/>
                      </a:lnTo>
                      <a:lnTo>
                        <a:pt x="44" y="96"/>
                      </a:lnTo>
                      <a:lnTo>
                        <a:pt x="42" y="94"/>
                      </a:lnTo>
                      <a:lnTo>
                        <a:pt x="42" y="96"/>
                      </a:lnTo>
                      <a:lnTo>
                        <a:pt x="42" y="98"/>
                      </a:lnTo>
                      <a:lnTo>
                        <a:pt x="40" y="98"/>
                      </a:lnTo>
                      <a:lnTo>
                        <a:pt x="40" y="100"/>
                      </a:lnTo>
                      <a:lnTo>
                        <a:pt x="38" y="100"/>
                      </a:lnTo>
                      <a:lnTo>
                        <a:pt x="38" y="102"/>
                      </a:lnTo>
                      <a:lnTo>
                        <a:pt x="38" y="104"/>
                      </a:lnTo>
                      <a:lnTo>
                        <a:pt x="36" y="106"/>
                      </a:lnTo>
                      <a:lnTo>
                        <a:pt x="34" y="106"/>
                      </a:lnTo>
                      <a:lnTo>
                        <a:pt x="32" y="108"/>
                      </a:lnTo>
                      <a:lnTo>
                        <a:pt x="32" y="110"/>
                      </a:lnTo>
                      <a:lnTo>
                        <a:pt x="30" y="110"/>
                      </a:lnTo>
                      <a:lnTo>
                        <a:pt x="28" y="112"/>
                      </a:lnTo>
                      <a:lnTo>
                        <a:pt x="28" y="114"/>
                      </a:lnTo>
                      <a:lnTo>
                        <a:pt x="26" y="114"/>
                      </a:lnTo>
                      <a:lnTo>
                        <a:pt x="26" y="116"/>
                      </a:lnTo>
                      <a:lnTo>
                        <a:pt x="24" y="116"/>
                      </a:lnTo>
                      <a:lnTo>
                        <a:pt x="24" y="118"/>
                      </a:lnTo>
                      <a:lnTo>
                        <a:pt x="22" y="118"/>
                      </a:lnTo>
                      <a:lnTo>
                        <a:pt x="22" y="120"/>
                      </a:lnTo>
                      <a:lnTo>
                        <a:pt x="20" y="120"/>
                      </a:lnTo>
                      <a:lnTo>
                        <a:pt x="20" y="122"/>
                      </a:lnTo>
                      <a:lnTo>
                        <a:pt x="18" y="122"/>
                      </a:lnTo>
                      <a:lnTo>
                        <a:pt x="16" y="124"/>
                      </a:lnTo>
                      <a:lnTo>
                        <a:pt x="14" y="124"/>
                      </a:lnTo>
                      <a:lnTo>
                        <a:pt x="14" y="126"/>
                      </a:lnTo>
                      <a:lnTo>
                        <a:pt x="12" y="126"/>
                      </a:lnTo>
                      <a:lnTo>
                        <a:pt x="12" y="128"/>
                      </a:lnTo>
                      <a:lnTo>
                        <a:pt x="10" y="128"/>
                      </a:lnTo>
                      <a:lnTo>
                        <a:pt x="8" y="128"/>
                      </a:lnTo>
                      <a:lnTo>
                        <a:pt x="8" y="130"/>
                      </a:lnTo>
                      <a:lnTo>
                        <a:pt x="6" y="130"/>
                      </a:lnTo>
                      <a:lnTo>
                        <a:pt x="4" y="130"/>
                      </a:lnTo>
                      <a:lnTo>
                        <a:pt x="2" y="132"/>
                      </a:lnTo>
                      <a:lnTo>
                        <a:pt x="2" y="134"/>
                      </a:lnTo>
                      <a:lnTo>
                        <a:pt x="2" y="136"/>
                      </a:lnTo>
                      <a:lnTo>
                        <a:pt x="2" y="138"/>
                      </a:lnTo>
                      <a:lnTo>
                        <a:pt x="2" y="140"/>
                      </a:lnTo>
                      <a:lnTo>
                        <a:pt x="2" y="142"/>
                      </a:lnTo>
                      <a:lnTo>
                        <a:pt x="2" y="144"/>
                      </a:lnTo>
                      <a:lnTo>
                        <a:pt x="2" y="146"/>
                      </a:lnTo>
                      <a:lnTo>
                        <a:pt x="2" y="148"/>
                      </a:lnTo>
                      <a:lnTo>
                        <a:pt x="0" y="146"/>
                      </a:lnTo>
                      <a:lnTo>
                        <a:pt x="0" y="148"/>
                      </a:lnTo>
                      <a:lnTo>
                        <a:pt x="0" y="150"/>
                      </a:lnTo>
                      <a:lnTo>
                        <a:pt x="2" y="150"/>
                      </a:lnTo>
                      <a:lnTo>
                        <a:pt x="2" y="152"/>
                      </a:lnTo>
                      <a:lnTo>
                        <a:pt x="4" y="152"/>
                      </a:lnTo>
                      <a:lnTo>
                        <a:pt x="6" y="152"/>
                      </a:lnTo>
                      <a:lnTo>
                        <a:pt x="8" y="152"/>
                      </a:lnTo>
                      <a:lnTo>
                        <a:pt x="8" y="150"/>
                      </a:lnTo>
                      <a:lnTo>
                        <a:pt x="10" y="150"/>
                      </a:lnTo>
                      <a:lnTo>
                        <a:pt x="12" y="150"/>
                      </a:lnTo>
                      <a:lnTo>
                        <a:pt x="14" y="150"/>
                      </a:lnTo>
                      <a:lnTo>
                        <a:pt x="14" y="148"/>
                      </a:lnTo>
                      <a:lnTo>
                        <a:pt x="14" y="146"/>
                      </a:lnTo>
                      <a:lnTo>
                        <a:pt x="16" y="146"/>
                      </a:lnTo>
                      <a:lnTo>
                        <a:pt x="18" y="146"/>
                      </a:lnTo>
                      <a:lnTo>
                        <a:pt x="20" y="146"/>
                      </a:lnTo>
                      <a:lnTo>
                        <a:pt x="20" y="144"/>
                      </a:lnTo>
                      <a:lnTo>
                        <a:pt x="22" y="144"/>
                      </a:lnTo>
                      <a:lnTo>
                        <a:pt x="24" y="144"/>
                      </a:lnTo>
                      <a:lnTo>
                        <a:pt x="24" y="142"/>
                      </a:lnTo>
                      <a:lnTo>
                        <a:pt x="26" y="142"/>
                      </a:lnTo>
                      <a:lnTo>
                        <a:pt x="28" y="142"/>
                      </a:lnTo>
                      <a:lnTo>
                        <a:pt x="30" y="142"/>
                      </a:lnTo>
                      <a:lnTo>
                        <a:pt x="32" y="142"/>
                      </a:lnTo>
                      <a:lnTo>
                        <a:pt x="34" y="142"/>
                      </a:lnTo>
                      <a:lnTo>
                        <a:pt x="36" y="142"/>
                      </a:lnTo>
                      <a:lnTo>
                        <a:pt x="36" y="144"/>
                      </a:lnTo>
                      <a:lnTo>
                        <a:pt x="38" y="144"/>
                      </a:lnTo>
                      <a:lnTo>
                        <a:pt x="38" y="146"/>
                      </a:lnTo>
                      <a:lnTo>
                        <a:pt x="40" y="146"/>
                      </a:lnTo>
                      <a:lnTo>
                        <a:pt x="42" y="148"/>
                      </a:lnTo>
                      <a:lnTo>
                        <a:pt x="44" y="150"/>
                      </a:lnTo>
                      <a:lnTo>
                        <a:pt x="44" y="152"/>
                      </a:lnTo>
                      <a:lnTo>
                        <a:pt x="46" y="152"/>
                      </a:lnTo>
                      <a:lnTo>
                        <a:pt x="48" y="154"/>
                      </a:lnTo>
                      <a:lnTo>
                        <a:pt x="48" y="156"/>
                      </a:lnTo>
                      <a:lnTo>
                        <a:pt x="50" y="156"/>
                      </a:lnTo>
                      <a:lnTo>
                        <a:pt x="50" y="158"/>
                      </a:lnTo>
                      <a:lnTo>
                        <a:pt x="50" y="160"/>
                      </a:lnTo>
                      <a:lnTo>
                        <a:pt x="50" y="162"/>
                      </a:lnTo>
                      <a:lnTo>
                        <a:pt x="50" y="164"/>
                      </a:lnTo>
                      <a:lnTo>
                        <a:pt x="52" y="164"/>
                      </a:lnTo>
                      <a:lnTo>
                        <a:pt x="52" y="166"/>
                      </a:lnTo>
                      <a:lnTo>
                        <a:pt x="52" y="168"/>
                      </a:lnTo>
                      <a:lnTo>
                        <a:pt x="52" y="170"/>
                      </a:lnTo>
                      <a:lnTo>
                        <a:pt x="54" y="170"/>
                      </a:lnTo>
                      <a:lnTo>
                        <a:pt x="56" y="170"/>
                      </a:lnTo>
                      <a:lnTo>
                        <a:pt x="56" y="172"/>
                      </a:lnTo>
                      <a:lnTo>
                        <a:pt x="58" y="172"/>
                      </a:lnTo>
                      <a:lnTo>
                        <a:pt x="58" y="170"/>
                      </a:lnTo>
                      <a:lnTo>
                        <a:pt x="60" y="170"/>
                      </a:lnTo>
                      <a:lnTo>
                        <a:pt x="62" y="172"/>
                      </a:lnTo>
                      <a:lnTo>
                        <a:pt x="64" y="172"/>
                      </a:lnTo>
                      <a:lnTo>
                        <a:pt x="64" y="174"/>
                      </a:lnTo>
                      <a:lnTo>
                        <a:pt x="66" y="174"/>
                      </a:lnTo>
                      <a:lnTo>
                        <a:pt x="68" y="174"/>
                      </a:lnTo>
                      <a:lnTo>
                        <a:pt x="68" y="172"/>
                      </a:lnTo>
                      <a:lnTo>
                        <a:pt x="70" y="172"/>
                      </a:lnTo>
                      <a:lnTo>
                        <a:pt x="72" y="172"/>
                      </a:lnTo>
                      <a:lnTo>
                        <a:pt x="72" y="170"/>
                      </a:lnTo>
                      <a:lnTo>
                        <a:pt x="74" y="170"/>
                      </a:lnTo>
                      <a:lnTo>
                        <a:pt x="74" y="168"/>
                      </a:lnTo>
                      <a:lnTo>
                        <a:pt x="76" y="168"/>
                      </a:lnTo>
                      <a:lnTo>
                        <a:pt x="78" y="168"/>
                      </a:lnTo>
                      <a:lnTo>
                        <a:pt x="80" y="168"/>
                      </a:lnTo>
                      <a:lnTo>
                        <a:pt x="80" y="170"/>
                      </a:lnTo>
                      <a:lnTo>
                        <a:pt x="82" y="170"/>
                      </a:lnTo>
                      <a:lnTo>
                        <a:pt x="84" y="170"/>
                      </a:lnTo>
                      <a:lnTo>
                        <a:pt x="86" y="170"/>
                      </a:lnTo>
                      <a:lnTo>
                        <a:pt x="86" y="172"/>
                      </a:lnTo>
                      <a:lnTo>
                        <a:pt x="86" y="170"/>
                      </a:lnTo>
                      <a:lnTo>
                        <a:pt x="88" y="170"/>
                      </a:lnTo>
                      <a:lnTo>
                        <a:pt x="88" y="168"/>
                      </a:lnTo>
                      <a:lnTo>
                        <a:pt x="86" y="166"/>
                      </a:lnTo>
                      <a:lnTo>
                        <a:pt x="86" y="164"/>
                      </a:lnTo>
                      <a:lnTo>
                        <a:pt x="86" y="162"/>
                      </a:lnTo>
                      <a:lnTo>
                        <a:pt x="86" y="160"/>
                      </a:lnTo>
                      <a:lnTo>
                        <a:pt x="86" y="158"/>
                      </a:lnTo>
                      <a:lnTo>
                        <a:pt x="86" y="156"/>
                      </a:lnTo>
                      <a:lnTo>
                        <a:pt x="86" y="154"/>
                      </a:lnTo>
                      <a:lnTo>
                        <a:pt x="88" y="154"/>
                      </a:lnTo>
                      <a:lnTo>
                        <a:pt x="88" y="152"/>
                      </a:lnTo>
                      <a:lnTo>
                        <a:pt x="86" y="152"/>
                      </a:lnTo>
                      <a:lnTo>
                        <a:pt x="86" y="150"/>
                      </a:lnTo>
                      <a:lnTo>
                        <a:pt x="86" y="148"/>
                      </a:lnTo>
                      <a:lnTo>
                        <a:pt x="86" y="146"/>
                      </a:lnTo>
                      <a:lnTo>
                        <a:pt x="86" y="144"/>
                      </a:lnTo>
                      <a:lnTo>
                        <a:pt x="86" y="142"/>
                      </a:lnTo>
                      <a:lnTo>
                        <a:pt x="86" y="140"/>
                      </a:lnTo>
                      <a:lnTo>
                        <a:pt x="86" y="138"/>
                      </a:lnTo>
                      <a:lnTo>
                        <a:pt x="86" y="136"/>
                      </a:lnTo>
                      <a:lnTo>
                        <a:pt x="86" y="134"/>
                      </a:lnTo>
                      <a:lnTo>
                        <a:pt x="88" y="134"/>
                      </a:lnTo>
                      <a:lnTo>
                        <a:pt x="88" y="132"/>
                      </a:lnTo>
                      <a:lnTo>
                        <a:pt x="90" y="132"/>
                      </a:lnTo>
                      <a:lnTo>
                        <a:pt x="90" y="130"/>
                      </a:lnTo>
                      <a:lnTo>
                        <a:pt x="90" y="128"/>
                      </a:lnTo>
                      <a:lnTo>
                        <a:pt x="92" y="128"/>
                      </a:lnTo>
                      <a:lnTo>
                        <a:pt x="92" y="126"/>
                      </a:lnTo>
                      <a:lnTo>
                        <a:pt x="94" y="126"/>
                      </a:lnTo>
                      <a:lnTo>
                        <a:pt x="94" y="124"/>
                      </a:lnTo>
                      <a:lnTo>
                        <a:pt x="96" y="124"/>
                      </a:lnTo>
                      <a:lnTo>
                        <a:pt x="96" y="122"/>
                      </a:lnTo>
                      <a:lnTo>
                        <a:pt x="98" y="122"/>
                      </a:lnTo>
                      <a:lnTo>
                        <a:pt x="98" y="120"/>
                      </a:lnTo>
                      <a:lnTo>
                        <a:pt x="100" y="120"/>
                      </a:lnTo>
                      <a:lnTo>
                        <a:pt x="102" y="118"/>
                      </a:lnTo>
                      <a:lnTo>
                        <a:pt x="102" y="116"/>
                      </a:lnTo>
                      <a:lnTo>
                        <a:pt x="100" y="116"/>
                      </a:lnTo>
                      <a:lnTo>
                        <a:pt x="100" y="114"/>
                      </a:lnTo>
                      <a:lnTo>
                        <a:pt x="100" y="112"/>
                      </a:lnTo>
                      <a:lnTo>
                        <a:pt x="100" y="110"/>
                      </a:lnTo>
                      <a:lnTo>
                        <a:pt x="100" y="108"/>
                      </a:lnTo>
                      <a:lnTo>
                        <a:pt x="100" y="106"/>
                      </a:lnTo>
                      <a:lnTo>
                        <a:pt x="102" y="106"/>
                      </a:lnTo>
                      <a:lnTo>
                        <a:pt x="100" y="106"/>
                      </a:lnTo>
                      <a:lnTo>
                        <a:pt x="100" y="104"/>
                      </a:lnTo>
                      <a:lnTo>
                        <a:pt x="100" y="102"/>
                      </a:lnTo>
                      <a:close/>
                    </a:path>
                  </a:pathLst>
                </a:custGeom>
                <a:solidFill>
                  <a:srgbClr val="4BAFC8"/>
                </a:solidFill>
                <a:ln w="19050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</p:spPr>
              <p:txBody>
                <a:bodyPr/>
                <a:lstStyle/>
                <a:p>
                  <a:endParaRPr lang="zh-CN" altLang="en-US" kern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105" name="Freeform 105"/>
                <p:cNvSpPr>
                  <a:spLocks/>
                </p:cNvSpPr>
                <p:nvPr/>
              </p:nvSpPr>
              <p:spPr bwMode="auto">
                <a:xfrm>
                  <a:off x="1528763" y="1862138"/>
                  <a:ext cx="3479800" cy="3781425"/>
                </a:xfrm>
                <a:custGeom>
                  <a:avLst/>
                  <a:gdLst>
                    <a:gd name="T0" fmla="*/ 2147483647 w 2192"/>
                    <a:gd name="T1" fmla="*/ 2147483647 h 2382"/>
                    <a:gd name="T2" fmla="*/ 2147483647 w 2192"/>
                    <a:gd name="T3" fmla="*/ 2147483647 h 2382"/>
                    <a:gd name="T4" fmla="*/ 2147483647 w 2192"/>
                    <a:gd name="T5" fmla="*/ 2147483647 h 2382"/>
                    <a:gd name="T6" fmla="*/ 2147483647 w 2192"/>
                    <a:gd name="T7" fmla="*/ 2147483647 h 2382"/>
                    <a:gd name="T8" fmla="*/ 2147483647 w 2192"/>
                    <a:gd name="T9" fmla="*/ 2147483647 h 2382"/>
                    <a:gd name="T10" fmla="*/ 2147483647 w 2192"/>
                    <a:gd name="T11" fmla="*/ 2147483647 h 2382"/>
                    <a:gd name="T12" fmla="*/ 2147483647 w 2192"/>
                    <a:gd name="T13" fmla="*/ 2147483647 h 2382"/>
                    <a:gd name="T14" fmla="*/ 2147483647 w 2192"/>
                    <a:gd name="T15" fmla="*/ 2147483647 h 2382"/>
                    <a:gd name="T16" fmla="*/ 2147483647 w 2192"/>
                    <a:gd name="T17" fmla="*/ 2147483647 h 2382"/>
                    <a:gd name="T18" fmla="*/ 2147483647 w 2192"/>
                    <a:gd name="T19" fmla="*/ 2147483647 h 2382"/>
                    <a:gd name="T20" fmla="*/ 2147483647 w 2192"/>
                    <a:gd name="T21" fmla="*/ 2147483647 h 2382"/>
                    <a:gd name="T22" fmla="*/ 2147483647 w 2192"/>
                    <a:gd name="T23" fmla="*/ 2147483647 h 2382"/>
                    <a:gd name="T24" fmla="*/ 2147483647 w 2192"/>
                    <a:gd name="T25" fmla="*/ 2147483647 h 2382"/>
                    <a:gd name="T26" fmla="*/ 2147483647 w 2192"/>
                    <a:gd name="T27" fmla="*/ 2147483647 h 2382"/>
                    <a:gd name="T28" fmla="*/ 2147483647 w 2192"/>
                    <a:gd name="T29" fmla="*/ 2147483647 h 2382"/>
                    <a:gd name="T30" fmla="*/ 2147483647 w 2192"/>
                    <a:gd name="T31" fmla="*/ 2147483647 h 2382"/>
                    <a:gd name="T32" fmla="*/ 2147483647 w 2192"/>
                    <a:gd name="T33" fmla="*/ 2147483647 h 2382"/>
                    <a:gd name="T34" fmla="*/ 2147483647 w 2192"/>
                    <a:gd name="T35" fmla="*/ 2147483647 h 2382"/>
                    <a:gd name="T36" fmla="*/ 2147483647 w 2192"/>
                    <a:gd name="T37" fmla="*/ 2147483647 h 2382"/>
                    <a:gd name="T38" fmla="*/ 2147483647 w 2192"/>
                    <a:gd name="T39" fmla="*/ 2147483647 h 2382"/>
                    <a:gd name="T40" fmla="*/ 2147483647 w 2192"/>
                    <a:gd name="T41" fmla="*/ 2147483647 h 2382"/>
                    <a:gd name="T42" fmla="*/ 2147483647 w 2192"/>
                    <a:gd name="T43" fmla="*/ 2147483647 h 2382"/>
                    <a:gd name="T44" fmla="*/ 2147483647 w 2192"/>
                    <a:gd name="T45" fmla="*/ 2147483647 h 2382"/>
                    <a:gd name="T46" fmla="*/ 2147483647 w 2192"/>
                    <a:gd name="T47" fmla="*/ 2147483647 h 2382"/>
                    <a:gd name="T48" fmla="*/ 2147483647 w 2192"/>
                    <a:gd name="T49" fmla="*/ 2147483647 h 2382"/>
                    <a:gd name="T50" fmla="*/ 2147483647 w 2192"/>
                    <a:gd name="T51" fmla="*/ 2147483647 h 2382"/>
                    <a:gd name="T52" fmla="*/ 2147483647 w 2192"/>
                    <a:gd name="T53" fmla="*/ 2147483647 h 2382"/>
                    <a:gd name="T54" fmla="*/ 2147483647 w 2192"/>
                    <a:gd name="T55" fmla="*/ 2147483647 h 2382"/>
                    <a:gd name="T56" fmla="*/ 2147483647 w 2192"/>
                    <a:gd name="T57" fmla="*/ 2147483647 h 2382"/>
                    <a:gd name="T58" fmla="*/ 2147483647 w 2192"/>
                    <a:gd name="T59" fmla="*/ 2147483647 h 2382"/>
                    <a:gd name="T60" fmla="*/ 0 w 2192"/>
                    <a:gd name="T61" fmla="*/ 2147483647 h 2382"/>
                    <a:gd name="T62" fmla="*/ 2147483647 w 2192"/>
                    <a:gd name="T63" fmla="*/ 2147483647 h 2382"/>
                    <a:gd name="T64" fmla="*/ 2147483647 w 2192"/>
                    <a:gd name="T65" fmla="*/ 2147483647 h 2382"/>
                    <a:gd name="T66" fmla="*/ 2147483647 w 2192"/>
                    <a:gd name="T67" fmla="*/ 2147483647 h 2382"/>
                    <a:gd name="T68" fmla="*/ 2147483647 w 2192"/>
                    <a:gd name="T69" fmla="*/ 2147483647 h 2382"/>
                    <a:gd name="T70" fmla="*/ 2147483647 w 2192"/>
                    <a:gd name="T71" fmla="*/ 2147483647 h 2382"/>
                    <a:gd name="T72" fmla="*/ 2147483647 w 2192"/>
                    <a:gd name="T73" fmla="*/ 2147483647 h 2382"/>
                    <a:gd name="T74" fmla="*/ 2147483647 w 2192"/>
                    <a:gd name="T75" fmla="*/ 2147483647 h 2382"/>
                    <a:gd name="T76" fmla="*/ 2147483647 w 2192"/>
                    <a:gd name="T77" fmla="*/ 2147483647 h 2382"/>
                    <a:gd name="T78" fmla="*/ 2147483647 w 2192"/>
                    <a:gd name="T79" fmla="*/ 2147483647 h 2382"/>
                    <a:gd name="T80" fmla="*/ 2147483647 w 2192"/>
                    <a:gd name="T81" fmla="*/ 2147483647 h 2382"/>
                    <a:gd name="T82" fmla="*/ 2147483647 w 2192"/>
                    <a:gd name="T83" fmla="*/ 2147483647 h 2382"/>
                    <a:gd name="T84" fmla="*/ 2147483647 w 2192"/>
                    <a:gd name="T85" fmla="*/ 2147483647 h 2382"/>
                    <a:gd name="T86" fmla="*/ 2147483647 w 2192"/>
                    <a:gd name="T87" fmla="*/ 2147483647 h 2382"/>
                    <a:gd name="T88" fmla="*/ 2147483647 w 2192"/>
                    <a:gd name="T89" fmla="*/ 2147483647 h 2382"/>
                    <a:gd name="T90" fmla="*/ 2147483647 w 2192"/>
                    <a:gd name="T91" fmla="*/ 2147483647 h 2382"/>
                    <a:gd name="T92" fmla="*/ 2147483647 w 2192"/>
                    <a:gd name="T93" fmla="*/ 2147483647 h 2382"/>
                    <a:gd name="T94" fmla="*/ 2147483647 w 2192"/>
                    <a:gd name="T95" fmla="*/ 2147483647 h 2382"/>
                    <a:gd name="T96" fmla="*/ 2147483647 w 2192"/>
                    <a:gd name="T97" fmla="*/ 2147483647 h 2382"/>
                    <a:gd name="T98" fmla="*/ 2147483647 w 2192"/>
                    <a:gd name="T99" fmla="*/ 2147483647 h 2382"/>
                    <a:gd name="T100" fmla="*/ 2147483647 w 2192"/>
                    <a:gd name="T101" fmla="*/ 2147483647 h 2382"/>
                    <a:gd name="T102" fmla="*/ 2147483647 w 2192"/>
                    <a:gd name="T103" fmla="*/ 2147483647 h 2382"/>
                    <a:gd name="T104" fmla="*/ 2147483647 w 2192"/>
                    <a:gd name="T105" fmla="*/ 2147483647 h 2382"/>
                    <a:gd name="T106" fmla="*/ 2147483647 w 2192"/>
                    <a:gd name="T107" fmla="*/ 2147483647 h 2382"/>
                    <a:gd name="T108" fmla="*/ 2147483647 w 2192"/>
                    <a:gd name="T109" fmla="*/ 2147483647 h 2382"/>
                    <a:gd name="T110" fmla="*/ 2147483647 w 2192"/>
                    <a:gd name="T111" fmla="*/ 2147483647 h 2382"/>
                    <a:gd name="T112" fmla="*/ 2147483647 w 2192"/>
                    <a:gd name="T113" fmla="*/ 2147483647 h 2382"/>
                    <a:gd name="T114" fmla="*/ 2147483647 w 2192"/>
                    <a:gd name="T115" fmla="*/ 2147483647 h 2382"/>
                    <a:gd name="T116" fmla="*/ 2147483647 w 2192"/>
                    <a:gd name="T117" fmla="*/ 2147483647 h 2382"/>
                    <a:gd name="T118" fmla="*/ 2147483647 w 2192"/>
                    <a:gd name="T119" fmla="*/ 2147483647 h 2382"/>
                    <a:gd name="T120" fmla="*/ 2147483647 w 2192"/>
                    <a:gd name="T121" fmla="*/ 2147483647 h 2382"/>
                    <a:gd name="T122" fmla="*/ 2147483647 w 2192"/>
                    <a:gd name="T123" fmla="*/ 2147483647 h 2382"/>
                    <a:gd name="T124" fmla="*/ 2147483647 w 2192"/>
                    <a:gd name="T125" fmla="*/ 2147483647 h 2382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60000 65536"/>
                    <a:gd name="T181" fmla="*/ 0 60000 65536"/>
                    <a:gd name="T182" fmla="*/ 0 60000 65536"/>
                    <a:gd name="T183" fmla="*/ 0 60000 65536"/>
                    <a:gd name="T184" fmla="*/ 0 60000 65536"/>
                    <a:gd name="T185" fmla="*/ 0 60000 65536"/>
                    <a:gd name="T186" fmla="*/ 0 60000 65536"/>
                    <a:gd name="T187" fmla="*/ 0 60000 65536"/>
                    <a:gd name="T188" fmla="*/ 0 60000 65536"/>
                    <a:gd name="T189" fmla="*/ 0 w 2192"/>
                    <a:gd name="T190" fmla="*/ 0 h 2382"/>
                    <a:gd name="T191" fmla="*/ 2192 w 2192"/>
                    <a:gd name="T192" fmla="*/ 2382 h 2382"/>
                  </a:gdLst>
                  <a:ahLst/>
                  <a:cxnLst>
                    <a:cxn ang="T126">
                      <a:pos x="T0" y="T1"/>
                    </a:cxn>
                    <a:cxn ang="T127">
                      <a:pos x="T2" y="T3"/>
                    </a:cxn>
                    <a:cxn ang="T128">
                      <a:pos x="T4" y="T5"/>
                    </a:cxn>
                    <a:cxn ang="T129">
                      <a:pos x="T6" y="T7"/>
                    </a:cxn>
                    <a:cxn ang="T130">
                      <a:pos x="T8" y="T9"/>
                    </a:cxn>
                    <a:cxn ang="T131">
                      <a:pos x="T10" y="T11"/>
                    </a:cxn>
                    <a:cxn ang="T132">
                      <a:pos x="T12" y="T13"/>
                    </a:cxn>
                    <a:cxn ang="T133">
                      <a:pos x="T14" y="T15"/>
                    </a:cxn>
                    <a:cxn ang="T134">
                      <a:pos x="T16" y="T17"/>
                    </a:cxn>
                    <a:cxn ang="T135">
                      <a:pos x="T18" y="T19"/>
                    </a:cxn>
                    <a:cxn ang="T136">
                      <a:pos x="T20" y="T21"/>
                    </a:cxn>
                    <a:cxn ang="T137">
                      <a:pos x="T22" y="T23"/>
                    </a:cxn>
                    <a:cxn ang="T138">
                      <a:pos x="T24" y="T25"/>
                    </a:cxn>
                    <a:cxn ang="T139">
                      <a:pos x="T26" y="T27"/>
                    </a:cxn>
                    <a:cxn ang="T140">
                      <a:pos x="T28" y="T29"/>
                    </a:cxn>
                    <a:cxn ang="T141">
                      <a:pos x="T30" y="T31"/>
                    </a:cxn>
                    <a:cxn ang="T142">
                      <a:pos x="T32" y="T33"/>
                    </a:cxn>
                    <a:cxn ang="T143">
                      <a:pos x="T34" y="T35"/>
                    </a:cxn>
                    <a:cxn ang="T144">
                      <a:pos x="T36" y="T37"/>
                    </a:cxn>
                    <a:cxn ang="T145">
                      <a:pos x="T38" y="T39"/>
                    </a:cxn>
                    <a:cxn ang="T146">
                      <a:pos x="T40" y="T41"/>
                    </a:cxn>
                    <a:cxn ang="T147">
                      <a:pos x="T42" y="T43"/>
                    </a:cxn>
                    <a:cxn ang="T148">
                      <a:pos x="T44" y="T45"/>
                    </a:cxn>
                    <a:cxn ang="T149">
                      <a:pos x="T46" y="T47"/>
                    </a:cxn>
                    <a:cxn ang="T150">
                      <a:pos x="T48" y="T49"/>
                    </a:cxn>
                    <a:cxn ang="T151">
                      <a:pos x="T50" y="T51"/>
                    </a:cxn>
                    <a:cxn ang="T152">
                      <a:pos x="T52" y="T53"/>
                    </a:cxn>
                    <a:cxn ang="T153">
                      <a:pos x="T54" y="T55"/>
                    </a:cxn>
                    <a:cxn ang="T154">
                      <a:pos x="T56" y="T57"/>
                    </a:cxn>
                    <a:cxn ang="T155">
                      <a:pos x="T58" y="T59"/>
                    </a:cxn>
                    <a:cxn ang="T156">
                      <a:pos x="T60" y="T61"/>
                    </a:cxn>
                    <a:cxn ang="T157">
                      <a:pos x="T62" y="T63"/>
                    </a:cxn>
                    <a:cxn ang="T158">
                      <a:pos x="T64" y="T65"/>
                    </a:cxn>
                    <a:cxn ang="T159">
                      <a:pos x="T66" y="T67"/>
                    </a:cxn>
                    <a:cxn ang="T160">
                      <a:pos x="T68" y="T69"/>
                    </a:cxn>
                    <a:cxn ang="T161">
                      <a:pos x="T70" y="T71"/>
                    </a:cxn>
                    <a:cxn ang="T162">
                      <a:pos x="T72" y="T73"/>
                    </a:cxn>
                    <a:cxn ang="T163">
                      <a:pos x="T74" y="T75"/>
                    </a:cxn>
                    <a:cxn ang="T164">
                      <a:pos x="T76" y="T77"/>
                    </a:cxn>
                    <a:cxn ang="T165">
                      <a:pos x="T78" y="T79"/>
                    </a:cxn>
                    <a:cxn ang="T166">
                      <a:pos x="T80" y="T81"/>
                    </a:cxn>
                    <a:cxn ang="T167">
                      <a:pos x="T82" y="T83"/>
                    </a:cxn>
                    <a:cxn ang="T168">
                      <a:pos x="T84" y="T85"/>
                    </a:cxn>
                    <a:cxn ang="T169">
                      <a:pos x="T86" y="T87"/>
                    </a:cxn>
                    <a:cxn ang="T170">
                      <a:pos x="T88" y="T89"/>
                    </a:cxn>
                    <a:cxn ang="T171">
                      <a:pos x="T90" y="T91"/>
                    </a:cxn>
                    <a:cxn ang="T172">
                      <a:pos x="T92" y="T93"/>
                    </a:cxn>
                    <a:cxn ang="T173">
                      <a:pos x="T94" y="T95"/>
                    </a:cxn>
                    <a:cxn ang="T174">
                      <a:pos x="T96" y="T97"/>
                    </a:cxn>
                    <a:cxn ang="T175">
                      <a:pos x="T98" y="T99"/>
                    </a:cxn>
                    <a:cxn ang="T176">
                      <a:pos x="T100" y="T101"/>
                    </a:cxn>
                    <a:cxn ang="T177">
                      <a:pos x="T102" y="T103"/>
                    </a:cxn>
                    <a:cxn ang="T178">
                      <a:pos x="T104" y="T105"/>
                    </a:cxn>
                    <a:cxn ang="T179">
                      <a:pos x="T106" y="T107"/>
                    </a:cxn>
                    <a:cxn ang="T180">
                      <a:pos x="T108" y="T109"/>
                    </a:cxn>
                    <a:cxn ang="T181">
                      <a:pos x="T110" y="T111"/>
                    </a:cxn>
                    <a:cxn ang="T182">
                      <a:pos x="T112" y="T113"/>
                    </a:cxn>
                    <a:cxn ang="T183">
                      <a:pos x="T114" y="T115"/>
                    </a:cxn>
                    <a:cxn ang="T184">
                      <a:pos x="T116" y="T117"/>
                    </a:cxn>
                    <a:cxn ang="T185">
                      <a:pos x="T118" y="T119"/>
                    </a:cxn>
                    <a:cxn ang="T186">
                      <a:pos x="T120" y="T121"/>
                    </a:cxn>
                    <a:cxn ang="T187">
                      <a:pos x="T122" y="T123"/>
                    </a:cxn>
                    <a:cxn ang="T188">
                      <a:pos x="T124" y="T125"/>
                    </a:cxn>
                  </a:cxnLst>
                  <a:rect l="T189" t="T190" r="T191" b="T192"/>
                  <a:pathLst>
                    <a:path w="2192" h="2382">
                      <a:moveTo>
                        <a:pt x="2188" y="2380"/>
                      </a:moveTo>
                      <a:lnTo>
                        <a:pt x="2186" y="2378"/>
                      </a:lnTo>
                      <a:lnTo>
                        <a:pt x="2184" y="2378"/>
                      </a:lnTo>
                      <a:lnTo>
                        <a:pt x="2184" y="2376"/>
                      </a:lnTo>
                      <a:lnTo>
                        <a:pt x="2182" y="2374"/>
                      </a:lnTo>
                      <a:lnTo>
                        <a:pt x="2180" y="2374"/>
                      </a:lnTo>
                      <a:lnTo>
                        <a:pt x="2180" y="2372"/>
                      </a:lnTo>
                      <a:lnTo>
                        <a:pt x="2180" y="2370"/>
                      </a:lnTo>
                      <a:lnTo>
                        <a:pt x="2178" y="2370"/>
                      </a:lnTo>
                      <a:lnTo>
                        <a:pt x="2178" y="2368"/>
                      </a:lnTo>
                      <a:lnTo>
                        <a:pt x="2178" y="2366"/>
                      </a:lnTo>
                      <a:lnTo>
                        <a:pt x="2178" y="2364"/>
                      </a:lnTo>
                      <a:lnTo>
                        <a:pt x="2178" y="2362"/>
                      </a:lnTo>
                      <a:lnTo>
                        <a:pt x="2180" y="2362"/>
                      </a:lnTo>
                      <a:lnTo>
                        <a:pt x="2180" y="2360"/>
                      </a:lnTo>
                      <a:lnTo>
                        <a:pt x="2180" y="2358"/>
                      </a:lnTo>
                      <a:lnTo>
                        <a:pt x="2180" y="2356"/>
                      </a:lnTo>
                      <a:lnTo>
                        <a:pt x="2180" y="2354"/>
                      </a:lnTo>
                      <a:lnTo>
                        <a:pt x="2182" y="2352"/>
                      </a:lnTo>
                      <a:lnTo>
                        <a:pt x="2184" y="2352"/>
                      </a:lnTo>
                      <a:lnTo>
                        <a:pt x="2184" y="2350"/>
                      </a:lnTo>
                      <a:lnTo>
                        <a:pt x="2186" y="2350"/>
                      </a:lnTo>
                      <a:lnTo>
                        <a:pt x="2186" y="2348"/>
                      </a:lnTo>
                      <a:lnTo>
                        <a:pt x="2188" y="2346"/>
                      </a:lnTo>
                      <a:lnTo>
                        <a:pt x="2186" y="2346"/>
                      </a:lnTo>
                      <a:lnTo>
                        <a:pt x="2186" y="2344"/>
                      </a:lnTo>
                      <a:lnTo>
                        <a:pt x="2184" y="2342"/>
                      </a:lnTo>
                      <a:lnTo>
                        <a:pt x="2182" y="2342"/>
                      </a:lnTo>
                      <a:lnTo>
                        <a:pt x="2180" y="2340"/>
                      </a:lnTo>
                      <a:lnTo>
                        <a:pt x="2180" y="2338"/>
                      </a:lnTo>
                      <a:lnTo>
                        <a:pt x="2180" y="2336"/>
                      </a:lnTo>
                      <a:lnTo>
                        <a:pt x="2178" y="2336"/>
                      </a:lnTo>
                      <a:lnTo>
                        <a:pt x="2178" y="2334"/>
                      </a:lnTo>
                      <a:lnTo>
                        <a:pt x="2178" y="2332"/>
                      </a:lnTo>
                      <a:lnTo>
                        <a:pt x="2178" y="2330"/>
                      </a:lnTo>
                      <a:lnTo>
                        <a:pt x="2178" y="2328"/>
                      </a:lnTo>
                      <a:lnTo>
                        <a:pt x="2178" y="2326"/>
                      </a:lnTo>
                      <a:lnTo>
                        <a:pt x="2178" y="2324"/>
                      </a:lnTo>
                      <a:lnTo>
                        <a:pt x="2176" y="2324"/>
                      </a:lnTo>
                      <a:lnTo>
                        <a:pt x="2176" y="2320"/>
                      </a:lnTo>
                      <a:lnTo>
                        <a:pt x="2176" y="2318"/>
                      </a:lnTo>
                      <a:lnTo>
                        <a:pt x="2176" y="2316"/>
                      </a:lnTo>
                      <a:lnTo>
                        <a:pt x="2176" y="2312"/>
                      </a:lnTo>
                      <a:lnTo>
                        <a:pt x="2178" y="2312"/>
                      </a:lnTo>
                      <a:lnTo>
                        <a:pt x="2178" y="2310"/>
                      </a:lnTo>
                      <a:lnTo>
                        <a:pt x="2178" y="2308"/>
                      </a:lnTo>
                      <a:lnTo>
                        <a:pt x="2178" y="2306"/>
                      </a:lnTo>
                      <a:lnTo>
                        <a:pt x="2178" y="2304"/>
                      </a:lnTo>
                      <a:lnTo>
                        <a:pt x="2178" y="2302"/>
                      </a:lnTo>
                      <a:lnTo>
                        <a:pt x="2178" y="2300"/>
                      </a:lnTo>
                      <a:lnTo>
                        <a:pt x="2178" y="2298"/>
                      </a:lnTo>
                      <a:lnTo>
                        <a:pt x="2180" y="2298"/>
                      </a:lnTo>
                      <a:lnTo>
                        <a:pt x="2182" y="2296"/>
                      </a:lnTo>
                      <a:lnTo>
                        <a:pt x="2182" y="2294"/>
                      </a:lnTo>
                      <a:lnTo>
                        <a:pt x="2182" y="2292"/>
                      </a:lnTo>
                      <a:lnTo>
                        <a:pt x="2182" y="2290"/>
                      </a:lnTo>
                      <a:lnTo>
                        <a:pt x="2182" y="2288"/>
                      </a:lnTo>
                      <a:lnTo>
                        <a:pt x="2184" y="2288"/>
                      </a:lnTo>
                      <a:lnTo>
                        <a:pt x="2184" y="2286"/>
                      </a:lnTo>
                      <a:lnTo>
                        <a:pt x="2186" y="2286"/>
                      </a:lnTo>
                      <a:lnTo>
                        <a:pt x="2186" y="2284"/>
                      </a:lnTo>
                      <a:lnTo>
                        <a:pt x="2188" y="2284"/>
                      </a:lnTo>
                      <a:lnTo>
                        <a:pt x="2188" y="2282"/>
                      </a:lnTo>
                      <a:lnTo>
                        <a:pt x="2186" y="2282"/>
                      </a:lnTo>
                      <a:lnTo>
                        <a:pt x="2186" y="2280"/>
                      </a:lnTo>
                      <a:lnTo>
                        <a:pt x="2184" y="2280"/>
                      </a:lnTo>
                      <a:lnTo>
                        <a:pt x="2182" y="2280"/>
                      </a:lnTo>
                      <a:lnTo>
                        <a:pt x="2180" y="2280"/>
                      </a:lnTo>
                      <a:lnTo>
                        <a:pt x="2180" y="2278"/>
                      </a:lnTo>
                      <a:lnTo>
                        <a:pt x="2180" y="2276"/>
                      </a:lnTo>
                      <a:lnTo>
                        <a:pt x="2178" y="2276"/>
                      </a:lnTo>
                      <a:lnTo>
                        <a:pt x="2178" y="2274"/>
                      </a:lnTo>
                      <a:lnTo>
                        <a:pt x="2178" y="2272"/>
                      </a:lnTo>
                      <a:lnTo>
                        <a:pt x="2176" y="2272"/>
                      </a:lnTo>
                      <a:lnTo>
                        <a:pt x="2176" y="2270"/>
                      </a:lnTo>
                      <a:lnTo>
                        <a:pt x="2174" y="2270"/>
                      </a:lnTo>
                      <a:lnTo>
                        <a:pt x="2174" y="2268"/>
                      </a:lnTo>
                      <a:lnTo>
                        <a:pt x="2172" y="2268"/>
                      </a:lnTo>
                      <a:lnTo>
                        <a:pt x="2172" y="2266"/>
                      </a:lnTo>
                      <a:lnTo>
                        <a:pt x="2170" y="2266"/>
                      </a:lnTo>
                      <a:lnTo>
                        <a:pt x="2170" y="2264"/>
                      </a:lnTo>
                      <a:lnTo>
                        <a:pt x="2168" y="2264"/>
                      </a:lnTo>
                      <a:lnTo>
                        <a:pt x="2168" y="2262"/>
                      </a:lnTo>
                      <a:lnTo>
                        <a:pt x="2166" y="2262"/>
                      </a:lnTo>
                      <a:lnTo>
                        <a:pt x="2166" y="2260"/>
                      </a:lnTo>
                      <a:lnTo>
                        <a:pt x="2164" y="2260"/>
                      </a:lnTo>
                      <a:lnTo>
                        <a:pt x="2164" y="2258"/>
                      </a:lnTo>
                      <a:lnTo>
                        <a:pt x="2164" y="2256"/>
                      </a:lnTo>
                      <a:lnTo>
                        <a:pt x="2162" y="2256"/>
                      </a:lnTo>
                      <a:lnTo>
                        <a:pt x="2162" y="2254"/>
                      </a:lnTo>
                      <a:lnTo>
                        <a:pt x="2160" y="2254"/>
                      </a:lnTo>
                      <a:lnTo>
                        <a:pt x="2160" y="2252"/>
                      </a:lnTo>
                      <a:lnTo>
                        <a:pt x="2158" y="2252"/>
                      </a:lnTo>
                      <a:lnTo>
                        <a:pt x="2158" y="2250"/>
                      </a:lnTo>
                      <a:lnTo>
                        <a:pt x="2156" y="2250"/>
                      </a:lnTo>
                      <a:lnTo>
                        <a:pt x="2154" y="2250"/>
                      </a:lnTo>
                      <a:lnTo>
                        <a:pt x="2152" y="2250"/>
                      </a:lnTo>
                      <a:lnTo>
                        <a:pt x="2152" y="2248"/>
                      </a:lnTo>
                      <a:lnTo>
                        <a:pt x="2150" y="2248"/>
                      </a:lnTo>
                      <a:lnTo>
                        <a:pt x="2150" y="2246"/>
                      </a:lnTo>
                      <a:lnTo>
                        <a:pt x="2148" y="2246"/>
                      </a:lnTo>
                      <a:lnTo>
                        <a:pt x="2148" y="2244"/>
                      </a:lnTo>
                      <a:lnTo>
                        <a:pt x="2146" y="2242"/>
                      </a:lnTo>
                      <a:lnTo>
                        <a:pt x="2146" y="2240"/>
                      </a:lnTo>
                      <a:lnTo>
                        <a:pt x="2144" y="2240"/>
                      </a:lnTo>
                      <a:lnTo>
                        <a:pt x="2144" y="2238"/>
                      </a:lnTo>
                      <a:lnTo>
                        <a:pt x="2144" y="2236"/>
                      </a:lnTo>
                      <a:lnTo>
                        <a:pt x="2146" y="2234"/>
                      </a:lnTo>
                      <a:lnTo>
                        <a:pt x="2146" y="2232"/>
                      </a:lnTo>
                      <a:lnTo>
                        <a:pt x="2146" y="2230"/>
                      </a:lnTo>
                      <a:lnTo>
                        <a:pt x="2144" y="2230"/>
                      </a:lnTo>
                      <a:lnTo>
                        <a:pt x="2144" y="2228"/>
                      </a:lnTo>
                      <a:lnTo>
                        <a:pt x="2144" y="2226"/>
                      </a:lnTo>
                      <a:lnTo>
                        <a:pt x="2144" y="2224"/>
                      </a:lnTo>
                      <a:lnTo>
                        <a:pt x="2144" y="2222"/>
                      </a:lnTo>
                      <a:lnTo>
                        <a:pt x="2144" y="2220"/>
                      </a:lnTo>
                      <a:lnTo>
                        <a:pt x="2144" y="2218"/>
                      </a:lnTo>
                      <a:lnTo>
                        <a:pt x="2146" y="2218"/>
                      </a:lnTo>
                      <a:lnTo>
                        <a:pt x="2146" y="2216"/>
                      </a:lnTo>
                      <a:lnTo>
                        <a:pt x="2146" y="2214"/>
                      </a:lnTo>
                      <a:lnTo>
                        <a:pt x="2146" y="2212"/>
                      </a:lnTo>
                      <a:lnTo>
                        <a:pt x="2148" y="2210"/>
                      </a:lnTo>
                      <a:lnTo>
                        <a:pt x="2148" y="2208"/>
                      </a:lnTo>
                      <a:lnTo>
                        <a:pt x="2150" y="2206"/>
                      </a:lnTo>
                      <a:lnTo>
                        <a:pt x="2150" y="2204"/>
                      </a:lnTo>
                      <a:lnTo>
                        <a:pt x="2152" y="2202"/>
                      </a:lnTo>
                      <a:lnTo>
                        <a:pt x="2152" y="2200"/>
                      </a:lnTo>
                      <a:lnTo>
                        <a:pt x="2154" y="2198"/>
                      </a:lnTo>
                      <a:lnTo>
                        <a:pt x="2156" y="2198"/>
                      </a:lnTo>
                      <a:lnTo>
                        <a:pt x="2154" y="2196"/>
                      </a:lnTo>
                      <a:lnTo>
                        <a:pt x="2154" y="2194"/>
                      </a:lnTo>
                      <a:lnTo>
                        <a:pt x="2154" y="2192"/>
                      </a:lnTo>
                      <a:lnTo>
                        <a:pt x="2156" y="2192"/>
                      </a:lnTo>
                      <a:lnTo>
                        <a:pt x="2156" y="2190"/>
                      </a:lnTo>
                      <a:lnTo>
                        <a:pt x="2158" y="2190"/>
                      </a:lnTo>
                      <a:lnTo>
                        <a:pt x="2158" y="2188"/>
                      </a:lnTo>
                      <a:lnTo>
                        <a:pt x="2156" y="2188"/>
                      </a:lnTo>
                      <a:lnTo>
                        <a:pt x="2156" y="2186"/>
                      </a:lnTo>
                      <a:lnTo>
                        <a:pt x="2154" y="2186"/>
                      </a:lnTo>
                      <a:lnTo>
                        <a:pt x="2154" y="2184"/>
                      </a:lnTo>
                      <a:lnTo>
                        <a:pt x="2154" y="2182"/>
                      </a:lnTo>
                      <a:lnTo>
                        <a:pt x="2154" y="2180"/>
                      </a:lnTo>
                      <a:lnTo>
                        <a:pt x="2152" y="2180"/>
                      </a:lnTo>
                      <a:lnTo>
                        <a:pt x="2152" y="2178"/>
                      </a:lnTo>
                      <a:lnTo>
                        <a:pt x="2152" y="2176"/>
                      </a:lnTo>
                      <a:lnTo>
                        <a:pt x="2154" y="2174"/>
                      </a:lnTo>
                      <a:lnTo>
                        <a:pt x="2154" y="2172"/>
                      </a:lnTo>
                      <a:lnTo>
                        <a:pt x="2156" y="2170"/>
                      </a:lnTo>
                      <a:lnTo>
                        <a:pt x="2156" y="2168"/>
                      </a:lnTo>
                      <a:lnTo>
                        <a:pt x="2158" y="2168"/>
                      </a:lnTo>
                      <a:lnTo>
                        <a:pt x="2160" y="2168"/>
                      </a:lnTo>
                      <a:lnTo>
                        <a:pt x="2160" y="2166"/>
                      </a:lnTo>
                      <a:lnTo>
                        <a:pt x="2158" y="2166"/>
                      </a:lnTo>
                      <a:lnTo>
                        <a:pt x="2158" y="2164"/>
                      </a:lnTo>
                      <a:lnTo>
                        <a:pt x="2158" y="2162"/>
                      </a:lnTo>
                      <a:lnTo>
                        <a:pt x="2158" y="2160"/>
                      </a:lnTo>
                      <a:lnTo>
                        <a:pt x="2158" y="2158"/>
                      </a:lnTo>
                      <a:lnTo>
                        <a:pt x="2156" y="2158"/>
                      </a:lnTo>
                      <a:lnTo>
                        <a:pt x="2154" y="2158"/>
                      </a:lnTo>
                      <a:lnTo>
                        <a:pt x="2152" y="2158"/>
                      </a:lnTo>
                      <a:lnTo>
                        <a:pt x="2152" y="2160"/>
                      </a:lnTo>
                      <a:lnTo>
                        <a:pt x="2152" y="2162"/>
                      </a:lnTo>
                      <a:lnTo>
                        <a:pt x="2150" y="2162"/>
                      </a:lnTo>
                      <a:lnTo>
                        <a:pt x="2148" y="2162"/>
                      </a:lnTo>
                      <a:lnTo>
                        <a:pt x="2146" y="2162"/>
                      </a:lnTo>
                      <a:lnTo>
                        <a:pt x="2144" y="2162"/>
                      </a:lnTo>
                      <a:lnTo>
                        <a:pt x="2142" y="2162"/>
                      </a:lnTo>
                      <a:lnTo>
                        <a:pt x="2140" y="2162"/>
                      </a:lnTo>
                      <a:lnTo>
                        <a:pt x="2140" y="2160"/>
                      </a:lnTo>
                      <a:lnTo>
                        <a:pt x="2140" y="2158"/>
                      </a:lnTo>
                      <a:lnTo>
                        <a:pt x="2142" y="2158"/>
                      </a:lnTo>
                      <a:lnTo>
                        <a:pt x="2142" y="2156"/>
                      </a:lnTo>
                      <a:lnTo>
                        <a:pt x="2144" y="2156"/>
                      </a:lnTo>
                      <a:lnTo>
                        <a:pt x="2142" y="2156"/>
                      </a:lnTo>
                      <a:lnTo>
                        <a:pt x="2142" y="2154"/>
                      </a:lnTo>
                      <a:lnTo>
                        <a:pt x="2140" y="2154"/>
                      </a:lnTo>
                      <a:lnTo>
                        <a:pt x="2140" y="2152"/>
                      </a:lnTo>
                      <a:lnTo>
                        <a:pt x="2138" y="2152"/>
                      </a:lnTo>
                      <a:lnTo>
                        <a:pt x="2138" y="2150"/>
                      </a:lnTo>
                      <a:lnTo>
                        <a:pt x="2138" y="2148"/>
                      </a:lnTo>
                      <a:lnTo>
                        <a:pt x="2136" y="2148"/>
                      </a:lnTo>
                      <a:lnTo>
                        <a:pt x="2134" y="2148"/>
                      </a:lnTo>
                      <a:lnTo>
                        <a:pt x="2134" y="2146"/>
                      </a:lnTo>
                      <a:lnTo>
                        <a:pt x="2134" y="2144"/>
                      </a:lnTo>
                      <a:lnTo>
                        <a:pt x="2132" y="2144"/>
                      </a:lnTo>
                      <a:lnTo>
                        <a:pt x="2130" y="2144"/>
                      </a:lnTo>
                      <a:lnTo>
                        <a:pt x="2130" y="2142"/>
                      </a:lnTo>
                      <a:lnTo>
                        <a:pt x="2128" y="2144"/>
                      </a:lnTo>
                      <a:lnTo>
                        <a:pt x="2126" y="2144"/>
                      </a:lnTo>
                      <a:lnTo>
                        <a:pt x="2124" y="2144"/>
                      </a:lnTo>
                      <a:lnTo>
                        <a:pt x="2118" y="2146"/>
                      </a:lnTo>
                      <a:lnTo>
                        <a:pt x="2112" y="2148"/>
                      </a:lnTo>
                      <a:lnTo>
                        <a:pt x="2108" y="2150"/>
                      </a:lnTo>
                      <a:lnTo>
                        <a:pt x="2106" y="2150"/>
                      </a:lnTo>
                      <a:lnTo>
                        <a:pt x="2102" y="2150"/>
                      </a:lnTo>
                      <a:lnTo>
                        <a:pt x="2096" y="2152"/>
                      </a:lnTo>
                      <a:lnTo>
                        <a:pt x="2094" y="2152"/>
                      </a:lnTo>
                      <a:lnTo>
                        <a:pt x="2090" y="2152"/>
                      </a:lnTo>
                      <a:lnTo>
                        <a:pt x="2088" y="2152"/>
                      </a:lnTo>
                      <a:lnTo>
                        <a:pt x="2086" y="2152"/>
                      </a:lnTo>
                      <a:lnTo>
                        <a:pt x="2084" y="2152"/>
                      </a:lnTo>
                      <a:lnTo>
                        <a:pt x="2082" y="2152"/>
                      </a:lnTo>
                      <a:lnTo>
                        <a:pt x="2082" y="2154"/>
                      </a:lnTo>
                      <a:lnTo>
                        <a:pt x="2080" y="2154"/>
                      </a:lnTo>
                      <a:lnTo>
                        <a:pt x="2080" y="2152"/>
                      </a:lnTo>
                      <a:lnTo>
                        <a:pt x="2078" y="2152"/>
                      </a:lnTo>
                      <a:lnTo>
                        <a:pt x="2076" y="2152"/>
                      </a:lnTo>
                      <a:lnTo>
                        <a:pt x="2074" y="2152"/>
                      </a:lnTo>
                      <a:lnTo>
                        <a:pt x="2072" y="2150"/>
                      </a:lnTo>
                      <a:lnTo>
                        <a:pt x="2070" y="2150"/>
                      </a:lnTo>
                      <a:lnTo>
                        <a:pt x="2068" y="2150"/>
                      </a:lnTo>
                      <a:lnTo>
                        <a:pt x="2068" y="2148"/>
                      </a:lnTo>
                      <a:lnTo>
                        <a:pt x="2066" y="2148"/>
                      </a:lnTo>
                      <a:lnTo>
                        <a:pt x="2064" y="2148"/>
                      </a:lnTo>
                      <a:lnTo>
                        <a:pt x="2064" y="2146"/>
                      </a:lnTo>
                      <a:lnTo>
                        <a:pt x="2062" y="2144"/>
                      </a:lnTo>
                      <a:lnTo>
                        <a:pt x="2062" y="2142"/>
                      </a:lnTo>
                      <a:lnTo>
                        <a:pt x="2060" y="2142"/>
                      </a:lnTo>
                      <a:lnTo>
                        <a:pt x="2058" y="2142"/>
                      </a:lnTo>
                      <a:lnTo>
                        <a:pt x="2056" y="2142"/>
                      </a:lnTo>
                      <a:lnTo>
                        <a:pt x="2054" y="2142"/>
                      </a:lnTo>
                      <a:lnTo>
                        <a:pt x="2052" y="2140"/>
                      </a:lnTo>
                      <a:lnTo>
                        <a:pt x="2050" y="2140"/>
                      </a:lnTo>
                      <a:lnTo>
                        <a:pt x="2048" y="2140"/>
                      </a:lnTo>
                      <a:lnTo>
                        <a:pt x="2048" y="2138"/>
                      </a:lnTo>
                      <a:lnTo>
                        <a:pt x="2046" y="2138"/>
                      </a:lnTo>
                      <a:lnTo>
                        <a:pt x="2044" y="2138"/>
                      </a:lnTo>
                      <a:lnTo>
                        <a:pt x="2042" y="2138"/>
                      </a:lnTo>
                      <a:lnTo>
                        <a:pt x="2042" y="2136"/>
                      </a:lnTo>
                      <a:lnTo>
                        <a:pt x="2040" y="2136"/>
                      </a:lnTo>
                      <a:lnTo>
                        <a:pt x="2040" y="2134"/>
                      </a:lnTo>
                      <a:lnTo>
                        <a:pt x="2040" y="2132"/>
                      </a:lnTo>
                      <a:lnTo>
                        <a:pt x="2038" y="2132"/>
                      </a:lnTo>
                      <a:lnTo>
                        <a:pt x="2036" y="2132"/>
                      </a:lnTo>
                      <a:lnTo>
                        <a:pt x="2034" y="2132"/>
                      </a:lnTo>
                      <a:lnTo>
                        <a:pt x="2034" y="2130"/>
                      </a:lnTo>
                      <a:lnTo>
                        <a:pt x="2032" y="2128"/>
                      </a:lnTo>
                      <a:lnTo>
                        <a:pt x="2030" y="2126"/>
                      </a:lnTo>
                      <a:lnTo>
                        <a:pt x="2028" y="2126"/>
                      </a:lnTo>
                      <a:lnTo>
                        <a:pt x="2028" y="2124"/>
                      </a:lnTo>
                      <a:lnTo>
                        <a:pt x="2028" y="2122"/>
                      </a:lnTo>
                      <a:lnTo>
                        <a:pt x="2026" y="2122"/>
                      </a:lnTo>
                      <a:lnTo>
                        <a:pt x="2026" y="2120"/>
                      </a:lnTo>
                      <a:lnTo>
                        <a:pt x="2026" y="2118"/>
                      </a:lnTo>
                      <a:lnTo>
                        <a:pt x="2024" y="2116"/>
                      </a:lnTo>
                      <a:lnTo>
                        <a:pt x="2024" y="2114"/>
                      </a:lnTo>
                      <a:lnTo>
                        <a:pt x="2024" y="2112"/>
                      </a:lnTo>
                      <a:lnTo>
                        <a:pt x="2024" y="2110"/>
                      </a:lnTo>
                      <a:lnTo>
                        <a:pt x="2024" y="2108"/>
                      </a:lnTo>
                      <a:lnTo>
                        <a:pt x="2026" y="2108"/>
                      </a:lnTo>
                      <a:lnTo>
                        <a:pt x="2024" y="2108"/>
                      </a:lnTo>
                      <a:lnTo>
                        <a:pt x="2024" y="2106"/>
                      </a:lnTo>
                      <a:lnTo>
                        <a:pt x="2024" y="2104"/>
                      </a:lnTo>
                      <a:lnTo>
                        <a:pt x="2024" y="2102"/>
                      </a:lnTo>
                      <a:lnTo>
                        <a:pt x="2024" y="2100"/>
                      </a:lnTo>
                      <a:lnTo>
                        <a:pt x="2022" y="2098"/>
                      </a:lnTo>
                      <a:lnTo>
                        <a:pt x="2022" y="2096"/>
                      </a:lnTo>
                      <a:lnTo>
                        <a:pt x="2020" y="2094"/>
                      </a:lnTo>
                      <a:lnTo>
                        <a:pt x="2020" y="2092"/>
                      </a:lnTo>
                      <a:lnTo>
                        <a:pt x="2020" y="2090"/>
                      </a:lnTo>
                      <a:lnTo>
                        <a:pt x="2020" y="2088"/>
                      </a:lnTo>
                      <a:lnTo>
                        <a:pt x="2018" y="2088"/>
                      </a:lnTo>
                      <a:lnTo>
                        <a:pt x="2018" y="2086"/>
                      </a:lnTo>
                      <a:lnTo>
                        <a:pt x="2018" y="2084"/>
                      </a:lnTo>
                      <a:lnTo>
                        <a:pt x="2016" y="2084"/>
                      </a:lnTo>
                      <a:lnTo>
                        <a:pt x="2016" y="2082"/>
                      </a:lnTo>
                      <a:lnTo>
                        <a:pt x="2016" y="2080"/>
                      </a:lnTo>
                      <a:lnTo>
                        <a:pt x="2016" y="2078"/>
                      </a:lnTo>
                      <a:lnTo>
                        <a:pt x="2016" y="2076"/>
                      </a:lnTo>
                      <a:lnTo>
                        <a:pt x="2016" y="2073"/>
                      </a:lnTo>
                      <a:lnTo>
                        <a:pt x="2016" y="2071"/>
                      </a:lnTo>
                      <a:lnTo>
                        <a:pt x="2016" y="2069"/>
                      </a:lnTo>
                      <a:lnTo>
                        <a:pt x="2016" y="2067"/>
                      </a:lnTo>
                      <a:lnTo>
                        <a:pt x="2016" y="2065"/>
                      </a:lnTo>
                      <a:lnTo>
                        <a:pt x="2016" y="2063"/>
                      </a:lnTo>
                      <a:lnTo>
                        <a:pt x="2016" y="2061"/>
                      </a:lnTo>
                      <a:lnTo>
                        <a:pt x="2016" y="2059"/>
                      </a:lnTo>
                      <a:lnTo>
                        <a:pt x="2014" y="2059"/>
                      </a:lnTo>
                      <a:lnTo>
                        <a:pt x="2014" y="2057"/>
                      </a:lnTo>
                      <a:lnTo>
                        <a:pt x="2012" y="2057"/>
                      </a:lnTo>
                      <a:lnTo>
                        <a:pt x="2010" y="2055"/>
                      </a:lnTo>
                      <a:lnTo>
                        <a:pt x="2008" y="2055"/>
                      </a:lnTo>
                      <a:lnTo>
                        <a:pt x="2008" y="2053"/>
                      </a:lnTo>
                      <a:lnTo>
                        <a:pt x="2006" y="2053"/>
                      </a:lnTo>
                      <a:lnTo>
                        <a:pt x="2004" y="2053"/>
                      </a:lnTo>
                      <a:lnTo>
                        <a:pt x="2004" y="2051"/>
                      </a:lnTo>
                      <a:lnTo>
                        <a:pt x="2002" y="2051"/>
                      </a:lnTo>
                      <a:lnTo>
                        <a:pt x="2002" y="2049"/>
                      </a:lnTo>
                      <a:lnTo>
                        <a:pt x="2000" y="2049"/>
                      </a:lnTo>
                      <a:lnTo>
                        <a:pt x="2000" y="2047"/>
                      </a:lnTo>
                      <a:lnTo>
                        <a:pt x="2000" y="2045"/>
                      </a:lnTo>
                      <a:lnTo>
                        <a:pt x="1998" y="2043"/>
                      </a:lnTo>
                      <a:lnTo>
                        <a:pt x="1998" y="2041"/>
                      </a:lnTo>
                      <a:lnTo>
                        <a:pt x="1998" y="2039"/>
                      </a:lnTo>
                      <a:lnTo>
                        <a:pt x="1996" y="2039"/>
                      </a:lnTo>
                      <a:lnTo>
                        <a:pt x="1996" y="2037"/>
                      </a:lnTo>
                      <a:lnTo>
                        <a:pt x="1996" y="2035"/>
                      </a:lnTo>
                      <a:lnTo>
                        <a:pt x="1996" y="2033"/>
                      </a:lnTo>
                      <a:lnTo>
                        <a:pt x="1996" y="2031"/>
                      </a:lnTo>
                      <a:lnTo>
                        <a:pt x="1994" y="2031"/>
                      </a:lnTo>
                      <a:lnTo>
                        <a:pt x="1994" y="2029"/>
                      </a:lnTo>
                      <a:lnTo>
                        <a:pt x="1992" y="2029"/>
                      </a:lnTo>
                      <a:lnTo>
                        <a:pt x="1992" y="2027"/>
                      </a:lnTo>
                      <a:lnTo>
                        <a:pt x="1992" y="2025"/>
                      </a:lnTo>
                      <a:lnTo>
                        <a:pt x="1992" y="2023"/>
                      </a:lnTo>
                      <a:lnTo>
                        <a:pt x="1992" y="2021"/>
                      </a:lnTo>
                      <a:lnTo>
                        <a:pt x="1992" y="2019"/>
                      </a:lnTo>
                      <a:lnTo>
                        <a:pt x="1990" y="2019"/>
                      </a:lnTo>
                      <a:lnTo>
                        <a:pt x="1988" y="2019"/>
                      </a:lnTo>
                      <a:lnTo>
                        <a:pt x="1988" y="2017"/>
                      </a:lnTo>
                      <a:lnTo>
                        <a:pt x="1986" y="2017"/>
                      </a:lnTo>
                      <a:lnTo>
                        <a:pt x="1986" y="2015"/>
                      </a:lnTo>
                      <a:lnTo>
                        <a:pt x="1986" y="2013"/>
                      </a:lnTo>
                      <a:lnTo>
                        <a:pt x="1986" y="2011"/>
                      </a:lnTo>
                      <a:lnTo>
                        <a:pt x="1986" y="2009"/>
                      </a:lnTo>
                      <a:lnTo>
                        <a:pt x="1986" y="2007"/>
                      </a:lnTo>
                      <a:lnTo>
                        <a:pt x="1984" y="2007"/>
                      </a:lnTo>
                      <a:lnTo>
                        <a:pt x="1984" y="2005"/>
                      </a:lnTo>
                      <a:lnTo>
                        <a:pt x="1984" y="2003"/>
                      </a:lnTo>
                      <a:lnTo>
                        <a:pt x="1984" y="2001"/>
                      </a:lnTo>
                      <a:lnTo>
                        <a:pt x="1984" y="1999"/>
                      </a:lnTo>
                      <a:lnTo>
                        <a:pt x="1986" y="1997"/>
                      </a:lnTo>
                      <a:lnTo>
                        <a:pt x="1986" y="1995"/>
                      </a:lnTo>
                      <a:lnTo>
                        <a:pt x="1984" y="1995"/>
                      </a:lnTo>
                      <a:lnTo>
                        <a:pt x="1984" y="1993"/>
                      </a:lnTo>
                      <a:lnTo>
                        <a:pt x="1984" y="1991"/>
                      </a:lnTo>
                      <a:lnTo>
                        <a:pt x="1982" y="1991"/>
                      </a:lnTo>
                      <a:lnTo>
                        <a:pt x="1982" y="1989"/>
                      </a:lnTo>
                      <a:lnTo>
                        <a:pt x="1982" y="1987"/>
                      </a:lnTo>
                      <a:lnTo>
                        <a:pt x="1982" y="1985"/>
                      </a:lnTo>
                      <a:lnTo>
                        <a:pt x="1982" y="1983"/>
                      </a:lnTo>
                      <a:lnTo>
                        <a:pt x="1982" y="1981"/>
                      </a:lnTo>
                      <a:lnTo>
                        <a:pt x="1982" y="1979"/>
                      </a:lnTo>
                      <a:lnTo>
                        <a:pt x="1980" y="1979"/>
                      </a:lnTo>
                      <a:lnTo>
                        <a:pt x="1980" y="1977"/>
                      </a:lnTo>
                      <a:lnTo>
                        <a:pt x="1978" y="1977"/>
                      </a:lnTo>
                      <a:lnTo>
                        <a:pt x="1976" y="1977"/>
                      </a:lnTo>
                      <a:lnTo>
                        <a:pt x="1976" y="1975"/>
                      </a:lnTo>
                      <a:lnTo>
                        <a:pt x="1974" y="1975"/>
                      </a:lnTo>
                      <a:lnTo>
                        <a:pt x="1974" y="1973"/>
                      </a:lnTo>
                      <a:lnTo>
                        <a:pt x="1974" y="1971"/>
                      </a:lnTo>
                      <a:lnTo>
                        <a:pt x="1974" y="1969"/>
                      </a:lnTo>
                      <a:lnTo>
                        <a:pt x="1972" y="1969"/>
                      </a:lnTo>
                      <a:lnTo>
                        <a:pt x="1972" y="1967"/>
                      </a:lnTo>
                      <a:lnTo>
                        <a:pt x="1972" y="1965"/>
                      </a:lnTo>
                      <a:lnTo>
                        <a:pt x="1970" y="1965"/>
                      </a:lnTo>
                      <a:lnTo>
                        <a:pt x="1970" y="1963"/>
                      </a:lnTo>
                      <a:lnTo>
                        <a:pt x="1968" y="1963"/>
                      </a:lnTo>
                      <a:lnTo>
                        <a:pt x="1966" y="1963"/>
                      </a:lnTo>
                      <a:lnTo>
                        <a:pt x="1964" y="1963"/>
                      </a:lnTo>
                      <a:lnTo>
                        <a:pt x="1964" y="1961"/>
                      </a:lnTo>
                      <a:lnTo>
                        <a:pt x="1964" y="1959"/>
                      </a:lnTo>
                      <a:lnTo>
                        <a:pt x="1962" y="1961"/>
                      </a:lnTo>
                      <a:lnTo>
                        <a:pt x="1960" y="1961"/>
                      </a:lnTo>
                      <a:lnTo>
                        <a:pt x="1958" y="1961"/>
                      </a:lnTo>
                      <a:lnTo>
                        <a:pt x="1958" y="1959"/>
                      </a:lnTo>
                      <a:lnTo>
                        <a:pt x="1956" y="1959"/>
                      </a:lnTo>
                      <a:lnTo>
                        <a:pt x="1954" y="1959"/>
                      </a:lnTo>
                      <a:lnTo>
                        <a:pt x="1954" y="1957"/>
                      </a:lnTo>
                      <a:lnTo>
                        <a:pt x="1952" y="1957"/>
                      </a:lnTo>
                      <a:lnTo>
                        <a:pt x="1950" y="1957"/>
                      </a:lnTo>
                      <a:lnTo>
                        <a:pt x="1950" y="1959"/>
                      </a:lnTo>
                      <a:lnTo>
                        <a:pt x="1948" y="1959"/>
                      </a:lnTo>
                      <a:lnTo>
                        <a:pt x="1946" y="1959"/>
                      </a:lnTo>
                      <a:lnTo>
                        <a:pt x="1946" y="1961"/>
                      </a:lnTo>
                      <a:lnTo>
                        <a:pt x="1944" y="1961"/>
                      </a:lnTo>
                      <a:lnTo>
                        <a:pt x="1944" y="1963"/>
                      </a:lnTo>
                      <a:lnTo>
                        <a:pt x="1942" y="1963"/>
                      </a:lnTo>
                      <a:lnTo>
                        <a:pt x="1940" y="1963"/>
                      </a:lnTo>
                      <a:lnTo>
                        <a:pt x="1938" y="1963"/>
                      </a:lnTo>
                      <a:lnTo>
                        <a:pt x="1938" y="1965"/>
                      </a:lnTo>
                      <a:lnTo>
                        <a:pt x="1938" y="1967"/>
                      </a:lnTo>
                      <a:lnTo>
                        <a:pt x="1936" y="1967"/>
                      </a:lnTo>
                      <a:lnTo>
                        <a:pt x="1934" y="1967"/>
                      </a:lnTo>
                      <a:lnTo>
                        <a:pt x="1934" y="1969"/>
                      </a:lnTo>
                      <a:lnTo>
                        <a:pt x="1932" y="1971"/>
                      </a:lnTo>
                      <a:lnTo>
                        <a:pt x="1930" y="1971"/>
                      </a:lnTo>
                      <a:lnTo>
                        <a:pt x="1928" y="1971"/>
                      </a:lnTo>
                      <a:lnTo>
                        <a:pt x="1928" y="1973"/>
                      </a:lnTo>
                      <a:lnTo>
                        <a:pt x="1926" y="1973"/>
                      </a:lnTo>
                      <a:lnTo>
                        <a:pt x="1926" y="1975"/>
                      </a:lnTo>
                      <a:lnTo>
                        <a:pt x="1924" y="1975"/>
                      </a:lnTo>
                      <a:lnTo>
                        <a:pt x="1922" y="1975"/>
                      </a:lnTo>
                      <a:lnTo>
                        <a:pt x="1920" y="1975"/>
                      </a:lnTo>
                      <a:lnTo>
                        <a:pt x="1920" y="1977"/>
                      </a:lnTo>
                      <a:lnTo>
                        <a:pt x="1918" y="1977"/>
                      </a:lnTo>
                      <a:lnTo>
                        <a:pt x="1916" y="1977"/>
                      </a:lnTo>
                      <a:lnTo>
                        <a:pt x="1914" y="1977"/>
                      </a:lnTo>
                      <a:lnTo>
                        <a:pt x="1912" y="1977"/>
                      </a:lnTo>
                      <a:lnTo>
                        <a:pt x="1910" y="1977"/>
                      </a:lnTo>
                      <a:lnTo>
                        <a:pt x="1908" y="1977"/>
                      </a:lnTo>
                      <a:lnTo>
                        <a:pt x="1906" y="1977"/>
                      </a:lnTo>
                      <a:lnTo>
                        <a:pt x="1902" y="1975"/>
                      </a:lnTo>
                      <a:lnTo>
                        <a:pt x="1902" y="1973"/>
                      </a:lnTo>
                      <a:lnTo>
                        <a:pt x="1902" y="1971"/>
                      </a:lnTo>
                      <a:lnTo>
                        <a:pt x="1900" y="1971"/>
                      </a:lnTo>
                      <a:lnTo>
                        <a:pt x="1900" y="1969"/>
                      </a:lnTo>
                      <a:lnTo>
                        <a:pt x="1902" y="1969"/>
                      </a:lnTo>
                      <a:lnTo>
                        <a:pt x="1904" y="1969"/>
                      </a:lnTo>
                      <a:lnTo>
                        <a:pt x="1904" y="1967"/>
                      </a:lnTo>
                      <a:lnTo>
                        <a:pt x="1902" y="1967"/>
                      </a:lnTo>
                      <a:lnTo>
                        <a:pt x="1900" y="1967"/>
                      </a:lnTo>
                      <a:lnTo>
                        <a:pt x="1898" y="1965"/>
                      </a:lnTo>
                      <a:lnTo>
                        <a:pt x="1896" y="1965"/>
                      </a:lnTo>
                      <a:lnTo>
                        <a:pt x="1896" y="1963"/>
                      </a:lnTo>
                      <a:lnTo>
                        <a:pt x="1894" y="1963"/>
                      </a:lnTo>
                      <a:lnTo>
                        <a:pt x="1894" y="1961"/>
                      </a:lnTo>
                      <a:lnTo>
                        <a:pt x="1894" y="1959"/>
                      </a:lnTo>
                      <a:lnTo>
                        <a:pt x="1894" y="1957"/>
                      </a:lnTo>
                      <a:lnTo>
                        <a:pt x="1894" y="1955"/>
                      </a:lnTo>
                      <a:lnTo>
                        <a:pt x="1894" y="1953"/>
                      </a:lnTo>
                      <a:lnTo>
                        <a:pt x="1894" y="1951"/>
                      </a:lnTo>
                      <a:lnTo>
                        <a:pt x="1894" y="1949"/>
                      </a:lnTo>
                      <a:lnTo>
                        <a:pt x="1894" y="1947"/>
                      </a:lnTo>
                      <a:lnTo>
                        <a:pt x="1894" y="1945"/>
                      </a:lnTo>
                      <a:lnTo>
                        <a:pt x="1894" y="1943"/>
                      </a:lnTo>
                      <a:lnTo>
                        <a:pt x="1896" y="1943"/>
                      </a:lnTo>
                      <a:lnTo>
                        <a:pt x="1896" y="1941"/>
                      </a:lnTo>
                      <a:lnTo>
                        <a:pt x="1898" y="1941"/>
                      </a:lnTo>
                      <a:lnTo>
                        <a:pt x="1900" y="1941"/>
                      </a:lnTo>
                      <a:lnTo>
                        <a:pt x="1900" y="1939"/>
                      </a:lnTo>
                      <a:lnTo>
                        <a:pt x="1898" y="1939"/>
                      </a:lnTo>
                      <a:lnTo>
                        <a:pt x="1896" y="1939"/>
                      </a:lnTo>
                      <a:lnTo>
                        <a:pt x="1894" y="1937"/>
                      </a:lnTo>
                      <a:lnTo>
                        <a:pt x="1894" y="1935"/>
                      </a:lnTo>
                      <a:lnTo>
                        <a:pt x="1892" y="1935"/>
                      </a:lnTo>
                      <a:lnTo>
                        <a:pt x="1892" y="1933"/>
                      </a:lnTo>
                      <a:lnTo>
                        <a:pt x="1890" y="1931"/>
                      </a:lnTo>
                      <a:lnTo>
                        <a:pt x="1890" y="1929"/>
                      </a:lnTo>
                      <a:lnTo>
                        <a:pt x="1890" y="1927"/>
                      </a:lnTo>
                      <a:lnTo>
                        <a:pt x="1890" y="1925"/>
                      </a:lnTo>
                      <a:lnTo>
                        <a:pt x="1892" y="1925"/>
                      </a:lnTo>
                      <a:lnTo>
                        <a:pt x="1894" y="1925"/>
                      </a:lnTo>
                      <a:lnTo>
                        <a:pt x="1894" y="1923"/>
                      </a:lnTo>
                      <a:lnTo>
                        <a:pt x="1892" y="1923"/>
                      </a:lnTo>
                      <a:lnTo>
                        <a:pt x="1892" y="1921"/>
                      </a:lnTo>
                      <a:lnTo>
                        <a:pt x="1890" y="1921"/>
                      </a:lnTo>
                      <a:lnTo>
                        <a:pt x="1888" y="1921"/>
                      </a:lnTo>
                      <a:lnTo>
                        <a:pt x="1886" y="1921"/>
                      </a:lnTo>
                      <a:lnTo>
                        <a:pt x="1886" y="1919"/>
                      </a:lnTo>
                      <a:lnTo>
                        <a:pt x="1884" y="1919"/>
                      </a:lnTo>
                      <a:lnTo>
                        <a:pt x="1882" y="1917"/>
                      </a:lnTo>
                      <a:lnTo>
                        <a:pt x="1882" y="1915"/>
                      </a:lnTo>
                      <a:lnTo>
                        <a:pt x="1884" y="1915"/>
                      </a:lnTo>
                      <a:lnTo>
                        <a:pt x="1884" y="1913"/>
                      </a:lnTo>
                      <a:lnTo>
                        <a:pt x="1886" y="1913"/>
                      </a:lnTo>
                      <a:lnTo>
                        <a:pt x="1888" y="1913"/>
                      </a:lnTo>
                      <a:lnTo>
                        <a:pt x="1888" y="1911"/>
                      </a:lnTo>
                      <a:lnTo>
                        <a:pt x="1888" y="1909"/>
                      </a:lnTo>
                      <a:lnTo>
                        <a:pt x="1888" y="1907"/>
                      </a:lnTo>
                      <a:lnTo>
                        <a:pt x="1886" y="1907"/>
                      </a:lnTo>
                      <a:lnTo>
                        <a:pt x="1884" y="1907"/>
                      </a:lnTo>
                      <a:lnTo>
                        <a:pt x="1884" y="1909"/>
                      </a:lnTo>
                      <a:lnTo>
                        <a:pt x="1882" y="1909"/>
                      </a:lnTo>
                      <a:lnTo>
                        <a:pt x="1880" y="1909"/>
                      </a:lnTo>
                      <a:lnTo>
                        <a:pt x="1880" y="1911"/>
                      </a:lnTo>
                      <a:lnTo>
                        <a:pt x="1878" y="1911"/>
                      </a:lnTo>
                      <a:lnTo>
                        <a:pt x="1878" y="1913"/>
                      </a:lnTo>
                      <a:lnTo>
                        <a:pt x="1878" y="1915"/>
                      </a:lnTo>
                      <a:lnTo>
                        <a:pt x="1876" y="1915"/>
                      </a:lnTo>
                      <a:lnTo>
                        <a:pt x="1874" y="1915"/>
                      </a:lnTo>
                      <a:lnTo>
                        <a:pt x="1872" y="1915"/>
                      </a:lnTo>
                      <a:lnTo>
                        <a:pt x="1870" y="1915"/>
                      </a:lnTo>
                      <a:lnTo>
                        <a:pt x="1868" y="1913"/>
                      </a:lnTo>
                      <a:lnTo>
                        <a:pt x="1868" y="1911"/>
                      </a:lnTo>
                      <a:lnTo>
                        <a:pt x="1866" y="1911"/>
                      </a:lnTo>
                      <a:lnTo>
                        <a:pt x="1864" y="1909"/>
                      </a:lnTo>
                      <a:lnTo>
                        <a:pt x="1866" y="1909"/>
                      </a:lnTo>
                      <a:lnTo>
                        <a:pt x="1866" y="1907"/>
                      </a:lnTo>
                      <a:lnTo>
                        <a:pt x="1866" y="1905"/>
                      </a:lnTo>
                      <a:lnTo>
                        <a:pt x="1868" y="1905"/>
                      </a:lnTo>
                      <a:lnTo>
                        <a:pt x="1868" y="1903"/>
                      </a:lnTo>
                      <a:lnTo>
                        <a:pt x="1866" y="1903"/>
                      </a:lnTo>
                      <a:lnTo>
                        <a:pt x="1866" y="1901"/>
                      </a:lnTo>
                      <a:lnTo>
                        <a:pt x="1864" y="1901"/>
                      </a:lnTo>
                      <a:lnTo>
                        <a:pt x="1862" y="1901"/>
                      </a:lnTo>
                      <a:lnTo>
                        <a:pt x="1862" y="1899"/>
                      </a:lnTo>
                      <a:lnTo>
                        <a:pt x="1862" y="1897"/>
                      </a:lnTo>
                      <a:lnTo>
                        <a:pt x="1860" y="1897"/>
                      </a:lnTo>
                      <a:lnTo>
                        <a:pt x="1860" y="1899"/>
                      </a:lnTo>
                      <a:lnTo>
                        <a:pt x="1860" y="1901"/>
                      </a:lnTo>
                      <a:lnTo>
                        <a:pt x="1858" y="1901"/>
                      </a:lnTo>
                      <a:lnTo>
                        <a:pt x="1858" y="1903"/>
                      </a:lnTo>
                      <a:lnTo>
                        <a:pt x="1856" y="1903"/>
                      </a:lnTo>
                      <a:lnTo>
                        <a:pt x="1856" y="1901"/>
                      </a:lnTo>
                      <a:lnTo>
                        <a:pt x="1854" y="1901"/>
                      </a:lnTo>
                      <a:lnTo>
                        <a:pt x="1854" y="1903"/>
                      </a:lnTo>
                      <a:lnTo>
                        <a:pt x="1852" y="1903"/>
                      </a:lnTo>
                      <a:lnTo>
                        <a:pt x="1852" y="1905"/>
                      </a:lnTo>
                      <a:lnTo>
                        <a:pt x="1850" y="1905"/>
                      </a:lnTo>
                      <a:lnTo>
                        <a:pt x="1848" y="1905"/>
                      </a:lnTo>
                      <a:lnTo>
                        <a:pt x="1846" y="1905"/>
                      </a:lnTo>
                      <a:lnTo>
                        <a:pt x="1846" y="1903"/>
                      </a:lnTo>
                      <a:lnTo>
                        <a:pt x="1844" y="1903"/>
                      </a:lnTo>
                      <a:lnTo>
                        <a:pt x="1842" y="1903"/>
                      </a:lnTo>
                      <a:lnTo>
                        <a:pt x="1840" y="1903"/>
                      </a:lnTo>
                      <a:lnTo>
                        <a:pt x="1842" y="1905"/>
                      </a:lnTo>
                      <a:lnTo>
                        <a:pt x="1840" y="1905"/>
                      </a:lnTo>
                      <a:lnTo>
                        <a:pt x="1840" y="1907"/>
                      </a:lnTo>
                      <a:lnTo>
                        <a:pt x="1838" y="1907"/>
                      </a:lnTo>
                      <a:lnTo>
                        <a:pt x="1838" y="1909"/>
                      </a:lnTo>
                      <a:lnTo>
                        <a:pt x="1840" y="1909"/>
                      </a:lnTo>
                      <a:lnTo>
                        <a:pt x="1840" y="1911"/>
                      </a:lnTo>
                      <a:lnTo>
                        <a:pt x="1838" y="1911"/>
                      </a:lnTo>
                      <a:lnTo>
                        <a:pt x="1836" y="1911"/>
                      </a:lnTo>
                      <a:lnTo>
                        <a:pt x="1836" y="1913"/>
                      </a:lnTo>
                      <a:lnTo>
                        <a:pt x="1836" y="1915"/>
                      </a:lnTo>
                      <a:lnTo>
                        <a:pt x="1838" y="1915"/>
                      </a:lnTo>
                      <a:lnTo>
                        <a:pt x="1840" y="1915"/>
                      </a:lnTo>
                      <a:lnTo>
                        <a:pt x="1842" y="1915"/>
                      </a:lnTo>
                      <a:lnTo>
                        <a:pt x="1842" y="1917"/>
                      </a:lnTo>
                      <a:lnTo>
                        <a:pt x="1842" y="1919"/>
                      </a:lnTo>
                      <a:lnTo>
                        <a:pt x="1842" y="1921"/>
                      </a:lnTo>
                      <a:lnTo>
                        <a:pt x="1842" y="1923"/>
                      </a:lnTo>
                      <a:lnTo>
                        <a:pt x="1842" y="1925"/>
                      </a:lnTo>
                      <a:lnTo>
                        <a:pt x="1840" y="1925"/>
                      </a:lnTo>
                      <a:lnTo>
                        <a:pt x="1840" y="1927"/>
                      </a:lnTo>
                      <a:lnTo>
                        <a:pt x="1842" y="1927"/>
                      </a:lnTo>
                      <a:lnTo>
                        <a:pt x="1840" y="1929"/>
                      </a:lnTo>
                      <a:lnTo>
                        <a:pt x="1838" y="1929"/>
                      </a:lnTo>
                      <a:lnTo>
                        <a:pt x="1836" y="1931"/>
                      </a:lnTo>
                      <a:lnTo>
                        <a:pt x="1832" y="1931"/>
                      </a:lnTo>
                      <a:lnTo>
                        <a:pt x="1828" y="1931"/>
                      </a:lnTo>
                      <a:lnTo>
                        <a:pt x="1824" y="1931"/>
                      </a:lnTo>
                      <a:lnTo>
                        <a:pt x="1822" y="1931"/>
                      </a:lnTo>
                      <a:lnTo>
                        <a:pt x="1820" y="1931"/>
                      </a:lnTo>
                      <a:lnTo>
                        <a:pt x="1818" y="1931"/>
                      </a:lnTo>
                      <a:lnTo>
                        <a:pt x="1816" y="1931"/>
                      </a:lnTo>
                      <a:lnTo>
                        <a:pt x="1816" y="1929"/>
                      </a:lnTo>
                      <a:lnTo>
                        <a:pt x="1816" y="1927"/>
                      </a:lnTo>
                      <a:lnTo>
                        <a:pt x="1814" y="1925"/>
                      </a:lnTo>
                      <a:lnTo>
                        <a:pt x="1812" y="1923"/>
                      </a:lnTo>
                      <a:lnTo>
                        <a:pt x="1810" y="1923"/>
                      </a:lnTo>
                      <a:lnTo>
                        <a:pt x="1810" y="1921"/>
                      </a:lnTo>
                      <a:lnTo>
                        <a:pt x="1810" y="1919"/>
                      </a:lnTo>
                      <a:lnTo>
                        <a:pt x="1808" y="1919"/>
                      </a:lnTo>
                      <a:lnTo>
                        <a:pt x="1808" y="1917"/>
                      </a:lnTo>
                      <a:lnTo>
                        <a:pt x="1808" y="1915"/>
                      </a:lnTo>
                      <a:lnTo>
                        <a:pt x="1806" y="1915"/>
                      </a:lnTo>
                      <a:lnTo>
                        <a:pt x="1804" y="1913"/>
                      </a:lnTo>
                      <a:lnTo>
                        <a:pt x="1804" y="1911"/>
                      </a:lnTo>
                      <a:lnTo>
                        <a:pt x="1804" y="1909"/>
                      </a:lnTo>
                      <a:lnTo>
                        <a:pt x="1802" y="1909"/>
                      </a:lnTo>
                      <a:lnTo>
                        <a:pt x="1802" y="1907"/>
                      </a:lnTo>
                      <a:lnTo>
                        <a:pt x="1800" y="1907"/>
                      </a:lnTo>
                      <a:lnTo>
                        <a:pt x="1800" y="1905"/>
                      </a:lnTo>
                      <a:lnTo>
                        <a:pt x="1800" y="1903"/>
                      </a:lnTo>
                      <a:lnTo>
                        <a:pt x="1800" y="1901"/>
                      </a:lnTo>
                      <a:lnTo>
                        <a:pt x="1800" y="1899"/>
                      </a:lnTo>
                      <a:lnTo>
                        <a:pt x="1802" y="1899"/>
                      </a:lnTo>
                      <a:lnTo>
                        <a:pt x="1802" y="1897"/>
                      </a:lnTo>
                      <a:lnTo>
                        <a:pt x="1804" y="1897"/>
                      </a:lnTo>
                      <a:lnTo>
                        <a:pt x="1804" y="1895"/>
                      </a:lnTo>
                      <a:lnTo>
                        <a:pt x="1806" y="1895"/>
                      </a:lnTo>
                      <a:lnTo>
                        <a:pt x="1806" y="1893"/>
                      </a:lnTo>
                      <a:lnTo>
                        <a:pt x="1804" y="1893"/>
                      </a:lnTo>
                      <a:lnTo>
                        <a:pt x="1806" y="1891"/>
                      </a:lnTo>
                      <a:lnTo>
                        <a:pt x="1806" y="1889"/>
                      </a:lnTo>
                      <a:lnTo>
                        <a:pt x="1804" y="1889"/>
                      </a:lnTo>
                      <a:lnTo>
                        <a:pt x="1804" y="1887"/>
                      </a:lnTo>
                      <a:lnTo>
                        <a:pt x="1804" y="1885"/>
                      </a:lnTo>
                      <a:lnTo>
                        <a:pt x="1804" y="1883"/>
                      </a:lnTo>
                      <a:lnTo>
                        <a:pt x="1804" y="1881"/>
                      </a:lnTo>
                      <a:lnTo>
                        <a:pt x="1802" y="1881"/>
                      </a:lnTo>
                      <a:lnTo>
                        <a:pt x="1802" y="1879"/>
                      </a:lnTo>
                      <a:lnTo>
                        <a:pt x="1800" y="1879"/>
                      </a:lnTo>
                      <a:lnTo>
                        <a:pt x="1798" y="1877"/>
                      </a:lnTo>
                      <a:lnTo>
                        <a:pt x="1798" y="1875"/>
                      </a:lnTo>
                      <a:lnTo>
                        <a:pt x="1796" y="1875"/>
                      </a:lnTo>
                      <a:lnTo>
                        <a:pt x="1796" y="1873"/>
                      </a:lnTo>
                      <a:lnTo>
                        <a:pt x="1796" y="1871"/>
                      </a:lnTo>
                      <a:lnTo>
                        <a:pt x="1796" y="1869"/>
                      </a:lnTo>
                      <a:lnTo>
                        <a:pt x="1796" y="1867"/>
                      </a:lnTo>
                      <a:lnTo>
                        <a:pt x="1798" y="1867"/>
                      </a:lnTo>
                      <a:lnTo>
                        <a:pt x="1798" y="1865"/>
                      </a:lnTo>
                      <a:lnTo>
                        <a:pt x="1800" y="1863"/>
                      </a:lnTo>
                      <a:lnTo>
                        <a:pt x="1800" y="1861"/>
                      </a:lnTo>
                      <a:lnTo>
                        <a:pt x="1802" y="1861"/>
                      </a:lnTo>
                      <a:lnTo>
                        <a:pt x="1802" y="1859"/>
                      </a:lnTo>
                      <a:lnTo>
                        <a:pt x="1802" y="1857"/>
                      </a:lnTo>
                      <a:lnTo>
                        <a:pt x="1804" y="1857"/>
                      </a:lnTo>
                      <a:lnTo>
                        <a:pt x="1806" y="1857"/>
                      </a:lnTo>
                      <a:lnTo>
                        <a:pt x="1808" y="1857"/>
                      </a:lnTo>
                      <a:lnTo>
                        <a:pt x="1810" y="1855"/>
                      </a:lnTo>
                      <a:lnTo>
                        <a:pt x="1810" y="1853"/>
                      </a:lnTo>
                      <a:lnTo>
                        <a:pt x="1810" y="1851"/>
                      </a:lnTo>
                      <a:lnTo>
                        <a:pt x="1810" y="1849"/>
                      </a:lnTo>
                      <a:lnTo>
                        <a:pt x="1808" y="1849"/>
                      </a:lnTo>
                      <a:lnTo>
                        <a:pt x="1808" y="1847"/>
                      </a:lnTo>
                      <a:lnTo>
                        <a:pt x="1808" y="1845"/>
                      </a:lnTo>
                      <a:lnTo>
                        <a:pt x="1806" y="1845"/>
                      </a:lnTo>
                      <a:lnTo>
                        <a:pt x="1806" y="1843"/>
                      </a:lnTo>
                      <a:lnTo>
                        <a:pt x="1804" y="1843"/>
                      </a:lnTo>
                      <a:lnTo>
                        <a:pt x="1802" y="1841"/>
                      </a:lnTo>
                      <a:lnTo>
                        <a:pt x="1802" y="1839"/>
                      </a:lnTo>
                      <a:lnTo>
                        <a:pt x="1802" y="1837"/>
                      </a:lnTo>
                      <a:lnTo>
                        <a:pt x="1800" y="1837"/>
                      </a:lnTo>
                      <a:lnTo>
                        <a:pt x="1800" y="1835"/>
                      </a:lnTo>
                      <a:lnTo>
                        <a:pt x="1798" y="1835"/>
                      </a:lnTo>
                      <a:lnTo>
                        <a:pt x="1798" y="1833"/>
                      </a:lnTo>
                      <a:lnTo>
                        <a:pt x="1796" y="1833"/>
                      </a:lnTo>
                      <a:lnTo>
                        <a:pt x="1796" y="1831"/>
                      </a:lnTo>
                      <a:lnTo>
                        <a:pt x="1796" y="1829"/>
                      </a:lnTo>
                      <a:lnTo>
                        <a:pt x="1794" y="1829"/>
                      </a:lnTo>
                      <a:lnTo>
                        <a:pt x="1794" y="1827"/>
                      </a:lnTo>
                      <a:lnTo>
                        <a:pt x="1794" y="1825"/>
                      </a:lnTo>
                      <a:lnTo>
                        <a:pt x="1794" y="1823"/>
                      </a:lnTo>
                      <a:lnTo>
                        <a:pt x="1794" y="1821"/>
                      </a:lnTo>
                      <a:lnTo>
                        <a:pt x="1794" y="1819"/>
                      </a:lnTo>
                      <a:lnTo>
                        <a:pt x="1792" y="1817"/>
                      </a:lnTo>
                      <a:lnTo>
                        <a:pt x="1790" y="1817"/>
                      </a:lnTo>
                      <a:lnTo>
                        <a:pt x="1790" y="1815"/>
                      </a:lnTo>
                      <a:lnTo>
                        <a:pt x="1788" y="1815"/>
                      </a:lnTo>
                      <a:lnTo>
                        <a:pt x="1788" y="1813"/>
                      </a:lnTo>
                      <a:lnTo>
                        <a:pt x="1786" y="1813"/>
                      </a:lnTo>
                      <a:lnTo>
                        <a:pt x="1784" y="1811"/>
                      </a:lnTo>
                      <a:lnTo>
                        <a:pt x="1782" y="1811"/>
                      </a:lnTo>
                      <a:lnTo>
                        <a:pt x="1782" y="1809"/>
                      </a:lnTo>
                      <a:lnTo>
                        <a:pt x="1780" y="1809"/>
                      </a:lnTo>
                      <a:lnTo>
                        <a:pt x="1780" y="1807"/>
                      </a:lnTo>
                      <a:lnTo>
                        <a:pt x="1778" y="1807"/>
                      </a:lnTo>
                      <a:lnTo>
                        <a:pt x="1778" y="1805"/>
                      </a:lnTo>
                      <a:lnTo>
                        <a:pt x="1776" y="1803"/>
                      </a:lnTo>
                      <a:lnTo>
                        <a:pt x="1776" y="1801"/>
                      </a:lnTo>
                      <a:lnTo>
                        <a:pt x="1776" y="1799"/>
                      </a:lnTo>
                      <a:lnTo>
                        <a:pt x="1774" y="1799"/>
                      </a:lnTo>
                      <a:lnTo>
                        <a:pt x="1774" y="1797"/>
                      </a:lnTo>
                      <a:lnTo>
                        <a:pt x="1776" y="1795"/>
                      </a:lnTo>
                      <a:lnTo>
                        <a:pt x="1774" y="1795"/>
                      </a:lnTo>
                      <a:lnTo>
                        <a:pt x="1774" y="1793"/>
                      </a:lnTo>
                      <a:lnTo>
                        <a:pt x="1772" y="1793"/>
                      </a:lnTo>
                      <a:lnTo>
                        <a:pt x="1772" y="1795"/>
                      </a:lnTo>
                      <a:lnTo>
                        <a:pt x="1770" y="1795"/>
                      </a:lnTo>
                      <a:lnTo>
                        <a:pt x="1768" y="1795"/>
                      </a:lnTo>
                      <a:lnTo>
                        <a:pt x="1766" y="1795"/>
                      </a:lnTo>
                      <a:lnTo>
                        <a:pt x="1766" y="1793"/>
                      </a:lnTo>
                      <a:lnTo>
                        <a:pt x="1766" y="1791"/>
                      </a:lnTo>
                      <a:lnTo>
                        <a:pt x="1766" y="1789"/>
                      </a:lnTo>
                      <a:lnTo>
                        <a:pt x="1764" y="1787"/>
                      </a:lnTo>
                      <a:lnTo>
                        <a:pt x="1762" y="1787"/>
                      </a:lnTo>
                      <a:lnTo>
                        <a:pt x="1762" y="1789"/>
                      </a:lnTo>
                      <a:lnTo>
                        <a:pt x="1760" y="1789"/>
                      </a:lnTo>
                      <a:lnTo>
                        <a:pt x="1760" y="1787"/>
                      </a:lnTo>
                      <a:lnTo>
                        <a:pt x="1760" y="1785"/>
                      </a:lnTo>
                      <a:lnTo>
                        <a:pt x="1758" y="1785"/>
                      </a:lnTo>
                      <a:lnTo>
                        <a:pt x="1756" y="1783"/>
                      </a:lnTo>
                      <a:lnTo>
                        <a:pt x="1756" y="1781"/>
                      </a:lnTo>
                      <a:lnTo>
                        <a:pt x="1758" y="1781"/>
                      </a:lnTo>
                      <a:lnTo>
                        <a:pt x="1758" y="1779"/>
                      </a:lnTo>
                      <a:lnTo>
                        <a:pt x="1758" y="1777"/>
                      </a:lnTo>
                      <a:lnTo>
                        <a:pt x="1758" y="1775"/>
                      </a:lnTo>
                      <a:lnTo>
                        <a:pt x="1756" y="1775"/>
                      </a:lnTo>
                      <a:lnTo>
                        <a:pt x="1756" y="1773"/>
                      </a:lnTo>
                      <a:lnTo>
                        <a:pt x="1754" y="1773"/>
                      </a:lnTo>
                      <a:lnTo>
                        <a:pt x="1752" y="1773"/>
                      </a:lnTo>
                      <a:lnTo>
                        <a:pt x="1750" y="1773"/>
                      </a:lnTo>
                      <a:lnTo>
                        <a:pt x="1750" y="1771"/>
                      </a:lnTo>
                      <a:lnTo>
                        <a:pt x="1748" y="1769"/>
                      </a:lnTo>
                      <a:lnTo>
                        <a:pt x="1750" y="1767"/>
                      </a:lnTo>
                      <a:lnTo>
                        <a:pt x="1750" y="1765"/>
                      </a:lnTo>
                      <a:lnTo>
                        <a:pt x="1750" y="1763"/>
                      </a:lnTo>
                      <a:lnTo>
                        <a:pt x="1752" y="1763"/>
                      </a:lnTo>
                      <a:lnTo>
                        <a:pt x="1754" y="1763"/>
                      </a:lnTo>
                      <a:lnTo>
                        <a:pt x="1754" y="1761"/>
                      </a:lnTo>
                      <a:lnTo>
                        <a:pt x="1756" y="1761"/>
                      </a:lnTo>
                      <a:lnTo>
                        <a:pt x="1756" y="1759"/>
                      </a:lnTo>
                      <a:lnTo>
                        <a:pt x="1758" y="1755"/>
                      </a:lnTo>
                      <a:lnTo>
                        <a:pt x="1760" y="1755"/>
                      </a:lnTo>
                      <a:lnTo>
                        <a:pt x="1760" y="1753"/>
                      </a:lnTo>
                      <a:lnTo>
                        <a:pt x="1762" y="1751"/>
                      </a:lnTo>
                      <a:lnTo>
                        <a:pt x="1764" y="1751"/>
                      </a:lnTo>
                      <a:lnTo>
                        <a:pt x="1764" y="1749"/>
                      </a:lnTo>
                      <a:lnTo>
                        <a:pt x="1766" y="1749"/>
                      </a:lnTo>
                      <a:lnTo>
                        <a:pt x="1766" y="1747"/>
                      </a:lnTo>
                      <a:lnTo>
                        <a:pt x="1764" y="1747"/>
                      </a:lnTo>
                      <a:lnTo>
                        <a:pt x="1764" y="1745"/>
                      </a:lnTo>
                      <a:lnTo>
                        <a:pt x="1762" y="1743"/>
                      </a:lnTo>
                      <a:lnTo>
                        <a:pt x="1762" y="1741"/>
                      </a:lnTo>
                      <a:lnTo>
                        <a:pt x="1762" y="1739"/>
                      </a:lnTo>
                      <a:lnTo>
                        <a:pt x="1762" y="1737"/>
                      </a:lnTo>
                      <a:lnTo>
                        <a:pt x="1760" y="1737"/>
                      </a:lnTo>
                      <a:lnTo>
                        <a:pt x="1760" y="1735"/>
                      </a:lnTo>
                      <a:lnTo>
                        <a:pt x="1760" y="1733"/>
                      </a:lnTo>
                      <a:lnTo>
                        <a:pt x="1758" y="1733"/>
                      </a:lnTo>
                      <a:lnTo>
                        <a:pt x="1758" y="1731"/>
                      </a:lnTo>
                      <a:lnTo>
                        <a:pt x="1756" y="1731"/>
                      </a:lnTo>
                      <a:lnTo>
                        <a:pt x="1756" y="1729"/>
                      </a:lnTo>
                      <a:lnTo>
                        <a:pt x="1754" y="1729"/>
                      </a:lnTo>
                      <a:lnTo>
                        <a:pt x="1754" y="1727"/>
                      </a:lnTo>
                      <a:lnTo>
                        <a:pt x="1752" y="1727"/>
                      </a:lnTo>
                      <a:lnTo>
                        <a:pt x="1750" y="1727"/>
                      </a:lnTo>
                      <a:lnTo>
                        <a:pt x="1750" y="1725"/>
                      </a:lnTo>
                      <a:lnTo>
                        <a:pt x="1748" y="1725"/>
                      </a:lnTo>
                      <a:lnTo>
                        <a:pt x="1746" y="1725"/>
                      </a:lnTo>
                      <a:lnTo>
                        <a:pt x="1744" y="1723"/>
                      </a:lnTo>
                      <a:lnTo>
                        <a:pt x="1742" y="1721"/>
                      </a:lnTo>
                      <a:lnTo>
                        <a:pt x="1740" y="1719"/>
                      </a:lnTo>
                      <a:lnTo>
                        <a:pt x="1738" y="1717"/>
                      </a:lnTo>
                      <a:lnTo>
                        <a:pt x="1736" y="1717"/>
                      </a:lnTo>
                      <a:lnTo>
                        <a:pt x="1736" y="1715"/>
                      </a:lnTo>
                      <a:lnTo>
                        <a:pt x="1734" y="1715"/>
                      </a:lnTo>
                      <a:lnTo>
                        <a:pt x="1732" y="1713"/>
                      </a:lnTo>
                      <a:lnTo>
                        <a:pt x="1730" y="1713"/>
                      </a:lnTo>
                      <a:lnTo>
                        <a:pt x="1730" y="1711"/>
                      </a:lnTo>
                      <a:lnTo>
                        <a:pt x="1730" y="1709"/>
                      </a:lnTo>
                      <a:lnTo>
                        <a:pt x="1728" y="1709"/>
                      </a:lnTo>
                      <a:lnTo>
                        <a:pt x="1726" y="1707"/>
                      </a:lnTo>
                      <a:lnTo>
                        <a:pt x="1726" y="1705"/>
                      </a:lnTo>
                      <a:lnTo>
                        <a:pt x="1724" y="1705"/>
                      </a:lnTo>
                      <a:lnTo>
                        <a:pt x="1724" y="1703"/>
                      </a:lnTo>
                      <a:lnTo>
                        <a:pt x="1722" y="1703"/>
                      </a:lnTo>
                      <a:lnTo>
                        <a:pt x="1722" y="1701"/>
                      </a:lnTo>
                      <a:lnTo>
                        <a:pt x="1720" y="1701"/>
                      </a:lnTo>
                      <a:lnTo>
                        <a:pt x="1720" y="1699"/>
                      </a:lnTo>
                      <a:lnTo>
                        <a:pt x="1718" y="1699"/>
                      </a:lnTo>
                      <a:lnTo>
                        <a:pt x="1718" y="1697"/>
                      </a:lnTo>
                      <a:lnTo>
                        <a:pt x="1716" y="1695"/>
                      </a:lnTo>
                      <a:lnTo>
                        <a:pt x="1716" y="1693"/>
                      </a:lnTo>
                      <a:lnTo>
                        <a:pt x="1714" y="1693"/>
                      </a:lnTo>
                      <a:lnTo>
                        <a:pt x="1714" y="1691"/>
                      </a:lnTo>
                      <a:lnTo>
                        <a:pt x="1712" y="1691"/>
                      </a:lnTo>
                      <a:lnTo>
                        <a:pt x="1712" y="1689"/>
                      </a:lnTo>
                      <a:lnTo>
                        <a:pt x="1710" y="1689"/>
                      </a:lnTo>
                      <a:lnTo>
                        <a:pt x="1710" y="1687"/>
                      </a:lnTo>
                      <a:lnTo>
                        <a:pt x="1708" y="1687"/>
                      </a:lnTo>
                      <a:lnTo>
                        <a:pt x="1706" y="1687"/>
                      </a:lnTo>
                      <a:lnTo>
                        <a:pt x="1706" y="1685"/>
                      </a:lnTo>
                      <a:lnTo>
                        <a:pt x="1704" y="1685"/>
                      </a:lnTo>
                      <a:lnTo>
                        <a:pt x="1704" y="1683"/>
                      </a:lnTo>
                      <a:lnTo>
                        <a:pt x="1702" y="1683"/>
                      </a:lnTo>
                      <a:lnTo>
                        <a:pt x="1700" y="1683"/>
                      </a:lnTo>
                      <a:lnTo>
                        <a:pt x="1700" y="1681"/>
                      </a:lnTo>
                      <a:lnTo>
                        <a:pt x="1698" y="1681"/>
                      </a:lnTo>
                      <a:lnTo>
                        <a:pt x="1698" y="1679"/>
                      </a:lnTo>
                      <a:lnTo>
                        <a:pt x="1698" y="1677"/>
                      </a:lnTo>
                      <a:lnTo>
                        <a:pt x="1696" y="1677"/>
                      </a:lnTo>
                      <a:lnTo>
                        <a:pt x="1694" y="1677"/>
                      </a:lnTo>
                      <a:lnTo>
                        <a:pt x="1694" y="1675"/>
                      </a:lnTo>
                      <a:lnTo>
                        <a:pt x="1694" y="1673"/>
                      </a:lnTo>
                      <a:lnTo>
                        <a:pt x="1694" y="1671"/>
                      </a:lnTo>
                      <a:lnTo>
                        <a:pt x="1692" y="1671"/>
                      </a:lnTo>
                      <a:lnTo>
                        <a:pt x="1692" y="1669"/>
                      </a:lnTo>
                      <a:lnTo>
                        <a:pt x="1690" y="1669"/>
                      </a:lnTo>
                      <a:lnTo>
                        <a:pt x="1688" y="1669"/>
                      </a:lnTo>
                      <a:lnTo>
                        <a:pt x="1686" y="1669"/>
                      </a:lnTo>
                      <a:lnTo>
                        <a:pt x="1684" y="1669"/>
                      </a:lnTo>
                      <a:lnTo>
                        <a:pt x="1684" y="1667"/>
                      </a:lnTo>
                      <a:lnTo>
                        <a:pt x="1682" y="1667"/>
                      </a:lnTo>
                      <a:lnTo>
                        <a:pt x="1680" y="1667"/>
                      </a:lnTo>
                      <a:lnTo>
                        <a:pt x="1678" y="1667"/>
                      </a:lnTo>
                      <a:lnTo>
                        <a:pt x="1678" y="1665"/>
                      </a:lnTo>
                      <a:lnTo>
                        <a:pt x="1678" y="1663"/>
                      </a:lnTo>
                      <a:lnTo>
                        <a:pt x="1676" y="1663"/>
                      </a:lnTo>
                      <a:lnTo>
                        <a:pt x="1674" y="1661"/>
                      </a:lnTo>
                      <a:lnTo>
                        <a:pt x="1672" y="1661"/>
                      </a:lnTo>
                      <a:lnTo>
                        <a:pt x="1670" y="1661"/>
                      </a:lnTo>
                      <a:lnTo>
                        <a:pt x="1668" y="1661"/>
                      </a:lnTo>
                      <a:lnTo>
                        <a:pt x="1666" y="1661"/>
                      </a:lnTo>
                      <a:lnTo>
                        <a:pt x="1664" y="1661"/>
                      </a:lnTo>
                      <a:lnTo>
                        <a:pt x="1664" y="1659"/>
                      </a:lnTo>
                      <a:lnTo>
                        <a:pt x="1662" y="1659"/>
                      </a:lnTo>
                      <a:lnTo>
                        <a:pt x="1662" y="1657"/>
                      </a:lnTo>
                      <a:lnTo>
                        <a:pt x="1662" y="1655"/>
                      </a:lnTo>
                      <a:lnTo>
                        <a:pt x="1660" y="1655"/>
                      </a:lnTo>
                      <a:lnTo>
                        <a:pt x="1660" y="1653"/>
                      </a:lnTo>
                      <a:lnTo>
                        <a:pt x="1662" y="1651"/>
                      </a:lnTo>
                      <a:lnTo>
                        <a:pt x="1662" y="1649"/>
                      </a:lnTo>
                      <a:lnTo>
                        <a:pt x="1660" y="1649"/>
                      </a:lnTo>
                      <a:lnTo>
                        <a:pt x="1660" y="1647"/>
                      </a:lnTo>
                      <a:lnTo>
                        <a:pt x="1658" y="1647"/>
                      </a:lnTo>
                      <a:lnTo>
                        <a:pt x="1658" y="1645"/>
                      </a:lnTo>
                      <a:lnTo>
                        <a:pt x="1656" y="1645"/>
                      </a:lnTo>
                      <a:lnTo>
                        <a:pt x="1654" y="1645"/>
                      </a:lnTo>
                      <a:lnTo>
                        <a:pt x="1652" y="1645"/>
                      </a:lnTo>
                      <a:lnTo>
                        <a:pt x="1650" y="1643"/>
                      </a:lnTo>
                      <a:lnTo>
                        <a:pt x="1648" y="1643"/>
                      </a:lnTo>
                      <a:lnTo>
                        <a:pt x="1646" y="1643"/>
                      </a:lnTo>
                      <a:lnTo>
                        <a:pt x="1646" y="1641"/>
                      </a:lnTo>
                      <a:lnTo>
                        <a:pt x="1644" y="1641"/>
                      </a:lnTo>
                      <a:lnTo>
                        <a:pt x="1642" y="1639"/>
                      </a:lnTo>
                      <a:lnTo>
                        <a:pt x="1642" y="1637"/>
                      </a:lnTo>
                      <a:lnTo>
                        <a:pt x="1640" y="1637"/>
                      </a:lnTo>
                      <a:lnTo>
                        <a:pt x="1638" y="1637"/>
                      </a:lnTo>
                      <a:lnTo>
                        <a:pt x="1638" y="1635"/>
                      </a:lnTo>
                      <a:lnTo>
                        <a:pt x="1636" y="1635"/>
                      </a:lnTo>
                      <a:lnTo>
                        <a:pt x="1634" y="1633"/>
                      </a:lnTo>
                      <a:lnTo>
                        <a:pt x="1632" y="1633"/>
                      </a:lnTo>
                      <a:lnTo>
                        <a:pt x="1630" y="1631"/>
                      </a:lnTo>
                      <a:lnTo>
                        <a:pt x="1628" y="1631"/>
                      </a:lnTo>
                      <a:lnTo>
                        <a:pt x="1626" y="1631"/>
                      </a:lnTo>
                      <a:lnTo>
                        <a:pt x="1626" y="1629"/>
                      </a:lnTo>
                      <a:lnTo>
                        <a:pt x="1624" y="1629"/>
                      </a:lnTo>
                      <a:lnTo>
                        <a:pt x="1624" y="1627"/>
                      </a:lnTo>
                      <a:lnTo>
                        <a:pt x="1622" y="1627"/>
                      </a:lnTo>
                      <a:lnTo>
                        <a:pt x="1622" y="1625"/>
                      </a:lnTo>
                      <a:lnTo>
                        <a:pt x="1620" y="1625"/>
                      </a:lnTo>
                      <a:lnTo>
                        <a:pt x="1620" y="1623"/>
                      </a:lnTo>
                      <a:lnTo>
                        <a:pt x="1618" y="1623"/>
                      </a:lnTo>
                      <a:lnTo>
                        <a:pt x="1618" y="1621"/>
                      </a:lnTo>
                      <a:lnTo>
                        <a:pt x="1616" y="1621"/>
                      </a:lnTo>
                      <a:lnTo>
                        <a:pt x="1614" y="1619"/>
                      </a:lnTo>
                      <a:lnTo>
                        <a:pt x="1612" y="1619"/>
                      </a:lnTo>
                      <a:lnTo>
                        <a:pt x="1612" y="1617"/>
                      </a:lnTo>
                      <a:lnTo>
                        <a:pt x="1612" y="1615"/>
                      </a:lnTo>
                      <a:lnTo>
                        <a:pt x="1610" y="1615"/>
                      </a:lnTo>
                      <a:lnTo>
                        <a:pt x="1608" y="1613"/>
                      </a:lnTo>
                      <a:lnTo>
                        <a:pt x="1606" y="1613"/>
                      </a:lnTo>
                      <a:lnTo>
                        <a:pt x="1604" y="1613"/>
                      </a:lnTo>
                      <a:lnTo>
                        <a:pt x="1604" y="1611"/>
                      </a:lnTo>
                      <a:lnTo>
                        <a:pt x="1602" y="1609"/>
                      </a:lnTo>
                      <a:lnTo>
                        <a:pt x="1602" y="1607"/>
                      </a:lnTo>
                      <a:lnTo>
                        <a:pt x="1602" y="1605"/>
                      </a:lnTo>
                      <a:lnTo>
                        <a:pt x="1600" y="1605"/>
                      </a:lnTo>
                      <a:lnTo>
                        <a:pt x="1600" y="1603"/>
                      </a:lnTo>
                      <a:lnTo>
                        <a:pt x="1598" y="1603"/>
                      </a:lnTo>
                      <a:lnTo>
                        <a:pt x="1598" y="1601"/>
                      </a:lnTo>
                      <a:lnTo>
                        <a:pt x="1596" y="1601"/>
                      </a:lnTo>
                      <a:lnTo>
                        <a:pt x="1594" y="1599"/>
                      </a:lnTo>
                      <a:lnTo>
                        <a:pt x="1592" y="1597"/>
                      </a:lnTo>
                      <a:lnTo>
                        <a:pt x="1590" y="1595"/>
                      </a:lnTo>
                      <a:lnTo>
                        <a:pt x="1590" y="1593"/>
                      </a:lnTo>
                      <a:lnTo>
                        <a:pt x="1588" y="1591"/>
                      </a:lnTo>
                      <a:lnTo>
                        <a:pt x="1588" y="1589"/>
                      </a:lnTo>
                      <a:lnTo>
                        <a:pt x="1586" y="1589"/>
                      </a:lnTo>
                      <a:lnTo>
                        <a:pt x="1584" y="1589"/>
                      </a:lnTo>
                      <a:lnTo>
                        <a:pt x="1584" y="1587"/>
                      </a:lnTo>
                      <a:lnTo>
                        <a:pt x="1582" y="1587"/>
                      </a:lnTo>
                      <a:lnTo>
                        <a:pt x="1582" y="1585"/>
                      </a:lnTo>
                      <a:lnTo>
                        <a:pt x="1580" y="1585"/>
                      </a:lnTo>
                      <a:lnTo>
                        <a:pt x="1580" y="1583"/>
                      </a:lnTo>
                      <a:lnTo>
                        <a:pt x="1578" y="1585"/>
                      </a:lnTo>
                      <a:lnTo>
                        <a:pt x="1576" y="1585"/>
                      </a:lnTo>
                      <a:lnTo>
                        <a:pt x="1574" y="1585"/>
                      </a:lnTo>
                      <a:lnTo>
                        <a:pt x="1572" y="1585"/>
                      </a:lnTo>
                      <a:lnTo>
                        <a:pt x="1570" y="1585"/>
                      </a:lnTo>
                      <a:lnTo>
                        <a:pt x="1568" y="1583"/>
                      </a:lnTo>
                      <a:lnTo>
                        <a:pt x="1566" y="1583"/>
                      </a:lnTo>
                      <a:lnTo>
                        <a:pt x="1564" y="1583"/>
                      </a:lnTo>
                      <a:lnTo>
                        <a:pt x="1564" y="1581"/>
                      </a:lnTo>
                      <a:lnTo>
                        <a:pt x="1562" y="1581"/>
                      </a:lnTo>
                      <a:lnTo>
                        <a:pt x="1562" y="1579"/>
                      </a:lnTo>
                      <a:lnTo>
                        <a:pt x="1560" y="1579"/>
                      </a:lnTo>
                      <a:lnTo>
                        <a:pt x="1560" y="1577"/>
                      </a:lnTo>
                      <a:lnTo>
                        <a:pt x="1558" y="1577"/>
                      </a:lnTo>
                      <a:lnTo>
                        <a:pt x="1556" y="1577"/>
                      </a:lnTo>
                      <a:lnTo>
                        <a:pt x="1554" y="1577"/>
                      </a:lnTo>
                      <a:lnTo>
                        <a:pt x="1554" y="1575"/>
                      </a:lnTo>
                      <a:lnTo>
                        <a:pt x="1554" y="1573"/>
                      </a:lnTo>
                      <a:lnTo>
                        <a:pt x="1552" y="1573"/>
                      </a:lnTo>
                      <a:lnTo>
                        <a:pt x="1552" y="1571"/>
                      </a:lnTo>
                      <a:lnTo>
                        <a:pt x="1550" y="1571"/>
                      </a:lnTo>
                      <a:lnTo>
                        <a:pt x="1550" y="1569"/>
                      </a:lnTo>
                      <a:lnTo>
                        <a:pt x="1550" y="1567"/>
                      </a:lnTo>
                      <a:lnTo>
                        <a:pt x="1548" y="1567"/>
                      </a:lnTo>
                      <a:lnTo>
                        <a:pt x="1548" y="1565"/>
                      </a:lnTo>
                      <a:lnTo>
                        <a:pt x="1548" y="1563"/>
                      </a:lnTo>
                      <a:lnTo>
                        <a:pt x="1546" y="1563"/>
                      </a:lnTo>
                      <a:lnTo>
                        <a:pt x="1546" y="1561"/>
                      </a:lnTo>
                      <a:lnTo>
                        <a:pt x="1546" y="1559"/>
                      </a:lnTo>
                      <a:lnTo>
                        <a:pt x="1544" y="1559"/>
                      </a:lnTo>
                      <a:lnTo>
                        <a:pt x="1544" y="1557"/>
                      </a:lnTo>
                      <a:lnTo>
                        <a:pt x="1542" y="1557"/>
                      </a:lnTo>
                      <a:lnTo>
                        <a:pt x="1540" y="1555"/>
                      </a:lnTo>
                      <a:lnTo>
                        <a:pt x="1538" y="1555"/>
                      </a:lnTo>
                      <a:lnTo>
                        <a:pt x="1536" y="1553"/>
                      </a:lnTo>
                      <a:lnTo>
                        <a:pt x="1534" y="1553"/>
                      </a:lnTo>
                      <a:lnTo>
                        <a:pt x="1532" y="1553"/>
                      </a:lnTo>
                      <a:lnTo>
                        <a:pt x="1530" y="1551"/>
                      </a:lnTo>
                      <a:lnTo>
                        <a:pt x="1528" y="1549"/>
                      </a:lnTo>
                      <a:lnTo>
                        <a:pt x="1526" y="1549"/>
                      </a:lnTo>
                      <a:lnTo>
                        <a:pt x="1524" y="1547"/>
                      </a:lnTo>
                      <a:lnTo>
                        <a:pt x="1522" y="1547"/>
                      </a:lnTo>
                      <a:lnTo>
                        <a:pt x="1520" y="1547"/>
                      </a:lnTo>
                      <a:lnTo>
                        <a:pt x="1520" y="1545"/>
                      </a:lnTo>
                      <a:lnTo>
                        <a:pt x="1518" y="1543"/>
                      </a:lnTo>
                      <a:lnTo>
                        <a:pt x="1516" y="1541"/>
                      </a:lnTo>
                      <a:lnTo>
                        <a:pt x="1514" y="1541"/>
                      </a:lnTo>
                      <a:lnTo>
                        <a:pt x="1514" y="1539"/>
                      </a:lnTo>
                      <a:lnTo>
                        <a:pt x="1512" y="1539"/>
                      </a:lnTo>
                      <a:lnTo>
                        <a:pt x="1512" y="1537"/>
                      </a:lnTo>
                      <a:lnTo>
                        <a:pt x="1510" y="1537"/>
                      </a:lnTo>
                      <a:lnTo>
                        <a:pt x="1508" y="1537"/>
                      </a:lnTo>
                      <a:lnTo>
                        <a:pt x="1508" y="1535"/>
                      </a:lnTo>
                      <a:lnTo>
                        <a:pt x="1506" y="1535"/>
                      </a:lnTo>
                      <a:lnTo>
                        <a:pt x="1506" y="1533"/>
                      </a:lnTo>
                      <a:lnTo>
                        <a:pt x="1506" y="1531"/>
                      </a:lnTo>
                      <a:lnTo>
                        <a:pt x="1506" y="1529"/>
                      </a:lnTo>
                      <a:lnTo>
                        <a:pt x="1504" y="1529"/>
                      </a:lnTo>
                      <a:lnTo>
                        <a:pt x="1504" y="1527"/>
                      </a:lnTo>
                      <a:lnTo>
                        <a:pt x="1502" y="1527"/>
                      </a:lnTo>
                      <a:lnTo>
                        <a:pt x="1500" y="1527"/>
                      </a:lnTo>
                      <a:lnTo>
                        <a:pt x="1500" y="1529"/>
                      </a:lnTo>
                      <a:lnTo>
                        <a:pt x="1498" y="1529"/>
                      </a:lnTo>
                      <a:lnTo>
                        <a:pt x="1496" y="1529"/>
                      </a:lnTo>
                      <a:lnTo>
                        <a:pt x="1496" y="1527"/>
                      </a:lnTo>
                      <a:lnTo>
                        <a:pt x="1496" y="1525"/>
                      </a:lnTo>
                      <a:lnTo>
                        <a:pt x="1494" y="1525"/>
                      </a:lnTo>
                      <a:lnTo>
                        <a:pt x="1494" y="1523"/>
                      </a:lnTo>
                      <a:lnTo>
                        <a:pt x="1491" y="1523"/>
                      </a:lnTo>
                      <a:lnTo>
                        <a:pt x="1489" y="1523"/>
                      </a:lnTo>
                      <a:lnTo>
                        <a:pt x="1489" y="1521"/>
                      </a:lnTo>
                      <a:lnTo>
                        <a:pt x="1487" y="1521"/>
                      </a:lnTo>
                      <a:lnTo>
                        <a:pt x="1485" y="1519"/>
                      </a:lnTo>
                      <a:lnTo>
                        <a:pt x="1483" y="1519"/>
                      </a:lnTo>
                      <a:lnTo>
                        <a:pt x="1483" y="1517"/>
                      </a:lnTo>
                      <a:lnTo>
                        <a:pt x="1481" y="1517"/>
                      </a:lnTo>
                      <a:lnTo>
                        <a:pt x="1481" y="1515"/>
                      </a:lnTo>
                      <a:lnTo>
                        <a:pt x="1479" y="1515"/>
                      </a:lnTo>
                      <a:lnTo>
                        <a:pt x="1479" y="1513"/>
                      </a:lnTo>
                      <a:lnTo>
                        <a:pt x="1477" y="1513"/>
                      </a:lnTo>
                      <a:lnTo>
                        <a:pt x="1477" y="1510"/>
                      </a:lnTo>
                      <a:lnTo>
                        <a:pt x="1475" y="1510"/>
                      </a:lnTo>
                      <a:lnTo>
                        <a:pt x="1475" y="1508"/>
                      </a:lnTo>
                      <a:lnTo>
                        <a:pt x="1473" y="1508"/>
                      </a:lnTo>
                      <a:lnTo>
                        <a:pt x="1473" y="1506"/>
                      </a:lnTo>
                      <a:lnTo>
                        <a:pt x="1473" y="1504"/>
                      </a:lnTo>
                      <a:lnTo>
                        <a:pt x="1473" y="1502"/>
                      </a:lnTo>
                      <a:lnTo>
                        <a:pt x="1471" y="1502"/>
                      </a:lnTo>
                      <a:lnTo>
                        <a:pt x="1471" y="1500"/>
                      </a:lnTo>
                      <a:lnTo>
                        <a:pt x="1469" y="1500"/>
                      </a:lnTo>
                      <a:lnTo>
                        <a:pt x="1467" y="1500"/>
                      </a:lnTo>
                      <a:lnTo>
                        <a:pt x="1465" y="1500"/>
                      </a:lnTo>
                      <a:lnTo>
                        <a:pt x="1465" y="1498"/>
                      </a:lnTo>
                      <a:lnTo>
                        <a:pt x="1463" y="1498"/>
                      </a:lnTo>
                      <a:lnTo>
                        <a:pt x="1463" y="1496"/>
                      </a:lnTo>
                      <a:lnTo>
                        <a:pt x="1461" y="1496"/>
                      </a:lnTo>
                      <a:lnTo>
                        <a:pt x="1459" y="1496"/>
                      </a:lnTo>
                      <a:lnTo>
                        <a:pt x="1457" y="1494"/>
                      </a:lnTo>
                      <a:lnTo>
                        <a:pt x="1457" y="1492"/>
                      </a:lnTo>
                      <a:lnTo>
                        <a:pt x="1455" y="1492"/>
                      </a:lnTo>
                      <a:lnTo>
                        <a:pt x="1455" y="1490"/>
                      </a:lnTo>
                      <a:lnTo>
                        <a:pt x="1453" y="1490"/>
                      </a:lnTo>
                      <a:lnTo>
                        <a:pt x="1451" y="1490"/>
                      </a:lnTo>
                      <a:lnTo>
                        <a:pt x="1449" y="1490"/>
                      </a:lnTo>
                      <a:lnTo>
                        <a:pt x="1447" y="1490"/>
                      </a:lnTo>
                      <a:lnTo>
                        <a:pt x="1447" y="1492"/>
                      </a:lnTo>
                      <a:lnTo>
                        <a:pt x="1445" y="1492"/>
                      </a:lnTo>
                      <a:lnTo>
                        <a:pt x="1445" y="1490"/>
                      </a:lnTo>
                      <a:lnTo>
                        <a:pt x="1443" y="1490"/>
                      </a:lnTo>
                      <a:lnTo>
                        <a:pt x="1443" y="1488"/>
                      </a:lnTo>
                      <a:lnTo>
                        <a:pt x="1441" y="1486"/>
                      </a:lnTo>
                      <a:lnTo>
                        <a:pt x="1439" y="1486"/>
                      </a:lnTo>
                      <a:lnTo>
                        <a:pt x="1437" y="1486"/>
                      </a:lnTo>
                      <a:lnTo>
                        <a:pt x="1435" y="1486"/>
                      </a:lnTo>
                      <a:lnTo>
                        <a:pt x="1433" y="1486"/>
                      </a:lnTo>
                      <a:lnTo>
                        <a:pt x="1433" y="1488"/>
                      </a:lnTo>
                      <a:lnTo>
                        <a:pt x="1431" y="1488"/>
                      </a:lnTo>
                      <a:lnTo>
                        <a:pt x="1429" y="1488"/>
                      </a:lnTo>
                      <a:lnTo>
                        <a:pt x="1429" y="1490"/>
                      </a:lnTo>
                      <a:lnTo>
                        <a:pt x="1427" y="1490"/>
                      </a:lnTo>
                      <a:lnTo>
                        <a:pt x="1427" y="1492"/>
                      </a:lnTo>
                      <a:lnTo>
                        <a:pt x="1429" y="1492"/>
                      </a:lnTo>
                      <a:lnTo>
                        <a:pt x="1431" y="1492"/>
                      </a:lnTo>
                      <a:lnTo>
                        <a:pt x="1433" y="1492"/>
                      </a:lnTo>
                      <a:lnTo>
                        <a:pt x="1433" y="1494"/>
                      </a:lnTo>
                      <a:lnTo>
                        <a:pt x="1431" y="1494"/>
                      </a:lnTo>
                      <a:lnTo>
                        <a:pt x="1431" y="1496"/>
                      </a:lnTo>
                      <a:lnTo>
                        <a:pt x="1431" y="1498"/>
                      </a:lnTo>
                      <a:lnTo>
                        <a:pt x="1429" y="1498"/>
                      </a:lnTo>
                      <a:lnTo>
                        <a:pt x="1429" y="1500"/>
                      </a:lnTo>
                      <a:lnTo>
                        <a:pt x="1427" y="1500"/>
                      </a:lnTo>
                      <a:lnTo>
                        <a:pt x="1425" y="1500"/>
                      </a:lnTo>
                      <a:lnTo>
                        <a:pt x="1425" y="1502"/>
                      </a:lnTo>
                      <a:lnTo>
                        <a:pt x="1423" y="1502"/>
                      </a:lnTo>
                      <a:lnTo>
                        <a:pt x="1423" y="1500"/>
                      </a:lnTo>
                      <a:lnTo>
                        <a:pt x="1421" y="1500"/>
                      </a:lnTo>
                      <a:lnTo>
                        <a:pt x="1421" y="1502"/>
                      </a:lnTo>
                      <a:lnTo>
                        <a:pt x="1419" y="1502"/>
                      </a:lnTo>
                      <a:lnTo>
                        <a:pt x="1417" y="1502"/>
                      </a:lnTo>
                      <a:lnTo>
                        <a:pt x="1415" y="1502"/>
                      </a:lnTo>
                      <a:lnTo>
                        <a:pt x="1413" y="1502"/>
                      </a:lnTo>
                      <a:lnTo>
                        <a:pt x="1411" y="1500"/>
                      </a:lnTo>
                      <a:lnTo>
                        <a:pt x="1409" y="1500"/>
                      </a:lnTo>
                      <a:lnTo>
                        <a:pt x="1407" y="1500"/>
                      </a:lnTo>
                      <a:lnTo>
                        <a:pt x="1405" y="1500"/>
                      </a:lnTo>
                      <a:lnTo>
                        <a:pt x="1405" y="1498"/>
                      </a:lnTo>
                      <a:lnTo>
                        <a:pt x="1403" y="1498"/>
                      </a:lnTo>
                      <a:lnTo>
                        <a:pt x="1403" y="1496"/>
                      </a:lnTo>
                      <a:lnTo>
                        <a:pt x="1403" y="1494"/>
                      </a:lnTo>
                      <a:lnTo>
                        <a:pt x="1401" y="1494"/>
                      </a:lnTo>
                      <a:lnTo>
                        <a:pt x="1401" y="1492"/>
                      </a:lnTo>
                      <a:lnTo>
                        <a:pt x="1401" y="1490"/>
                      </a:lnTo>
                      <a:lnTo>
                        <a:pt x="1399" y="1490"/>
                      </a:lnTo>
                      <a:lnTo>
                        <a:pt x="1399" y="1488"/>
                      </a:lnTo>
                      <a:lnTo>
                        <a:pt x="1397" y="1488"/>
                      </a:lnTo>
                      <a:lnTo>
                        <a:pt x="1397" y="1486"/>
                      </a:lnTo>
                      <a:lnTo>
                        <a:pt x="1395" y="1486"/>
                      </a:lnTo>
                      <a:lnTo>
                        <a:pt x="1393" y="1486"/>
                      </a:lnTo>
                      <a:lnTo>
                        <a:pt x="1391" y="1486"/>
                      </a:lnTo>
                      <a:lnTo>
                        <a:pt x="1389" y="1486"/>
                      </a:lnTo>
                      <a:lnTo>
                        <a:pt x="1387" y="1486"/>
                      </a:lnTo>
                      <a:lnTo>
                        <a:pt x="1385" y="1486"/>
                      </a:lnTo>
                      <a:lnTo>
                        <a:pt x="1383" y="1486"/>
                      </a:lnTo>
                      <a:lnTo>
                        <a:pt x="1381" y="1484"/>
                      </a:lnTo>
                      <a:lnTo>
                        <a:pt x="1379" y="1484"/>
                      </a:lnTo>
                      <a:lnTo>
                        <a:pt x="1379" y="1482"/>
                      </a:lnTo>
                      <a:lnTo>
                        <a:pt x="1377" y="1482"/>
                      </a:lnTo>
                      <a:lnTo>
                        <a:pt x="1377" y="1480"/>
                      </a:lnTo>
                      <a:lnTo>
                        <a:pt x="1377" y="1478"/>
                      </a:lnTo>
                      <a:lnTo>
                        <a:pt x="1375" y="1476"/>
                      </a:lnTo>
                      <a:lnTo>
                        <a:pt x="1375" y="1474"/>
                      </a:lnTo>
                      <a:lnTo>
                        <a:pt x="1375" y="1472"/>
                      </a:lnTo>
                      <a:lnTo>
                        <a:pt x="1375" y="1470"/>
                      </a:lnTo>
                      <a:lnTo>
                        <a:pt x="1375" y="1468"/>
                      </a:lnTo>
                      <a:lnTo>
                        <a:pt x="1377" y="1468"/>
                      </a:lnTo>
                      <a:lnTo>
                        <a:pt x="1379" y="1468"/>
                      </a:lnTo>
                      <a:lnTo>
                        <a:pt x="1379" y="1466"/>
                      </a:lnTo>
                      <a:lnTo>
                        <a:pt x="1381" y="1466"/>
                      </a:lnTo>
                      <a:lnTo>
                        <a:pt x="1383" y="1466"/>
                      </a:lnTo>
                      <a:lnTo>
                        <a:pt x="1385" y="1466"/>
                      </a:lnTo>
                      <a:lnTo>
                        <a:pt x="1385" y="1464"/>
                      </a:lnTo>
                      <a:lnTo>
                        <a:pt x="1383" y="1464"/>
                      </a:lnTo>
                      <a:lnTo>
                        <a:pt x="1383" y="1462"/>
                      </a:lnTo>
                      <a:lnTo>
                        <a:pt x="1383" y="1460"/>
                      </a:lnTo>
                      <a:lnTo>
                        <a:pt x="1377" y="1458"/>
                      </a:lnTo>
                      <a:lnTo>
                        <a:pt x="1375" y="1458"/>
                      </a:lnTo>
                      <a:lnTo>
                        <a:pt x="1375" y="1456"/>
                      </a:lnTo>
                      <a:lnTo>
                        <a:pt x="1373" y="1456"/>
                      </a:lnTo>
                      <a:lnTo>
                        <a:pt x="1373" y="1454"/>
                      </a:lnTo>
                      <a:lnTo>
                        <a:pt x="1371" y="1454"/>
                      </a:lnTo>
                      <a:lnTo>
                        <a:pt x="1371" y="1452"/>
                      </a:lnTo>
                      <a:lnTo>
                        <a:pt x="1369" y="1452"/>
                      </a:lnTo>
                      <a:lnTo>
                        <a:pt x="1369" y="1450"/>
                      </a:lnTo>
                      <a:lnTo>
                        <a:pt x="1369" y="1448"/>
                      </a:lnTo>
                      <a:lnTo>
                        <a:pt x="1367" y="1448"/>
                      </a:lnTo>
                      <a:lnTo>
                        <a:pt x="1367" y="1446"/>
                      </a:lnTo>
                      <a:lnTo>
                        <a:pt x="1367" y="1444"/>
                      </a:lnTo>
                      <a:lnTo>
                        <a:pt x="1365" y="1444"/>
                      </a:lnTo>
                      <a:lnTo>
                        <a:pt x="1365" y="1442"/>
                      </a:lnTo>
                      <a:lnTo>
                        <a:pt x="1367" y="1440"/>
                      </a:lnTo>
                      <a:lnTo>
                        <a:pt x="1367" y="1438"/>
                      </a:lnTo>
                      <a:lnTo>
                        <a:pt x="1369" y="1438"/>
                      </a:lnTo>
                      <a:lnTo>
                        <a:pt x="1369" y="1436"/>
                      </a:lnTo>
                      <a:lnTo>
                        <a:pt x="1369" y="1434"/>
                      </a:lnTo>
                      <a:lnTo>
                        <a:pt x="1369" y="1432"/>
                      </a:lnTo>
                      <a:lnTo>
                        <a:pt x="1367" y="1430"/>
                      </a:lnTo>
                      <a:lnTo>
                        <a:pt x="1367" y="1428"/>
                      </a:lnTo>
                      <a:lnTo>
                        <a:pt x="1367" y="1426"/>
                      </a:lnTo>
                      <a:lnTo>
                        <a:pt x="1365" y="1426"/>
                      </a:lnTo>
                      <a:lnTo>
                        <a:pt x="1363" y="1426"/>
                      </a:lnTo>
                      <a:lnTo>
                        <a:pt x="1363" y="1424"/>
                      </a:lnTo>
                      <a:lnTo>
                        <a:pt x="1361" y="1424"/>
                      </a:lnTo>
                      <a:lnTo>
                        <a:pt x="1361" y="1422"/>
                      </a:lnTo>
                      <a:lnTo>
                        <a:pt x="1361" y="1420"/>
                      </a:lnTo>
                      <a:lnTo>
                        <a:pt x="1361" y="1418"/>
                      </a:lnTo>
                      <a:lnTo>
                        <a:pt x="1359" y="1418"/>
                      </a:lnTo>
                      <a:lnTo>
                        <a:pt x="1357" y="1416"/>
                      </a:lnTo>
                      <a:lnTo>
                        <a:pt x="1355" y="1416"/>
                      </a:lnTo>
                      <a:lnTo>
                        <a:pt x="1355" y="1418"/>
                      </a:lnTo>
                      <a:lnTo>
                        <a:pt x="1353" y="1418"/>
                      </a:lnTo>
                      <a:lnTo>
                        <a:pt x="1351" y="1418"/>
                      </a:lnTo>
                      <a:lnTo>
                        <a:pt x="1349" y="1418"/>
                      </a:lnTo>
                      <a:lnTo>
                        <a:pt x="1347" y="1418"/>
                      </a:lnTo>
                      <a:lnTo>
                        <a:pt x="1345" y="1416"/>
                      </a:lnTo>
                      <a:lnTo>
                        <a:pt x="1343" y="1416"/>
                      </a:lnTo>
                      <a:lnTo>
                        <a:pt x="1341" y="1416"/>
                      </a:lnTo>
                      <a:lnTo>
                        <a:pt x="1339" y="1416"/>
                      </a:lnTo>
                      <a:lnTo>
                        <a:pt x="1339" y="1414"/>
                      </a:lnTo>
                      <a:lnTo>
                        <a:pt x="1337" y="1414"/>
                      </a:lnTo>
                      <a:lnTo>
                        <a:pt x="1337" y="1412"/>
                      </a:lnTo>
                      <a:lnTo>
                        <a:pt x="1337" y="1410"/>
                      </a:lnTo>
                      <a:lnTo>
                        <a:pt x="1335" y="1410"/>
                      </a:lnTo>
                      <a:lnTo>
                        <a:pt x="1335" y="1408"/>
                      </a:lnTo>
                      <a:lnTo>
                        <a:pt x="1335" y="1406"/>
                      </a:lnTo>
                      <a:lnTo>
                        <a:pt x="1335" y="1404"/>
                      </a:lnTo>
                      <a:lnTo>
                        <a:pt x="1333" y="1404"/>
                      </a:lnTo>
                      <a:lnTo>
                        <a:pt x="1333" y="1402"/>
                      </a:lnTo>
                      <a:lnTo>
                        <a:pt x="1333" y="1400"/>
                      </a:lnTo>
                      <a:lnTo>
                        <a:pt x="1331" y="1398"/>
                      </a:lnTo>
                      <a:lnTo>
                        <a:pt x="1331" y="1396"/>
                      </a:lnTo>
                      <a:lnTo>
                        <a:pt x="1329" y="1396"/>
                      </a:lnTo>
                      <a:lnTo>
                        <a:pt x="1327" y="1394"/>
                      </a:lnTo>
                      <a:lnTo>
                        <a:pt x="1325" y="1394"/>
                      </a:lnTo>
                      <a:lnTo>
                        <a:pt x="1323" y="1394"/>
                      </a:lnTo>
                      <a:lnTo>
                        <a:pt x="1321" y="1392"/>
                      </a:lnTo>
                      <a:lnTo>
                        <a:pt x="1319" y="1392"/>
                      </a:lnTo>
                      <a:lnTo>
                        <a:pt x="1317" y="1392"/>
                      </a:lnTo>
                      <a:lnTo>
                        <a:pt x="1315" y="1392"/>
                      </a:lnTo>
                      <a:lnTo>
                        <a:pt x="1313" y="1392"/>
                      </a:lnTo>
                      <a:lnTo>
                        <a:pt x="1313" y="1390"/>
                      </a:lnTo>
                      <a:lnTo>
                        <a:pt x="1311" y="1390"/>
                      </a:lnTo>
                      <a:lnTo>
                        <a:pt x="1309" y="1390"/>
                      </a:lnTo>
                      <a:lnTo>
                        <a:pt x="1309" y="1388"/>
                      </a:lnTo>
                      <a:lnTo>
                        <a:pt x="1307" y="1388"/>
                      </a:lnTo>
                      <a:lnTo>
                        <a:pt x="1305" y="1388"/>
                      </a:lnTo>
                      <a:lnTo>
                        <a:pt x="1305" y="1386"/>
                      </a:lnTo>
                      <a:lnTo>
                        <a:pt x="1305" y="1384"/>
                      </a:lnTo>
                      <a:lnTo>
                        <a:pt x="1303" y="1384"/>
                      </a:lnTo>
                      <a:lnTo>
                        <a:pt x="1303" y="1382"/>
                      </a:lnTo>
                      <a:lnTo>
                        <a:pt x="1305" y="1382"/>
                      </a:lnTo>
                      <a:lnTo>
                        <a:pt x="1305" y="1380"/>
                      </a:lnTo>
                      <a:lnTo>
                        <a:pt x="1303" y="1380"/>
                      </a:lnTo>
                      <a:lnTo>
                        <a:pt x="1303" y="1378"/>
                      </a:lnTo>
                      <a:lnTo>
                        <a:pt x="1301" y="1378"/>
                      </a:lnTo>
                      <a:lnTo>
                        <a:pt x="1301" y="1376"/>
                      </a:lnTo>
                      <a:lnTo>
                        <a:pt x="1299" y="1374"/>
                      </a:lnTo>
                      <a:lnTo>
                        <a:pt x="1299" y="1372"/>
                      </a:lnTo>
                      <a:lnTo>
                        <a:pt x="1297" y="1372"/>
                      </a:lnTo>
                      <a:lnTo>
                        <a:pt x="1297" y="1370"/>
                      </a:lnTo>
                      <a:lnTo>
                        <a:pt x="1295" y="1368"/>
                      </a:lnTo>
                      <a:lnTo>
                        <a:pt x="1293" y="1368"/>
                      </a:lnTo>
                      <a:lnTo>
                        <a:pt x="1291" y="1366"/>
                      </a:lnTo>
                      <a:lnTo>
                        <a:pt x="1291" y="1364"/>
                      </a:lnTo>
                      <a:lnTo>
                        <a:pt x="1291" y="1362"/>
                      </a:lnTo>
                      <a:lnTo>
                        <a:pt x="1291" y="1360"/>
                      </a:lnTo>
                      <a:lnTo>
                        <a:pt x="1289" y="1360"/>
                      </a:lnTo>
                      <a:lnTo>
                        <a:pt x="1289" y="1358"/>
                      </a:lnTo>
                      <a:lnTo>
                        <a:pt x="1289" y="1356"/>
                      </a:lnTo>
                      <a:lnTo>
                        <a:pt x="1287" y="1356"/>
                      </a:lnTo>
                      <a:lnTo>
                        <a:pt x="1285" y="1354"/>
                      </a:lnTo>
                      <a:lnTo>
                        <a:pt x="1285" y="1352"/>
                      </a:lnTo>
                      <a:lnTo>
                        <a:pt x="1285" y="1350"/>
                      </a:lnTo>
                      <a:lnTo>
                        <a:pt x="1285" y="1348"/>
                      </a:lnTo>
                      <a:lnTo>
                        <a:pt x="1283" y="1348"/>
                      </a:lnTo>
                      <a:lnTo>
                        <a:pt x="1283" y="1346"/>
                      </a:lnTo>
                      <a:lnTo>
                        <a:pt x="1281" y="1344"/>
                      </a:lnTo>
                      <a:lnTo>
                        <a:pt x="1281" y="1342"/>
                      </a:lnTo>
                      <a:lnTo>
                        <a:pt x="1281" y="1340"/>
                      </a:lnTo>
                      <a:lnTo>
                        <a:pt x="1281" y="1338"/>
                      </a:lnTo>
                      <a:lnTo>
                        <a:pt x="1281" y="1336"/>
                      </a:lnTo>
                      <a:lnTo>
                        <a:pt x="1281" y="1334"/>
                      </a:lnTo>
                      <a:lnTo>
                        <a:pt x="1279" y="1332"/>
                      </a:lnTo>
                      <a:lnTo>
                        <a:pt x="1277" y="1330"/>
                      </a:lnTo>
                      <a:lnTo>
                        <a:pt x="1277" y="1328"/>
                      </a:lnTo>
                      <a:lnTo>
                        <a:pt x="1275" y="1328"/>
                      </a:lnTo>
                      <a:lnTo>
                        <a:pt x="1275" y="1326"/>
                      </a:lnTo>
                      <a:lnTo>
                        <a:pt x="1273" y="1326"/>
                      </a:lnTo>
                      <a:lnTo>
                        <a:pt x="1273" y="1324"/>
                      </a:lnTo>
                      <a:lnTo>
                        <a:pt x="1273" y="1322"/>
                      </a:lnTo>
                      <a:lnTo>
                        <a:pt x="1273" y="1320"/>
                      </a:lnTo>
                      <a:lnTo>
                        <a:pt x="1271" y="1318"/>
                      </a:lnTo>
                      <a:lnTo>
                        <a:pt x="1271" y="1316"/>
                      </a:lnTo>
                      <a:lnTo>
                        <a:pt x="1269" y="1316"/>
                      </a:lnTo>
                      <a:lnTo>
                        <a:pt x="1267" y="1314"/>
                      </a:lnTo>
                      <a:lnTo>
                        <a:pt x="1265" y="1314"/>
                      </a:lnTo>
                      <a:lnTo>
                        <a:pt x="1265" y="1312"/>
                      </a:lnTo>
                      <a:lnTo>
                        <a:pt x="1263" y="1312"/>
                      </a:lnTo>
                      <a:lnTo>
                        <a:pt x="1261" y="1312"/>
                      </a:lnTo>
                      <a:lnTo>
                        <a:pt x="1259" y="1310"/>
                      </a:lnTo>
                      <a:lnTo>
                        <a:pt x="1259" y="1308"/>
                      </a:lnTo>
                      <a:lnTo>
                        <a:pt x="1257" y="1308"/>
                      </a:lnTo>
                      <a:lnTo>
                        <a:pt x="1257" y="1306"/>
                      </a:lnTo>
                      <a:lnTo>
                        <a:pt x="1257" y="1304"/>
                      </a:lnTo>
                      <a:lnTo>
                        <a:pt x="1255" y="1302"/>
                      </a:lnTo>
                      <a:lnTo>
                        <a:pt x="1255" y="1300"/>
                      </a:lnTo>
                      <a:lnTo>
                        <a:pt x="1255" y="1298"/>
                      </a:lnTo>
                      <a:lnTo>
                        <a:pt x="1253" y="1298"/>
                      </a:lnTo>
                      <a:lnTo>
                        <a:pt x="1253" y="1296"/>
                      </a:lnTo>
                      <a:lnTo>
                        <a:pt x="1253" y="1294"/>
                      </a:lnTo>
                      <a:lnTo>
                        <a:pt x="1251" y="1294"/>
                      </a:lnTo>
                      <a:lnTo>
                        <a:pt x="1251" y="1292"/>
                      </a:lnTo>
                      <a:lnTo>
                        <a:pt x="1251" y="1290"/>
                      </a:lnTo>
                      <a:lnTo>
                        <a:pt x="1249" y="1290"/>
                      </a:lnTo>
                      <a:lnTo>
                        <a:pt x="1249" y="1288"/>
                      </a:lnTo>
                      <a:lnTo>
                        <a:pt x="1249" y="1286"/>
                      </a:lnTo>
                      <a:lnTo>
                        <a:pt x="1247" y="1286"/>
                      </a:lnTo>
                      <a:lnTo>
                        <a:pt x="1247" y="1284"/>
                      </a:lnTo>
                      <a:lnTo>
                        <a:pt x="1245" y="1282"/>
                      </a:lnTo>
                      <a:lnTo>
                        <a:pt x="1243" y="1280"/>
                      </a:lnTo>
                      <a:lnTo>
                        <a:pt x="1241" y="1278"/>
                      </a:lnTo>
                      <a:lnTo>
                        <a:pt x="1241" y="1276"/>
                      </a:lnTo>
                      <a:lnTo>
                        <a:pt x="1239" y="1276"/>
                      </a:lnTo>
                      <a:lnTo>
                        <a:pt x="1239" y="1274"/>
                      </a:lnTo>
                      <a:lnTo>
                        <a:pt x="1239" y="1272"/>
                      </a:lnTo>
                      <a:lnTo>
                        <a:pt x="1239" y="1270"/>
                      </a:lnTo>
                      <a:lnTo>
                        <a:pt x="1239" y="1268"/>
                      </a:lnTo>
                      <a:lnTo>
                        <a:pt x="1241" y="1268"/>
                      </a:lnTo>
                      <a:lnTo>
                        <a:pt x="1241" y="1266"/>
                      </a:lnTo>
                      <a:lnTo>
                        <a:pt x="1243" y="1266"/>
                      </a:lnTo>
                      <a:lnTo>
                        <a:pt x="1243" y="1264"/>
                      </a:lnTo>
                      <a:lnTo>
                        <a:pt x="1245" y="1264"/>
                      </a:lnTo>
                      <a:lnTo>
                        <a:pt x="1245" y="1262"/>
                      </a:lnTo>
                      <a:lnTo>
                        <a:pt x="1247" y="1260"/>
                      </a:lnTo>
                      <a:lnTo>
                        <a:pt x="1247" y="1258"/>
                      </a:lnTo>
                      <a:lnTo>
                        <a:pt x="1247" y="1256"/>
                      </a:lnTo>
                      <a:lnTo>
                        <a:pt x="1249" y="1254"/>
                      </a:lnTo>
                      <a:lnTo>
                        <a:pt x="1249" y="1252"/>
                      </a:lnTo>
                      <a:lnTo>
                        <a:pt x="1247" y="1252"/>
                      </a:lnTo>
                      <a:lnTo>
                        <a:pt x="1247" y="1250"/>
                      </a:lnTo>
                      <a:lnTo>
                        <a:pt x="1247" y="1248"/>
                      </a:lnTo>
                      <a:lnTo>
                        <a:pt x="1249" y="1248"/>
                      </a:lnTo>
                      <a:lnTo>
                        <a:pt x="1249" y="1246"/>
                      </a:lnTo>
                      <a:lnTo>
                        <a:pt x="1251" y="1244"/>
                      </a:lnTo>
                      <a:lnTo>
                        <a:pt x="1253" y="1242"/>
                      </a:lnTo>
                      <a:lnTo>
                        <a:pt x="1253" y="1240"/>
                      </a:lnTo>
                      <a:lnTo>
                        <a:pt x="1253" y="1238"/>
                      </a:lnTo>
                      <a:lnTo>
                        <a:pt x="1253" y="1236"/>
                      </a:lnTo>
                      <a:lnTo>
                        <a:pt x="1251" y="1236"/>
                      </a:lnTo>
                      <a:lnTo>
                        <a:pt x="1249" y="1236"/>
                      </a:lnTo>
                      <a:lnTo>
                        <a:pt x="1249" y="1234"/>
                      </a:lnTo>
                      <a:lnTo>
                        <a:pt x="1247" y="1234"/>
                      </a:lnTo>
                      <a:lnTo>
                        <a:pt x="1247" y="1232"/>
                      </a:lnTo>
                      <a:lnTo>
                        <a:pt x="1245" y="1232"/>
                      </a:lnTo>
                      <a:lnTo>
                        <a:pt x="1245" y="1230"/>
                      </a:lnTo>
                      <a:lnTo>
                        <a:pt x="1245" y="1228"/>
                      </a:lnTo>
                      <a:lnTo>
                        <a:pt x="1245" y="1226"/>
                      </a:lnTo>
                      <a:lnTo>
                        <a:pt x="1247" y="1226"/>
                      </a:lnTo>
                      <a:lnTo>
                        <a:pt x="1247" y="1224"/>
                      </a:lnTo>
                      <a:lnTo>
                        <a:pt x="1247" y="1222"/>
                      </a:lnTo>
                      <a:lnTo>
                        <a:pt x="1247" y="1220"/>
                      </a:lnTo>
                      <a:lnTo>
                        <a:pt x="1249" y="1218"/>
                      </a:lnTo>
                      <a:lnTo>
                        <a:pt x="1249" y="1216"/>
                      </a:lnTo>
                      <a:lnTo>
                        <a:pt x="1249" y="1214"/>
                      </a:lnTo>
                      <a:lnTo>
                        <a:pt x="1251" y="1212"/>
                      </a:lnTo>
                      <a:lnTo>
                        <a:pt x="1251" y="1210"/>
                      </a:lnTo>
                      <a:lnTo>
                        <a:pt x="1249" y="1208"/>
                      </a:lnTo>
                      <a:lnTo>
                        <a:pt x="1251" y="1208"/>
                      </a:lnTo>
                      <a:lnTo>
                        <a:pt x="1251" y="1206"/>
                      </a:lnTo>
                      <a:lnTo>
                        <a:pt x="1251" y="1204"/>
                      </a:lnTo>
                      <a:lnTo>
                        <a:pt x="1251" y="1202"/>
                      </a:lnTo>
                      <a:lnTo>
                        <a:pt x="1251" y="1200"/>
                      </a:lnTo>
                      <a:lnTo>
                        <a:pt x="1253" y="1200"/>
                      </a:lnTo>
                      <a:lnTo>
                        <a:pt x="1253" y="1198"/>
                      </a:lnTo>
                      <a:lnTo>
                        <a:pt x="1253" y="1196"/>
                      </a:lnTo>
                      <a:lnTo>
                        <a:pt x="1255" y="1196"/>
                      </a:lnTo>
                      <a:lnTo>
                        <a:pt x="1257" y="1196"/>
                      </a:lnTo>
                      <a:lnTo>
                        <a:pt x="1255" y="1194"/>
                      </a:lnTo>
                      <a:lnTo>
                        <a:pt x="1255" y="1192"/>
                      </a:lnTo>
                      <a:lnTo>
                        <a:pt x="1255" y="1190"/>
                      </a:lnTo>
                      <a:lnTo>
                        <a:pt x="1255" y="1188"/>
                      </a:lnTo>
                      <a:lnTo>
                        <a:pt x="1255" y="1186"/>
                      </a:lnTo>
                      <a:lnTo>
                        <a:pt x="1253" y="1186"/>
                      </a:lnTo>
                      <a:lnTo>
                        <a:pt x="1251" y="1184"/>
                      </a:lnTo>
                      <a:lnTo>
                        <a:pt x="1251" y="1182"/>
                      </a:lnTo>
                      <a:lnTo>
                        <a:pt x="1251" y="1180"/>
                      </a:lnTo>
                      <a:lnTo>
                        <a:pt x="1253" y="1176"/>
                      </a:lnTo>
                      <a:lnTo>
                        <a:pt x="1255" y="1174"/>
                      </a:lnTo>
                      <a:lnTo>
                        <a:pt x="1255" y="1172"/>
                      </a:lnTo>
                      <a:lnTo>
                        <a:pt x="1255" y="1170"/>
                      </a:lnTo>
                      <a:lnTo>
                        <a:pt x="1255" y="1168"/>
                      </a:lnTo>
                      <a:lnTo>
                        <a:pt x="1255" y="1166"/>
                      </a:lnTo>
                      <a:lnTo>
                        <a:pt x="1255" y="1164"/>
                      </a:lnTo>
                      <a:lnTo>
                        <a:pt x="1257" y="1162"/>
                      </a:lnTo>
                      <a:lnTo>
                        <a:pt x="1257" y="1160"/>
                      </a:lnTo>
                      <a:lnTo>
                        <a:pt x="1259" y="1158"/>
                      </a:lnTo>
                      <a:lnTo>
                        <a:pt x="1257" y="1158"/>
                      </a:lnTo>
                      <a:lnTo>
                        <a:pt x="1257" y="1156"/>
                      </a:lnTo>
                      <a:lnTo>
                        <a:pt x="1257" y="1154"/>
                      </a:lnTo>
                      <a:lnTo>
                        <a:pt x="1257" y="1152"/>
                      </a:lnTo>
                      <a:lnTo>
                        <a:pt x="1255" y="1152"/>
                      </a:lnTo>
                      <a:lnTo>
                        <a:pt x="1255" y="1150"/>
                      </a:lnTo>
                      <a:lnTo>
                        <a:pt x="1255" y="1148"/>
                      </a:lnTo>
                      <a:lnTo>
                        <a:pt x="1255" y="1146"/>
                      </a:lnTo>
                      <a:lnTo>
                        <a:pt x="1255" y="1144"/>
                      </a:lnTo>
                      <a:lnTo>
                        <a:pt x="1253" y="1144"/>
                      </a:lnTo>
                      <a:lnTo>
                        <a:pt x="1253" y="1142"/>
                      </a:lnTo>
                      <a:lnTo>
                        <a:pt x="1255" y="1140"/>
                      </a:lnTo>
                      <a:lnTo>
                        <a:pt x="1255" y="1138"/>
                      </a:lnTo>
                      <a:lnTo>
                        <a:pt x="1255" y="1136"/>
                      </a:lnTo>
                      <a:lnTo>
                        <a:pt x="1257" y="1134"/>
                      </a:lnTo>
                      <a:lnTo>
                        <a:pt x="1257" y="1132"/>
                      </a:lnTo>
                      <a:lnTo>
                        <a:pt x="1257" y="1130"/>
                      </a:lnTo>
                      <a:lnTo>
                        <a:pt x="1257" y="1128"/>
                      </a:lnTo>
                      <a:lnTo>
                        <a:pt x="1257" y="1126"/>
                      </a:lnTo>
                      <a:lnTo>
                        <a:pt x="1259" y="1124"/>
                      </a:lnTo>
                      <a:lnTo>
                        <a:pt x="1257" y="1124"/>
                      </a:lnTo>
                      <a:lnTo>
                        <a:pt x="1257" y="1122"/>
                      </a:lnTo>
                      <a:lnTo>
                        <a:pt x="1257" y="1120"/>
                      </a:lnTo>
                      <a:lnTo>
                        <a:pt x="1257" y="1118"/>
                      </a:lnTo>
                      <a:lnTo>
                        <a:pt x="1255" y="1116"/>
                      </a:lnTo>
                      <a:lnTo>
                        <a:pt x="1255" y="1114"/>
                      </a:lnTo>
                      <a:lnTo>
                        <a:pt x="1253" y="1114"/>
                      </a:lnTo>
                      <a:lnTo>
                        <a:pt x="1253" y="1112"/>
                      </a:lnTo>
                      <a:lnTo>
                        <a:pt x="1253" y="1110"/>
                      </a:lnTo>
                      <a:lnTo>
                        <a:pt x="1251" y="1108"/>
                      </a:lnTo>
                      <a:lnTo>
                        <a:pt x="1251" y="1106"/>
                      </a:lnTo>
                      <a:lnTo>
                        <a:pt x="1249" y="1106"/>
                      </a:lnTo>
                      <a:lnTo>
                        <a:pt x="1249" y="1104"/>
                      </a:lnTo>
                      <a:lnTo>
                        <a:pt x="1249" y="1102"/>
                      </a:lnTo>
                      <a:lnTo>
                        <a:pt x="1249" y="1100"/>
                      </a:lnTo>
                      <a:lnTo>
                        <a:pt x="1247" y="1098"/>
                      </a:lnTo>
                      <a:lnTo>
                        <a:pt x="1247" y="1096"/>
                      </a:lnTo>
                      <a:lnTo>
                        <a:pt x="1247" y="1094"/>
                      </a:lnTo>
                      <a:lnTo>
                        <a:pt x="1247" y="1092"/>
                      </a:lnTo>
                      <a:lnTo>
                        <a:pt x="1247" y="1090"/>
                      </a:lnTo>
                      <a:lnTo>
                        <a:pt x="1245" y="1090"/>
                      </a:lnTo>
                      <a:lnTo>
                        <a:pt x="1245" y="1088"/>
                      </a:lnTo>
                      <a:lnTo>
                        <a:pt x="1245" y="1086"/>
                      </a:lnTo>
                      <a:lnTo>
                        <a:pt x="1243" y="1086"/>
                      </a:lnTo>
                      <a:lnTo>
                        <a:pt x="1243" y="1084"/>
                      </a:lnTo>
                      <a:lnTo>
                        <a:pt x="1241" y="1082"/>
                      </a:lnTo>
                      <a:lnTo>
                        <a:pt x="1241" y="1080"/>
                      </a:lnTo>
                      <a:lnTo>
                        <a:pt x="1239" y="1080"/>
                      </a:lnTo>
                      <a:lnTo>
                        <a:pt x="1239" y="1078"/>
                      </a:lnTo>
                      <a:lnTo>
                        <a:pt x="1237" y="1078"/>
                      </a:lnTo>
                      <a:lnTo>
                        <a:pt x="1235" y="1076"/>
                      </a:lnTo>
                      <a:lnTo>
                        <a:pt x="1235" y="1074"/>
                      </a:lnTo>
                      <a:lnTo>
                        <a:pt x="1233" y="1074"/>
                      </a:lnTo>
                      <a:lnTo>
                        <a:pt x="1233" y="1072"/>
                      </a:lnTo>
                      <a:lnTo>
                        <a:pt x="1233" y="1070"/>
                      </a:lnTo>
                      <a:lnTo>
                        <a:pt x="1231" y="1070"/>
                      </a:lnTo>
                      <a:lnTo>
                        <a:pt x="1231" y="1068"/>
                      </a:lnTo>
                      <a:lnTo>
                        <a:pt x="1231" y="1066"/>
                      </a:lnTo>
                      <a:lnTo>
                        <a:pt x="1229" y="1064"/>
                      </a:lnTo>
                      <a:lnTo>
                        <a:pt x="1229" y="1062"/>
                      </a:lnTo>
                      <a:lnTo>
                        <a:pt x="1227" y="1062"/>
                      </a:lnTo>
                      <a:lnTo>
                        <a:pt x="1227" y="1060"/>
                      </a:lnTo>
                      <a:lnTo>
                        <a:pt x="1227" y="1058"/>
                      </a:lnTo>
                      <a:lnTo>
                        <a:pt x="1225" y="1058"/>
                      </a:lnTo>
                      <a:lnTo>
                        <a:pt x="1223" y="1056"/>
                      </a:lnTo>
                      <a:lnTo>
                        <a:pt x="1223" y="1054"/>
                      </a:lnTo>
                      <a:lnTo>
                        <a:pt x="1223" y="1052"/>
                      </a:lnTo>
                      <a:lnTo>
                        <a:pt x="1223" y="1048"/>
                      </a:lnTo>
                      <a:lnTo>
                        <a:pt x="1223" y="1046"/>
                      </a:lnTo>
                      <a:lnTo>
                        <a:pt x="1223" y="1044"/>
                      </a:lnTo>
                      <a:lnTo>
                        <a:pt x="1223" y="1042"/>
                      </a:lnTo>
                      <a:lnTo>
                        <a:pt x="1223" y="1040"/>
                      </a:lnTo>
                      <a:lnTo>
                        <a:pt x="1225" y="1036"/>
                      </a:lnTo>
                      <a:lnTo>
                        <a:pt x="1225" y="1034"/>
                      </a:lnTo>
                      <a:lnTo>
                        <a:pt x="1225" y="1032"/>
                      </a:lnTo>
                      <a:lnTo>
                        <a:pt x="1225" y="1030"/>
                      </a:lnTo>
                      <a:lnTo>
                        <a:pt x="1225" y="1028"/>
                      </a:lnTo>
                      <a:lnTo>
                        <a:pt x="1225" y="1026"/>
                      </a:lnTo>
                      <a:lnTo>
                        <a:pt x="1223" y="1024"/>
                      </a:lnTo>
                      <a:lnTo>
                        <a:pt x="1223" y="1022"/>
                      </a:lnTo>
                      <a:lnTo>
                        <a:pt x="1223" y="1020"/>
                      </a:lnTo>
                      <a:lnTo>
                        <a:pt x="1223" y="1018"/>
                      </a:lnTo>
                      <a:lnTo>
                        <a:pt x="1221" y="1018"/>
                      </a:lnTo>
                      <a:lnTo>
                        <a:pt x="1221" y="1016"/>
                      </a:lnTo>
                      <a:lnTo>
                        <a:pt x="1219" y="1016"/>
                      </a:lnTo>
                      <a:lnTo>
                        <a:pt x="1219" y="1014"/>
                      </a:lnTo>
                      <a:lnTo>
                        <a:pt x="1219" y="1012"/>
                      </a:lnTo>
                      <a:lnTo>
                        <a:pt x="1219" y="1010"/>
                      </a:lnTo>
                      <a:lnTo>
                        <a:pt x="1221" y="1008"/>
                      </a:lnTo>
                      <a:lnTo>
                        <a:pt x="1221" y="1004"/>
                      </a:lnTo>
                      <a:lnTo>
                        <a:pt x="1223" y="1002"/>
                      </a:lnTo>
                      <a:lnTo>
                        <a:pt x="1225" y="1000"/>
                      </a:lnTo>
                      <a:lnTo>
                        <a:pt x="1225" y="998"/>
                      </a:lnTo>
                      <a:lnTo>
                        <a:pt x="1227" y="998"/>
                      </a:lnTo>
                      <a:lnTo>
                        <a:pt x="1227" y="996"/>
                      </a:lnTo>
                      <a:lnTo>
                        <a:pt x="1227" y="994"/>
                      </a:lnTo>
                      <a:lnTo>
                        <a:pt x="1225" y="994"/>
                      </a:lnTo>
                      <a:lnTo>
                        <a:pt x="1225" y="992"/>
                      </a:lnTo>
                      <a:lnTo>
                        <a:pt x="1225" y="990"/>
                      </a:lnTo>
                      <a:lnTo>
                        <a:pt x="1223" y="990"/>
                      </a:lnTo>
                      <a:lnTo>
                        <a:pt x="1223" y="988"/>
                      </a:lnTo>
                      <a:lnTo>
                        <a:pt x="1223" y="986"/>
                      </a:lnTo>
                      <a:lnTo>
                        <a:pt x="1223" y="984"/>
                      </a:lnTo>
                      <a:lnTo>
                        <a:pt x="1223" y="982"/>
                      </a:lnTo>
                      <a:lnTo>
                        <a:pt x="1221" y="982"/>
                      </a:lnTo>
                      <a:lnTo>
                        <a:pt x="1221" y="980"/>
                      </a:lnTo>
                      <a:lnTo>
                        <a:pt x="1221" y="978"/>
                      </a:lnTo>
                      <a:lnTo>
                        <a:pt x="1221" y="976"/>
                      </a:lnTo>
                      <a:lnTo>
                        <a:pt x="1223" y="972"/>
                      </a:lnTo>
                      <a:lnTo>
                        <a:pt x="1223" y="968"/>
                      </a:lnTo>
                      <a:lnTo>
                        <a:pt x="1223" y="966"/>
                      </a:lnTo>
                      <a:lnTo>
                        <a:pt x="1223" y="964"/>
                      </a:lnTo>
                      <a:lnTo>
                        <a:pt x="1223" y="962"/>
                      </a:lnTo>
                      <a:lnTo>
                        <a:pt x="1223" y="960"/>
                      </a:lnTo>
                      <a:lnTo>
                        <a:pt x="1223" y="958"/>
                      </a:lnTo>
                      <a:lnTo>
                        <a:pt x="1221" y="958"/>
                      </a:lnTo>
                      <a:lnTo>
                        <a:pt x="1221" y="956"/>
                      </a:lnTo>
                      <a:lnTo>
                        <a:pt x="1219" y="954"/>
                      </a:lnTo>
                      <a:lnTo>
                        <a:pt x="1219" y="952"/>
                      </a:lnTo>
                      <a:lnTo>
                        <a:pt x="1219" y="949"/>
                      </a:lnTo>
                      <a:lnTo>
                        <a:pt x="1219" y="947"/>
                      </a:lnTo>
                      <a:lnTo>
                        <a:pt x="1217" y="947"/>
                      </a:lnTo>
                      <a:lnTo>
                        <a:pt x="1217" y="945"/>
                      </a:lnTo>
                      <a:lnTo>
                        <a:pt x="1217" y="943"/>
                      </a:lnTo>
                      <a:lnTo>
                        <a:pt x="1217" y="941"/>
                      </a:lnTo>
                      <a:lnTo>
                        <a:pt x="1217" y="939"/>
                      </a:lnTo>
                      <a:lnTo>
                        <a:pt x="1219" y="939"/>
                      </a:lnTo>
                      <a:lnTo>
                        <a:pt x="1219" y="937"/>
                      </a:lnTo>
                      <a:lnTo>
                        <a:pt x="1219" y="935"/>
                      </a:lnTo>
                      <a:lnTo>
                        <a:pt x="1219" y="933"/>
                      </a:lnTo>
                      <a:lnTo>
                        <a:pt x="1219" y="931"/>
                      </a:lnTo>
                      <a:lnTo>
                        <a:pt x="1219" y="929"/>
                      </a:lnTo>
                      <a:lnTo>
                        <a:pt x="1219" y="927"/>
                      </a:lnTo>
                      <a:lnTo>
                        <a:pt x="1219" y="925"/>
                      </a:lnTo>
                      <a:lnTo>
                        <a:pt x="1217" y="923"/>
                      </a:lnTo>
                      <a:lnTo>
                        <a:pt x="1217" y="921"/>
                      </a:lnTo>
                      <a:lnTo>
                        <a:pt x="1217" y="919"/>
                      </a:lnTo>
                      <a:lnTo>
                        <a:pt x="1217" y="917"/>
                      </a:lnTo>
                      <a:lnTo>
                        <a:pt x="1217" y="915"/>
                      </a:lnTo>
                      <a:lnTo>
                        <a:pt x="1217" y="913"/>
                      </a:lnTo>
                      <a:lnTo>
                        <a:pt x="1217" y="911"/>
                      </a:lnTo>
                      <a:lnTo>
                        <a:pt x="1217" y="909"/>
                      </a:lnTo>
                      <a:lnTo>
                        <a:pt x="1217" y="907"/>
                      </a:lnTo>
                      <a:lnTo>
                        <a:pt x="1215" y="907"/>
                      </a:lnTo>
                      <a:lnTo>
                        <a:pt x="1215" y="905"/>
                      </a:lnTo>
                      <a:lnTo>
                        <a:pt x="1215" y="903"/>
                      </a:lnTo>
                      <a:lnTo>
                        <a:pt x="1215" y="901"/>
                      </a:lnTo>
                      <a:lnTo>
                        <a:pt x="1215" y="899"/>
                      </a:lnTo>
                      <a:lnTo>
                        <a:pt x="1213" y="899"/>
                      </a:lnTo>
                      <a:lnTo>
                        <a:pt x="1213" y="897"/>
                      </a:lnTo>
                      <a:lnTo>
                        <a:pt x="1211" y="897"/>
                      </a:lnTo>
                      <a:lnTo>
                        <a:pt x="1209" y="897"/>
                      </a:lnTo>
                      <a:lnTo>
                        <a:pt x="1209" y="895"/>
                      </a:lnTo>
                      <a:lnTo>
                        <a:pt x="1207" y="895"/>
                      </a:lnTo>
                      <a:lnTo>
                        <a:pt x="1205" y="895"/>
                      </a:lnTo>
                      <a:lnTo>
                        <a:pt x="1205" y="893"/>
                      </a:lnTo>
                      <a:lnTo>
                        <a:pt x="1203" y="893"/>
                      </a:lnTo>
                      <a:lnTo>
                        <a:pt x="1201" y="893"/>
                      </a:lnTo>
                      <a:lnTo>
                        <a:pt x="1201" y="891"/>
                      </a:lnTo>
                      <a:lnTo>
                        <a:pt x="1199" y="891"/>
                      </a:lnTo>
                      <a:lnTo>
                        <a:pt x="1197" y="891"/>
                      </a:lnTo>
                      <a:lnTo>
                        <a:pt x="1197" y="889"/>
                      </a:lnTo>
                      <a:lnTo>
                        <a:pt x="1195" y="889"/>
                      </a:lnTo>
                      <a:lnTo>
                        <a:pt x="1193" y="889"/>
                      </a:lnTo>
                      <a:lnTo>
                        <a:pt x="1193" y="887"/>
                      </a:lnTo>
                      <a:lnTo>
                        <a:pt x="1191" y="887"/>
                      </a:lnTo>
                      <a:lnTo>
                        <a:pt x="1189" y="887"/>
                      </a:lnTo>
                      <a:lnTo>
                        <a:pt x="1187" y="887"/>
                      </a:lnTo>
                      <a:lnTo>
                        <a:pt x="1183" y="885"/>
                      </a:lnTo>
                      <a:lnTo>
                        <a:pt x="1181" y="883"/>
                      </a:lnTo>
                      <a:lnTo>
                        <a:pt x="1177" y="883"/>
                      </a:lnTo>
                      <a:lnTo>
                        <a:pt x="1175" y="881"/>
                      </a:lnTo>
                      <a:lnTo>
                        <a:pt x="1173" y="881"/>
                      </a:lnTo>
                      <a:lnTo>
                        <a:pt x="1173" y="879"/>
                      </a:lnTo>
                      <a:lnTo>
                        <a:pt x="1169" y="879"/>
                      </a:lnTo>
                      <a:lnTo>
                        <a:pt x="1169" y="877"/>
                      </a:lnTo>
                      <a:lnTo>
                        <a:pt x="1167" y="877"/>
                      </a:lnTo>
                      <a:lnTo>
                        <a:pt x="1167" y="875"/>
                      </a:lnTo>
                      <a:lnTo>
                        <a:pt x="1165" y="875"/>
                      </a:lnTo>
                      <a:lnTo>
                        <a:pt x="1165" y="873"/>
                      </a:lnTo>
                      <a:lnTo>
                        <a:pt x="1163" y="873"/>
                      </a:lnTo>
                      <a:lnTo>
                        <a:pt x="1161" y="873"/>
                      </a:lnTo>
                      <a:lnTo>
                        <a:pt x="1161" y="871"/>
                      </a:lnTo>
                      <a:lnTo>
                        <a:pt x="1161" y="869"/>
                      </a:lnTo>
                      <a:lnTo>
                        <a:pt x="1159" y="869"/>
                      </a:lnTo>
                      <a:lnTo>
                        <a:pt x="1157" y="869"/>
                      </a:lnTo>
                      <a:lnTo>
                        <a:pt x="1157" y="867"/>
                      </a:lnTo>
                      <a:lnTo>
                        <a:pt x="1155" y="867"/>
                      </a:lnTo>
                      <a:lnTo>
                        <a:pt x="1155" y="865"/>
                      </a:lnTo>
                      <a:lnTo>
                        <a:pt x="1155" y="863"/>
                      </a:lnTo>
                      <a:lnTo>
                        <a:pt x="1155" y="861"/>
                      </a:lnTo>
                      <a:lnTo>
                        <a:pt x="1155" y="859"/>
                      </a:lnTo>
                      <a:lnTo>
                        <a:pt x="1155" y="857"/>
                      </a:lnTo>
                      <a:lnTo>
                        <a:pt x="1157" y="855"/>
                      </a:lnTo>
                      <a:lnTo>
                        <a:pt x="1157" y="853"/>
                      </a:lnTo>
                      <a:lnTo>
                        <a:pt x="1159" y="853"/>
                      </a:lnTo>
                      <a:lnTo>
                        <a:pt x="1159" y="851"/>
                      </a:lnTo>
                      <a:lnTo>
                        <a:pt x="1159" y="849"/>
                      </a:lnTo>
                      <a:lnTo>
                        <a:pt x="1159" y="847"/>
                      </a:lnTo>
                      <a:lnTo>
                        <a:pt x="1161" y="847"/>
                      </a:lnTo>
                      <a:lnTo>
                        <a:pt x="1161" y="845"/>
                      </a:lnTo>
                      <a:lnTo>
                        <a:pt x="1163" y="845"/>
                      </a:lnTo>
                      <a:lnTo>
                        <a:pt x="1165" y="845"/>
                      </a:lnTo>
                      <a:lnTo>
                        <a:pt x="1167" y="843"/>
                      </a:lnTo>
                      <a:lnTo>
                        <a:pt x="1165" y="841"/>
                      </a:lnTo>
                      <a:lnTo>
                        <a:pt x="1165" y="839"/>
                      </a:lnTo>
                      <a:lnTo>
                        <a:pt x="1163" y="839"/>
                      </a:lnTo>
                      <a:lnTo>
                        <a:pt x="1161" y="839"/>
                      </a:lnTo>
                      <a:lnTo>
                        <a:pt x="1161" y="837"/>
                      </a:lnTo>
                      <a:lnTo>
                        <a:pt x="1161" y="835"/>
                      </a:lnTo>
                      <a:lnTo>
                        <a:pt x="1159" y="835"/>
                      </a:lnTo>
                      <a:lnTo>
                        <a:pt x="1157" y="833"/>
                      </a:lnTo>
                      <a:lnTo>
                        <a:pt x="1157" y="831"/>
                      </a:lnTo>
                      <a:lnTo>
                        <a:pt x="1155" y="831"/>
                      </a:lnTo>
                      <a:lnTo>
                        <a:pt x="1153" y="831"/>
                      </a:lnTo>
                      <a:lnTo>
                        <a:pt x="1151" y="829"/>
                      </a:lnTo>
                      <a:lnTo>
                        <a:pt x="1149" y="829"/>
                      </a:lnTo>
                      <a:lnTo>
                        <a:pt x="1141" y="823"/>
                      </a:lnTo>
                      <a:lnTo>
                        <a:pt x="1139" y="821"/>
                      </a:lnTo>
                      <a:lnTo>
                        <a:pt x="1137" y="819"/>
                      </a:lnTo>
                      <a:lnTo>
                        <a:pt x="1135" y="819"/>
                      </a:lnTo>
                      <a:lnTo>
                        <a:pt x="1135" y="817"/>
                      </a:lnTo>
                      <a:lnTo>
                        <a:pt x="1133" y="815"/>
                      </a:lnTo>
                      <a:lnTo>
                        <a:pt x="1133" y="813"/>
                      </a:lnTo>
                      <a:lnTo>
                        <a:pt x="1131" y="811"/>
                      </a:lnTo>
                      <a:lnTo>
                        <a:pt x="1131" y="809"/>
                      </a:lnTo>
                      <a:lnTo>
                        <a:pt x="1129" y="809"/>
                      </a:lnTo>
                      <a:lnTo>
                        <a:pt x="1129" y="807"/>
                      </a:lnTo>
                      <a:lnTo>
                        <a:pt x="1129" y="805"/>
                      </a:lnTo>
                      <a:lnTo>
                        <a:pt x="1129" y="803"/>
                      </a:lnTo>
                      <a:lnTo>
                        <a:pt x="1127" y="801"/>
                      </a:lnTo>
                      <a:lnTo>
                        <a:pt x="1127" y="799"/>
                      </a:lnTo>
                      <a:lnTo>
                        <a:pt x="1127" y="797"/>
                      </a:lnTo>
                      <a:lnTo>
                        <a:pt x="1127" y="795"/>
                      </a:lnTo>
                      <a:lnTo>
                        <a:pt x="1127" y="793"/>
                      </a:lnTo>
                      <a:lnTo>
                        <a:pt x="1125" y="791"/>
                      </a:lnTo>
                      <a:lnTo>
                        <a:pt x="1125" y="789"/>
                      </a:lnTo>
                      <a:lnTo>
                        <a:pt x="1125" y="787"/>
                      </a:lnTo>
                      <a:lnTo>
                        <a:pt x="1125" y="785"/>
                      </a:lnTo>
                      <a:lnTo>
                        <a:pt x="1125" y="783"/>
                      </a:lnTo>
                      <a:lnTo>
                        <a:pt x="1125" y="781"/>
                      </a:lnTo>
                      <a:lnTo>
                        <a:pt x="1125" y="779"/>
                      </a:lnTo>
                      <a:lnTo>
                        <a:pt x="1127" y="779"/>
                      </a:lnTo>
                      <a:lnTo>
                        <a:pt x="1127" y="775"/>
                      </a:lnTo>
                      <a:lnTo>
                        <a:pt x="1127" y="773"/>
                      </a:lnTo>
                      <a:lnTo>
                        <a:pt x="1127" y="771"/>
                      </a:lnTo>
                      <a:lnTo>
                        <a:pt x="1127" y="769"/>
                      </a:lnTo>
                      <a:lnTo>
                        <a:pt x="1129" y="769"/>
                      </a:lnTo>
                      <a:lnTo>
                        <a:pt x="1129" y="767"/>
                      </a:lnTo>
                      <a:lnTo>
                        <a:pt x="1129" y="765"/>
                      </a:lnTo>
                      <a:lnTo>
                        <a:pt x="1129" y="763"/>
                      </a:lnTo>
                      <a:lnTo>
                        <a:pt x="1129" y="761"/>
                      </a:lnTo>
                      <a:lnTo>
                        <a:pt x="1129" y="759"/>
                      </a:lnTo>
                      <a:lnTo>
                        <a:pt x="1129" y="757"/>
                      </a:lnTo>
                      <a:lnTo>
                        <a:pt x="1129" y="755"/>
                      </a:lnTo>
                      <a:lnTo>
                        <a:pt x="1129" y="751"/>
                      </a:lnTo>
                      <a:lnTo>
                        <a:pt x="1131" y="751"/>
                      </a:lnTo>
                      <a:lnTo>
                        <a:pt x="1131" y="749"/>
                      </a:lnTo>
                      <a:lnTo>
                        <a:pt x="1131" y="747"/>
                      </a:lnTo>
                      <a:lnTo>
                        <a:pt x="1131" y="743"/>
                      </a:lnTo>
                      <a:lnTo>
                        <a:pt x="1131" y="739"/>
                      </a:lnTo>
                      <a:lnTo>
                        <a:pt x="1131" y="737"/>
                      </a:lnTo>
                      <a:lnTo>
                        <a:pt x="1129" y="737"/>
                      </a:lnTo>
                      <a:lnTo>
                        <a:pt x="1129" y="735"/>
                      </a:lnTo>
                      <a:lnTo>
                        <a:pt x="1125" y="733"/>
                      </a:lnTo>
                      <a:lnTo>
                        <a:pt x="1125" y="731"/>
                      </a:lnTo>
                      <a:lnTo>
                        <a:pt x="1125" y="729"/>
                      </a:lnTo>
                      <a:lnTo>
                        <a:pt x="1127" y="729"/>
                      </a:lnTo>
                      <a:lnTo>
                        <a:pt x="1127" y="727"/>
                      </a:lnTo>
                      <a:lnTo>
                        <a:pt x="1127" y="725"/>
                      </a:lnTo>
                      <a:lnTo>
                        <a:pt x="1127" y="723"/>
                      </a:lnTo>
                      <a:lnTo>
                        <a:pt x="1129" y="721"/>
                      </a:lnTo>
                      <a:lnTo>
                        <a:pt x="1131" y="721"/>
                      </a:lnTo>
                      <a:lnTo>
                        <a:pt x="1131" y="719"/>
                      </a:lnTo>
                      <a:lnTo>
                        <a:pt x="1131" y="717"/>
                      </a:lnTo>
                      <a:lnTo>
                        <a:pt x="1131" y="715"/>
                      </a:lnTo>
                      <a:lnTo>
                        <a:pt x="1129" y="713"/>
                      </a:lnTo>
                      <a:lnTo>
                        <a:pt x="1131" y="713"/>
                      </a:lnTo>
                      <a:lnTo>
                        <a:pt x="1131" y="711"/>
                      </a:lnTo>
                      <a:lnTo>
                        <a:pt x="1131" y="709"/>
                      </a:lnTo>
                      <a:lnTo>
                        <a:pt x="1131" y="707"/>
                      </a:lnTo>
                      <a:lnTo>
                        <a:pt x="1131" y="701"/>
                      </a:lnTo>
                      <a:lnTo>
                        <a:pt x="1131" y="697"/>
                      </a:lnTo>
                      <a:lnTo>
                        <a:pt x="1131" y="693"/>
                      </a:lnTo>
                      <a:lnTo>
                        <a:pt x="1131" y="691"/>
                      </a:lnTo>
                      <a:lnTo>
                        <a:pt x="1131" y="689"/>
                      </a:lnTo>
                      <a:lnTo>
                        <a:pt x="1131" y="687"/>
                      </a:lnTo>
                      <a:lnTo>
                        <a:pt x="1131" y="685"/>
                      </a:lnTo>
                      <a:lnTo>
                        <a:pt x="1131" y="683"/>
                      </a:lnTo>
                      <a:lnTo>
                        <a:pt x="1133" y="681"/>
                      </a:lnTo>
                      <a:lnTo>
                        <a:pt x="1133" y="679"/>
                      </a:lnTo>
                      <a:lnTo>
                        <a:pt x="1133" y="675"/>
                      </a:lnTo>
                      <a:lnTo>
                        <a:pt x="1133" y="673"/>
                      </a:lnTo>
                      <a:lnTo>
                        <a:pt x="1131" y="671"/>
                      </a:lnTo>
                      <a:lnTo>
                        <a:pt x="1131" y="669"/>
                      </a:lnTo>
                      <a:lnTo>
                        <a:pt x="1133" y="667"/>
                      </a:lnTo>
                      <a:lnTo>
                        <a:pt x="1135" y="667"/>
                      </a:lnTo>
                      <a:lnTo>
                        <a:pt x="1135" y="665"/>
                      </a:lnTo>
                      <a:lnTo>
                        <a:pt x="1135" y="663"/>
                      </a:lnTo>
                      <a:lnTo>
                        <a:pt x="1135" y="661"/>
                      </a:lnTo>
                      <a:lnTo>
                        <a:pt x="1137" y="661"/>
                      </a:lnTo>
                      <a:lnTo>
                        <a:pt x="1137" y="659"/>
                      </a:lnTo>
                      <a:lnTo>
                        <a:pt x="1137" y="657"/>
                      </a:lnTo>
                      <a:lnTo>
                        <a:pt x="1137" y="655"/>
                      </a:lnTo>
                      <a:lnTo>
                        <a:pt x="1137" y="653"/>
                      </a:lnTo>
                      <a:lnTo>
                        <a:pt x="1141" y="651"/>
                      </a:lnTo>
                      <a:lnTo>
                        <a:pt x="1143" y="649"/>
                      </a:lnTo>
                      <a:lnTo>
                        <a:pt x="1143" y="647"/>
                      </a:lnTo>
                      <a:lnTo>
                        <a:pt x="1143" y="645"/>
                      </a:lnTo>
                      <a:lnTo>
                        <a:pt x="1143" y="639"/>
                      </a:lnTo>
                      <a:lnTo>
                        <a:pt x="1145" y="637"/>
                      </a:lnTo>
                      <a:lnTo>
                        <a:pt x="1145" y="635"/>
                      </a:lnTo>
                      <a:lnTo>
                        <a:pt x="1145" y="633"/>
                      </a:lnTo>
                      <a:lnTo>
                        <a:pt x="1145" y="631"/>
                      </a:lnTo>
                      <a:lnTo>
                        <a:pt x="1145" y="629"/>
                      </a:lnTo>
                      <a:lnTo>
                        <a:pt x="1145" y="627"/>
                      </a:lnTo>
                      <a:lnTo>
                        <a:pt x="1145" y="625"/>
                      </a:lnTo>
                      <a:lnTo>
                        <a:pt x="1143" y="625"/>
                      </a:lnTo>
                      <a:lnTo>
                        <a:pt x="1143" y="623"/>
                      </a:lnTo>
                      <a:lnTo>
                        <a:pt x="1143" y="619"/>
                      </a:lnTo>
                      <a:lnTo>
                        <a:pt x="1143" y="617"/>
                      </a:lnTo>
                      <a:lnTo>
                        <a:pt x="1143" y="615"/>
                      </a:lnTo>
                      <a:lnTo>
                        <a:pt x="1143" y="613"/>
                      </a:lnTo>
                      <a:lnTo>
                        <a:pt x="1145" y="609"/>
                      </a:lnTo>
                      <a:lnTo>
                        <a:pt x="1145" y="607"/>
                      </a:lnTo>
                      <a:lnTo>
                        <a:pt x="1145" y="603"/>
                      </a:lnTo>
                      <a:lnTo>
                        <a:pt x="1147" y="603"/>
                      </a:lnTo>
                      <a:lnTo>
                        <a:pt x="1147" y="601"/>
                      </a:lnTo>
                      <a:lnTo>
                        <a:pt x="1149" y="597"/>
                      </a:lnTo>
                      <a:lnTo>
                        <a:pt x="1149" y="593"/>
                      </a:lnTo>
                      <a:lnTo>
                        <a:pt x="1149" y="591"/>
                      </a:lnTo>
                      <a:lnTo>
                        <a:pt x="1151" y="589"/>
                      </a:lnTo>
                      <a:lnTo>
                        <a:pt x="1151" y="587"/>
                      </a:lnTo>
                      <a:lnTo>
                        <a:pt x="1153" y="585"/>
                      </a:lnTo>
                      <a:lnTo>
                        <a:pt x="1153" y="581"/>
                      </a:lnTo>
                      <a:lnTo>
                        <a:pt x="1155" y="581"/>
                      </a:lnTo>
                      <a:lnTo>
                        <a:pt x="1155" y="579"/>
                      </a:lnTo>
                      <a:lnTo>
                        <a:pt x="1155" y="577"/>
                      </a:lnTo>
                      <a:lnTo>
                        <a:pt x="1157" y="575"/>
                      </a:lnTo>
                      <a:lnTo>
                        <a:pt x="1159" y="573"/>
                      </a:lnTo>
                      <a:lnTo>
                        <a:pt x="1161" y="571"/>
                      </a:lnTo>
                      <a:lnTo>
                        <a:pt x="1163" y="567"/>
                      </a:lnTo>
                      <a:lnTo>
                        <a:pt x="1163" y="565"/>
                      </a:lnTo>
                      <a:lnTo>
                        <a:pt x="1165" y="561"/>
                      </a:lnTo>
                      <a:lnTo>
                        <a:pt x="1165" y="559"/>
                      </a:lnTo>
                      <a:lnTo>
                        <a:pt x="1167" y="557"/>
                      </a:lnTo>
                      <a:lnTo>
                        <a:pt x="1169" y="557"/>
                      </a:lnTo>
                      <a:lnTo>
                        <a:pt x="1169" y="559"/>
                      </a:lnTo>
                      <a:lnTo>
                        <a:pt x="1171" y="559"/>
                      </a:lnTo>
                      <a:lnTo>
                        <a:pt x="1173" y="557"/>
                      </a:lnTo>
                      <a:lnTo>
                        <a:pt x="1177" y="555"/>
                      </a:lnTo>
                      <a:lnTo>
                        <a:pt x="1179" y="551"/>
                      </a:lnTo>
                      <a:lnTo>
                        <a:pt x="1179" y="545"/>
                      </a:lnTo>
                      <a:lnTo>
                        <a:pt x="1179" y="541"/>
                      </a:lnTo>
                      <a:lnTo>
                        <a:pt x="1179" y="535"/>
                      </a:lnTo>
                      <a:lnTo>
                        <a:pt x="1177" y="531"/>
                      </a:lnTo>
                      <a:lnTo>
                        <a:pt x="1177" y="527"/>
                      </a:lnTo>
                      <a:lnTo>
                        <a:pt x="1177" y="525"/>
                      </a:lnTo>
                      <a:lnTo>
                        <a:pt x="1175" y="523"/>
                      </a:lnTo>
                      <a:lnTo>
                        <a:pt x="1175" y="521"/>
                      </a:lnTo>
                      <a:lnTo>
                        <a:pt x="1173" y="519"/>
                      </a:lnTo>
                      <a:lnTo>
                        <a:pt x="1173" y="517"/>
                      </a:lnTo>
                      <a:lnTo>
                        <a:pt x="1171" y="515"/>
                      </a:lnTo>
                      <a:lnTo>
                        <a:pt x="1169" y="513"/>
                      </a:lnTo>
                      <a:lnTo>
                        <a:pt x="1169" y="509"/>
                      </a:lnTo>
                      <a:lnTo>
                        <a:pt x="1167" y="505"/>
                      </a:lnTo>
                      <a:lnTo>
                        <a:pt x="1165" y="501"/>
                      </a:lnTo>
                      <a:lnTo>
                        <a:pt x="1165" y="497"/>
                      </a:lnTo>
                      <a:lnTo>
                        <a:pt x="1165" y="495"/>
                      </a:lnTo>
                      <a:lnTo>
                        <a:pt x="1165" y="493"/>
                      </a:lnTo>
                      <a:lnTo>
                        <a:pt x="1165" y="491"/>
                      </a:lnTo>
                      <a:lnTo>
                        <a:pt x="1163" y="489"/>
                      </a:lnTo>
                      <a:lnTo>
                        <a:pt x="1163" y="487"/>
                      </a:lnTo>
                      <a:lnTo>
                        <a:pt x="1163" y="485"/>
                      </a:lnTo>
                      <a:lnTo>
                        <a:pt x="1165" y="485"/>
                      </a:lnTo>
                      <a:lnTo>
                        <a:pt x="1163" y="483"/>
                      </a:lnTo>
                      <a:lnTo>
                        <a:pt x="1165" y="481"/>
                      </a:lnTo>
                      <a:lnTo>
                        <a:pt x="1165" y="477"/>
                      </a:lnTo>
                      <a:lnTo>
                        <a:pt x="1167" y="475"/>
                      </a:lnTo>
                      <a:lnTo>
                        <a:pt x="1169" y="471"/>
                      </a:lnTo>
                      <a:lnTo>
                        <a:pt x="1169" y="469"/>
                      </a:lnTo>
                      <a:lnTo>
                        <a:pt x="1169" y="467"/>
                      </a:lnTo>
                      <a:lnTo>
                        <a:pt x="1169" y="465"/>
                      </a:lnTo>
                      <a:lnTo>
                        <a:pt x="1169" y="461"/>
                      </a:lnTo>
                      <a:lnTo>
                        <a:pt x="1169" y="459"/>
                      </a:lnTo>
                      <a:lnTo>
                        <a:pt x="1169" y="457"/>
                      </a:lnTo>
                      <a:lnTo>
                        <a:pt x="1169" y="455"/>
                      </a:lnTo>
                      <a:lnTo>
                        <a:pt x="1169" y="453"/>
                      </a:lnTo>
                      <a:lnTo>
                        <a:pt x="1167" y="453"/>
                      </a:lnTo>
                      <a:lnTo>
                        <a:pt x="1165" y="453"/>
                      </a:lnTo>
                      <a:lnTo>
                        <a:pt x="1163" y="451"/>
                      </a:lnTo>
                      <a:lnTo>
                        <a:pt x="1161" y="449"/>
                      </a:lnTo>
                      <a:lnTo>
                        <a:pt x="1159" y="447"/>
                      </a:lnTo>
                      <a:lnTo>
                        <a:pt x="1159" y="445"/>
                      </a:lnTo>
                      <a:lnTo>
                        <a:pt x="1157" y="443"/>
                      </a:lnTo>
                      <a:lnTo>
                        <a:pt x="1157" y="441"/>
                      </a:lnTo>
                      <a:lnTo>
                        <a:pt x="1155" y="439"/>
                      </a:lnTo>
                      <a:lnTo>
                        <a:pt x="1155" y="437"/>
                      </a:lnTo>
                      <a:lnTo>
                        <a:pt x="1153" y="437"/>
                      </a:lnTo>
                      <a:lnTo>
                        <a:pt x="1153" y="435"/>
                      </a:lnTo>
                      <a:lnTo>
                        <a:pt x="1153" y="433"/>
                      </a:lnTo>
                      <a:lnTo>
                        <a:pt x="1151" y="433"/>
                      </a:lnTo>
                      <a:lnTo>
                        <a:pt x="1151" y="431"/>
                      </a:lnTo>
                      <a:lnTo>
                        <a:pt x="1149" y="431"/>
                      </a:lnTo>
                      <a:lnTo>
                        <a:pt x="1147" y="429"/>
                      </a:lnTo>
                      <a:lnTo>
                        <a:pt x="1145" y="429"/>
                      </a:lnTo>
                      <a:lnTo>
                        <a:pt x="1143" y="429"/>
                      </a:lnTo>
                      <a:lnTo>
                        <a:pt x="1141" y="429"/>
                      </a:lnTo>
                      <a:lnTo>
                        <a:pt x="1139" y="431"/>
                      </a:lnTo>
                      <a:lnTo>
                        <a:pt x="1137" y="431"/>
                      </a:lnTo>
                      <a:lnTo>
                        <a:pt x="1135" y="431"/>
                      </a:lnTo>
                      <a:lnTo>
                        <a:pt x="1133" y="431"/>
                      </a:lnTo>
                      <a:lnTo>
                        <a:pt x="1133" y="429"/>
                      </a:lnTo>
                      <a:lnTo>
                        <a:pt x="1131" y="429"/>
                      </a:lnTo>
                      <a:lnTo>
                        <a:pt x="1129" y="427"/>
                      </a:lnTo>
                      <a:lnTo>
                        <a:pt x="1127" y="427"/>
                      </a:lnTo>
                      <a:lnTo>
                        <a:pt x="1125" y="427"/>
                      </a:lnTo>
                      <a:lnTo>
                        <a:pt x="1123" y="427"/>
                      </a:lnTo>
                      <a:lnTo>
                        <a:pt x="1121" y="427"/>
                      </a:lnTo>
                      <a:lnTo>
                        <a:pt x="1121" y="429"/>
                      </a:lnTo>
                      <a:lnTo>
                        <a:pt x="1119" y="429"/>
                      </a:lnTo>
                      <a:lnTo>
                        <a:pt x="1117" y="429"/>
                      </a:lnTo>
                      <a:lnTo>
                        <a:pt x="1117" y="427"/>
                      </a:lnTo>
                      <a:lnTo>
                        <a:pt x="1117" y="425"/>
                      </a:lnTo>
                      <a:lnTo>
                        <a:pt x="1117" y="423"/>
                      </a:lnTo>
                      <a:lnTo>
                        <a:pt x="1115" y="421"/>
                      </a:lnTo>
                      <a:lnTo>
                        <a:pt x="1113" y="421"/>
                      </a:lnTo>
                      <a:lnTo>
                        <a:pt x="1111" y="421"/>
                      </a:lnTo>
                      <a:lnTo>
                        <a:pt x="1111" y="419"/>
                      </a:lnTo>
                      <a:lnTo>
                        <a:pt x="1109" y="419"/>
                      </a:lnTo>
                      <a:lnTo>
                        <a:pt x="1107" y="419"/>
                      </a:lnTo>
                      <a:lnTo>
                        <a:pt x="1105" y="417"/>
                      </a:lnTo>
                      <a:lnTo>
                        <a:pt x="1103" y="417"/>
                      </a:lnTo>
                      <a:lnTo>
                        <a:pt x="1101" y="415"/>
                      </a:lnTo>
                      <a:lnTo>
                        <a:pt x="1101" y="413"/>
                      </a:lnTo>
                      <a:lnTo>
                        <a:pt x="1101" y="411"/>
                      </a:lnTo>
                      <a:lnTo>
                        <a:pt x="1101" y="409"/>
                      </a:lnTo>
                      <a:lnTo>
                        <a:pt x="1099" y="409"/>
                      </a:lnTo>
                      <a:lnTo>
                        <a:pt x="1099" y="407"/>
                      </a:lnTo>
                      <a:lnTo>
                        <a:pt x="1099" y="405"/>
                      </a:lnTo>
                      <a:lnTo>
                        <a:pt x="1097" y="405"/>
                      </a:lnTo>
                      <a:lnTo>
                        <a:pt x="1095" y="405"/>
                      </a:lnTo>
                      <a:lnTo>
                        <a:pt x="1093" y="405"/>
                      </a:lnTo>
                      <a:lnTo>
                        <a:pt x="1093" y="403"/>
                      </a:lnTo>
                      <a:lnTo>
                        <a:pt x="1091" y="403"/>
                      </a:lnTo>
                      <a:lnTo>
                        <a:pt x="1089" y="403"/>
                      </a:lnTo>
                      <a:lnTo>
                        <a:pt x="1087" y="380"/>
                      </a:lnTo>
                      <a:lnTo>
                        <a:pt x="1087" y="372"/>
                      </a:lnTo>
                      <a:lnTo>
                        <a:pt x="1087" y="362"/>
                      </a:lnTo>
                      <a:lnTo>
                        <a:pt x="1091" y="348"/>
                      </a:lnTo>
                      <a:lnTo>
                        <a:pt x="1091" y="346"/>
                      </a:lnTo>
                      <a:lnTo>
                        <a:pt x="1091" y="344"/>
                      </a:lnTo>
                      <a:lnTo>
                        <a:pt x="1093" y="342"/>
                      </a:lnTo>
                      <a:lnTo>
                        <a:pt x="1093" y="340"/>
                      </a:lnTo>
                      <a:lnTo>
                        <a:pt x="1091" y="336"/>
                      </a:lnTo>
                      <a:lnTo>
                        <a:pt x="1089" y="330"/>
                      </a:lnTo>
                      <a:lnTo>
                        <a:pt x="1089" y="328"/>
                      </a:lnTo>
                      <a:lnTo>
                        <a:pt x="1089" y="326"/>
                      </a:lnTo>
                      <a:lnTo>
                        <a:pt x="1087" y="326"/>
                      </a:lnTo>
                      <a:lnTo>
                        <a:pt x="1087" y="320"/>
                      </a:lnTo>
                      <a:lnTo>
                        <a:pt x="1085" y="318"/>
                      </a:lnTo>
                      <a:lnTo>
                        <a:pt x="1085" y="316"/>
                      </a:lnTo>
                      <a:lnTo>
                        <a:pt x="1085" y="314"/>
                      </a:lnTo>
                      <a:lnTo>
                        <a:pt x="1081" y="302"/>
                      </a:lnTo>
                      <a:lnTo>
                        <a:pt x="1079" y="300"/>
                      </a:lnTo>
                      <a:lnTo>
                        <a:pt x="1079" y="298"/>
                      </a:lnTo>
                      <a:lnTo>
                        <a:pt x="1079" y="296"/>
                      </a:lnTo>
                      <a:lnTo>
                        <a:pt x="1077" y="292"/>
                      </a:lnTo>
                      <a:lnTo>
                        <a:pt x="1077" y="290"/>
                      </a:lnTo>
                      <a:lnTo>
                        <a:pt x="1077" y="288"/>
                      </a:lnTo>
                      <a:lnTo>
                        <a:pt x="1075" y="288"/>
                      </a:lnTo>
                      <a:lnTo>
                        <a:pt x="1077" y="284"/>
                      </a:lnTo>
                      <a:lnTo>
                        <a:pt x="1079" y="282"/>
                      </a:lnTo>
                      <a:lnTo>
                        <a:pt x="1081" y="278"/>
                      </a:lnTo>
                      <a:lnTo>
                        <a:pt x="1083" y="272"/>
                      </a:lnTo>
                      <a:lnTo>
                        <a:pt x="1083" y="270"/>
                      </a:lnTo>
                      <a:lnTo>
                        <a:pt x="1081" y="270"/>
                      </a:lnTo>
                      <a:lnTo>
                        <a:pt x="1079" y="268"/>
                      </a:lnTo>
                      <a:lnTo>
                        <a:pt x="1077" y="266"/>
                      </a:lnTo>
                      <a:lnTo>
                        <a:pt x="1075" y="264"/>
                      </a:lnTo>
                      <a:lnTo>
                        <a:pt x="1075" y="262"/>
                      </a:lnTo>
                      <a:lnTo>
                        <a:pt x="1073" y="262"/>
                      </a:lnTo>
                      <a:lnTo>
                        <a:pt x="1073" y="260"/>
                      </a:lnTo>
                      <a:lnTo>
                        <a:pt x="1071" y="260"/>
                      </a:lnTo>
                      <a:lnTo>
                        <a:pt x="1071" y="258"/>
                      </a:lnTo>
                      <a:lnTo>
                        <a:pt x="1069" y="258"/>
                      </a:lnTo>
                      <a:lnTo>
                        <a:pt x="1069" y="256"/>
                      </a:lnTo>
                      <a:lnTo>
                        <a:pt x="1067" y="256"/>
                      </a:lnTo>
                      <a:lnTo>
                        <a:pt x="1067" y="254"/>
                      </a:lnTo>
                      <a:lnTo>
                        <a:pt x="1065" y="254"/>
                      </a:lnTo>
                      <a:lnTo>
                        <a:pt x="1063" y="252"/>
                      </a:lnTo>
                      <a:lnTo>
                        <a:pt x="1061" y="252"/>
                      </a:lnTo>
                      <a:lnTo>
                        <a:pt x="1061" y="250"/>
                      </a:lnTo>
                      <a:lnTo>
                        <a:pt x="1057" y="248"/>
                      </a:lnTo>
                      <a:lnTo>
                        <a:pt x="1051" y="244"/>
                      </a:lnTo>
                      <a:lnTo>
                        <a:pt x="1049" y="244"/>
                      </a:lnTo>
                      <a:lnTo>
                        <a:pt x="1049" y="242"/>
                      </a:lnTo>
                      <a:lnTo>
                        <a:pt x="1049" y="240"/>
                      </a:lnTo>
                      <a:lnTo>
                        <a:pt x="1047" y="240"/>
                      </a:lnTo>
                      <a:lnTo>
                        <a:pt x="1047" y="238"/>
                      </a:lnTo>
                      <a:lnTo>
                        <a:pt x="1045" y="238"/>
                      </a:lnTo>
                      <a:lnTo>
                        <a:pt x="1045" y="236"/>
                      </a:lnTo>
                      <a:lnTo>
                        <a:pt x="1045" y="234"/>
                      </a:lnTo>
                      <a:lnTo>
                        <a:pt x="1047" y="234"/>
                      </a:lnTo>
                      <a:lnTo>
                        <a:pt x="1047" y="232"/>
                      </a:lnTo>
                      <a:lnTo>
                        <a:pt x="1049" y="232"/>
                      </a:lnTo>
                      <a:lnTo>
                        <a:pt x="1049" y="230"/>
                      </a:lnTo>
                      <a:lnTo>
                        <a:pt x="1051" y="230"/>
                      </a:lnTo>
                      <a:lnTo>
                        <a:pt x="1051" y="228"/>
                      </a:lnTo>
                      <a:lnTo>
                        <a:pt x="1051" y="226"/>
                      </a:lnTo>
                      <a:lnTo>
                        <a:pt x="1049" y="226"/>
                      </a:lnTo>
                      <a:lnTo>
                        <a:pt x="1049" y="224"/>
                      </a:lnTo>
                      <a:lnTo>
                        <a:pt x="1051" y="224"/>
                      </a:lnTo>
                      <a:lnTo>
                        <a:pt x="1051" y="222"/>
                      </a:lnTo>
                      <a:lnTo>
                        <a:pt x="1053" y="222"/>
                      </a:lnTo>
                      <a:lnTo>
                        <a:pt x="1053" y="220"/>
                      </a:lnTo>
                      <a:lnTo>
                        <a:pt x="1055" y="220"/>
                      </a:lnTo>
                      <a:lnTo>
                        <a:pt x="1055" y="218"/>
                      </a:lnTo>
                      <a:lnTo>
                        <a:pt x="1057" y="218"/>
                      </a:lnTo>
                      <a:lnTo>
                        <a:pt x="1057" y="216"/>
                      </a:lnTo>
                      <a:lnTo>
                        <a:pt x="1059" y="216"/>
                      </a:lnTo>
                      <a:lnTo>
                        <a:pt x="1059" y="214"/>
                      </a:lnTo>
                      <a:lnTo>
                        <a:pt x="1061" y="212"/>
                      </a:lnTo>
                      <a:lnTo>
                        <a:pt x="1063" y="212"/>
                      </a:lnTo>
                      <a:lnTo>
                        <a:pt x="1063" y="210"/>
                      </a:lnTo>
                      <a:lnTo>
                        <a:pt x="1065" y="210"/>
                      </a:lnTo>
                      <a:lnTo>
                        <a:pt x="1065" y="208"/>
                      </a:lnTo>
                      <a:lnTo>
                        <a:pt x="1067" y="208"/>
                      </a:lnTo>
                      <a:lnTo>
                        <a:pt x="1069" y="208"/>
                      </a:lnTo>
                      <a:lnTo>
                        <a:pt x="1069" y="206"/>
                      </a:lnTo>
                      <a:lnTo>
                        <a:pt x="1071" y="206"/>
                      </a:lnTo>
                      <a:lnTo>
                        <a:pt x="1071" y="204"/>
                      </a:lnTo>
                      <a:lnTo>
                        <a:pt x="1073" y="204"/>
                      </a:lnTo>
                      <a:lnTo>
                        <a:pt x="1073" y="202"/>
                      </a:lnTo>
                      <a:lnTo>
                        <a:pt x="1075" y="202"/>
                      </a:lnTo>
                      <a:lnTo>
                        <a:pt x="1075" y="200"/>
                      </a:lnTo>
                      <a:lnTo>
                        <a:pt x="1075" y="198"/>
                      </a:lnTo>
                      <a:lnTo>
                        <a:pt x="1077" y="198"/>
                      </a:lnTo>
                      <a:lnTo>
                        <a:pt x="1079" y="198"/>
                      </a:lnTo>
                      <a:lnTo>
                        <a:pt x="1079" y="196"/>
                      </a:lnTo>
                      <a:lnTo>
                        <a:pt x="1081" y="196"/>
                      </a:lnTo>
                      <a:lnTo>
                        <a:pt x="1081" y="194"/>
                      </a:lnTo>
                      <a:lnTo>
                        <a:pt x="1083" y="194"/>
                      </a:lnTo>
                      <a:lnTo>
                        <a:pt x="1083" y="192"/>
                      </a:lnTo>
                      <a:lnTo>
                        <a:pt x="1085" y="192"/>
                      </a:lnTo>
                      <a:lnTo>
                        <a:pt x="1087" y="192"/>
                      </a:lnTo>
                      <a:lnTo>
                        <a:pt x="1087" y="190"/>
                      </a:lnTo>
                      <a:lnTo>
                        <a:pt x="1089" y="190"/>
                      </a:lnTo>
                      <a:lnTo>
                        <a:pt x="1089" y="188"/>
                      </a:lnTo>
                      <a:lnTo>
                        <a:pt x="1089" y="186"/>
                      </a:lnTo>
                      <a:lnTo>
                        <a:pt x="1089" y="184"/>
                      </a:lnTo>
                      <a:lnTo>
                        <a:pt x="1091" y="182"/>
                      </a:lnTo>
                      <a:lnTo>
                        <a:pt x="1091" y="180"/>
                      </a:lnTo>
                      <a:lnTo>
                        <a:pt x="1089" y="180"/>
                      </a:lnTo>
                      <a:lnTo>
                        <a:pt x="1089" y="178"/>
                      </a:lnTo>
                      <a:lnTo>
                        <a:pt x="1089" y="176"/>
                      </a:lnTo>
                      <a:lnTo>
                        <a:pt x="1089" y="174"/>
                      </a:lnTo>
                      <a:lnTo>
                        <a:pt x="1089" y="172"/>
                      </a:lnTo>
                      <a:lnTo>
                        <a:pt x="1089" y="170"/>
                      </a:lnTo>
                      <a:lnTo>
                        <a:pt x="1089" y="168"/>
                      </a:lnTo>
                      <a:lnTo>
                        <a:pt x="1087" y="168"/>
                      </a:lnTo>
                      <a:lnTo>
                        <a:pt x="1087" y="166"/>
                      </a:lnTo>
                      <a:lnTo>
                        <a:pt x="1087" y="164"/>
                      </a:lnTo>
                      <a:lnTo>
                        <a:pt x="1087" y="162"/>
                      </a:lnTo>
                      <a:lnTo>
                        <a:pt x="1089" y="162"/>
                      </a:lnTo>
                      <a:lnTo>
                        <a:pt x="1091" y="162"/>
                      </a:lnTo>
                      <a:lnTo>
                        <a:pt x="1093" y="162"/>
                      </a:lnTo>
                      <a:lnTo>
                        <a:pt x="1095" y="162"/>
                      </a:lnTo>
                      <a:lnTo>
                        <a:pt x="1095" y="160"/>
                      </a:lnTo>
                      <a:lnTo>
                        <a:pt x="1093" y="160"/>
                      </a:lnTo>
                      <a:lnTo>
                        <a:pt x="1093" y="158"/>
                      </a:lnTo>
                      <a:lnTo>
                        <a:pt x="1091" y="158"/>
                      </a:lnTo>
                      <a:lnTo>
                        <a:pt x="1091" y="156"/>
                      </a:lnTo>
                      <a:lnTo>
                        <a:pt x="1091" y="154"/>
                      </a:lnTo>
                      <a:lnTo>
                        <a:pt x="1091" y="152"/>
                      </a:lnTo>
                      <a:lnTo>
                        <a:pt x="1091" y="150"/>
                      </a:lnTo>
                      <a:lnTo>
                        <a:pt x="1093" y="150"/>
                      </a:lnTo>
                      <a:lnTo>
                        <a:pt x="1095" y="150"/>
                      </a:lnTo>
                      <a:lnTo>
                        <a:pt x="1097" y="150"/>
                      </a:lnTo>
                      <a:lnTo>
                        <a:pt x="1099" y="150"/>
                      </a:lnTo>
                      <a:lnTo>
                        <a:pt x="1099" y="148"/>
                      </a:lnTo>
                      <a:lnTo>
                        <a:pt x="1099" y="146"/>
                      </a:lnTo>
                      <a:lnTo>
                        <a:pt x="1101" y="146"/>
                      </a:lnTo>
                      <a:lnTo>
                        <a:pt x="1101" y="144"/>
                      </a:lnTo>
                      <a:lnTo>
                        <a:pt x="1101" y="142"/>
                      </a:lnTo>
                      <a:lnTo>
                        <a:pt x="1103" y="142"/>
                      </a:lnTo>
                      <a:lnTo>
                        <a:pt x="1105" y="142"/>
                      </a:lnTo>
                      <a:lnTo>
                        <a:pt x="1105" y="140"/>
                      </a:lnTo>
                      <a:lnTo>
                        <a:pt x="1107" y="140"/>
                      </a:lnTo>
                      <a:lnTo>
                        <a:pt x="1107" y="138"/>
                      </a:lnTo>
                      <a:lnTo>
                        <a:pt x="1105" y="138"/>
                      </a:lnTo>
                      <a:lnTo>
                        <a:pt x="1105" y="136"/>
                      </a:lnTo>
                      <a:lnTo>
                        <a:pt x="1105" y="134"/>
                      </a:lnTo>
                      <a:lnTo>
                        <a:pt x="1105" y="132"/>
                      </a:lnTo>
                      <a:lnTo>
                        <a:pt x="1103" y="132"/>
                      </a:lnTo>
                      <a:lnTo>
                        <a:pt x="1103" y="130"/>
                      </a:lnTo>
                      <a:lnTo>
                        <a:pt x="1103" y="128"/>
                      </a:lnTo>
                      <a:lnTo>
                        <a:pt x="1103" y="126"/>
                      </a:lnTo>
                      <a:lnTo>
                        <a:pt x="1103" y="124"/>
                      </a:lnTo>
                      <a:lnTo>
                        <a:pt x="1103" y="122"/>
                      </a:lnTo>
                      <a:lnTo>
                        <a:pt x="1103" y="120"/>
                      </a:lnTo>
                      <a:lnTo>
                        <a:pt x="1103" y="118"/>
                      </a:lnTo>
                      <a:lnTo>
                        <a:pt x="1105" y="118"/>
                      </a:lnTo>
                      <a:lnTo>
                        <a:pt x="1105" y="116"/>
                      </a:lnTo>
                      <a:lnTo>
                        <a:pt x="1107" y="116"/>
                      </a:lnTo>
                      <a:lnTo>
                        <a:pt x="1109" y="116"/>
                      </a:lnTo>
                      <a:lnTo>
                        <a:pt x="1111" y="116"/>
                      </a:lnTo>
                      <a:lnTo>
                        <a:pt x="1113" y="116"/>
                      </a:lnTo>
                      <a:lnTo>
                        <a:pt x="1115" y="116"/>
                      </a:lnTo>
                      <a:lnTo>
                        <a:pt x="1117" y="118"/>
                      </a:lnTo>
                      <a:lnTo>
                        <a:pt x="1119" y="118"/>
                      </a:lnTo>
                      <a:lnTo>
                        <a:pt x="1121" y="116"/>
                      </a:lnTo>
                      <a:lnTo>
                        <a:pt x="1121" y="114"/>
                      </a:lnTo>
                      <a:lnTo>
                        <a:pt x="1123" y="114"/>
                      </a:lnTo>
                      <a:lnTo>
                        <a:pt x="1125" y="114"/>
                      </a:lnTo>
                      <a:lnTo>
                        <a:pt x="1127" y="114"/>
                      </a:lnTo>
                      <a:lnTo>
                        <a:pt x="1127" y="112"/>
                      </a:lnTo>
                      <a:lnTo>
                        <a:pt x="1129" y="112"/>
                      </a:lnTo>
                      <a:lnTo>
                        <a:pt x="1131" y="112"/>
                      </a:lnTo>
                      <a:lnTo>
                        <a:pt x="1133" y="112"/>
                      </a:lnTo>
                      <a:lnTo>
                        <a:pt x="1133" y="114"/>
                      </a:lnTo>
                      <a:lnTo>
                        <a:pt x="1135" y="114"/>
                      </a:lnTo>
                      <a:lnTo>
                        <a:pt x="1137" y="114"/>
                      </a:lnTo>
                      <a:lnTo>
                        <a:pt x="1137" y="116"/>
                      </a:lnTo>
                      <a:lnTo>
                        <a:pt x="1137" y="118"/>
                      </a:lnTo>
                      <a:lnTo>
                        <a:pt x="1139" y="118"/>
                      </a:lnTo>
                      <a:lnTo>
                        <a:pt x="1141" y="118"/>
                      </a:lnTo>
                      <a:lnTo>
                        <a:pt x="1141" y="120"/>
                      </a:lnTo>
                      <a:lnTo>
                        <a:pt x="1143" y="120"/>
                      </a:lnTo>
                      <a:lnTo>
                        <a:pt x="1145" y="120"/>
                      </a:lnTo>
                      <a:lnTo>
                        <a:pt x="1147" y="122"/>
                      </a:lnTo>
                      <a:lnTo>
                        <a:pt x="1149" y="122"/>
                      </a:lnTo>
                      <a:lnTo>
                        <a:pt x="1151" y="122"/>
                      </a:lnTo>
                      <a:lnTo>
                        <a:pt x="1151" y="120"/>
                      </a:lnTo>
                      <a:lnTo>
                        <a:pt x="1153" y="120"/>
                      </a:lnTo>
                      <a:lnTo>
                        <a:pt x="1155" y="120"/>
                      </a:lnTo>
                      <a:lnTo>
                        <a:pt x="1155" y="118"/>
                      </a:lnTo>
                      <a:lnTo>
                        <a:pt x="1157" y="118"/>
                      </a:lnTo>
                      <a:lnTo>
                        <a:pt x="1159" y="118"/>
                      </a:lnTo>
                      <a:lnTo>
                        <a:pt x="1161" y="118"/>
                      </a:lnTo>
                      <a:lnTo>
                        <a:pt x="1163" y="118"/>
                      </a:lnTo>
                      <a:lnTo>
                        <a:pt x="1165" y="118"/>
                      </a:lnTo>
                      <a:lnTo>
                        <a:pt x="1165" y="116"/>
                      </a:lnTo>
                      <a:lnTo>
                        <a:pt x="1165" y="114"/>
                      </a:lnTo>
                      <a:lnTo>
                        <a:pt x="1167" y="114"/>
                      </a:lnTo>
                      <a:lnTo>
                        <a:pt x="1167" y="112"/>
                      </a:lnTo>
                      <a:lnTo>
                        <a:pt x="1167" y="110"/>
                      </a:lnTo>
                      <a:lnTo>
                        <a:pt x="1167" y="108"/>
                      </a:lnTo>
                      <a:lnTo>
                        <a:pt x="1165" y="106"/>
                      </a:lnTo>
                      <a:lnTo>
                        <a:pt x="1165" y="104"/>
                      </a:lnTo>
                      <a:lnTo>
                        <a:pt x="1167" y="104"/>
                      </a:lnTo>
                      <a:lnTo>
                        <a:pt x="1169" y="104"/>
                      </a:lnTo>
                      <a:lnTo>
                        <a:pt x="1169" y="102"/>
                      </a:lnTo>
                      <a:lnTo>
                        <a:pt x="1167" y="100"/>
                      </a:lnTo>
                      <a:lnTo>
                        <a:pt x="1167" y="98"/>
                      </a:lnTo>
                      <a:lnTo>
                        <a:pt x="1167" y="96"/>
                      </a:lnTo>
                      <a:lnTo>
                        <a:pt x="1169" y="94"/>
                      </a:lnTo>
                      <a:lnTo>
                        <a:pt x="1169" y="92"/>
                      </a:lnTo>
                      <a:lnTo>
                        <a:pt x="1169" y="90"/>
                      </a:lnTo>
                      <a:lnTo>
                        <a:pt x="1169" y="88"/>
                      </a:lnTo>
                      <a:lnTo>
                        <a:pt x="1169" y="86"/>
                      </a:lnTo>
                      <a:lnTo>
                        <a:pt x="1169" y="84"/>
                      </a:lnTo>
                      <a:lnTo>
                        <a:pt x="1171" y="84"/>
                      </a:lnTo>
                      <a:lnTo>
                        <a:pt x="1173" y="82"/>
                      </a:lnTo>
                      <a:lnTo>
                        <a:pt x="1175" y="82"/>
                      </a:lnTo>
                      <a:lnTo>
                        <a:pt x="1175" y="80"/>
                      </a:lnTo>
                      <a:lnTo>
                        <a:pt x="1175" y="78"/>
                      </a:lnTo>
                      <a:lnTo>
                        <a:pt x="1173" y="78"/>
                      </a:lnTo>
                      <a:lnTo>
                        <a:pt x="1171" y="78"/>
                      </a:lnTo>
                      <a:lnTo>
                        <a:pt x="1169" y="78"/>
                      </a:lnTo>
                      <a:lnTo>
                        <a:pt x="1169" y="80"/>
                      </a:lnTo>
                      <a:lnTo>
                        <a:pt x="1167" y="80"/>
                      </a:lnTo>
                      <a:lnTo>
                        <a:pt x="1167" y="78"/>
                      </a:lnTo>
                      <a:lnTo>
                        <a:pt x="1167" y="76"/>
                      </a:lnTo>
                      <a:lnTo>
                        <a:pt x="1167" y="74"/>
                      </a:lnTo>
                      <a:lnTo>
                        <a:pt x="1169" y="74"/>
                      </a:lnTo>
                      <a:lnTo>
                        <a:pt x="1169" y="72"/>
                      </a:lnTo>
                      <a:lnTo>
                        <a:pt x="1169" y="68"/>
                      </a:lnTo>
                      <a:lnTo>
                        <a:pt x="1169" y="66"/>
                      </a:lnTo>
                      <a:lnTo>
                        <a:pt x="1171" y="64"/>
                      </a:lnTo>
                      <a:lnTo>
                        <a:pt x="1171" y="62"/>
                      </a:lnTo>
                      <a:lnTo>
                        <a:pt x="1171" y="60"/>
                      </a:lnTo>
                      <a:lnTo>
                        <a:pt x="1169" y="58"/>
                      </a:lnTo>
                      <a:lnTo>
                        <a:pt x="1169" y="56"/>
                      </a:lnTo>
                      <a:lnTo>
                        <a:pt x="1169" y="54"/>
                      </a:lnTo>
                      <a:lnTo>
                        <a:pt x="1169" y="52"/>
                      </a:lnTo>
                      <a:lnTo>
                        <a:pt x="1169" y="50"/>
                      </a:lnTo>
                      <a:lnTo>
                        <a:pt x="1169" y="48"/>
                      </a:lnTo>
                      <a:lnTo>
                        <a:pt x="1169" y="46"/>
                      </a:lnTo>
                      <a:lnTo>
                        <a:pt x="1171" y="46"/>
                      </a:lnTo>
                      <a:lnTo>
                        <a:pt x="1173" y="46"/>
                      </a:lnTo>
                      <a:lnTo>
                        <a:pt x="1173" y="48"/>
                      </a:lnTo>
                      <a:lnTo>
                        <a:pt x="1175" y="48"/>
                      </a:lnTo>
                      <a:lnTo>
                        <a:pt x="1177" y="48"/>
                      </a:lnTo>
                      <a:lnTo>
                        <a:pt x="1179" y="48"/>
                      </a:lnTo>
                      <a:lnTo>
                        <a:pt x="1179" y="46"/>
                      </a:lnTo>
                      <a:lnTo>
                        <a:pt x="1179" y="44"/>
                      </a:lnTo>
                      <a:lnTo>
                        <a:pt x="1181" y="44"/>
                      </a:lnTo>
                      <a:lnTo>
                        <a:pt x="1181" y="42"/>
                      </a:lnTo>
                      <a:lnTo>
                        <a:pt x="1183" y="42"/>
                      </a:lnTo>
                      <a:lnTo>
                        <a:pt x="1185" y="40"/>
                      </a:lnTo>
                      <a:lnTo>
                        <a:pt x="1187" y="38"/>
                      </a:lnTo>
                      <a:lnTo>
                        <a:pt x="1189" y="38"/>
                      </a:lnTo>
                      <a:lnTo>
                        <a:pt x="1189" y="36"/>
                      </a:lnTo>
                      <a:lnTo>
                        <a:pt x="1191" y="34"/>
                      </a:lnTo>
                      <a:lnTo>
                        <a:pt x="1191" y="32"/>
                      </a:lnTo>
                      <a:lnTo>
                        <a:pt x="1193" y="32"/>
                      </a:lnTo>
                      <a:lnTo>
                        <a:pt x="1193" y="30"/>
                      </a:lnTo>
                      <a:lnTo>
                        <a:pt x="1195" y="28"/>
                      </a:lnTo>
                      <a:lnTo>
                        <a:pt x="1197" y="28"/>
                      </a:lnTo>
                      <a:lnTo>
                        <a:pt x="1197" y="26"/>
                      </a:lnTo>
                      <a:lnTo>
                        <a:pt x="1199" y="26"/>
                      </a:lnTo>
                      <a:lnTo>
                        <a:pt x="1199" y="24"/>
                      </a:lnTo>
                      <a:lnTo>
                        <a:pt x="1199" y="22"/>
                      </a:lnTo>
                      <a:lnTo>
                        <a:pt x="1199" y="20"/>
                      </a:lnTo>
                      <a:lnTo>
                        <a:pt x="1201" y="18"/>
                      </a:lnTo>
                      <a:lnTo>
                        <a:pt x="1203" y="16"/>
                      </a:lnTo>
                      <a:lnTo>
                        <a:pt x="1203" y="14"/>
                      </a:lnTo>
                      <a:lnTo>
                        <a:pt x="1205" y="10"/>
                      </a:lnTo>
                      <a:lnTo>
                        <a:pt x="1209" y="6"/>
                      </a:lnTo>
                      <a:lnTo>
                        <a:pt x="1211" y="2"/>
                      </a:lnTo>
                      <a:lnTo>
                        <a:pt x="1211" y="0"/>
                      </a:lnTo>
                      <a:lnTo>
                        <a:pt x="1209" y="0"/>
                      </a:lnTo>
                      <a:lnTo>
                        <a:pt x="1207" y="0"/>
                      </a:lnTo>
                      <a:lnTo>
                        <a:pt x="1187" y="2"/>
                      </a:lnTo>
                      <a:lnTo>
                        <a:pt x="1153" y="4"/>
                      </a:lnTo>
                      <a:lnTo>
                        <a:pt x="1097" y="8"/>
                      </a:lnTo>
                      <a:lnTo>
                        <a:pt x="1037" y="10"/>
                      </a:lnTo>
                      <a:lnTo>
                        <a:pt x="1013" y="12"/>
                      </a:lnTo>
                      <a:lnTo>
                        <a:pt x="1011" y="12"/>
                      </a:lnTo>
                      <a:lnTo>
                        <a:pt x="1007" y="12"/>
                      </a:lnTo>
                      <a:lnTo>
                        <a:pt x="1005" y="12"/>
                      </a:lnTo>
                      <a:lnTo>
                        <a:pt x="1001" y="12"/>
                      </a:lnTo>
                      <a:lnTo>
                        <a:pt x="985" y="14"/>
                      </a:lnTo>
                      <a:lnTo>
                        <a:pt x="933" y="18"/>
                      </a:lnTo>
                      <a:lnTo>
                        <a:pt x="881" y="22"/>
                      </a:lnTo>
                      <a:lnTo>
                        <a:pt x="831" y="26"/>
                      </a:lnTo>
                      <a:lnTo>
                        <a:pt x="777" y="30"/>
                      </a:lnTo>
                      <a:lnTo>
                        <a:pt x="743" y="32"/>
                      </a:lnTo>
                      <a:lnTo>
                        <a:pt x="739" y="32"/>
                      </a:lnTo>
                      <a:lnTo>
                        <a:pt x="725" y="34"/>
                      </a:lnTo>
                      <a:lnTo>
                        <a:pt x="687" y="36"/>
                      </a:lnTo>
                      <a:lnTo>
                        <a:pt x="671" y="38"/>
                      </a:lnTo>
                      <a:lnTo>
                        <a:pt x="661" y="38"/>
                      </a:lnTo>
                      <a:lnTo>
                        <a:pt x="629" y="40"/>
                      </a:lnTo>
                      <a:lnTo>
                        <a:pt x="617" y="42"/>
                      </a:lnTo>
                      <a:lnTo>
                        <a:pt x="607" y="44"/>
                      </a:lnTo>
                      <a:lnTo>
                        <a:pt x="569" y="46"/>
                      </a:lnTo>
                      <a:lnTo>
                        <a:pt x="567" y="46"/>
                      </a:lnTo>
                      <a:lnTo>
                        <a:pt x="563" y="46"/>
                      </a:lnTo>
                      <a:lnTo>
                        <a:pt x="527" y="50"/>
                      </a:lnTo>
                      <a:lnTo>
                        <a:pt x="513" y="50"/>
                      </a:lnTo>
                      <a:lnTo>
                        <a:pt x="511" y="50"/>
                      </a:lnTo>
                      <a:lnTo>
                        <a:pt x="503" y="52"/>
                      </a:lnTo>
                      <a:lnTo>
                        <a:pt x="497" y="52"/>
                      </a:lnTo>
                      <a:lnTo>
                        <a:pt x="495" y="52"/>
                      </a:lnTo>
                      <a:lnTo>
                        <a:pt x="493" y="52"/>
                      </a:lnTo>
                      <a:lnTo>
                        <a:pt x="491" y="52"/>
                      </a:lnTo>
                      <a:lnTo>
                        <a:pt x="461" y="56"/>
                      </a:lnTo>
                      <a:lnTo>
                        <a:pt x="431" y="56"/>
                      </a:lnTo>
                      <a:lnTo>
                        <a:pt x="427" y="56"/>
                      </a:lnTo>
                      <a:lnTo>
                        <a:pt x="425" y="56"/>
                      </a:lnTo>
                      <a:lnTo>
                        <a:pt x="408" y="58"/>
                      </a:lnTo>
                      <a:lnTo>
                        <a:pt x="364" y="62"/>
                      </a:lnTo>
                      <a:lnTo>
                        <a:pt x="340" y="64"/>
                      </a:lnTo>
                      <a:lnTo>
                        <a:pt x="326" y="64"/>
                      </a:lnTo>
                      <a:lnTo>
                        <a:pt x="258" y="70"/>
                      </a:lnTo>
                      <a:lnTo>
                        <a:pt x="256" y="70"/>
                      </a:lnTo>
                      <a:lnTo>
                        <a:pt x="254" y="70"/>
                      </a:lnTo>
                      <a:lnTo>
                        <a:pt x="246" y="72"/>
                      </a:lnTo>
                      <a:lnTo>
                        <a:pt x="234" y="72"/>
                      </a:lnTo>
                      <a:lnTo>
                        <a:pt x="232" y="72"/>
                      </a:lnTo>
                      <a:lnTo>
                        <a:pt x="230" y="72"/>
                      </a:lnTo>
                      <a:lnTo>
                        <a:pt x="226" y="74"/>
                      </a:lnTo>
                      <a:lnTo>
                        <a:pt x="222" y="74"/>
                      </a:lnTo>
                      <a:lnTo>
                        <a:pt x="218" y="74"/>
                      </a:lnTo>
                      <a:lnTo>
                        <a:pt x="216" y="74"/>
                      </a:lnTo>
                      <a:lnTo>
                        <a:pt x="212" y="74"/>
                      </a:lnTo>
                      <a:lnTo>
                        <a:pt x="210" y="74"/>
                      </a:lnTo>
                      <a:lnTo>
                        <a:pt x="208" y="74"/>
                      </a:lnTo>
                      <a:lnTo>
                        <a:pt x="206" y="74"/>
                      </a:lnTo>
                      <a:lnTo>
                        <a:pt x="190" y="76"/>
                      </a:lnTo>
                      <a:lnTo>
                        <a:pt x="176" y="78"/>
                      </a:lnTo>
                      <a:lnTo>
                        <a:pt x="166" y="78"/>
                      </a:lnTo>
                      <a:lnTo>
                        <a:pt x="164" y="78"/>
                      </a:lnTo>
                      <a:lnTo>
                        <a:pt x="162" y="78"/>
                      </a:lnTo>
                      <a:lnTo>
                        <a:pt x="152" y="80"/>
                      </a:lnTo>
                      <a:lnTo>
                        <a:pt x="134" y="82"/>
                      </a:lnTo>
                      <a:lnTo>
                        <a:pt x="126" y="82"/>
                      </a:lnTo>
                      <a:lnTo>
                        <a:pt x="114" y="84"/>
                      </a:lnTo>
                      <a:lnTo>
                        <a:pt x="100" y="84"/>
                      </a:lnTo>
                      <a:lnTo>
                        <a:pt x="46" y="90"/>
                      </a:lnTo>
                      <a:lnTo>
                        <a:pt x="4" y="94"/>
                      </a:lnTo>
                      <a:lnTo>
                        <a:pt x="2" y="94"/>
                      </a:lnTo>
                      <a:lnTo>
                        <a:pt x="0" y="94"/>
                      </a:lnTo>
                      <a:lnTo>
                        <a:pt x="0" y="96"/>
                      </a:lnTo>
                      <a:lnTo>
                        <a:pt x="0" y="98"/>
                      </a:lnTo>
                      <a:lnTo>
                        <a:pt x="0" y="100"/>
                      </a:lnTo>
                      <a:lnTo>
                        <a:pt x="0" y="102"/>
                      </a:lnTo>
                      <a:lnTo>
                        <a:pt x="0" y="104"/>
                      </a:lnTo>
                      <a:lnTo>
                        <a:pt x="0" y="106"/>
                      </a:lnTo>
                      <a:lnTo>
                        <a:pt x="0" y="108"/>
                      </a:lnTo>
                      <a:lnTo>
                        <a:pt x="0" y="110"/>
                      </a:lnTo>
                      <a:lnTo>
                        <a:pt x="0" y="112"/>
                      </a:lnTo>
                      <a:lnTo>
                        <a:pt x="0" y="114"/>
                      </a:lnTo>
                      <a:lnTo>
                        <a:pt x="0" y="116"/>
                      </a:lnTo>
                      <a:lnTo>
                        <a:pt x="0" y="118"/>
                      </a:lnTo>
                      <a:lnTo>
                        <a:pt x="2" y="118"/>
                      </a:lnTo>
                      <a:lnTo>
                        <a:pt x="2" y="120"/>
                      </a:lnTo>
                      <a:lnTo>
                        <a:pt x="2" y="122"/>
                      </a:lnTo>
                      <a:lnTo>
                        <a:pt x="2" y="124"/>
                      </a:lnTo>
                      <a:lnTo>
                        <a:pt x="2" y="126"/>
                      </a:lnTo>
                      <a:lnTo>
                        <a:pt x="4" y="126"/>
                      </a:lnTo>
                      <a:lnTo>
                        <a:pt x="4" y="128"/>
                      </a:lnTo>
                      <a:lnTo>
                        <a:pt x="4" y="130"/>
                      </a:lnTo>
                      <a:lnTo>
                        <a:pt x="6" y="132"/>
                      </a:lnTo>
                      <a:lnTo>
                        <a:pt x="6" y="134"/>
                      </a:lnTo>
                      <a:lnTo>
                        <a:pt x="8" y="134"/>
                      </a:lnTo>
                      <a:lnTo>
                        <a:pt x="8" y="136"/>
                      </a:lnTo>
                      <a:lnTo>
                        <a:pt x="8" y="138"/>
                      </a:lnTo>
                      <a:lnTo>
                        <a:pt x="10" y="138"/>
                      </a:lnTo>
                      <a:lnTo>
                        <a:pt x="10" y="140"/>
                      </a:lnTo>
                      <a:lnTo>
                        <a:pt x="12" y="140"/>
                      </a:lnTo>
                      <a:lnTo>
                        <a:pt x="12" y="142"/>
                      </a:lnTo>
                      <a:lnTo>
                        <a:pt x="12" y="144"/>
                      </a:lnTo>
                      <a:lnTo>
                        <a:pt x="12" y="146"/>
                      </a:lnTo>
                      <a:lnTo>
                        <a:pt x="12" y="148"/>
                      </a:lnTo>
                      <a:lnTo>
                        <a:pt x="14" y="148"/>
                      </a:lnTo>
                      <a:lnTo>
                        <a:pt x="14" y="150"/>
                      </a:lnTo>
                      <a:lnTo>
                        <a:pt x="14" y="152"/>
                      </a:lnTo>
                      <a:lnTo>
                        <a:pt x="16" y="154"/>
                      </a:lnTo>
                      <a:lnTo>
                        <a:pt x="16" y="156"/>
                      </a:lnTo>
                      <a:lnTo>
                        <a:pt x="16" y="158"/>
                      </a:lnTo>
                      <a:lnTo>
                        <a:pt x="16" y="160"/>
                      </a:lnTo>
                      <a:lnTo>
                        <a:pt x="16" y="162"/>
                      </a:lnTo>
                      <a:lnTo>
                        <a:pt x="18" y="164"/>
                      </a:lnTo>
                      <a:lnTo>
                        <a:pt x="18" y="166"/>
                      </a:lnTo>
                      <a:lnTo>
                        <a:pt x="20" y="166"/>
                      </a:lnTo>
                      <a:lnTo>
                        <a:pt x="20" y="168"/>
                      </a:lnTo>
                      <a:lnTo>
                        <a:pt x="20" y="170"/>
                      </a:lnTo>
                      <a:lnTo>
                        <a:pt x="22" y="170"/>
                      </a:lnTo>
                      <a:lnTo>
                        <a:pt x="22" y="172"/>
                      </a:lnTo>
                      <a:lnTo>
                        <a:pt x="24" y="172"/>
                      </a:lnTo>
                      <a:lnTo>
                        <a:pt x="24" y="174"/>
                      </a:lnTo>
                      <a:lnTo>
                        <a:pt x="24" y="176"/>
                      </a:lnTo>
                      <a:lnTo>
                        <a:pt x="26" y="176"/>
                      </a:lnTo>
                      <a:lnTo>
                        <a:pt x="26" y="178"/>
                      </a:lnTo>
                      <a:lnTo>
                        <a:pt x="26" y="180"/>
                      </a:lnTo>
                      <a:lnTo>
                        <a:pt x="26" y="182"/>
                      </a:lnTo>
                      <a:lnTo>
                        <a:pt x="28" y="182"/>
                      </a:lnTo>
                      <a:lnTo>
                        <a:pt x="28" y="184"/>
                      </a:lnTo>
                      <a:lnTo>
                        <a:pt x="28" y="186"/>
                      </a:lnTo>
                      <a:lnTo>
                        <a:pt x="30" y="186"/>
                      </a:lnTo>
                      <a:lnTo>
                        <a:pt x="30" y="188"/>
                      </a:lnTo>
                      <a:lnTo>
                        <a:pt x="30" y="190"/>
                      </a:lnTo>
                      <a:lnTo>
                        <a:pt x="32" y="190"/>
                      </a:lnTo>
                      <a:lnTo>
                        <a:pt x="32" y="192"/>
                      </a:lnTo>
                      <a:lnTo>
                        <a:pt x="32" y="194"/>
                      </a:lnTo>
                      <a:lnTo>
                        <a:pt x="34" y="194"/>
                      </a:lnTo>
                      <a:lnTo>
                        <a:pt x="34" y="196"/>
                      </a:lnTo>
                      <a:lnTo>
                        <a:pt x="34" y="198"/>
                      </a:lnTo>
                      <a:lnTo>
                        <a:pt x="36" y="198"/>
                      </a:lnTo>
                      <a:lnTo>
                        <a:pt x="36" y="200"/>
                      </a:lnTo>
                      <a:lnTo>
                        <a:pt x="36" y="202"/>
                      </a:lnTo>
                      <a:lnTo>
                        <a:pt x="38" y="202"/>
                      </a:lnTo>
                      <a:lnTo>
                        <a:pt x="38" y="204"/>
                      </a:lnTo>
                      <a:lnTo>
                        <a:pt x="38" y="206"/>
                      </a:lnTo>
                      <a:lnTo>
                        <a:pt x="38" y="208"/>
                      </a:lnTo>
                      <a:lnTo>
                        <a:pt x="40" y="208"/>
                      </a:lnTo>
                      <a:lnTo>
                        <a:pt x="40" y="210"/>
                      </a:lnTo>
                      <a:lnTo>
                        <a:pt x="42" y="210"/>
                      </a:lnTo>
                      <a:lnTo>
                        <a:pt x="42" y="212"/>
                      </a:lnTo>
                      <a:lnTo>
                        <a:pt x="42" y="214"/>
                      </a:lnTo>
                      <a:lnTo>
                        <a:pt x="42" y="216"/>
                      </a:lnTo>
                      <a:lnTo>
                        <a:pt x="42" y="218"/>
                      </a:lnTo>
                      <a:lnTo>
                        <a:pt x="44" y="218"/>
                      </a:lnTo>
                      <a:lnTo>
                        <a:pt x="46" y="218"/>
                      </a:lnTo>
                      <a:lnTo>
                        <a:pt x="46" y="220"/>
                      </a:lnTo>
                      <a:lnTo>
                        <a:pt x="46" y="222"/>
                      </a:lnTo>
                      <a:lnTo>
                        <a:pt x="48" y="222"/>
                      </a:lnTo>
                      <a:lnTo>
                        <a:pt x="50" y="224"/>
                      </a:lnTo>
                      <a:lnTo>
                        <a:pt x="50" y="226"/>
                      </a:lnTo>
                      <a:lnTo>
                        <a:pt x="52" y="226"/>
                      </a:lnTo>
                      <a:lnTo>
                        <a:pt x="54" y="224"/>
                      </a:lnTo>
                      <a:lnTo>
                        <a:pt x="54" y="226"/>
                      </a:lnTo>
                      <a:lnTo>
                        <a:pt x="56" y="226"/>
                      </a:lnTo>
                      <a:lnTo>
                        <a:pt x="58" y="226"/>
                      </a:lnTo>
                      <a:lnTo>
                        <a:pt x="60" y="226"/>
                      </a:lnTo>
                      <a:lnTo>
                        <a:pt x="60" y="228"/>
                      </a:lnTo>
                      <a:lnTo>
                        <a:pt x="62" y="228"/>
                      </a:lnTo>
                      <a:lnTo>
                        <a:pt x="64" y="228"/>
                      </a:lnTo>
                      <a:lnTo>
                        <a:pt x="64" y="230"/>
                      </a:lnTo>
                      <a:lnTo>
                        <a:pt x="64" y="228"/>
                      </a:lnTo>
                      <a:lnTo>
                        <a:pt x="66" y="230"/>
                      </a:lnTo>
                      <a:lnTo>
                        <a:pt x="68" y="230"/>
                      </a:lnTo>
                      <a:lnTo>
                        <a:pt x="70" y="230"/>
                      </a:lnTo>
                      <a:lnTo>
                        <a:pt x="72" y="230"/>
                      </a:lnTo>
                      <a:lnTo>
                        <a:pt x="74" y="230"/>
                      </a:lnTo>
                      <a:lnTo>
                        <a:pt x="74" y="232"/>
                      </a:lnTo>
                      <a:lnTo>
                        <a:pt x="76" y="232"/>
                      </a:lnTo>
                      <a:lnTo>
                        <a:pt x="78" y="232"/>
                      </a:lnTo>
                      <a:lnTo>
                        <a:pt x="78" y="234"/>
                      </a:lnTo>
                      <a:lnTo>
                        <a:pt x="80" y="234"/>
                      </a:lnTo>
                      <a:lnTo>
                        <a:pt x="82" y="234"/>
                      </a:lnTo>
                      <a:lnTo>
                        <a:pt x="84" y="234"/>
                      </a:lnTo>
                      <a:lnTo>
                        <a:pt x="84" y="236"/>
                      </a:lnTo>
                      <a:lnTo>
                        <a:pt x="86" y="236"/>
                      </a:lnTo>
                      <a:lnTo>
                        <a:pt x="88" y="236"/>
                      </a:lnTo>
                      <a:lnTo>
                        <a:pt x="90" y="238"/>
                      </a:lnTo>
                      <a:lnTo>
                        <a:pt x="92" y="238"/>
                      </a:lnTo>
                      <a:lnTo>
                        <a:pt x="94" y="238"/>
                      </a:lnTo>
                      <a:lnTo>
                        <a:pt x="94" y="240"/>
                      </a:lnTo>
                      <a:lnTo>
                        <a:pt x="96" y="240"/>
                      </a:lnTo>
                      <a:lnTo>
                        <a:pt x="96" y="242"/>
                      </a:lnTo>
                      <a:lnTo>
                        <a:pt x="98" y="242"/>
                      </a:lnTo>
                      <a:lnTo>
                        <a:pt x="98" y="244"/>
                      </a:lnTo>
                      <a:lnTo>
                        <a:pt x="100" y="244"/>
                      </a:lnTo>
                      <a:lnTo>
                        <a:pt x="100" y="246"/>
                      </a:lnTo>
                      <a:lnTo>
                        <a:pt x="102" y="246"/>
                      </a:lnTo>
                      <a:lnTo>
                        <a:pt x="102" y="248"/>
                      </a:lnTo>
                      <a:lnTo>
                        <a:pt x="102" y="250"/>
                      </a:lnTo>
                      <a:lnTo>
                        <a:pt x="104" y="250"/>
                      </a:lnTo>
                      <a:lnTo>
                        <a:pt x="104" y="252"/>
                      </a:lnTo>
                      <a:lnTo>
                        <a:pt x="104" y="254"/>
                      </a:lnTo>
                      <a:lnTo>
                        <a:pt x="106" y="256"/>
                      </a:lnTo>
                      <a:lnTo>
                        <a:pt x="106" y="258"/>
                      </a:lnTo>
                      <a:lnTo>
                        <a:pt x="106" y="260"/>
                      </a:lnTo>
                      <a:lnTo>
                        <a:pt x="106" y="262"/>
                      </a:lnTo>
                      <a:lnTo>
                        <a:pt x="106" y="264"/>
                      </a:lnTo>
                      <a:lnTo>
                        <a:pt x="106" y="266"/>
                      </a:lnTo>
                      <a:lnTo>
                        <a:pt x="108" y="268"/>
                      </a:lnTo>
                      <a:lnTo>
                        <a:pt x="108" y="270"/>
                      </a:lnTo>
                      <a:lnTo>
                        <a:pt x="108" y="272"/>
                      </a:lnTo>
                      <a:lnTo>
                        <a:pt x="108" y="274"/>
                      </a:lnTo>
                      <a:lnTo>
                        <a:pt x="110" y="274"/>
                      </a:lnTo>
                      <a:lnTo>
                        <a:pt x="110" y="276"/>
                      </a:lnTo>
                      <a:lnTo>
                        <a:pt x="110" y="278"/>
                      </a:lnTo>
                      <a:lnTo>
                        <a:pt x="112" y="278"/>
                      </a:lnTo>
                      <a:lnTo>
                        <a:pt x="112" y="280"/>
                      </a:lnTo>
                      <a:lnTo>
                        <a:pt x="112" y="282"/>
                      </a:lnTo>
                      <a:lnTo>
                        <a:pt x="112" y="284"/>
                      </a:lnTo>
                      <a:lnTo>
                        <a:pt x="114" y="284"/>
                      </a:lnTo>
                      <a:lnTo>
                        <a:pt x="114" y="286"/>
                      </a:lnTo>
                      <a:lnTo>
                        <a:pt x="114" y="288"/>
                      </a:lnTo>
                      <a:lnTo>
                        <a:pt x="114" y="290"/>
                      </a:lnTo>
                      <a:lnTo>
                        <a:pt x="116" y="290"/>
                      </a:lnTo>
                      <a:lnTo>
                        <a:pt x="116" y="292"/>
                      </a:lnTo>
                      <a:lnTo>
                        <a:pt x="116" y="294"/>
                      </a:lnTo>
                      <a:lnTo>
                        <a:pt x="118" y="294"/>
                      </a:lnTo>
                      <a:lnTo>
                        <a:pt x="118" y="296"/>
                      </a:lnTo>
                      <a:lnTo>
                        <a:pt x="118" y="298"/>
                      </a:lnTo>
                      <a:lnTo>
                        <a:pt x="118" y="300"/>
                      </a:lnTo>
                      <a:lnTo>
                        <a:pt x="118" y="302"/>
                      </a:lnTo>
                      <a:lnTo>
                        <a:pt x="118" y="304"/>
                      </a:lnTo>
                      <a:lnTo>
                        <a:pt x="120" y="306"/>
                      </a:lnTo>
                      <a:lnTo>
                        <a:pt x="120" y="308"/>
                      </a:lnTo>
                      <a:lnTo>
                        <a:pt x="120" y="310"/>
                      </a:lnTo>
                      <a:lnTo>
                        <a:pt x="120" y="312"/>
                      </a:lnTo>
                      <a:lnTo>
                        <a:pt x="120" y="314"/>
                      </a:lnTo>
                      <a:lnTo>
                        <a:pt x="120" y="316"/>
                      </a:lnTo>
                      <a:lnTo>
                        <a:pt x="118" y="316"/>
                      </a:lnTo>
                      <a:lnTo>
                        <a:pt x="118" y="318"/>
                      </a:lnTo>
                      <a:lnTo>
                        <a:pt x="120" y="320"/>
                      </a:lnTo>
                      <a:lnTo>
                        <a:pt x="120" y="322"/>
                      </a:lnTo>
                      <a:lnTo>
                        <a:pt x="120" y="324"/>
                      </a:lnTo>
                      <a:lnTo>
                        <a:pt x="120" y="326"/>
                      </a:lnTo>
                      <a:lnTo>
                        <a:pt x="120" y="328"/>
                      </a:lnTo>
                      <a:lnTo>
                        <a:pt x="120" y="330"/>
                      </a:lnTo>
                      <a:lnTo>
                        <a:pt x="120" y="332"/>
                      </a:lnTo>
                      <a:lnTo>
                        <a:pt x="120" y="334"/>
                      </a:lnTo>
                      <a:lnTo>
                        <a:pt x="120" y="336"/>
                      </a:lnTo>
                      <a:lnTo>
                        <a:pt x="118" y="336"/>
                      </a:lnTo>
                      <a:lnTo>
                        <a:pt x="118" y="338"/>
                      </a:lnTo>
                      <a:lnTo>
                        <a:pt x="118" y="340"/>
                      </a:lnTo>
                      <a:lnTo>
                        <a:pt x="118" y="342"/>
                      </a:lnTo>
                      <a:lnTo>
                        <a:pt x="118" y="344"/>
                      </a:lnTo>
                      <a:lnTo>
                        <a:pt x="120" y="344"/>
                      </a:lnTo>
                      <a:lnTo>
                        <a:pt x="120" y="346"/>
                      </a:lnTo>
                      <a:lnTo>
                        <a:pt x="120" y="348"/>
                      </a:lnTo>
                      <a:lnTo>
                        <a:pt x="122" y="350"/>
                      </a:lnTo>
                      <a:lnTo>
                        <a:pt x="122" y="352"/>
                      </a:lnTo>
                      <a:lnTo>
                        <a:pt x="124" y="352"/>
                      </a:lnTo>
                      <a:lnTo>
                        <a:pt x="124" y="354"/>
                      </a:lnTo>
                      <a:lnTo>
                        <a:pt x="126" y="354"/>
                      </a:lnTo>
                      <a:lnTo>
                        <a:pt x="126" y="356"/>
                      </a:lnTo>
                      <a:lnTo>
                        <a:pt x="128" y="356"/>
                      </a:lnTo>
                      <a:lnTo>
                        <a:pt x="128" y="358"/>
                      </a:lnTo>
                      <a:lnTo>
                        <a:pt x="130" y="358"/>
                      </a:lnTo>
                      <a:lnTo>
                        <a:pt x="130" y="360"/>
                      </a:lnTo>
                      <a:lnTo>
                        <a:pt x="132" y="360"/>
                      </a:lnTo>
                      <a:lnTo>
                        <a:pt x="132" y="362"/>
                      </a:lnTo>
                      <a:lnTo>
                        <a:pt x="132" y="364"/>
                      </a:lnTo>
                      <a:lnTo>
                        <a:pt x="134" y="364"/>
                      </a:lnTo>
                      <a:lnTo>
                        <a:pt x="134" y="366"/>
                      </a:lnTo>
                      <a:lnTo>
                        <a:pt x="136" y="366"/>
                      </a:lnTo>
                      <a:lnTo>
                        <a:pt x="136" y="368"/>
                      </a:lnTo>
                      <a:lnTo>
                        <a:pt x="138" y="368"/>
                      </a:lnTo>
                      <a:lnTo>
                        <a:pt x="140" y="368"/>
                      </a:lnTo>
                      <a:lnTo>
                        <a:pt x="142" y="368"/>
                      </a:lnTo>
                      <a:lnTo>
                        <a:pt x="144" y="368"/>
                      </a:lnTo>
                      <a:lnTo>
                        <a:pt x="144" y="370"/>
                      </a:lnTo>
                      <a:lnTo>
                        <a:pt x="146" y="370"/>
                      </a:lnTo>
                      <a:lnTo>
                        <a:pt x="146" y="372"/>
                      </a:lnTo>
                      <a:lnTo>
                        <a:pt x="148" y="372"/>
                      </a:lnTo>
                      <a:lnTo>
                        <a:pt x="150" y="372"/>
                      </a:lnTo>
                      <a:lnTo>
                        <a:pt x="152" y="372"/>
                      </a:lnTo>
                      <a:lnTo>
                        <a:pt x="154" y="372"/>
                      </a:lnTo>
                      <a:lnTo>
                        <a:pt x="156" y="372"/>
                      </a:lnTo>
                      <a:lnTo>
                        <a:pt x="158" y="372"/>
                      </a:lnTo>
                      <a:lnTo>
                        <a:pt x="158" y="370"/>
                      </a:lnTo>
                      <a:lnTo>
                        <a:pt x="160" y="370"/>
                      </a:lnTo>
                      <a:lnTo>
                        <a:pt x="162" y="370"/>
                      </a:lnTo>
                      <a:lnTo>
                        <a:pt x="164" y="370"/>
                      </a:lnTo>
                      <a:lnTo>
                        <a:pt x="164" y="372"/>
                      </a:lnTo>
                      <a:lnTo>
                        <a:pt x="166" y="372"/>
                      </a:lnTo>
                      <a:lnTo>
                        <a:pt x="168" y="372"/>
                      </a:lnTo>
                      <a:lnTo>
                        <a:pt x="170" y="372"/>
                      </a:lnTo>
                      <a:lnTo>
                        <a:pt x="172" y="372"/>
                      </a:lnTo>
                      <a:lnTo>
                        <a:pt x="174" y="372"/>
                      </a:lnTo>
                      <a:lnTo>
                        <a:pt x="174" y="374"/>
                      </a:lnTo>
                      <a:lnTo>
                        <a:pt x="176" y="374"/>
                      </a:lnTo>
                      <a:lnTo>
                        <a:pt x="176" y="376"/>
                      </a:lnTo>
                      <a:lnTo>
                        <a:pt x="178" y="376"/>
                      </a:lnTo>
                      <a:lnTo>
                        <a:pt x="180" y="376"/>
                      </a:lnTo>
                      <a:lnTo>
                        <a:pt x="180" y="378"/>
                      </a:lnTo>
                      <a:lnTo>
                        <a:pt x="182" y="382"/>
                      </a:lnTo>
                      <a:lnTo>
                        <a:pt x="182" y="384"/>
                      </a:lnTo>
                      <a:lnTo>
                        <a:pt x="184" y="384"/>
                      </a:lnTo>
                      <a:lnTo>
                        <a:pt x="184" y="388"/>
                      </a:lnTo>
                      <a:lnTo>
                        <a:pt x="184" y="391"/>
                      </a:lnTo>
                      <a:lnTo>
                        <a:pt x="186" y="393"/>
                      </a:lnTo>
                      <a:lnTo>
                        <a:pt x="184" y="393"/>
                      </a:lnTo>
                      <a:lnTo>
                        <a:pt x="184" y="395"/>
                      </a:lnTo>
                      <a:lnTo>
                        <a:pt x="184" y="397"/>
                      </a:lnTo>
                      <a:lnTo>
                        <a:pt x="186" y="397"/>
                      </a:lnTo>
                      <a:lnTo>
                        <a:pt x="186" y="399"/>
                      </a:lnTo>
                      <a:lnTo>
                        <a:pt x="184" y="401"/>
                      </a:lnTo>
                      <a:lnTo>
                        <a:pt x="184" y="403"/>
                      </a:lnTo>
                      <a:lnTo>
                        <a:pt x="186" y="403"/>
                      </a:lnTo>
                      <a:lnTo>
                        <a:pt x="184" y="405"/>
                      </a:lnTo>
                      <a:lnTo>
                        <a:pt x="186" y="405"/>
                      </a:lnTo>
                      <a:lnTo>
                        <a:pt x="186" y="407"/>
                      </a:lnTo>
                      <a:lnTo>
                        <a:pt x="188" y="409"/>
                      </a:lnTo>
                      <a:lnTo>
                        <a:pt x="190" y="411"/>
                      </a:lnTo>
                      <a:lnTo>
                        <a:pt x="192" y="411"/>
                      </a:lnTo>
                      <a:lnTo>
                        <a:pt x="194" y="411"/>
                      </a:lnTo>
                      <a:lnTo>
                        <a:pt x="196" y="411"/>
                      </a:lnTo>
                      <a:lnTo>
                        <a:pt x="198" y="411"/>
                      </a:lnTo>
                      <a:lnTo>
                        <a:pt x="200" y="411"/>
                      </a:lnTo>
                      <a:lnTo>
                        <a:pt x="202" y="411"/>
                      </a:lnTo>
                      <a:lnTo>
                        <a:pt x="204" y="411"/>
                      </a:lnTo>
                      <a:lnTo>
                        <a:pt x="204" y="413"/>
                      </a:lnTo>
                      <a:lnTo>
                        <a:pt x="206" y="413"/>
                      </a:lnTo>
                      <a:lnTo>
                        <a:pt x="208" y="413"/>
                      </a:lnTo>
                      <a:lnTo>
                        <a:pt x="208" y="415"/>
                      </a:lnTo>
                      <a:lnTo>
                        <a:pt x="210" y="415"/>
                      </a:lnTo>
                      <a:lnTo>
                        <a:pt x="212" y="415"/>
                      </a:lnTo>
                      <a:lnTo>
                        <a:pt x="214" y="415"/>
                      </a:lnTo>
                      <a:lnTo>
                        <a:pt x="214" y="417"/>
                      </a:lnTo>
                      <a:lnTo>
                        <a:pt x="216" y="417"/>
                      </a:lnTo>
                      <a:lnTo>
                        <a:pt x="216" y="419"/>
                      </a:lnTo>
                      <a:lnTo>
                        <a:pt x="218" y="419"/>
                      </a:lnTo>
                      <a:lnTo>
                        <a:pt x="218" y="421"/>
                      </a:lnTo>
                      <a:lnTo>
                        <a:pt x="220" y="421"/>
                      </a:lnTo>
                      <a:lnTo>
                        <a:pt x="220" y="423"/>
                      </a:lnTo>
                      <a:lnTo>
                        <a:pt x="222" y="423"/>
                      </a:lnTo>
                      <a:lnTo>
                        <a:pt x="222" y="425"/>
                      </a:lnTo>
                      <a:lnTo>
                        <a:pt x="222" y="427"/>
                      </a:lnTo>
                      <a:lnTo>
                        <a:pt x="224" y="427"/>
                      </a:lnTo>
                      <a:lnTo>
                        <a:pt x="224" y="429"/>
                      </a:lnTo>
                      <a:lnTo>
                        <a:pt x="226" y="429"/>
                      </a:lnTo>
                      <a:lnTo>
                        <a:pt x="228" y="429"/>
                      </a:lnTo>
                      <a:lnTo>
                        <a:pt x="228" y="431"/>
                      </a:lnTo>
                      <a:lnTo>
                        <a:pt x="228" y="433"/>
                      </a:lnTo>
                      <a:lnTo>
                        <a:pt x="230" y="433"/>
                      </a:lnTo>
                      <a:lnTo>
                        <a:pt x="232" y="433"/>
                      </a:lnTo>
                      <a:lnTo>
                        <a:pt x="232" y="431"/>
                      </a:lnTo>
                      <a:lnTo>
                        <a:pt x="234" y="431"/>
                      </a:lnTo>
                      <a:lnTo>
                        <a:pt x="234" y="433"/>
                      </a:lnTo>
                      <a:lnTo>
                        <a:pt x="236" y="433"/>
                      </a:lnTo>
                      <a:lnTo>
                        <a:pt x="238" y="433"/>
                      </a:lnTo>
                      <a:lnTo>
                        <a:pt x="240" y="433"/>
                      </a:lnTo>
                      <a:lnTo>
                        <a:pt x="242" y="433"/>
                      </a:lnTo>
                      <a:lnTo>
                        <a:pt x="244" y="433"/>
                      </a:lnTo>
                      <a:lnTo>
                        <a:pt x="246" y="435"/>
                      </a:lnTo>
                      <a:lnTo>
                        <a:pt x="246" y="437"/>
                      </a:lnTo>
                      <a:lnTo>
                        <a:pt x="248" y="437"/>
                      </a:lnTo>
                      <a:lnTo>
                        <a:pt x="248" y="435"/>
                      </a:lnTo>
                      <a:lnTo>
                        <a:pt x="248" y="433"/>
                      </a:lnTo>
                      <a:lnTo>
                        <a:pt x="250" y="433"/>
                      </a:lnTo>
                      <a:lnTo>
                        <a:pt x="252" y="433"/>
                      </a:lnTo>
                      <a:lnTo>
                        <a:pt x="252" y="435"/>
                      </a:lnTo>
                      <a:lnTo>
                        <a:pt x="254" y="435"/>
                      </a:lnTo>
                      <a:lnTo>
                        <a:pt x="254" y="437"/>
                      </a:lnTo>
                      <a:lnTo>
                        <a:pt x="256" y="437"/>
                      </a:lnTo>
                      <a:lnTo>
                        <a:pt x="256" y="439"/>
                      </a:lnTo>
                      <a:lnTo>
                        <a:pt x="256" y="441"/>
                      </a:lnTo>
                      <a:lnTo>
                        <a:pt x="256" y="443"/>
                      </a:lnTo>
                      <a:lnTo>
                        <a:pt x="256" y="445"/>
                      </a:lnTo>
                      <a:lnTo>
                        <a:pt x="258" y="445"/>
                      </a:lnTo>
                      <a:lnTo>
                        <a:pt x="258" y="447"/>
                      </a:lnTo>
                      <a:lnTo>
                        <a:pt x="258" y="449"/>
                      </a:lnTo>
                      <a:lnTo>
                        <a:pt x="258" y="451"/>
                      </a:lnTo>
                      <a:lnTo>
                        <a:pt x="258" y="453"/>
                      </a:lnTo>
                      <a:lnTo>
                        <a:pt x="258" y="455"/>
                      </a:lnTo>
                      <a:lnTo>
                        <a:pt x="258" y="457"/>
                      </a:lnTo>
                      <a:lnTo>
                        <a:pt x="256" y="459"/>
                      </a:lnTo>
                      <a:lnTo>
                        <a:pt x="256" y="461"/>
                      </a:lnTo>
                      <a:lnTo>
                        <a:pt x="256" y="463"/>
                      </a:lnTo>
                      <a:lnTo>
                        <a:pt x="256" y="465"/>
                      </a:lnTo>
                      <a:lnTo>
                        <a:pt x="256" y="467"/>
                      </a:lnTo>
                      <a:lnTo>
                        <a:pt x="256" y="469"/>
                      </a:lnTo>
                      <a:lnTo>
                        <a:pt x="254" y="471"/>
                      </a:lnTo>
                      <a:lnTo>
                        <a:pt x="254" y="473"/>
                      </a:lnTo>
                      <a:lnTo>
                        <a:pt x="254" y="475"/>
                      </a:lnTo>
                      <a:lnTo>
                        <a:pt x="256" y="475"/>
                      </a:lnTo>
                      <a:lnTo>
                        <a:pt x="254" y="477"/>
                      </a:lnTo>
                      <a:lnTo>
                        <a:pt x="254" y="475"/>
                      </a:lnTo>
                      <a:lnTo>
                        <a:pt x="252" y="475"/>
                      </a:lnTo>
                      <a:lnTo>
                        <a:pt x="252" y="477"/>
                      </a:lnTo>
                      <a:lnTo>
                        <a:pt x="250" y="477"/>
                      </a:lnTo>
                      <a:lnTo>
                        <a:pt x="250" y="479"/>
                      </a:lnTo>
                      <a:lnTo>
                        <a:pt x="250" y="481"/>
                      </a:lnTo>
                      <a:lnTo>
                        <a:pt x="250" y="483"/>
                      </a:lnTo>
                      <a:lnTo>
                        <a:pt x="248" y="485"/>
                      </a:lnTo>
                      <a:lnTo>
                        <a:pt x="246" y="487"/>
                      </a:lnTo>
                      <a:lnTo>
                        <a:pt x="246" y="489"/>
                      </a:lnTo>
                      <a:lnTo>
                        <a:pt x="244" y="491"/>
                      </a:lnTo>
                      <a:lnTo>
                        <a:pt x="244" y="493"/>
                      </a:lnTo>
                      <a:lnTo>
                        <a:pt x="242" y="495"/>
                      </a:lnTo>
                      <a:lnTo>
                        <a:pt x="240" y="497"/>
                      </a:lnTo>
                      <a:lnTo>
                        <a:pt x="238" y="499"/>
                      </a:lnTo>
                      <a:lnTo>
                        <a:pt x="236" y="501"/>
                      </a:lnTo>
                      <a:lnTo>
                        <a:pt x="234" y="503"/>
                      </a:lnTo>
                      <a:lnTo>
                        <a:pt x="232" y="503"/>
                      </a:lnTo>
                      <a:lnTo>
                        <a:pt x="230" y="503"/>
                      </a:lnTo>
                      <a:lnTo>
                        <a:pt x="228" y="503"/>
                      </a:lnTo>
                      <a:lnTo>
                        <a:pt x="226" y="503"/>
                      </a:lnTo>
                      <a:lnTo>
                        <a:pt x="226" y="501"/>
                      </a:lnTo>
                      <a:lnTo>
                        <a:pt x="224" y="499"/>
                      </a:lnTo>
                      <a:lnTo>
                        <a:pt x="222" y="499"/>
                      </a:lnTo>
                      <a:lnTo>
                        <a:pt x="222" y="497"/>
                      </a:lnTo>
                      <a:lnTo>
                        <a:pt x="220" y="497"/>
                      </a:lnTo>
                      <a:lnTo>
                        <a:pt x="218" y="497"/>
                      </a:lnTo>
                      <a:lnTo>
                        <a:pt x="216" y="497"/>
                      </a:lnTo>
                      <a:lnTo>
                        <a:pt x="214" y="497"/>
                      </a:lnTo>
                      <a:lnTo>
                        <a:pt x="214" y="495"/>
                      </a:lnTo>
                      <a:lnTo>
                        <a:pt x="212" y="495"/>
                      </a:lnTo>
                      <a:lnTo>
                        <a:pt x="210" y="495"/>
                      </a:lnTo>
                      <a:lnTo>
                        <a:pt x="210" y="493"/>
                      </a:lnTo>
                      <a:lnTo>
                        <a:pt x="208" y="493"/>
                      </a:lnTo>
                      <a:lnTo>
                        <a:pt x="208" y="491"/>
                      </a:lnTo>
                      <a:lnTo>
                        <a:pt x="206" y="491"/>
                      </a:lnTo>
                      <a:lnTo>
                        <a:pt x="204" y="491"/>
                      </a:lnTo>
                      <a:lnTo>
                        <a:pt x="204" y="489"/>
                      </a:lnTo>
                      <a:lnTo>
                        <a:pt x="202" y="489"/>
                      </a:lnTo>
                      <a:lnTo>
                        <a:pt x="202" y="487"/>
                      </a:lnTo>
                      <a:lnTo>
                        <a:pt x="200" y="487"/>
                      </a:lnTo>
                      <a:lnTo>
                        <a:pt x="198" y="487"/>
                      </a:lnTo>
                      <a:lnTo>
                        <a:pt x="196" y="487"/>
                      </a:lnTo>
                      <a:lnTo>
                        <a:pt x="194" y="487"/>
                      </a:lnTo>
                      <a:lnTo>
                        <a:pt x="192" y="487"/>
                      </a:lnTo>
                      <a:lnTo>
                        <a:pt x="190" y="491"/>
                      </a:lnTo>
                      <a:lnTo>
                        <a:pt x="192" y="491"/>
                      </a:lnTo>
                      <a:lnTo>
                        <a:pt x="194" y="491"/>
                      </a:lnTo>
                      <a:lnTo>
                        <a:pt x="196" y="491"/>
                      </a:lnTo>
                      <a:lnTo>
                        <a:pt x="196" y="493"/>
                      </a:lnTo>
                      <a:lnTo>
                        <a:pt x="196" y="495"/>
                      </a:lnTo>
                      <a:lnTo>
                        <a:pt x="198" y="495"/>
                      </a:lnTo>
                      <a:lnTo>
                        <a:pt x="198" y="497"/>
                      </a:lnTo>
                      <a:lnTo>
                        <a:pt x="200" y="497"/>
                      </a:lnTo>
                      <a:lnTo>
                        <a:pt x="202" y="497"/>
                      </a:lnTo>
                      <a:lnTo>
                        <a:pt x="202" y="499"/>
                      </a:lnTo>
                      <a:lnTo>
                        <a:pt x="200" y="499"/>
                      </a:lnTo>
                      <a:lnTo>
                        <a:pt x="202" y="501"/>
                      </a:lnTo>
                      <a:lnTo>
                        <a:pt x="204" y="501"/>
                      </a:lnTo>
                      <a:lnTo>
                        <a:pt x="204" y="499"/>
                      </a:lnTo>
                      <a:lnTo>
                        <a:pt x="206" y="499"/>
                      </a:lnTo>
                      <a:lnTo>
                        <a:pt x="206" y="501"/>
                      </a:lnTo>
                      <a:lnTo>
                        <a:pt x="206" y="503"/>
                      </a:lnTo>
                      <a:lnTo>
                        <a:pt x="206" y="505"/>
                      </a:lnTo>
                      <a:lnTo>
                        <a:pt x="208" y="505"/>
                      </a:lnTo>
                      <a:lnTo>
                        <a:pt x="208" y="507"/>
                      </a:lnTo>
                      <a:lnTo>
                        <a:pt x="210" y="507"/>
                      </a:lnTo>
                      <a:lnTo>
                        <a:pt x="210" y="505"/>
                      </a:lnTo>
                      <a:lnTo>
                        <a:pt x="212" y="505"/>
                      </a:lnTo>
                      <a:lnTo>
                        <a:pt x="214" y="505"/>
                      </a:lnTo>
                      <a:lnTo>
                        <a:pt x="214" y="507"/>
                      </a:lnTo>
                      <a:lnTo>
                        <a:pt x="216" y="505"/>
                      </a:lnTo>
                      <a:lnTo>
                        <a:pt x="216" y="507"/>
                      </a:lnTo>
                      <a:lnTo>
                        <a:pt x="216" y="509"/>
                      </a:lnTo>
                      <a:lnTo>
                        <a:pt x="218" y="509"/>
                      </a:lnTo>
                      <a:lnTo>
                        <a:pt x="218" y="511"/>
                      </a:lnTo>
                      <a:lnTo>
                        <a:pt x="218" y="513"/>
                      </a:lnTo>
                      <a:lnTo>
                        <a:pt x="220" y="511"/>
                      </a:lnTo>
                      <a:lnTo>
                        <a:pt x="222" y="511"/>
                      </a:lnTo>
                      <a:lnTo>
                        <a:pt x="222" y="513"/>
                      </a:lnTo>
                      <a:lnTo>
                        <a:pt x="224" y="513"/>
                      </a:lnTo>
                      <a:lnTo>
                        <a:pt x="224" y="515"/>
                      </a:lnTo>
                      <a:lnTo>
                        <a:pt x="224" y="517"/>
                      </a:lnTo>
                      <a:lnTo>
                        <a:pt x="226" y="517"/>
                      </a:lnTo>
                      <a:lnTo>
                        <a:pt x="226" y="519"/>
                      </a:lnTo>
                      <a:lnTo>
                        <a:pt x="228" y="519"/>
                      </a:lnTo>
                      <a:lnTo>
                        <a:pt x="228" y="521"/>
                      </a:lnTo>
                      <a:lnTo>
                        <a:pt x="230" y="521"/>
                      </a:lnTo>
                      <a:lnTo>
                        <a:pt x="230" y="523"/>
                      </a:lnTo>
                      <a:lnTo>
                        <a:pt x="230" y="525"/>
                      </a:lnTo>
                      <a:lnTo>
                        <a:pt x="232" y="525"/>
                      </a:lnTo>
                      <a:lnTo>
                        <a:pt x="234" y="527"/>
                      </a:lnTo>
                      <a:lnTo>
                        <a:pt x="234" y="529"/>
                      </a:lnTo>
                      <a:lnTo>
                        <a:pt x="236" y="529"/>
                      </a:lnTo>
                      <a:lnTo>
                        <a:pt x="236" y="531"/>
                      </a:lnTo>
                      <a:lnTo>
                        <a:pt x="238" y="531"/>
                      </a:lnTo>
                      <a:lnTo>
                        <a:pt x="238" y="533"/>
                      </a:lnTo>
                      <a:lnTo>
                        <a:pt x="238" y="535"/>
                      </a:lnTo>
                      <a:lnTo>
                        <a:pt x="238" y="537"/>
                      </a:lnTo>
                      <a:lnTo>
                        <a:pt x="238" y="539"/>
                      </a:lnTo>
                      <a:lnTo>
                        <a:pt x="236" y="539"/>
                      </a:lnTo>
                      <a:lnTo>
                        <a:pt x="236" y="541"/>
                      </a:lnTo>
                      <a:lnTo>
                        <a:pt x="236" y="543"/>
                      </a:lnTo>
                      <a:lnTo>
                        <a:pt x="234" y="545"/>
                      </a:lnTo>
                      <a:lnTo>
                        <a:pt x="234" y="547"/>
                      </a:lnTo>
                      <a:lnTo>
                        <a:pt x="234" y="549"/>
                      </a:lnTo>
                      <a:lnTo>
                        <a:pt x="232" y="549"/>
                      </a:lnTo>
                      <a:lnTo>
                        <a:pt x="232" y="551"/>
                      </a:lnTo>
                      <a:lnTo>
                        <a:pt x="230" y="551"/>
                      </a:lnTo>
                      <a:lnTo>
                        <a:pt x="230" y="553"/>
                      </a:lnTo>
                      <a:lnTo>
                        <a:pt x="230" y="555"/>
                      </a:lnTo>
                      <a:lnTo>
                        <a:pt x="230" y="557"/>
                      </a:lnTo>
                      <a:lnTo>
                        <a:pt x="230" y="559"/>
                      </a:lnTo>
                      <a:lnTo>
                        <a:pt x="230" y="561"/>
                      </a:lnTo>
                      <a:lnTo>
                        <a:pt x="230" y="563"/>
                      </a:lnTo>
                      <a:lnTo>
                        <a:pt x="232" y="563"/>
                      </a:lnTo>
                      <a:lnTo>
                        <a:pt x="232" y="565"/>
                      </a:lnTo>
                      <a:lnTo>
                        <a:pt x="234" y="565"/>
                      </a:lnTo>
                      <a:lnTo>
                        <a:pt x="234" y="567"/>
                      </a:lnTo>
                      <a:lnTo>
                        <a:pt x="236" y="567"/>
                      </a:lnTo>
                      <a:lnTo>
                        <a:pt x="236" y="569"/>
                      </a:lnTo>
                      <a:lnTo>
                        <a:pt x="238" y="569"/>
                      </a:lnTo>
                      <a:lnTo>
                        <a:pt x="238" y="571"/>
                      </a:lnTo>
                      <a:lnTo>
                        <a:pt x="238" y="573"/>
                      </a:lnTo>
                      <a:lnTo>
                        <a:pt x="236" y="575"/>
                      </a:lnTo>
                      <a:lnTo>
                        <a:pt x="234" y="575"/>
                      </a:lnTo>
                      <a:lnTo>
                        <a:pt x="232" y="575"/>
                      </a:lnTo>
                      <a:lnTo>
                        <a:pt x="230" y="575"/>
                      </a:lnTo>
                      <a:lnTo>
                        <a:pt x="228" y="575"/>
                      </a:lnTo>
                      <a:lnTo>
                        <a:pt x="226" y="575"/>
                      </a:lnTo>
                      <a:lnTo>
                        <a:pt x="224" y="575"/>
                      </a:lnTo>
                      <a:lnTo>
                        <a:pt x="224" y="577"/>
                      </a:lnTo>
                      <a:lnTo>
                        <a:pt x="222" y="577"/>
                      </a:lnTo>
                      <a:lnTo>
                        <a:pt x="222" y="579"/>
                      </a:lnTo>
                      <a:lnTo>
                        <a:pt x="220" y="579"/>
                      </a:lnTo>
                      <a:lnTo>
                        <a:pt x="218" y="579"/>
                      </a:lnTo>
                      <a:lnTo>
                        <a:pt x="218" y="581"/>
                      </a:lnTo>
                      <a:lnTo>
                        <a:pt x="218" y="583"/>
                      </a:lnTo>
                      <a:lnTo>
                        <a:pt x="218" y="585"/>
                      </a:lnTo>
                      <a:lnTo>
                        <a:pt x="218" y="587"/>
                      </a:lnTo>
                      <a:lnTo>
                        <a:pt x="220" y="587"/>
                      </a:lnTo>
                      <a:lnTo>
                        <a:pt x="222" y="587"/>
                      </a:lnTo>
                      <a:lnTo>
                        <a:pt x="222" y="585"/>
                      </a:lnTo>
                      <a:lnTo>
                        <a:pt x="224" y="585"/>
                      </a:lnTo>
                      <a:lnTo>
                        <a:pt x="226" y="585"/>
                      </a:lnTo>
                      <a:lnTo>
                        <a:pt x="226" y="587"/>
                      </a:lnTo>
                      <a:lnTo>
                        <a:pt x="228" y="587"/>
                      </a:lnTo>
                      <a:lnTo>
                        <a:pt x="230" y="587"/>
                      </a:lnTo>
                      <a:lnTo>
                        <a:pt x="230" y="589"/>
                      </a:lnTo>
                      <a:lnTo>
                        <a:pt x="230" y="591"/>
                      </a:lnTo>
                      <a:lnTo>
                        <a:pt x="230" y="593"/>
                      </a:lnTo>
                      <a:lnTo>
                        <a:pt x="230" y="595"/>
                      </a:lnTo>
                      <a:lnTo>
                        <a:pt x="232" y="595"/>
                      </a:lnTo>
                      <a:lnTo>
                        <a:pt x="234" y="595"/>
                      </a:lnTo>
                      <a:lnTo>
                        <a:pt x="234" y="597"/>
                      </a:lnTo>
                      <a:lnTo>
                        <a:pt x="234" y="599"/>
                      </a:lnTo>
                      <a:lnTo>
                        <a:pt x="236" y="599"/>
                      </a:lnTo>
                      <a:lnTo>
                        <a:pt x="236" y="601"/>
                      </a:lnTo>
                      <a:lnTo>
                        <a:pt x="236" y="603"/>
                      </a:lnTo>
                      <a:lnTo>
                        <a:pt x="238" y="603"/>
                      </a:lnTo>
                      <a:lnTo>
                        <a:pt x="240" y="603"/>
                      </a:lnTo>
                      <a:lnTo>
                        <a:pt x="240" y="605"/>
                      </a:lnTo>
                      <a:lnTo>
                        <a:pt x="240" y="607"/>
                      </a:lnTo>
                      <a:lnTo>
                        <a:pt x="242" y="605"/>
                      </a:lnTo>
                      <a:lnTo>
                        <a:pt x="244" y="605"/>
                      </a:lnTo>
                      <a:lnTo>
                        <a:pt x="246" y="605"/>
                      </a:lnTo>
                      <a:lnTo>
                        <a:pt x="248" y="605"/>
                      </a:lnTo>
                      <a:lnTo>
                        <a:pt x="248" y="607"/>
                      </a:lnTo>
                      <a:lnTo>
                        <a:pt x="250" y="607"/>
                      </a:lnTo>
                      <a:lnTo>
                        <a:pt x="252" y="607"/>
                      </a:lnTo>
                      <a:lnTo>
                        <a:pt x="252" y="609"/>
                      </a:lnTo>
                      <a:lnTo>
                        <a:pt x="254" y="609"/>
                      </a:lnTo>
                      <a:lnTo>
                        <a:pt x="252" y="611"/>
                      </a:lnTo>
                      <a:lnTo>
                        <a:pt x="254" y="611"/>
                      </a:lnTo>
                      <a:lnTo>
                        <a:pt x="254" y="613"/>
                      </a:lnTo>
                      <a:lnTo>
                        <a:pt x="256" y="613"/>
                      </a:lnTo>
                      <a:lnTo>
                        <a:pt x="256" y="615"/>
                      </a:lnTo>
                      <a:lnTo>
                        <a:pt x="258" y="615"/>
                      </a:lnTo>
                      <a:lnTo>
                        <a:pt x="258" y="617"/>
                      </a:lnTo>
                      <a:lnTo>
                        <a:pt x="258" y="619"/>
                      </a:lnTo>
                      <a:lnTo>
                        <a:pt x="260" y="619"/>
                      </a:lnTo>
                      <a:lnTo>
                        <a:pt x="260" y="621"/>
                      </a:lnTo>
                      <a:lnTo>
                        <a:pt x="260" y="623"/>
                      </a:lnTo>
                      <a:lnTo>
                        <a:pt x="260" y="625"/>
                      </a:lnTo>
                      <a:lnTo>
                        <a:pt x="260" y="627"/>
                      </a:lnTo>
                      <a:lnTo>
                        <a:pt x="260" y="629"/>
                      </a:lnTo>
                      <a:lnTo>
                        <a:pt x="262" y="629"/>
                      </a:lnTo>
                      <a:lnTo>
                        <a:pt x="260" y="629"/>
                      </a:lnTo>
                      <a:lnTo>
                        <a:pt x="262" y="629"/>
                      </a:lnTo>
                      <a:lnTo>
                        <a:pt x="260" y="631"/>
                      </a:lnTo>
                      <a:lnTo>
                        <a:pt x="262" y="631"/>
                      </a:lnTo>
                      <a:lnTo>
                        <a:pt x="264" y="631"/>
                      </a:lnTo>
                      <a:lnTo>
                        <a:pt x="264" y="633"/>
                      </a:lnTo>
                      <a:lnTo>
                        <a:pt x="266" y="633"/>
                      </a:lnTo>
                      <a:lnTo>
                        <a:pt x="266" y="631"/>
                      </a:lnTo>
                      <a:lnTo>
                        <a:pt x="268" y="631"/>
                      </a:lnTo>
                      <a:lnTo>
                        <a:pt x="270" y="631"/>
                      </a:lnTo>
                      <a:lnTo>
                        <a:pt x="270" y="629"/>
                      </a:lnTo>
                      <a:lnTo>
                        <a:pt x="272" y="631"/>
                      </a:lnTo>
                      <a:lnTo>
                        <a:pt x="272" y="629"/>
                      </a:lnTo>
                      <a:lnTo>
                        <a:pt x="274" y="629"/>
                      </a:lnTo>
                      <a:lnTo>
                        <a:pt x="276" y="629"/>
                      </a:lnTo>
                      <a:lnTo>
                        <a:pt x="276" y="631"/>
                      </a:lnTo>
                      <a:lnTo>
                        <a:pt x="278" y="631"/>
                      </a:lnTo>
                      <a:lnTo>
                        <a:pt x="280" y="631"/>
                      </a:lnTo>
                      <a:lnTo>
                        <a:pt x="280" y="633"/>
                      </a:lnTo>
                      <a:lnTo>
                        <a:pt x="282" y="633"/>
                      </a:lnTo>
                      <a:lnTo>
                        <a:pt x="284" y="633"/>
                      </a:lnTo>
                      <a:lnTo>
                        <a:pt x="284" y="635"/>
                      </a:lnTo>
                      <a:lnTo>
                        <a:pt x="286" y="635"/>
                      </a:lnTo>
                      <a:lnTo>
                        <a:pt x="286" y="637"/>
                      </a:lnTo>
                      <a:lnTo>
                        <a:pt x="288" y="637"/>
                      </a:lnTo>
                      <a:lnTo>
                        <a:pt x="290" y="637"/>
                      </a:lnTo>
                      <a:lnTo>
                        <a:pt x="290" y="639"/>
                      </a:lnTo>
                      <a:lnTo>
                        <a:pt x="290" y="641"/>
                      </a:lnTo>
                      <a:lnTo>
                        <a:pt x="292" y="641"/>
                      </a:lnTo>
                      <a:lnTo>
                        <a:pt x="294" y="641"/>
                      </a:lnTo>
                      <a:lnTo>
                        <a:pt x="296" y="641"/>
                      </a:lnTo>
                      <a:lnTo>
                        <a:pt x="296" y="643"/>
                      </a:lnTo>
                      <a:lnTo>
                        <a:pt x="298" y="643"/>
                      </a:lnTo>
                      <a:lnTo>
                        <a:pt x="300" y="643"/>
                      </a:lnTo>
                      <a:lnTo>
                        <a:pt x="300" y="645"/>
                      </a:lnTo>
                      <a:lnTo>
                        <a:pt x="302" y="645"/>
                      </a:lnTo>
                      <a:lnTo>
                        <a:pt x="302" y="647"/>
                      </a:lnTo>
                      <a:lnTo>
                        <a:pt x="304" y="647"/>
                      </a:lnTo>
                      <a:lnTo>
                        <a:pt x="304" y="649"/>
                      </a:lnTo>
                      <a:lnTo>
                        <a:pt x="304" y="651"/>
                      </a:lnTo>
                      <a:lnTo>
                        <a:pt x="306" y="653"/>
                      </a:lnTo>
                      <a:lnTo>
                        <a:pt x="306" y="655"/>
                      </a:lnTo>
                      <a:lnTo>
                        <a:pt x="308" y="655"/>
                      </a:lnTo>
                      <a:lnTo>
                        <a:pt x="308" y="657"/>
                      </a:lnTo>
                      <a:lnTo>
                        <a:pt x="310" y="657"/>
                      </a:lnTo>
                      <a:lnTo>
                        <a:pt x="312" y="657"/>
                      </a:lnTo>
                      <a:lnTo>
                        <a:pt x="312" y="659"/>
                      </a:lnTo>
                      <a:lnTo>
                        <a:pt x="314" y="659"/>
                      </a:lnTo>
                      <a:lnTo>
                        <a:pt x="314" y="661"/>
                      </a:lnTo>
                      <a:lnTo>
                        <a:pt x="312" y="661"/>
                      </a:lnTo>
                      <a:lnTo>
                        <a:pt x="314" y="663"/>
                      </a:lnTo>
                      <a:lnTo>
                        <a:pt x="314" y="665"/>
                      </a:lnTo>
                      <a:lnTo>
                        <a:pt x="316" y="665"/>
                      </a:lnTo>
                      <a:lnTo>
                        <a:pt x="316" y="667"/>
                      </a:lnTo>
                      <a:lnTo>
                        <a:pt x="316" y="669"/>
                      </a:lnTo>
                      <a:lnTo>
                        <a:pt x="318" y="669"/>
                      </a:lnTo>
                      <a:lnTo>
                        <a:pt x="318" y="671"/>
                      </a:lnTo>
                      <a:lnTo>
                        <a:pt x="318" y="673"/>
                      </a:lnTo>
                      <a:lnTo>
                        <a:pt x="320" y="673"/>
                      </a:lnTo>
                      <a:lnTo>
                        <a:pt x="320" y="675"/>
                      </a:lnTo>
                      <a:lnTo>
                        <a:pt x="320" y="677"/>
                      </a:lnTo>
                      <a:lnTo>
                        <a:pt x="320" y="679"/>
                      </a:lnTo>
                      <a:lnTo>
                        <a:pt x="322" y="679"/>
                      </a:lnTo>
                      <a:lnTo>
                        <a:pt x="322" y="681"/>
                      </a:lnTo>
                      <a:lnTo>
                        <a:pt x="324" y="681"/>
                      </a:lnTo>
                      <a:lnTo>
                        <a:pt x="324" y="683"/>
                      </a:lnTo>
                      <a:lnTo>
                        <a:pt x="326" y="683"/>
                      </a:lnTo>
                      <a:lnTo>
                        <a:pt x="328" y="683"/>
                      </a:lnTo>
                      <a:lnTo>
                        <a:pt x="330" y="683"/>
                      </a:lnTo>
                      <a:lnTo>
                        <a:pt x="330" y="685"/>
                      </a:lnTo>
                      <a:lnTo>
                        <a:pt x="330" y="687"/>
                      </a:lnTo>
                      <a:lnTo>
                        <a:pt x="330" y="689"/>
                      </a:lnTo>
                      <a:lnTo>
                        <a:pt x="332" y="689"/>
                      </a:lnTo>
                      <a:lnTo>
                        <a:pt x="332" y="691"/>
                      </a:lnTo>
                      <a:lnTo>
                        <a:pt x="334" y="689"/>
                      </a:lnTo>
                      <a:lnTo>
                        <a:pt x="336" y="689"/>
                      </a:lnTo>
                      <a:lnTo>
                        <a:pt x="336" y="691"/>
                      </a:lnTo>
                      <a:lnTo>
                        <a:pt x="338" y="693"/>
                      </a:lnTo>
                      <a:lnTo>
                        <a:pt x="338" y="695"/>
                      </a:lnTo>
                      <a:lnTo>
                        <a:pt x="338" y="697"/>
                      </a:lnTo>
                      <a:lnTo>
                        <a:pt x="338" y="699"/>
                      </a:lnTo>
                      <a:lnTo>
                        <a:pt x="340" y="699"/>
                      </a:lnTo>
                      <a:lnTo>
                        <a:pt x="340" y="701"/>
                      </a:lnTo>
                      <a:lnTo>
                        <a:pt x="340" y="703"/>
                      </a:lnTo>
                      <a:lnTo>
                        <a:pt x="342" y="703"/>
                      </a:lnTo>
                      <a:lnTo>
                        <a:pt x="344" y="703"/>
                      </a:lnTo>
                      <a:lnTo>
                        <a:pt x="346" y="703"/>
                      </a:lnTo>
                      <a:lnTo>
                        <a:pt x="346" y="705"/>
                      </a:lnTo>
                      <a:lnTo>
                        <a:pt x="348" y="705"/>
                      </a:lnTo>
                      <a:lnTo>
                        <a:pt x="348" y="707"/>
                      </a:lnTo>
                      <a:lnTo>
                        <a:pt x="348" y="709"/>
                      </a:lnTo>
                      <a:lnTo>
                        <a:pt x="350" y="709"/>
                      </a:lnTo>
                      <a:lnTo>
                        <a:pt x="352" y="709"/>
                      </a:lnTo>
                      <a:lnTo>
                        <a:pt x="352" y="711"/>
                      </a:lnTo>
                      <a:lnTo>
                        <a:pt x="354" y="713"/>
                      </a:lnTo>
                      <a:lnTo>
                        <a:pt x="356" y="715"/>
                      </a:lnTo>
                      <a:lnTo>
                        <a:pt x="356" y="717"/>
                      </a:lnTo>
                      <a:lnTo>
                        <a:pt x="356" y="719"/>
                      </a:lnTo>
                      <a:lnTo>
                        <a:pt x="358" y="719"/>
                      </a:lnTo>
                      <a:lnTo>
                        <a:pt x="360" y="719"/>
                      </a:lnTo>
                      <a:lnTo>
                        <a:pt x="362" y="721"/>
                      </a:lnTo>
                      <a:lnTo>
                        <a:pt x="364" y="723"/>
                      </a:lnTo>
                      <a:lnTo>
                        <a:pt x="366" y="723"/>
                      </a:lnTo>
                      <a:lnTo>
                        <a:pt x="368" y="723"/>
                      </a:lnTo>
                      <a:lnTo>
                        <a:pt x="370" y="725"/>
                      </a:lnTo>
                      <a:lnTo>
                        <a:pt x="370" y="727"/>
                      </a:lnTo>
                      <a:lnTo>
                        <a:pt x="370" y="729"/>
                      </a:lnTo>
                      <a:lnTo>
                        <a:pt x="372" y="729"/>
                      </a:lnTo>
                      <a:lnTo>
                        <a:pt x="372" y="731"/>
                      </a:lnTo>
                      <a:lnTo>
                        <a:pt x="374" y="731"/>
                      </a:lnTo>
                      <a:lnTo>
                        <a:pt x="374" y="733"/>
                      </a:lnTo>
                      <a:lnTo>
                        <a:pt x="376" y="733"/>
                      </a:lnTo>
                      <a:lnTo>
                        <a:pt x="378" y="735"/>
                      </a:lnTo>
                      <a:lnTo>
                        <a:pt x="380" y="737"/>
                      </a:lnTo>
                      <a:lnTo>
                        <a:pt x="380" y="739"/>
                      </a:lnTo>
                      <a:lnTo>
                        <a:pt x="382" y="739"/>
                      </a:lnTo>
                      <a:lnTo>
                        <a:pt x="382" y="741"/>
                      </a:lnTo>
                      <a:lnTo>
                        <a:pt x="384" y="741"/>
                      </a:lnTo>
                      <a:lnTo>
                        <a:pt x="384" y="743"/>
                      </a:lnTo>
                      <a:lnTo>
                        <a:pt x="384" y="745"/>
                      </a:lnTo>
                      <a:lnTo>
                        <a:pt x="386" y="745"/>
                      </a:lnTo>
                      <a:lnTo>
                        <a:pt x="386" y="747"/>
                      </a:lnTo>
                      <a:lnTo>
                        <a:pt x="388" y="749"/>
                      </a:lnTo>
                      <a:lnTo>
                        <a:pt x="388" y="751"/>
                      </a:lnTo>
                      <a:lnTo>
                        <a:pt x="388" y="753"/>
                      </a:lnTo>
                      <a:lnTo>
                        <a:pt x="388" y="755"/>
                      </a:lnTo>
                      <a:lnTo>
                        <a:pt x="390" y="755"/>
                      </a:lnTo>
                      <a:lnTo>
                        <a:pt x="388" y="757"/>
                      </a:lnTo>
                      <a:lnTo>
                        <a:pt x="388" y="759"/>
                      </a:lnTo>
                      <a:lnTo>
                        <a:pt x="390" y="759"/>
                      </a:lnTo>
                      <a:lnTo>
                        <a:pt x="392" y="759"/>
                      </a:lnTo>
                      <a:lnTo>
                        <a:pt x="392" y="761"/>
                      </a:lnTo>
                      <a:lnTo>
                        <a:pt x="394" y="761"/>
                      </a:lnTo>
                      <a:lnTo>
                        <a:pt x="396" y="761"/>
                      </a:lnTo>
                      <a:lnTo>
                        <a:pt x="396" y="763"/>
                      </a:lnTo>
                      <a:lnTo>
                        <a:pt x="396" y="765"/>
                      </a:lnTo>
                      <a:lnTo>
                        <a:pt x="398" y="767"/>
                      </a:lnTo>
                      <a:lnTo>
                        <a:pt x="398" y="769"/>
                      </a:lnTo>
                      <a:lnTo>
                        <a:pt x="398" y="771"/>
                      </a:lnTo>
                      <a:lnTo>
                        <a:pt x="400" y="771"/>
                      </a:lnTo>
                      <a:lnTo>
                        <a:pt x="400" y="773"/>
                      </a:lnTo>
                      <a:lnTo>
                        <a:pt x="400" y="775"/>
                      </a:lnTo>
                      <a:lnTo>
                        <a:pt x="402" y="775"/>
                      </a:lnTo>
                      <a:lnTo>
                        <a:pt x="402" y="777"/>
                      </a:lnTo>
                      <a:lnTo>
                        <a:pt x="402" y="779"/>
                      </a:lnTo>
                      <a:lnTo>
                        <a:pt x="404" y="779"/>
                      </a:lnTo>
                      <a:lnTo>
                        <a:pt x="404" y="781"/>
                      </a:lnTo>
                      <a:lnTo>
                        <a:pt x="406" y="783"/>
                      </a:lnTo>
                      <a:lnTo>
                        <a:pt x="406" y="785"/>
                      </a:lnTo>
                      <a:lnTo>
                        <a:pt x="408" y="785"/>
                      </a:lnTo>
                      <a:lnTo>
                        <a:pt x="408" y="787"/>
                      </a:lnTo>
                      <a:lnTo>
                        <a:pt x="410" y="787"/>
                      </a:lnTo>
                      <a:lnTo>
                        <a:pt x="410" y="789"/>
                      </a:lnTo>
                      <a:lnTo>
                        <a:pt x="410" y="791"/>
                      </a:lnTo>
                      <a:lnTo>
                        <a:pt x="410" y="799"/>
                      </a:lnTo>
                      <a:lnTo>
                        <a:pt x="410" y="801"/>
                      </a:lnTo>
                      <a:lnTo>
                        <a:pt x="410" y="803"/>
                      </a:lnTo>
                      <a:lnTo>
                        <a:pt x="410" y="805"/>
                      </a:lnTo>
                      <a:lnTo>
                        <a:pt x="410" y="807"/>
                      </a:lnTo>
                      <a:lnTo>
                        <a:pt x="408" y="809"/>
                      </a:lnTo>
                      <a:lnTo>
                        <a:pt x="408" y="811"/>
                      </a:lnTo>
                      <a:lnTo>
                        <a:pt x="408" y="813"/>
                      </a:lnTo>
                      <a:lnTo>
                        <a:pt x="408" y="815"/>
                      </a:lnTo>
                      <a:lnTo>
                        <a:pt x="408" y="817"/>
                      </a:lnTo>
                      <a:lnTo>
                        <a:pt x="408" y="819"/>
                      </a:lnTo>
                      <a:lnTo>
                        <a:pt x="406" y="819"/>
                      </a:lnTo>
                      <a:lnTo>
                        <a:pt x="406" y="821"/>
                      </a:lnTo>
                      <a:lnTo>
                        <a:pt x="406" y="823"/>
                      </a:lnTo>
                      <a:lnTo>
                        <a:pt x="406" y="825"/>
                      </a:lnTo>
                      <a:lnTo>
                        <a:pt x="404" y="827"/>
                      </a:lnTo>
                      <a:lnTo>
                        <a:pt x="404" y="829"/>
                      </a:lnTo>
                      <a:lnTo>
                        <a:pt x="404" y="831"/>
                      </a:lnTo>
                      <a:lnTo>
                        <a:pt x="404" y="835"/>
                      </a:lnTo>
                      <a:lnTo>
                        <a:pt x="402" y="841"/>
                      </a:lnTo>
                      <a:lnTo>
                        <a:pt x="402" y="843"/>
                      </a:lnTo>
                      <a:lnTo>
                        <a:pt x="402" y="849"/>
                      </a:lnTo>
                      <a:lnTo>
                        <a:pt x="400" y="851"/>
                      </a:lnTo>
                      <a:lnTo>
                        <a:pt x="400" y="853"/>
                      </a:lnTo>
                      <a:lnTo>
                        <a:pt x="400" y="855"/>
                      </a:lnTo>
                      <a:lnTo>
                        <a:pt x="400" y="857"/>
                      </a:lnTo>
                      <a:lnTo>
                        <a:pt x="400" y="859"/>
                      </a:lnTo>
                      <a:lnTo>
                        <a:pt x="400" y="861"/>
                      </a:lnTo>
                      <a:lnTo>
                        <a:pt x="400" y="863"/>
                      </a:lnTo>
                      <a:lnTo>
                        <a:pt x="398" y="865"/>
                      </a:lnTo>
                      <a:lnTo>
                        <a:pt x="398" y="867"/>
                      </a:lnTo>
                      <a:lnTo>
                        <a:pt x="398" y="869"/>
                      </a:lnTo>
                      <a:lnTo>
                        <a:pt x="398" y="871"/>
                      </a:lnTo>
                      <a:lnTo>
                        <a:pt x="396" y="871"/>
                      </a:lnTo>
                      <a:lnTo>
                        <a:pt x="396" y="873"/>
                      </a:lnTo>
                      <a:lnTo>
                        <a:pt x="396" y="875"/>
                      </a:lnTo>
                      <a:lnTo>
                        <a:pt x="396" y="877"/>
                      </a:lnTo>
                      <a:lnTo>
                        <a:pt x="396" y="879"/>
                      </a:lnTo>
                      <a:lnTo>
                        <a:pt x="398" y="881"/>
                      </a:lnTo>
                      <a:lnTo>
                        <a:pt x="398" y="883"/>
                      </a:lnTo>
                      <a:lnTo>
                        <a:pt x="400" y="885"/>
                      </a:lnTo>
                      <a:lnTo>
                        <a:pt x="400" y="887"/>
                      </a:lnTo>
                      <a:lnTo>
                        <a:pt x="402" y="887"/>
                      </a:lnTo>
                      <a:lnTo>
                        <a:pt x="404" y="887"/>
                      </a:lnTo>
                      <a:lnTo>
                        <a:pt x="406" y="887"/>
                      </a:lnTo>
                      <a:lnTo>
                        <a:pt x="408" y="887"/>
                      </a:lnTo>
                      <a:lnTo>
                        <a:pt x="410" y="887"/>
                      </a:lnTo>
                      <a:lnTo>
                        <a:pt x="412" y="887"/>
                      </a:lnTo>
                      <a:lnTo>
                        <a:pt x="414" y="885"/>
                      </a:lnTo>
                      <a:lnTo>
                        <a:pt x="416" y="885"/>
                      </a:lnTo>
                      <a:lnTo>
                        <a:pt x="419" y="885"/>
                      </a:lnTo>
                      <a:lnTo>
                        <a:pt x="419" y="883"/>
                      </a:lnTo>
                      <a:lnTo>
                        <a:pt x="421" y="883"/>
                      </a:lnTo>
                      <a:lnTo>
                        <a:pt x="421" y="881"/>
                      </a:lnTo>
                      <a:lnTo>
                        <a:pt x="423" y="881"/>
                      </a:lnTo>
                      <a:lnTo>
                        <a:pt x="425" y="881"/>
                      </a:lnTo>
                      <a:lnTo>
                        <a:pt x="427" y="881"/>
                      </a:lnTo>
                      <a:lnTo>
                        <a:pt x="429" y="881"/>
                      </a:lnTo>
                      <a:lnTo>
                        <a:pt x="431" y="881"/>
                      </a:lnTo>
                      <a:lnTo>
                        <a:pt x="431" y="883"/>
                      </a:lnTo>
                      <a:lnTo>
                        <a:pt x="433" y="883"/>
                      </a:lnTo>
                      <a:lnTo>
                        <a:pt x="433" y="885"/>
                      </a:lnTo>
                      <a:lnTo>
                        <a:pt x="435" y="885"/>
                      </a:lnTo>
                      <a:lnTo>
                        <a:pt x="435" y="887"/>
                      </a:lnTo>
                      <a:lnTo>
                        <a:pt x="437" y="891"/>
                      </a:lnTo>
                      <a:lnTo>
                        <a:pt x="439" y="891"/>
                      </a:lnTo>
                      <a:lnTo>
                        <a:pt x="439" y="893"/>
                      </a:lnTo>
                      <a:lnTo>
                        <a:pt x="439" y="895"/>
                      </a:lnTo>
                      <a:lnTo>
                        <a:pt x="441" y="895"/>
                      </a:lnTo>
                      <a:lnTo>
                        <a:pt x="443" y="897"/>
                      </a:lnTo>
                      <a:lnTo>
                        <a:pt x="443" y="899"/>
                      </a:lnTo>
                      <a:lnTo>
                        <a:pt x="445" y="901"/>
                      </a:lnTo>
                      <a:lnTo>
                        <a:pt x="445" y="899"/>
                      </a:lnTo>
                      <a:lnTo>
                        <a:pt x="447" y="899"/>
                      </a:lnTo>
                      <a:lnTo>
                        <a:pt x="449" y="899"/>
                      </a:lnTo>
                      <a:lnTo>
                        <a:pt x="449" y="901"/>
                      </a:lnTo>
                      <a:lnTo>
                        <a:pt x="451" y="903"/>
                      </a:lnTo>
                      <a:lnTo>
                        <a:pt x="451" y="905"/>
                      </a:lnTo>
                      <a:lnTo>
                        <a:pt x="453" y="905"/>
                      </a:lnTo>
                      <a:lnTo>
                        <a:pt x="453" y="907"/>
                      </a:lnTo>
                      <a:lnTo>
                        <a:pt x="455" y="907"/>
                      </a:lnTo>
                      <a:lnTo>
                        <a:pt x="455" y="909"/>
                      </a:lnTo>
                      <a:lnTo>
                        <a:pt x="457" y="909"/>
                      </a:lnTo>
                      <a:lnTo>
                        <a:pt x="457" y="911"/>
                      </a:lnTo>
                      <a:lnTo>
                        <a:pt x="459" y="911"/>
                      </a:lnTo>
                      <a:lnTo>
                        <a:pt x="459" y="913"/>
                      </a:lnTo>
                      <a:lnTo>
                        <a:pt x="461" y="913"/>
                      </a:lnTo>
                      <a:lnTo>
                        <a:pt x="461" y="915"/>
                      </a:lnTo>
                      <a:lnTo>
                        <a:pt x="461" y="917"/>
                      </a:lnTo>
                      <a:lnTo>
                        <a:pt x="461" y="919"/>
                      </a:lnTo>
                      <a:lnTo>
                        <a:pt x="463" y="919"/>
                      </a:lnTo>
                      <a:lnTo>
                        <a:pt x="463" y="921"/>
                      </a:lnTo>
                      <a:lnTo>
                        <a:pt x="463" y="923"/>
                      </a:lnTo>
                      <a:lnTo>
                        <a:pt x="465" y="923"/>
                      </a:lnTo>
                      <a:lnTo>
                        <a:pt x="465" y="925"/>
                      </a:lnTo>
                      <a:lnTo>
                        <a:pt x="467" y="925"/>
                      </a:lnTo>
                      <a:lnTo>
                        <a:pt x="469" y="927"/>
                      </a:lnTo>
                      <a:lnTo>
                        <a:pt x="471" y="927"/>
                      </a:lnTo>
                      <a:lnTo>
                        <a:pt x="471" y="929"/>
                      </a:lnTo>
                      <a:lnTo>
                        <a:pt x="473" y="929"/>
                      </a:lnTo>
                      <a:lnTo>
                        <a:pt x="473" y="931"/>
                      </a:lnTo>
                      <a:lnTo>
                        <a:pt x="475" y="931"/>
                      </a:lnTo>
                      <a:lnTo>
                        <a:pt x="475" y="933"/>
                      </a:lnTo>
                      <a:lnTo>
                        <a:pt x="477" y="933"/>
                      </a:lnTo>
                      <a:lnTo>
                        <a:pt x="477" y="935"/>
                      </a:lnTo>
                      <a:lnTo>
                        <a:pt x="479" y="935"/>
                      </a:lnTo>
                      <a:lnTo>
                        <a:pt x="481" y="935"/>
                      </a:lnTo>
                      <a:lnTo>
                        <a:pt x="483" y="937"/>
                      </a:lnTo>
                      <a:lnTo>
                        <a:pt x="483" y="935"/>
                      </a:lnTo>
                      <a:lnTo>
                        <a:pt x="485" y="935"/>
                      </a:lnTo>
                      <a:lnTo>
                        <a:pt x="487" y="935"/>
                      </a:lnTo>
                      <a:lnTo>
                        <a:pt x="489" y="935"/>
                      </a:lnTo>
                      <a:lnTo>
                        <a:pt x="491" y="935"/>
                      </a:lnTo>
                      <a:lnTo>
                        <a:pt x="491" y="937"/>
                      </a:lnTo>
                      <a:lnTo>
                        <a:pt x="493" y="937"/>
                      </a:lnTo>
                      <a:lnTo>
                        <a:pt x="495" y="937"/>
                      </a:lnTo>
                      <a:lnTo>
                        <a:pt x="495" y="939"/>
                      </a:lnTo>
                      <a:lnTo>
                        <a:pt x="497" y="939"/>
                      </a:lnTo>
                      <a:lnTo>
                        <a:pt x="497" y="941"/>
                      </a:lnTo>
                      <a:lnTo>
                        <a:pt x="497" y="943"/>
                      </a:lnTo>
                      <a:lnTo>
                        <a:pt x="499" y="943"/>
                      </a:lnTo>
                      <a:lnTo>
                        <a:pt x="499" y="945"/>
                      </a:lnTo>
                      <a:lnTo>
                        <a:pt x="501" y="945"/>
                      </a:lnTo>
                      <a:lnTo>
                        <a:pt x="503" y="947"/>
                      </a:lnTo>
                      <a:lnTo>
                        <a:pt x="505" y="947"/>
                      </a:lnTo>
                      <a:lnTo>
                        <a:pt x="505" y="949"/>
                      </a:lnTo>
                      <a:lnTo>
                        <a:pt x="507" y="949"/>
                      </a:lnTo>
                      <a:lnTo>
                        <a:pt x="507" y="952"/>
                      </a:lnTo>
                      <a:lnTo>
                        <a:pt x="509" y="952"/>
                      </a:lnTo>
                      <a:lnTo>
                        <a:pt x="509" y="954"/>
                      </a:lnTo>
                      <a:lnTo>
                        <a:pt x="511" y="954"/>
                      </a:lnTo>
                      <a:lnTo>
                        <a:pt x="511" y="956"/>
                      </a:lnTo>
                      <a:lnTo>
                        <a:pt x="513" y="956"/>
                      </a:lnTo>
                      <a:lnTo>
                        <a:pt x="515" y="956"/>
                      </a:lnTo>
                      <a:lnTo>
                        <a:pt x="515" y="958"/>
                      </a:lnTo>
                      <a:lnTo>
                        <a:pt x="517" y="958"/>
                      </a:lnTo>
                      <a:lnTo>
                        <a:pt x="519" y="958"/>
                      </a:lnTo>
                      <a:lnTo>
                        <a:pt x="521" y="958"/>
                      </a:lnTo>
                      <a:lnTo>
                        <a:pt x="523" y="958"/>
                      </a:lnTo>
                      <a:lnTo>
                        <a:pt x="525" y="958"/>
                      </a:lnTo>
                      <a:lnTo>
                        <a:pt x="527" y="958"/>
                      </a:lnTo>
                      <a:lnTo>
                        <a:pt x="529" y="960"/>
                      </a:lnTo>
                      <a:lnTo>
                        <a:pt x="531" y="960"/>
                      </a:lnTo>
                      <a:lnTo>
                        <a:pt x="531" y="962"/>
                      </a:lnTo>
                      <a:lnTo>
                        <a:pt x="533" y="962"/>
                      </a:lnTo>
                      <a:lnTo>
                        <a:pt x="535" y="962"/>
                      </a:lnTo>
                      <a:lnTo>
                        <a:pt x="535" y="964"/>
                      </a:lnTo>
                      <a:lnTo>
                        <a:pt x="537" y="966"/>
                      </a:lnTo>
                      <a:lnTo>
                        <a:pt x="539" y="970"/>
                      </a:lnTo>
                      <a:lnTo>
                        <a:pt x="539" y="972"/>
                      </a:lnTo>
                      <a:lnTo>
                        <a:pt x="541" y="972"/>
                      </a:lnTo>
                      <a:lnTo>
                        <a:pt x="541" y="974"/>
                      </a:lnTo>
                      <a:lnTo>
                        <a:pt x="541" y="976"/>
                      </a:lnTo>
                      <a:lnTo>
                        <a:pt x="541" y="978"/>
                      </a:lnTo>
                      <a:lnTo>
                        <a:pt x="543" y="978"/>
                      </a:lnTo>
                      <a:lnTo>
                        <a:pt x="543" y="980"/>
                      </a:lnTo>
                      <a:lnTo>
                        <a:pt x="543" y="982"/>
                      </a:lnTo>
                      <a:lnTo>
                        <a:pt x="543" y="984"/>
                      </a:lnTo>
                      <a:lnTo>
                        <a:pt x="543" y="986"/>
                      </a:lnTo>
                      <a:lnTo>
                        <a:pt x="543" y="988"/>
                      </a:lnTo>
                      <a:lnTo>
                        <a:pt x="543" y="990"/>
                      </a:lnTo>
                      <a:lnTo>
                        <a:pt x="543" y="992"/>
                      </a:lnTo>
                      <a:lnTo>
                        <a:pt x="543" y="994"/>
                      </a:lnTo>
                      <a:lnTo>
                        <a:pt x="543" y="996"/>
                      </a:lnTo>
                      <a:lnTo>
                        <a:pt x="545" y="998"/>
                      </a:lnTo>
                      <a:lnTo>
                        <a:pt x="545" y="1000"/>
                      </a:lnTo>
                      <a:lnTo>
                        <a:pt x="545" y="1002"/>
                      </a:lnTo>
                      <a:lnTo>
                        <a:pt x="545" y="1004"/>
                      </a:lnTo>
                      <a:lnTo>
                        <a:pt x="545" y="1006"/>
                      </a:lnTo>
                      <a:lnTo>
                        <a:pt x="545" y="1008"/>
                      </a:lnTo>
                      <a:lnTo>
                        <a:pt x="545" y="1010"/>
                      </a:lnTo>
                      <a:lnTo>
                        <a:pt x="545" y="1012"/>
                      </a:lnTo>
                      <a:lnTo>
                        <a:pt x="547" y="1012"/>
                      </a:lnTo>
                      <a:lnTo>
                        <a:pt x="547" y="1014"/>
                      </a:lnTo>
                      <a:lnTo>
                        <a:pt x="549" y="1016"/>
                      </a:lnTo>
                      <a:lnTo>
                        <a:pt x="549" y="1018"/>
                      </a:lnTo>
                      <a:lnTo>
                        <a:pt x="551" y="1020"/>
                      </a:lnTo>
                      <a:lnTo>
                        <a:pt x="551" y="1022"/>
                      </a:lnTo>
                      <a:lnTo>
                        <a:pt x="551" y="1024"/>
                      </a:lnTo>
                      <a:lnTo>
                        <a:pt x="551" y="1026"/>
                      </a:lnTo>
                      <a:lnTo>
                        <a:pt x="551" y="1028"/>
                      </a:lnTo>
                      <a:lnTo>
                        <a:pt x="551" y="1030"/>
                      </a:lnTo>
                      <a:lnTo>
                        <a:pt x="553" y="1030"/>
                      </a:lnTo>
                      <a:lnTo>
                        <a:pt x="553" y="1032"/>
                      </a:lnTo>
                      <a:lnTo>
                        <a:pt x="553" y="1036"/>
                      </a:lnTo>
                      <a:lnTo>
                        <a:pt x="553" y="1038"/>
                      </a:lnTo>
                      <a:lnTo>
                        <a:pt x="553" y="1042"/>
                      </a:lnTo>
                      <a:lnTo>
                        <a:pt x="553" y="1046"/>
                      </a:lnTo>
                      <a:lnTo>
                        <a:pt x="553" y="1048"/>
                      </a:lnTo>
                      <a:lnTo>
                        <a:pt x="553" y="1052"/>
                      </a:lnTo>
                      <a:lnTo>
                        <a:pt x="553" y="1054"/>
                      </a:lnTo>
                      <a:lnTo>
                        <a:pt x="553" y="1058"/>
                      </a:lnTo>
                      <a:lnTo>
                        <a:pt x="553" y="1060"/>
                      </a:lnTo>
                      <a:lnTo>
                        <a:pt x="551" y="1064"/>
                      </a:lnTo>
                      <a:lnTo>
                        <a:pt x="551" y="1068"/>
                      </a:lnTo>
                      <a:lnTo>
                        <a:pt x="551" y="1070"/>
                      </a:lnTo>
                      <a:lnTo>
                        <a:pt x="551" y="1072"/>
                      </a:lnTo>
                      <a:lnTo>
                        <a:pt x="551" y="1074"/>
                      </a:lnTo>
                      <a:lnTo>
                        <a:pt x="551" y="1078"/>
                      </a:lnTo>
                      <a:lnTo>
                        <a:pt x="551" y="1080"/>
                      </a:lnTo>
                      <a:lnTo>
                        <a:pt x="551" y="1084"/>
                      </a:lnTo>
                      <a:lnTo>
                        <a:pt x="549" y="1086"/>
                      </a:lnTo>
                      <a:lnTo>
                        <a:pt x="549" y="1090"/>
                      </a:lnTo>
                      <a:lnTo>
                        <a:pt x="549" y="1092"/>
                      </a:lnTo>
                      <a:lnTo>
                        <a:pt x="549" y="1094"/>
                      </a:lnTo>
                      <a:lnTo>
                        <a:pt x="549" y="1096"/>
                      </a:lnTo>
                      <a:lnTo>
                        <a:pt x="547" y="1098"/>
                      </a:lnTo>
                      <a:lnTo>
                        <a:pt x="547" y="1100"/>
                      </a:lnTo>
                      <a:lnTo>
                        <a:pt x="547" y="1102"/>
                      </a:lnTo>
                      <a:lnTo>
                        <a:pt x="547" y="1104"/>
                      </a:lnTo>
                      <a:lnTo>
                        <a:pt x="547" y="1106"/>
                      </a:lnTo>
                      <a:lnTo>
                        <a:pt x="545" y="1106"/>
                      </a:lnTo>
                      <a:lnTo>
                        <a:pt x="545" y="1110"/>
                      </a:lnTo>
                      <a:lnTo>
                        <a:pt x="545" y="1112"/>
                      </a:lnTo>
                      <a:lnTo>
                        <a:pt x="545" y="1114"/>
                      </a:lnTo>
                      <a:lnTo>
                        <a:pt x="545" y="1116"/>
                      </a:lnTo>
                      <a:lnTo>
                        <a:pt x="545" y="1118"/>
                      </a:lnTo>
                      <a:lnTo>
                        <a:pt x="545" y="1120"/>
                      </a:lnTo>
                      <a:lnTo>
                        <a:pt x="545" y="1122"/>
                      </a:lnTo>
                      <a:lnTo>
                        <a:pt x="543" y="1122"/>
                      </a:lnTo>
                      <a:lnTo>
                        <a:pt x="543" y="1124"/>
                      </a:lnTo>
                      <a:lnTo>
                        <a:pt x="545" y="1124"/>
                      </a:lnTo>
                      <a:lnTo>
                        <a:pt x="545" y="1126"/>
                      </a:lnTo>
                      <a:lnTo>
                        <a:pt x="545" y="1128"/>
                      </a:lnTo>
                      <a:lnTo>
                        <a:pt x="545" y="1130"/>
                      </a:lnTo>
                      <a:lnTo>
                        <a:pt x="543" y="1132"/>
                      </a:lnTo>
                      <a:lnTo>
                        <a:pt x="545" y="1134"/>
                      </a:lnTo>
                      <a:lnTo>
                        <a:pt x="545" y="1136"/>
                      </a:lnTo>
                      <a:lnTo>
                        <a:pt x="545" y="1138"/>
                      </a:lnTo>
                      <a:lnTo>
                        <a:pt x="547" y="1138"/>
                      </a:lnTo>
                      <a:lnTo>
                        <a:pt x="545" y="1140"/>
                      </a:lnTo>
                      <a:lnTo>
                        <a:pt x="547" y="1140"/>
                      </a:lnTo>
                      <a:lnTo>
                        <a:pt x="549" y="1140"/>
                      </a:lnTo>
                      <a:lnTo>
                        <a:pt x="549" y="1142"/>
                      </a:lnTo>
                      <a:lnTo>
                        <a:pt x="549" y="1144"/>
                      </a:lnTo>
                      <a:lnTo>
                        <a:pt x="549" y="1146"/>
                      </a:lnTo>
                      <a:lnTo>
                        <a:pt x="549" y="1148"/>
                      </a:lnTo>
                      <a:lnTo>
                        <a:pt x="551" y="1148"/>
                      </a:lnTo>
                      <a:lnTo>
                        <a:pt x="551" y="1150"/>
                      </a:lnTo>
                      <a:lnTo>
                        <a:pt x="551" y="1152"/>
                      </a:lnTo>
                      <a:lnTo>
                        <a:pt x="553" y="1152"/>
                      </a:lnTo>
                      <a:lnTo>
                        <a:pt x="555" y="1152"/>
                      </a:lnTo>
                      <a:lnTo>
                        <a:pt x="557" y="1152"/>
                      </a:lnTo>
                      <a:lnTo>
                        <a:pt x="557" y="1154"/>
                      </a:lnTo>
                      <a:lnTo>
                        <a:pt x="559" y="1154"/>
                      </a:lnTo>
                      <a:lnTo>
                        <a:pt x="559" y="1156"/>
                      </a:lnTo>
                      <a:lnTo>
                        <a:pt x="561" y="1158"/>
                      </a:lnTo>
                      <a:lnTo>
                        <a:pt x="561" y="1160"/>
                      </a:lnTo>
                      <a:lnTo>
                        <a:pt x="561" y="1164"/>
                      </a:lnTo>
                      <a:lnTo>
                        <a:pt x="563" y="1164"/>
                      </a:lnTo>
                      <a:lnTo>
                        <a:pt x="563" y="1168"/>
                      </a:lnTo>
                      <a:lnTo>
                        <a:pt x="563" y="1170"/>
                      </a:lnTo>
                      <a:lnTo>
                        <a:pt x="565" y="1174"/>
                      </a:lnTo>
                      <a:lnTo>
                        <a:pt x="565" y="1176"/>
                      </a:lnTo>
                      <a:lnTo>
                        <a:pt x="565" y="1178"/>
                      </a:lnTo>
                      <a:lnTo>
                        <a:pt x="565" y="1180"/>
                      </a:lnTo>
                      <a:lnTo>
                        <a:pt x="565" y="1182"/>
                      </a:lnTo>
                      <a:lnTo>
                        <a:pt x="563" y="1182"/>
                      </a:lnTo>
                      <a:lnTo>
                        <a:pt x="563" y="1184"/>
                      </a:lnTo>
                      <a:lnTo>
                        <a:pt x="565" y="1186"/>
                      </a:lnTo>
                      <a:lnTo>
                        <a:pt x="563" y="1186"/>
                      </a:lnTo>
                      <a:lnTo>
                        <a:pt x="563" y="1188"/>
                      </a:lnTo>
                      <a:lnTo>
                        <a:pt x="565" y="1188"/>
                      </a:lnTo>
                      <a:lnTo>
                        <a:pt x="567" y="1190"/>
                      </a:lnTo>
                      <a:lnTo>
                        <a:pt x="569" y="1190"/>
                      </a:lnTo>
                      <a:lnTo>
                        <a:pt x="571" y="1190"/>
                      </a:lnTo>
                      <a:lnTo>
                        <a:pt x="571" y="1192"/>
                      </a:lnTo>
                      <a:lnTo>
                        <a:pt x="573" y="1192"/>
                      </a:lnTo>
                      <a:lnTo>
                        <a:pt x="573" y="1190"/>
                      </a:lnTo>
                      <a:lnTo>
                        <a:pt x="575" y="1190"/>
                      </a:lnTo>
                      <a:lnTo>
                        <a:pt x="577" y="1188"/>
                      </a:lnTo>
                      <a:lnTo>
                        <a:pt x="577" y="1186"/>
                      </a:lnTo>
                      <a:lnTo>
                        <a:pt x="575" y="1186"/>
                      </a:lnTo>
                      <a:lnTo>
                        <a:pt x="575" y="1184"/>
                      </a:lnTo>
                      <a:lnTo>
                        <a:pt x="573" y="1184"/>
                      </a:lnTo>
                      <a:lnTo>
                        <a:pt x="573" y="1182"/>
                      </a:lnTo>
                      <a:lnTo>
                        <a:pt x="573" y="1180"/>
                      </a:lnTo>
                      <a:lnTo>
                        <a:pt x="573" y="1178"/>
                      </a:lnTo>
                      <a:lnTo>
                        <a:pt x="571" y="1178"/>
                      </a:lnTo>
                      <a:lnTo>
                        <a:pt x="571" y="1176"/>
                      </a:lnTo>
                      <a:lnTo>
                        <a:pt x="573" y="1176"/>
                      </a:lnTo>
                      <a:lnTo>
                        <a:pt x="575" y="1176"/>
                      </a:lnTo>
                      <a:lnTo>
                        <a:pt x="575" y="1174"/>
                      </a:lnTo>
                      <a:lnTo>
                        <a:pt x="577" y="1174"/>
                      </a:lnTo>
                      <a:lnTo>
                        <a:pt x="577" y="1172"/>
                      </a:lnTo>
                      <a:lnTo>
                        <a:pt x="579" y="1172"/>
                      </a:lnTo>
                      <a:lnTo>
                        <a:pt x="581" y="1172"/>
                      </a:lnTo>
                      <a:lnTo>
                        <a:pt x="583" y="1170"/>
                      </a:lnTo>
                      <a:lnTo>
                        <a:pt x="585" y="1170"/>
                      </a:lnTo>
                      <a:lnTo>
                        <a:pt x="587" y="1168"/>
                      </a:lnTo>
                      <a:lnTo>
                        <a:pt x="589" y="1168"/>
                      </a:lnTo>
                      <a:lnTo>
                        <a:pt x="591" y="1168"/>
                      </a:lnTo>
                      <a:lnTo>
                        <a:pt x="593" y="1168"/>
                      </a:lnTo>
                      <a:lnTo>
                        <a:pt x="593" y="1166"/>
                      </a:lnTo>
                      <a:lnTo>
                        <a:pt x="595" y="1166"/>
                      </a:lnTo>
                      <a:lnTo>
                        <a:pt x="597" y="1166"/>
                      </a:lnTo>
                      <a:lnTo>
                        <a:pt x="599" y="1166"/>
                      </a:lnTo>
                      <a:lnTo>
                        <a:pt x="601" y="1166"/>
                      </a:lnTo>
                      <a:lnTo>
                        <a:pt x="603" y="1168"/>
                      </a:lnTo>
                      <a:lnTo>
                        <a:pt x="605" y="1168"/>
                      </a:lnTo>
                      <a:lnTo>
                        <a:pt x="607" y="1168"/>
                      </a:lnTo>
                      <a:lnTo>
                        <a:pt x="609" y="1168"/>
                      </a:lnTo>
                      <a:lnTo>
                        <a:pt x="609" y="1170"/>
                      </a:lnTo>
                      <a:lnTo>
                        <a:pt x="611" y="1170"/>
                      </a:lnTo>
                      <a:lnTo>
                        <a:pt x="613" y="1170"/>
                      </a:lnTo>
                      <a:lnTo>
                        <a:pt x="615" y="1172"/>
                      </a:lnTo>
                      <a:lnTo>
                        <a:pt x="617" y="1172"/>
                      </a:lnTo>
                      <a:lnTo>
                        <a:pt x="619" y="1174"/>
                      </a:lnTo>
                      <a:lnTo>
                        <a:pt x="621" y="1176"/>
                      </a:lnTo>
                      <a:lnTo>
                        <a:pt x="623" y="1176"/>
                      </a:lnTo>
                      <a:lnTo>
                        <a:pt x="623" y="1178"/>
                      </a:lnTo>
                      <a:lnTo>
                        <a:pt x="625" y="1178"/>
                      </a:lnTo>
                      <a:lnTo>
                        <a:pt x="627" y="1180"/>
                      </a:lnTo>
                      <a:lnTo>
                        <a:pt x="629" y="1180"/>
                      </a:lnTo>
                      <a:lnTo>
                        <a:pt x="631" y="1182"/>
                      </a:lnTo>
                      <a:lnTo>
                        <a:pt x="633" y="1182"/>
                      </a:lnTo>
                      <a:lnTo>
                        <a:pt x="633" y="1184"/>
                      </a:lnTo>
                      <a:lnTo>
                        <a:pt x="635" y="1184"/>
                      </a:lnTo>
                      <a:lnTo>
                        <a:pt x="639" y="1186"/>
                      </a:lnTo>
                      <a:lnTo>
                        <a:pt x="639" y="1188"/>
                      </a:lnTo>
                      <a:lnTo>
                        <a:pt x="641" y="1188"/>
                      </a:lnTo>
                      <a:lnTo>
                        <a:pt x="641" y="1190"/>
                      </a:lnTo>
                      <a:lnTo>
                        <a:pt x="641" y="1192"/>
                      </a:lnTo>
                      <a:lnTo>
                        <a:pt x="643" y="1192"/>
                      </a:lnTo>
                      <a:lnTo>
                        <a:pt x="643" y="1194"/>
                      </a:lnTo>
                      <a:lnTo>
                        <a:pt x="645" y="1194"/>
                      </a:lnTo>
                      <a:lnTo>
                        <a:pt x="647" y="1196"/>
                      </a:lnTo>
                      <a:lnTo>
                        <a:pt x="647" y="1198"/>
                      </a:lnTo>
                      <a:lnTo>
                        <a:pt x="649" y="1198"/>
                      </a:lnTo>
                      <a:lnTo>
                        <a:pt x="649" y="1200"/>
                      </a:lnTo>
                      <a:lnTo>
                        <a:pt x="651" y="1200"/>
                      </a:lnTo>
                      <a:lnTo>
                        <a:pt x="651" y="1202"/>
                      </a:lnTo>
                      <a:lnTo>
                        <a:pt x="651" y="1204"/>
                      </a:lnTo>
                      <a:lnTo>
                        <a:pt x="653" y="1204"/>
                      </a:lnTo>
                      <a:lnTo>
                        <a:pt x="653" y="1206"/>
                      </a:lnTo>
                      <a:lnTo>
                        <a:pt x="653" y="1208"/>
                      </a:lnTo>
                      <a:lnTo>
                        <a:pt x="653" y="1210"/>
                      </a:lnTo>
                      <a:lnTo>
                        <a:pt x="655" y="1210"/>
                      </a:lnTo>
                      <a:lnTo>
                        <a:pt x="655" y="1212"/>
                      </a:lnTo>
                      <a:lnTo>
                        <a:pt x="657" y="1212"/>
                      </a:lnTo>
                      <a:lnTo>
                        <a:pt x="657" y="1214"/>
                      </a:lnTo>
                      <a:lnTo>
                        <a:pt x="659" y="1214"/>
                      </a:lnTo>
                      <a:lnTo>
                        <a:pt x="659" y="1216"/>
                      </a:lnTo>
                      <a:lnTo>
                        <a:pt x="661" y="1216"/>
                      </a:lnTo>
                      <a:lnTo>
                        <a:pt x="661" y="1218"/>
                      </a:lnTo>
                      <a:lnTo>
                        <a:pt x="661" y="1220"/>
                      </a:lnTo>
                      <a:lnTo>
                        <a:pt x="663" y="1220"/>
                      </a:lnTo>
                      <a:lnTo>
                        <a:pt x="663" y="1222"/>
                      </a:lnTo>
                      <a:lnTo>
                        <a:pt x="663" y="1224"/>
                      </a:lnTo>
                      <a:lnTo>
                        <a:pt x="663" y="1226"/>
                      </a:lnTo>
                      <a:lnTo>
                        <a:pt x="665" y="1226"/>
                      </a:lnTo>
                      <a:lnTo>
                        <a:pt x="665" y="1228"/>
                      </a:lnTo>
                      <a:lnTo>
                        <a:pt x="667" y="1230"/>
                      </a:lnTo>
                      <a:lnTo>
                        <a:pt x="667" y="1232"/>
                      </a:lnTo>
                      <a:lnTo>
                        <a:pt x="667" y="1234"/>
                      </a:lnTo>
                      <a:lnTo>
                        <a:pt x="667" y="1236"/>
                      </a:lnTo>
                      <a:lnTo>
                        <a:pt x="669" y="1238"/>
                      </a:lnTo>
                      <a:lnTo>
                        <a:pt x="669" y="1240"/>
                      </a:lnTo>
                      <a:lnTo>
                        <a:pt x="669" y="1242"/>
                      </a:lnTo>
                      <a:lnTo>
                        <a:pt x="669" y="1244"/>
                      </a:lnTo>
                      <a:lnTo>
                        <a:pt x="669" y="1246"/>
                      </a:lnTo>
                      <a:lnTo>
                        <a:pt x="671" y="1246"/>
                      </a:lnTo>
                      <a:lnTo>
                        <a:pt x="671" y="1248"/>
                      </a:lnTo>
                      <a:lnTo>
                        <a:pt x="671" y="1250"/>
                      </a:lnTo>
                      <a:lnTo>
                        <a:pt x="671" y="1252"/>
                      </a:lnTo>
                      <a:lnTo>
                        <a:pt x="671" y="1254"/>
                      </a:lnTo>
                      <a:lnTo>
                        <a:pt x="671" y="1256"/>
                      </a:lnTo>
                      <a:lnTo>
                        <a:pt x="671" y="1258"/>
                      </a:lnTo>
                      <a:lnTo>
                        <a:pt x="671" y="1260"/>
                      </a:lnTo>
                      <a:lnTo>
                        <a:pt x="671" y="1262"/>
                      </a:lnTo>
                      <a:lnTo>
                        <a:pt x="671" y="1264"/>
                      </a:lnTo>
                      <a:lnTo>
                        <a:pt x="671" y="1266"/>
                      </a:lnTo>
                      <a:lnTo>
                        <a:pt x="671" y="1268"/>
                      </a:lnTo>
                      <a:lnTo>
                        <a:pt x="671" y="1270"/>
                      </a:lnTo>
                      <a:lnTo>
                        <a:pt x="671" y="1272"/>
                      </a:lnTo>
                      <a:lnTo>
                        <a:pt x="671" y="1274"/>
                      </a:lnTo>
                      <a:lnTo>
                        <a:pt x="671" y="1276"/>
                      </a:lnTo>
                      <a:lnTo>
                        <a:pt x="671" y="1278"/>
                      </a:lnTo>
                      <a:lnTo>
                        <a:pt x="671" y="1280"/>
                      </a:lnTo>
                      <a:lnTo>
                        <a:pt x="669" y="1280"/>
                      </a:lnTo>
                      <a:lnTo>
                        <a:pt x="669" y="1282"/>
                      </a:lnTo>
                      <a:lnTo>
                        <a:pt x="669" y="1284"/>
                      </a:lnTo>
                      <a:lnTo>
                        <a:pt x="669" y="1286"/>
                      </a:lnTo>
                      <a:lnTo>
                        <a:pt x="669" y="1288"/>
                      </a:lnTo>
                      <a:lnTo>
                        <a:pt x="669" y="1290"/>
                      </a:lnTo>
                      <a:lnTo>
                        <a:pt x="667" y="1292"/>
                      </a:lnTo>
                      <a:lnTo>
                        <a:pt x="667" y="1294"/>
                      </a:lnTo>
                      <a:lnTo>
                        <a:pt x="667" y="1296"/>
                      </a:lnTo>
                      <a:lnTo>
                        <a:pt x="667" y="1298"/>
                      </a:lnTo>
                      <a:lnTo>
                        <a:pt x="667" y="1300"/>
                      </a:lnTo>
                      <a:lnTo>
                        <a:pt x="667" y="1302"/>
                      </a:lnTo>
                      <a:lnTo>
                        <a:pt x="667" y="1304"/>
                      </a:lnTo>
                      <a:lnTo>
                        <a:pt x="669" y="1304"/>
                      </a:lnTo>
                      <a:lnTo>
                        <a:pt x="669" y="1306"/>
                      </a:lnTo>
                      <a:lnTo>
                        <a:pt x="671" y="1306"/>
                      </a:lnTo>
                      <a:lnTo>
                        <a:pt x="671" y="1308"/>
                      </a:lnTo>
                      <a:lnTo>
                        <a:pt x="671" y="1310"/>
                      </a:lnTo>
                      <a:lnTo>
                        <a:pt x="673" y="1310"/>
                      </a:lnTo>
                      <a:lnTo>
                        <a:pt x="673" y="1312"/>
                      </a:lnTo>
                      <a:lnTo>
                        <a:pt x="675" y="1312"/>
                      </a:lnTo>
                      <a:lnTo>
                        <a:pt x="675" y="1314"/>
                      </a:lnTo>
                      <a:lnTo>
                        <a:pt x="673" y="1314"/>
                      </a:lnTo>
                      <a:lnTo>
                        <a:pt x="673" y="1316"/>
                      </a:lnTo>
                      <a:lnTo>
                        <a:pt x="675" y="1316"/>
                      </a:lnTo>
                      <a:lnTo>
                        <a:pt x="675" y="1318"/>
                      </a:lnTo>
                      <a:lnTo>
                        <a:pt x="675" y="1320"/>
                      </a:lnTo>
                      <a:lnTo>
                        <a:pt x="677" y="1320"/>
                      </a:lnTo>
                      <a:lnTo>
                        <a:pt x="677" y="1322"/>
                      </a:lnTo>
                      <a:lnTo>
                        <a:pt x="677" y="1324"/>
                      </a:lnTo>
                      <a:lnTo>
                        <a:pt x="677" y="1326"/>
                      </a:lnTo>
                      <a:lnTo>
                        <a:pt x="677" y="1328"/>
                      </a:lnTo>
                      <a:lnTo>
                        <a:pt x="677" y="1330"/>
                      </a:lnTo>
                      <a:lnTo>
                        <a:pt x="677" y="1332"/>
                      </a:lnTo>
                      <a:lnTo>
                        <a:pt x="675" y="1334"/>
                      </a:lnTo>
                      <a:lnTo>
                        <a:pt x="677" y="1334"/>
                      </a:lnTo>
                      <a:lnTo>
                        <a:pt x="677" y="1336"/>
                      </a:lnTo>
                      <a:lnTo>
                        <a:pt x="675" y="1336"/>
                      </a:lnTo>
                      <a:lnTo>
                        <a:pt x="675" y="1338"/>
                      </a:lnTo>
                      <a:lnTo>
                        <a:pt x="675" y="1340"/>
                      </a:lnTo>
                      <a:lnTo>
                        <a:pt x="675" y="1342"/>
                      </a:lnTo>
                      <a:lnTo>
                        <a:pt x="675" y="1344"/>
                      </a:lnTo>
                      <a:lnTo>
                        <a:pt x="675" y="1346"/>
                      </a:lnTo>
                      <a:lnTo>
                        <a:pt x="673" y="1348"/>
                      </a:lnTo>
                      <a:lnTo>
                        <a:pt x="673" y="1350"/>
                      </a:lnTo>
                      <a:lnTo>
                        <a:pt x="673" y="1352"/>
                      </a:lnTo>
                      <a:lnTo>
                        <a:pt x="673" y="1354"/>
                      </a:lnTo>
                      <a:lnTo>
                        <a:pt x="673" y="1356"/>
                      </a:lnTo>
                      <a:lnTo>
                        <a:pt x="671" y="1356"/>
                      </a:lnTo>
                      <a:lnTo>
                        <a:pt x="671" y="1358"/>
                      </a:lnTo>
                      <a:lnTo>
                        <a:pt x="671" y="1360"/>
                      </a:lnTo>
                      <a:lnTo>
                        <a:pt x="671" y="1362"/>
                      </a:lnTo>
                      <a:lnTo>
                        <a:pt x="671" y="1364"/>
                      </a:lnTo>
                      <a:lnTo>
                        <a:pt x="669" y="1364"/>
                      </a:lnTo>
                      <a:lnTo>
                        <a:pt x="671" y="1366"/>
                      </a:lnTo>
                      <a:lnTo>
                        <a:pt x="669" y="1366"/>
                      </a:lnTo>
                      <a:lnTo>
                        <a:pt x="669" y="1368"/>
                      </a:lnTo>
                      <a:lnTo>
                        <a:pt x="669" y="1370"/>
                      </a:lnTo>
                      <a:lnTo>
                        <a:pt x="669" y="1372"/>
                      </a:lnTo>
                      <a:lnTo>
                        <a:pt x="669" y="1374"/>
                      </a:lnTo>
                      <a:lnTo>
                        <a:pt x="667" y="1374"/>
                      </a:lnTo>
                      <a:lnTo>
                        <a:pt x="667" y="1376"/>
                      </a:lnTo>
                      <a:lnTo>
                        <a:pt x="667" y="1378"/>
                      </a:lnTo>
                      <a:lnTo>
                        <a:pt x="667" y="1380"/>
                      </a:lnTo>
                      <a:lnTo>
                        <a:pt x="667" y="1382"/>
                      </a:lnTo>
                      <a:lnTo>
                        <a:pt x="665" y="1384"/>
                      </a:lnTo>
                      <a:lnTo>
                        <a:pt x="665" y="1386"/>
                      </a:lnTo>
                      <a:lnTo>
                        <a:pt x="665" y="1388"/>
                      </a:lnTo>
                      <a:lnTo>
                        <a:pt x="663" y="1388"/>
                      </a:lnTo>
                      <a:lnTo>
                        <a:pt x="663" y="1390"/>
                      </a:lnTo>
                      <a:lnTo>
                        <a:pt x="663" y="1392"/>
                      </a:lnTo>
                      <a:lnTo>
                        <a:pt x="663" y="1394"/>
                      </a:lnTo>
                      <a:lnTo>
                        <a:pt x="665" y="1392"/>
                      </a:lnTo>
                      <a:lnTo>
                        <a:pt x="667" y="1392"/>
                      </a:lnTo>
                      <a:lnTo>
                        <a:pt x="669" y="1392"/>
                      </a:lnTo>
                      <a:lnTo>
                        <a:pt x="671" y="1392"/>
                      </a:lnTo>
                      <a:lnTo>
                        <a:pt x="673" y="1392"/>
                      </a:lnTo>
                      <a:lnTo>
                        <a:pt x="675" y="1392"/>
                      </a:lnTo>
                      <a:lnTo>
                        <a:pt x="677" y="1392"/>
                      </a:lnTo>
                      <a:lnTo>
                        <a:pt x="679" y="1392"/>
                      </a:lnTo>
                      <a:lnTo>
                        <a:pt x="681" y="1392"/>
                      </a:lnTo>
                      <a:lnTo>
                        <a:pt x="683" y="1392"/>
                      </a:lnTo>
                      <a:lnTo>
                        <a:pt x="685" y="1392"/>
                      </a:lnTo>
                      <a:lnTo>
                        <a:pt x="685" y="1394"/>
                      </a:lnTo>
                      <a:lnTo>
                        <a:pt x="687" y="1394"/>
                      </a:lnTo>
                      <a:lnTo>
                        <a:pt x="689" y="1394"/>
                      </a:lnTo>
                      <a:lnTo>
                        <a:pt x="689" y="1396"/>
                      </a:lnTo>
                      <a:lnTo>
                        <a:pt x="691" y="1396"/>
                      </a:lnTo>
                      <a:lnTo>
                        <a:pt x="693" y="1396"/>
                      </a:lnTo>
                      <a:lnTo>
                        <a:pt x="695" y="1396"/>
                      </a:lnTo>
                      <a:lnTo>
                        <a:pt x="697" y="1396"/>
                      </a:lnTo>
                      <a:lnTo>
                        <a:pt x="697" y="1398"/>
                      </a:lnTo>
                      <a:lnTo>
                        <a:pt x="699" y="1400"/>
                      </a:lnTo>
                      <a:lnTo>
                        <a:pt x="701" y="1400"/>
                      </a:lnTo>
                      <a:lnTo>
                        <a:pt x="701" y="1402"/>
                      </a:lnTo>
                      <a:lnTo>
                        <a:pt x="703" y="1402"/>
                      </a:lnTo>
                      <a:lnTo>
                        <a:pt x="703" y="1404"/>
                      </a:lnTo>
                      <a:lnTo>
                        <a:pt x="705" y="1404"/>
                      </a:lnTo>
                      <a:lnTo>
                        <a:pt x="705" y="1406"/>
                      </a:lnTo>
                      <a:lnTo>
                        <a:pt x="707" y="1406"/>
                      </a:lnTo>
                      <a:lnTo>
                        <a:pt x="707" y="1408"/>
                      </a:lnTo>
                      <a:lnTo>
                        <a:pt x="707" y="1410"/>
                      </a:lnTo>
                      <a:lnTo>
                        <a:pt x="709" y="1410"/>
                      </a:lnTo>
                      <a:lnTo>
                        <a:pt x="709" y="1412"/>
                      </a:lnTo>
                      <a:lnTo>
                        <a:pt x="711" y="1412"/>
                      </a:lnTo>
                      <a:lnTo>
                        <a:pt x="711" y="1414"/>
                      </a:lnTo>
                      <a:lnTo>
                        <a:pt x="713" y="1414"/>
                      </a:lnTo>
                      <a:lnTo>
                        <a:pt x="713" y="1416"/>
                      </a:lnTo>
                      <a:lnTo>
                        <a:pt x="715" y="1418"/>
                      </a:lnTo>
                      <a:lnTo>
                        <a:pt x="715" y="1420"/>
                      </a:lnTo>
                      <a:lnTo>
                        <a:pt x="717" y="1420"/>
                      </a:lnTo>
                      <a:lnTo>
                        <a:pt x="717" y="1422"/>
                      </a:lnTo>
                      <a:lnTo>
                        <a:pt x="719" y="1424"/>
                      </a:lnTo>
                      <a:lnTo>
                        <a:pt x="719" y="1426"/>
                      </a:lnTo>
                      <a:lnTo>
                        <a:pt x="719" y="1428"/>
                      </a:lnTo>
                      <a:lnTo>
                        <a:pt x="721" y="1430"/>
                      </a:lnTo>
                      <a:lnTo>
                        <a:pt x="721" y="1432"/>
                      </a:lnTo>
                      <a:lnTo>
                        <a:pt x="721" y="1434"/>
                      </a:lnTo>
                      <a:lnTo>
                        <a:pt x="721" y="1436"/>
                      </a:lnTo>
                      <a:lnTo>
                        <a:pt x="723" y="1438"/>
                      </a:lnTo>
                      <a:lnTo>
                        <a:pt x="723" y="1440"/>
                      </a:lnTo>
                      <a:lnTo>
                        <a:pt x="723" y="1442"/>
                      </a:lnTo>
                      <a:lnTo>
                        <a:pt x="723" y="1444"/>
                      </a:lnTo>
                      <a:lnTo>
                        <a:pt x="725" y="1446"/>
                      </a:lnTo>
                      <a:lnTo>
                        <a:pt x="725" y="1448"/>
                      </a:lnTo>
                      <a:lnTo>
                        <a:pt x="725" y="1450"/>
                      </a:lnTo>
                      <a:lnTo>
                        <a:pt x="727" y="1450"/>
                      </a:lnTo>
                      <a:lnTo>
                        <a:pt x="727" y="1452"/>
                      </a:lnTo>
                      <a:lnTo>
                        <a:pt x="727" y="1454"/>
                      </a:lnTo>
                      <a:lnTo>
                        <a:pt x="727" y="1456"/>
                      </a:lnTo>
                      <a:lnTo>
                        <a:pt x="727" y="1458"/>
                      </a:lnTo>
                      <a:lnTo>
                        <a:pt x="727" y="1462"/>
                      </a:lnTo>
                      <a:lnTo>
                        <a:pt x="727" y="1466"/>
                      </a:lnTo>
                      <a:lnTo>
                        <a:pt x="725" y="1466"/>
                      </a:lnTo>
                      <a:lnTo>
                        <a:pt x="725" y="1468"/>
                      </a:lnTo>
                      <a:lnTo>
                        <a:pt x="725" y="1470"/>
                      </a:lnTo>
                      <a:lnTo>
                        <a:pt x="725" y="1472"/>
                      </a:lnTo>
                      <a:lnTo>
                        <a:pt x="725" y="1474"/>
                      </a:lnTo>
                      <a:lnTo>
                        <a:pt x="723" y="1474"/>
                      </a:lnTo>
                      <a:lnTo>
                        <a:pt x="723" y="1476"/>
                      </a:lnTo>
                      <a:lnTo>
                        <a:pt x="723" y="1478"/>
                      </a:lnTo>
                      <a:lnTo>
                        <a:pt x="723" y="1480"/>
                      </a:lnTo>
                      <a:lnTo>
                        <a:pt x="721" y="1482"/>
                      </a:lnTo>
                      <a:lnTo>
                        <a:pt x="721" y="1484"/>
                      </a:lnTo>
                      <a:lnTo>
                        <a:pt x="721" y="1486"/>
                      </a:lnTo>
                      <a:lnTo>
                        <a:pt x="721" y="1488"/>
                      </a:lnTo>
                      <a:lnTo>
                        <a:pt x="719" y="1488"/>
                      </a:lnTo>
                      <a:lnTo>
                        <a:pt x="719" y="1490"/>
                      </a:lnTo>
                      <a:lnTo>
                        <a:pt x="719" y="1492"/>
                      </a:lnTo>
                      <a:lnTo>
                        <a:pt x="719" y="1494"/>
                      </a:lnTo>
                      <a:lnTo>
                        <a:pt x="721" y="1494"/>
                      </a:lnTo>
                      <a:lnTo>
                        <a:pt x="721" y="1496"/>
                      </a:lnTo>
                      <a:lnTo>
                        <a:pt x="723" y="1496"/>
                      </a:lnTo>
                      <a:lnTo>
                        <a:pt x="725" y="1498"/>
                      </a:lnTo>
                      <a:lnTo>
                        <a:pt x="727" y="1498"/>
                      </a:lnTo>
                      <a:lnTo>
                        <a:pt x="727" y="1500"/>
                      </a:lnTo>
                      <a:lnTo>
                        <a:pt x="729" y="1500"/>
                      </a:lnTo>
                      <a:lnTo>
                        <a:pt x="731" y="1500"/>
                      </a:lnTo>
                      <a:lnTo>
                        <a:pt x="731" y="1502"/>
                      </a:lnTo>
                      <a:lnTo>
                        <a:pt x="733" y="1502"/>
                      </a:lnTo>
                      <a:lnTo>
                        <a:pt x="733" y="1504"/>
                      </a:lnTo>
                      <a:lnTo>
                        <a:pt x="735" y="1504"/>
                      </a:lnTo>
                      <a:lnTo>
                        <a:pt x="735" y="1506"/>
                      </a:lnTo>
                      <a:lnTo>
                        <a:pt x="737" y="1506"/>
                      </a:lnTo>
                      <a:lnTo>
                        <a:pt x="737" y="1508"/>
                      </a:lnTo>
                      <a:lnTo>
                        <a:pt x="739" y="1508"/>
                      </a:lnTo>
                      <a:lnTo>
                        <a:pt x="739" y="1510"/>
                      </a:lnTo>
                      <a:lnTo>
                        <a:pt x="741" y="1510"/>
                      </a:lnTo>
                      <a:lnTo>
                        <a:pt x="741" y="1513"/>
                      </a:lnTo>
                      <a:lnTo>
                        <a:pt x="743" y="1513"/>
                      </a:lnTo>
                      <a:lnTo>
                        <a:pt x="743" y="1515"/>
                      </a:lnTo>
                      <a:lnTo>
                        <a:pt x="745" y="1515"/>
                      </a:lnTo>
                      <a:lnTo>
                        <a:pt x="745" y="1517"/>
                      </a:lnTo>
                      <a:lnTo>
                        <a:pt x="747" y="1517"/>
                      </a:lnTo>
                      <a:lnTo>
                        <a:pt x="749" y="1517"/>
                      </a:lnTo>
                      <a:lnTo>
                        <a:pt x="749" y="1519"/>
                      </a:lnTo>
                      <a:lnTo>
                        <a:pt x="751" y="1519"/>
                      </a:lnTo>
                      <a:lnTo>
                        <a:pt x="753" y="1521"/>
                      </a:lnTo>
                      <a:lnTo>
                        <a:pt x="755" y="1523"/>
                      </a:lnTo>
                      <a:lnTo>
                        <a:pt x="757" y="1523"/>
                      </a:lnTo>
                      <a:lnTo>
                        <a:pt x="757" y="1525"/>
                      </a:lnTo>
                      <a:lnTo>
                        <a:pt x="759" y="1525"/>
                      </a:lnTo>
                      <a:lnTo>
                        <a:pt x="759" y="1527"/>
                      </a:lnTo>
                      <a:lnTo>
                        <a:pt x="761" y="1527"/>
                      </a:lnTo>
                      <a:lnTo>
                        <a:pt x="761" y="1525"/>
                      </a:lnTo>
                      <a:lnTo>
                        <a:pt x="763" y="1525"/>
                      </a:lnTo>
                      <a:lnTo>
                        <a:pt x="765" y="1525"/>
                      </a:lnTo>
                      <a:lnTo>
                        <a:pt x="767" y="1525"/>
                      </a:lnTo>
                      <a:lnTo>
                        <a:pt x="769" y="1525"/>
                      </a:lnTo>
                      <a:lnTo>
                        <a:pt x="771" y="1525"/>
                      </a:lnTo>
                      <a:lnTo>
                        <a:pt x="773" y="1525"/>
                      </a:lnTo>
                      <a:lnTo>
                        <a:pt x="773" y="1527"/>
                      </a:lnTo>
                      <a:lnTo>
                        <a:pt x="775" y="1527"/>
                      </a:lnTo>
                      <a:lnTo>
                        <a:pt x="777" y="1527"/>
                      </a:lnTo>
                      <a:lnTo>
                        <a:pt x="779" y="1529"/>
                      </a:lnTo>
                      <a:lnTo>
                        <a:pt x="779" y="1531"/>
                      </a:lnTo>
                      <a:lnTo>
                        <a:pt x="781" y="1531"/>
                      </a:lnTo>
                      <a:lnTo>
                        <a:pt x="781" y="1533"/>
                      </a:lnTo>
                      <a:lnTo>
                        <a:pt x="783" y="1533"/>
                      </a:lnTo>
                      <a:lnTo>
                        <a:pt x="785" y="1535"/>
                      </a:lnTo>
                      <a:lnTo>
                        <a:pt x="785" y="1537"/>
                      </a:lnTo>
                      <a:lnTo>
                        <a:pt x="785" y="1539"/>
                      </a:lnTo>
                      <a:lnTo>
                        <a:pt x="785" y="1541"/>
                      </a:lnTo>
                      <a:lnTo>
                        <a:pt x="787" y="1541"/>
                      </a:lnTo>
                      <a:lnTo>
                        <a:pt x="789" y="1541"/>
                      </a:lnTo>
                      <a:lnTo>
                        <a:pt x="791" y="1543"/>
                      </a:lnTo>
                      <a:lnTo>
                        <a:pt x="793" y="1545"/>
                      </a:lnTo>
                      <a:lnTo>
                        <a:pt x="795" y="1545"/>
                      </a:lnTo>
                      <a:lnTo>
                        <a:pt x="795" y="1547"/>
                      </a:lnTo>
                      <a:lnTo>
                        <a:pt x="797" y="1549"/>
                      </a:lnTo>
                      <a:lnTo>
                        <a:pt x="797" y="1551"/>
                      </a:lnTo>
                      <a:lnTo>
                        <a:pt x="799" y="1551"/>
                      </a:lnTo>
                      <a:lnTo>
                        <a:pt x="799" y="1553"/>
                      </a:lnTo>
                      <a:lnTo>
                        <a:pt x="801" y="1553"/>
                      </a:lnTo>
                      <a:lnTo>
                        <a:pt x="803" y="1553"/>
                      </a:lnTo>
                      <a:lnTo>
                        <a:pt x="803" y="1555"/>
                      </a:lnTo>
                      <a:lnTo>
                        <a:pt x="805" y="1555"/>
                      </a:lnTo>
                      <a:lnTo>
                        <a:pt x="807" y="1555"/>
                      </a:lnTo>
                      <a:lnTo>
                        <a:pt x="807" y="1557"/>
                      </a:lnTo>
                      <a:lnTo>
                        <a:pt x="809" y="1557"/>
                      </a:lnTo>
                      <a:lnTo>
                        <a:pt x="809" y="1559"/>
                      </a:lnTo>
                      <a:lnTo>
                        <a:pt x="811" y="1559"/>
                      </a:lnTo>
                      <a:lnTo>
                        <a:pt x="811" y="1561"/>
                      </a:lnTo>
                      <a:lnTo>
                        <a:pt x="813" y="1561"/>
                      </a:lnTo>
                      <a:lnTo>
                        <a:pt x="813" y="1563"/>
                      </a:lnTo>
                      <a:lnTo>
                        <a:pt x="815" y="1563"/>
                      </a:lnTo>
                      <a:lnTo>
                        <a:pt x="815" y="1565"/>
                      </a:lnTo>
                      <a:lnTo>
                        <a:pt x="817" y="1565"/>
                      </a:lnTo>
                      <a:lnTo>
                        <a:pt x="819" y="1565"/>
                      </a:lnTo>
                      <a:lnTo>
                        <a:pt x="819" y="1567"/>
                      </a:lnTo>
                      <a:lnTo>
                        <a:pt x="821" y="1565"/>
                      </a:lnTo>
                      <a:lnTo>
                        <a:pt x="823" y="1565"/>
                      </a:lnTo>
                      <a:lnTo>
                        <a:pt x="825" y="1565"/>
                      </a:lnTo>
                      <a:lnTo>
                        <a:pt x="825" y="1563"/>
                      </a:lnTo>
                      <a:lnTo>
                        <a:pt x="827" y="1563"/>
                      </a:lnTo>
                      <a:lnTo>
                        <a:pt x="829" y="1563"/>
                      </a:lnTo>
                      <a:lnTo>
                        <a:pt x="829" y="1561"/>
                      </a:lnTo>
                      <a:lnTo>
                        <a:pt x="831" y="1561"/>
                      </a:lnTo>
                      <a:lnTo>
                        <a:pt x="833" y="1561"/>
                      </a:lnTo>
                      <a:lnTo>
                        <a:pt x="835" y="1561"/>
                      </a:lnTo>
                      <a:lnTo>
                        <a:pt x="837" y="1561"/>
                      </a:lnTo>
                      <a:lnTo>
                        <a:pt x="839" y="1561"/>
                      </a:lnTo>
                      <a:lnTo>
                        <a:pt x="841" y="1561"/>
                      </a:lnTo>
                      <a:lnTo>
                        <a:pt x="841" y="1563"/>
                      </a:lnTo>
                      <a:lnTo>
                        <a:pt x="843" y="1563"/>
                      </a:lnTo>
                      <a:lnTo>
                        <a:pt x="845" y="1563"/>
                      </a:lnTo>
                      <a:lnTo>
                        <a:pt x="845" y="1565"/>
                      </a:lnTo>
                      <a:lnTo>
                        <a:pt x="847" y="1565"/>
                      </a:lnTo>
                      <a:lnTo>
                        <a:pt x="847" y="1567"/>
                      </a:lnTo>
                      <a:lnTo>
                        <a:pt x="849" y="1567"/>
                      </a:lnTo>
                      <a:lnTo>
                        <a:pt x="849" y="1569"/>
                      </a:lnTo>
                      <a:lnTo>
                        <a:pt x="851" y="1569"/>
                      </a:lnTo>
                      <a:lnTo>
                        <a:pt x="853" y="1569"/>
                      </a:lnTo>
                      <a:lnTo>
                        <a:pt x="853" y="1571"/>
                      </a:lnTo>
                      <a:lnTo>
                        <a:pt x="855" y="1573"/>
                      </a:lnTo>
                      <a:lnTo>
                        <a:pt x="855" y="1575"/>
                      </a:lnTo>
                      <a:lnTo>
                        <a:pt x="857" y="1575"/>
                      </a:lnTo>
                      <a:lnTo>
                        <a:pt x="859" y="1575"/>
                      </a:lnTo>
                      <a:lnTo>
                        <a:pt x="859" y="1577"/>
                      </a:lnTo>
                      <a:lnTo>
                        <a:pt x="861" y="1577"/>
                      </a:lnTo>
                      <a:lnTo>
                        <a:pt x="863" y="1579"/>
                      </a:lnTo>
                      <a:lnTo>
                        <a:pt x="865" y="1581"/>
                      </a:lnTo>
                      <a:lnTo>
                        <a:pt x="865" y="1583"/>
                      </a:lnTo>
                      <a:lnTo>
                        <a:pt x="867" y="1583"/>
                      </a:lnTo>
                      <a:lnTo>
                        <a:pt x="867" y="1585"/>
                      </a:lnTo>
                      <a:lnTo>
                        <a:pt x="869" y="1585"/>
                      </a:lnTo>
                      <a:lnTo>
                        <a:pt x="871" y="1585"/>
                      </a:lnTo>
                      <a:lnTo>
                        <a:pt x="873" y="1585"/>
                      </a:lnTo>
                      <a:lnTo>
                        <a:pt x="875" y="1587"/>
                      </a:lnTo>
                      <a:lnTo>
                        <a:pt x="877" y="1589"/>
                      </a:lnTo>
                      <a:lnTo>
                        <a:pt x="877" y="1591"/>
                      </a:lnTo>
                      <a:lnTo>
                        <a:pt x="879" y="1591"/>
                      </a:lnTo>
                      <a:lnTo>
                        <a:pt x="879" y="1593"/>
                      </a:lnTo>
                      <a:lnTo>
                        <a:pt x="881" y="1593"/>
                      </a:lnTo>
                      <a:lnTo>
                        <a:pt x="881" y="1595"/>
                      </a:lnTo>
                      <a:lnTo>
                        <a:pt x="883" y="1595"/>
                      </a:lnTo>
                      <a:lnTo>
                        <a:pt x="883" y="1593"/>
                      </a:lnTo>
                      <a:lnTo>
                        <a:pt x="885" y="1593"/>
                      </a:lnTo>
                      <a:lnTo>
                        <a:pt x="887" y="1593"/>
                      </a:lnTo>
                      <a:lnTo>
                        <a:pt x="889" y="1593"/>
                      </a:lnTo>
                      <a:lnTo>
                        <a:pt x="889" y="1595"/>
                      </a:lnTo>
                      <a:lnTo>
                        <a:pt x="891" y="1595"/>
                      </a:lnTo>
                      <a:lnTo>
                        <a:pt x="893" y="1595"/>
                      </a:lnTo>
                      <a:lnTo>
                        <a:pt x="895" y="1595"/>
                      </a:lnTo>
                      <a:lnTo>
                        <a:pt x="897" y="1595"/>
                      </a:lnTo>
                      <a:lnTo>
                        <a:pt x="899" y="1595"/>
                      </a:lnTo>
                      <a:lnTo>
                        <a:pt x="901" y="1597"/>
                      </a:lnTo>
                      <a:lnTo>
                        <a:pt x="903" y="1597"/>
                      </a:lnTo>
                      <a:lnTo>
                        <a:pt x="905" y="1599"/>
                      </a:lnTo>
                      <a:lnTo>
                        <a:pt x="907" y="1599"/>
                      </a:lnTo>
                      <a:lnTo>
                        <a:pt x="907" y="1601"/>
                      </a:lnTo>
                      <a:lnTo>
                        <a:pt x="909" y="1601"/>
                      </a:lnTo>
                      <a:lnTo>
                        <a:pt x="911" y="1601"/>
                      </a:lnTo>
                      <a:lnTo>
                        <a:pt x="911" y="1603"/>
                      </a:lnTo>
                      <a:lnTo>
                        <a:pt x="913" y="1603"/>
                      </a:lnTo>
                      <a:lnTo>
                        <a:pt x="915" y="1603"/>
                      </a:lnTo>
                      <a:lnTo>
                        <a:pt x="917" y="1603"/>
                      </a:lnTo>
                      <a:lnTo>
                        <a:pt x="919" y="1603"/>
                      </a:lnTo>
                      <a:lnTo>
                        <a:pt x="921" y="1603"/>
                      </a:lnTo>
                      <a:lnTo>
                        <a:pt x="923" y="1605"/>
                      </a:lnTo>
                      <a:lnTo>
                        <a:pt x="925" y="1605"/>
                      </a:lnTo>
                      <a:lnTo>
                        <a:pt x="925" y="1607"/>
                      </a:lnTo>
                      <a:lnTo>
                        <a:pt x="927" y="1607"/>
                      </a:lnTo>
                      <a:lnTo>
                        <a:pt x="927" y="1609"/>
                      </a:lnTo>
                      <a:lnTo>
                        <a:pt x="929" y="1609"/>
                      </a:lnTo>
                      <a:lnTo>
                        <a:pt x="929" y="1611"/>
                      </a:lnTo>
                      <a:lnTo>
                        <a:pt x="931" y="1611"/>
                      </a:lnTo>
                      <a:lnTo>
                        <a:pt x="931" y="1613"/>
                      </a:lnTo>
                      <a:lnTo>
                        <a:pt x="933" y="1613"/>
                      </a:lnTo>
                      <a:lnTo>
                        <a:pt x="935" y="1613"/>
                      </a:lnTo>
                      <a:lnTo>
                        <a:pt x="937" y="1615"/>
                      </a:lnTo>
                      <a:lnTo>
                        <a:pt x="939" y="1615"/>
                      </a:lnTo>
                      <a:lnTo>
                        <a:pt x="941" y="1615"/>
                      </a:lnTo>
                      <a:lnTo>
                        <a:pt x="943" y="1617"/>
                      </a:lnTo>
                      <a:lnTo>
                        <a:pt x="945" y="1617"/>
                      </a:lnTo>
                      <a:lnTo>
                        <a:pt x="945" y="1619"/>
                      </a:lnTo>
                      <a:lnTo>
                        <a:pt x="947" y="1619"/>
                      </a:lnTo>
                      <a:lnTo>
                        <a:pt x="949" y="1621"/>
                      </a:lnTo>
                      <a:lnTo>
                        <a:pt x="951" y="1623"/>
                      </a:lnTo>
                      <a:lnTo>
                        <a:pt x="953" y="1625"/>
                      </a:lnTo>
                      <a:lnTo>
                        <a:pt x="953" y="1627"/>
                      </a:lnTo>
                      <a:lnTo>
                        <a:pt x="955" y="1629"/>
                      </a:lnTo>
                      <a:lnTo>
                        <a:pt x="955" y="1631"/>
                      </a:lnTo>
                      <a:lnTo>
                        <a:pt x="957" y="1631"/>
                      </a:lnTo>
                      <a:lnTo>
                        <a:pt x="959" y="1631"/>
                      </a:lnTo>
                      <a:lnTo>
                        <a:pt x="959" y="1633"/>
                      </a:lnTo>
                      <a:lnTo>
                        <a:pt x="961" y="1633"/>
                      </a:lnTo>
                      <a:lnTo>
                        <a:pt x="961" y="1635"/>
                      </a:lnTo>
                      <a:lnTo>
                        <a:pt x="963" y="1635"/>
                      </a:lnTo>
                      <a:lnTo>
                        <a:pt x="965" y="1637"/>
                      </a:lnTo>
                      <a:lnTo>
                        <a:pt x="965" y="1639"/>
                      </a:lnTo>
                      <a:lnTo>
                        <a:pt x="967" y="1641"/>
                      </a:lnTo>
                      <a:lnTo>
                        <a:pt x="969" y="1641"/>
                      </a:lnTo>
                      <a:lnTo>
                        <a:pt x="969" y="1643"/>
                      </a:lnTo>
                      <a:lnTo>
                        <a:pt x="969" y="1645"/>
                      </a:lnTo>
                      <a:lnTo>
                        <a:pt x="971" y="1645"/>
                      </a:lnTo>
                      <a:lnTo>
                        <a:pt x="971" y="1647"/>
                      </a:lnTo>
                      <a:lnTo>
                        <a:pt x="973" y="1651"/>
                      </a:lnTo>
                      <a:lnTo>
                        <a:pt x="975" y="1653"/>
                      </a:lnTo>
                      <a:lnTo>
                        <a:pt x="975" y="1655"/>
                      </a:lnTo>
                      <a:lnTo>
                        <a:pt x="975" y="1657"/>
                      </a:lnTo>
                      <a:lnTo>
                        <a:pt x="975" y="1659"/>
                      </a:lnTo>
                      <a:lnTo>
                        <a:pt x="977" y="1661"/>
                      </a:lnTo>
                      <a:lnTo>
                        <a:pt x="979" y="1659"/>
                      </a:lnTo>
                      <a:lnTo>
                        <a:pt x="981" y="1659"/>
                      </a:lnTo>
                      <a:lnTo>
                        <a:pt x="983" y="1659"/>
                      </a:lnTo>
                      <a:lnTo>
                        <a:pt x="983" y="1661"/>
                      </a:lnTo>
                      <a:lnTo>
                        <a:pt x="985" y="1659"/>
                      </a:lnTo>
                      <a:lnTo>
                        <a:pt x="985" y="1661"/>
                      </a:lnTo>
                      <a:lnTo>
                        <a:pt x="987" y="1661"/>
                      </a:lnTo>
                      <a:lnTo>
                        <a:pt x="989" y="1661"/>
                      </a:lnTo>
                      <a:lnTo>
                        <a:pt x="989" y="1663"/>
                      </a:lnTo>
                      <a:lnTo>
                        <a:pt x="991" y="1663"/>
                      </a:lnTo>
                      <a:lnTo>
                        <a:pt x="993" y="1665"/>
                      </a:lnTo>
                      <a:lnTo>
                        <a:pt x="995" y="1665"/>
                      </a:lnTo>
                      <a:lnTo>
                        <a:pt x="995" y="1663"/>
                      </a:lnTo>
                      <a:lnTo>
                        <a:pt x="997" y="1663"/>
                      </a:lnTo>
                      <a:lnTo>
                        <a:pt x="999" y="1663"/>
                      </a:lnTo>
                      <a:lnTo>
                        <a:pt x="1001" y="1663"/>
                      </a:lnTo>
                      <a:lnTo>
                        <a:pt x="1003" y="1663"/>
                      </a:lnTo>
                      <a:lnTo>
                        <a:pt x="1003" y="1665"/>
                      </a:lnTo>
                      <a:lnTo>
                        <a:pt x="1005" y="1665"/>
                      </a:lnTo>
                      <a:lnTo>
                        <a:pt x="1007" y="1665"/>
                      </a:lnTo>
                      <a:lnTo>
                        <a:pt x="1009" y="1665"/>
                      </a:lnTo>
                      <a:lnTo>
                        <a:pt x="1011" y="1665"/>
                      </a:lnTo>
                      <a:lnTo>
                        <a:pt x="1013" y="1665"/>
                      </a:lnTo>
                      <a:lnTo>
                        <a:pt x="1015" y="1665"/>
                      </a:lnTo>
                      <a:lnTo>
                        <a:pt x="1017" y="1665"/>
                      </a:lnTo>
                      <a:lnTo>
                        <a:pt x="1019" y="1665"/>
                      </a:lnTo>
                      <a:lnTo>
                        <a:pt x="1021" y="1665"/>
                      </a:lnTo>
                      <a:lnTo>
                        <a:pt x="1023" y="1665"/>
                      </a:lnTo>
                      <a:lnTo>
                        <a:pt x="1025" y="1667"/>
                      </a:lnTo>
                      <a:lnTo>
                        <a:pt x="1027" y="1667"/>
                      </a:lnTo>
                      <a:lnTo>
                        <a:pt x="1029" y="1667"/>
                      </a:lnTo>
                      <a:lnTo>
                        <a:pt x="1029" y="1665"/>
                      </a:lnTo>
                      <a:lnTo>
                        <a:pt x="1031" y="1667"/>
                      </a:lnTo>
                      <a:lnTo>
                        <a:pt x="1033" y="1667"/>
                      </a:lnTo>
                      <a:lnTo>
                        <a:pt x="1035" y="1667"/>
                      </a:lnTo>
                      <a:lnTo>
                        <a:pt x="1037" y="1667"/>
                      </a:lnTo>
                      <a:lnTo>
                        <a:pt x="1037" y="1669"/>
                      </a:lnTo>
                      <a:lnTo>
                        <a:pt x="1039" y="1669"/>
                      </a:lnTo>
                      <a:lnTo>
                        <a:pt x="1041" y="1671"/>
                      </a:lnTo>
                      <a:lnTo>
                        <a:pt x="1043" y="1671"/>
                      </a:lnTo>
                      <a:lnTo>
                        <a:pt x="1045" y="1671"/>
                      </a:lnTo>
                      <a:lnTo>
                        <a:pt x="1045" y="1673"/>
                      </a:lnTo>
                      <a:lnTo>
                        <a:pt x="1047" y="1673"/>
                      </a:lnTo>
                      <a:lnTo>
                        <a:pt x="1049" y="1673"/>
                      </a:lnTo>
                      <a:lnTo>
                        <a:pt x="1049" y="1675"/>
                      </a:lnTo>
                      <a:lnTo>
                        <a:pt x="1051" y="1675"/>
                      </a:lnTo>
                      <a:lnTo>
                        <a:pt x="1053" y="1675"/>
                      </a:lnTo>
                      <a:lnTo>
                        <a:pt x="1055" y="1677"/>
                      </a:lnTo>
                      <a:lnTo>
                        <a:pt x="1057" y="1677"/>
                      </a:lnTo>
                      <a:lnTo>
                        <a:pt x="1061" y="1677"/>
                      </a:lnTo>
                      <a:lnTo>
                        <a:pt x="1065" y="1681"/>
                      </a:lnTo>
                      <a:lnTo>
                        <a:pt x="1067" y="1681"/>
                      </a:lnTo>
                      <a:lnTo>
                        <a:pt x="1069" y="1681"/>
                      </a:lnTo>
                      <a:lnTo>
                        <a:pt x="1071" y="1683"/>
                      </a:lnTo>
                      <a:lnTo>
                        <a:pt x="1073" y="1683"/>
                      </a:lnTo>
                      <a:lnTo>
                        <a:pt x="1075" y="1683"/>
                      </a:lnTo>
                      <a:lnTo>
                        <a:pt x="1077" y="1683"/>
                      </a:lnTo>
                      <a:lnTo>
                        <a:pt x="1079" y="1683"/>
                      </a:lnTo>
                      <a:lnTo>
                        <a:pt x="1081" y="1683"/>
                      </a:lnTo>
                      <a:lnTo>
                        <a:pt x="1083" y="1685"/>
                      </a:lnTo>
                      <a:lnTo>
                        <a:pt x="1085" y="1685"/>
                      </a:lnTo>
                      <a:lnTo>
                        <a:pt x="1087" y="1685"/>
                      </a:lnTo>
                      <a:lnTo>
                        <a:pt x="1087" y="1687"/>
                      </a:lnTo>
                      <a:lnTo>
                        <a:pt x="1089" y="1687"/>
                      </a:lnTo>
                      <a:lnTo>
                        <a:pt x="1091" y="1689"/>
                      </a:lnTo>
                      <a:lnTo>
                        <a:pt x="1093" y="1691"/>
                      </a:lnTo>
                      <a:lnTo>
                        <a:pt x="1095" y="1693"/>
                      </a:lnTo>
                      <a:lnTo>
                        <a:pt x="1097" y="1693"/>
                      </a:lnTo>
                      <a:lnTo>
                        <a:pt x="1097" y="1695"/>
                      </a:lnTo>
                      <a:lnTo>
                        <a:pt x="1099" y="1697"/>
                      </a:lnTo>
                      <a:lnTo>
                        <a:pt x="1099" y="1699"/>
                      </a:lnTo>
                      <a:lnTo>
                        <a:pt x="1101" y="1699"/>
                      </a:lnTo>
                      <a:lnTo>
                        <a:pt x="1103" y="1701"/>
                      </a:lnTo>
                      <a:lnTo>
                        <a:pt x="1103" y="1703"/>
                      </a:lnTo>
                      <a:lnTo>
                        <a:pt x="1103" y="1705"/>
                      </a:lnTo>
                      <a:lnTo>
                        <a:pt x="1105" y="1705"/>
                      </a:lnTo>
                      <a:lnTo>
                        <a:pt x="1107" y="1707"/>
                      </a:lnTo>
                      <a:lnTo>
                        <a:pt x="1109" y="1709"/>
                      </a:lnTo>
                      <a:lnTo>
                        <a:pt x="1109" y="1711"/>
                      </a:lnTo>
                      <a:lnTo>
                        <a:pt x="1111" y="1711"/>
                      </a:lnTo>
                      <a:lnTo>
                        <a:pt x="1113" y="1711"/>
                      </a:lnTo>
                      <a:lnTo>
                        <a:pt x="1113" y="1713"/>
                      </a:lnTo>
                      <a:lnTo>
                        <a:pt x="1115" y="1715"/>
                      </a:lnTo>
                      <a:lnTo>
                        <a:pt x="1117" y="1717"/>
                      </a:lnTo>
                      <a:lnTo>
                        <a:pt x="1117" y="1719"/>
                      </a:lnTo>
                      <a:lnTo>
                        <a:pt x="1119" y="1719"/>
                      </a:lnTo>
                      <a:lnTo>
                        <a:pt x="1121" y="1719"/>
                      </a:lnTo>
                      <a:lnTo>
                        <a:pt x="1121" y="1721"/>
                      </a:lnTo>
                      <a:lnTo>
                        <a:pt x="1121" y="1723"/>
                      </a:lnTo>
                      <a:lnTo>
                        <a:pt x="1121" y="1725"/>
                      </a:lnTo>
                      <a:lnTo>
                        <a:pt x="1123" y="1725"/>
                      </a:lnTo>
                      <a:lnTo>
                        <a:pt x="1125" y="1725"/>
                      </a:lnTo>
                      <a:lnTo>
                        <a:pt x="1127" y="1725"/>
                      </a:lnTo>
                      <a:lnTo>
                        <a:pt x="1129" y="1725"/>
                      </a:lnTo>
                      <a:lnTo>
                        <a:pt x="1129" y="1727"/>
                      </a:lnTo>
                      <a:lnTo>
                        <a:pt x="1129" y="1729"/>
                      </a:lnTo>
                      <a:lnTo>
                        <a:pt x="1131" y="1729"/>
                      </a:lnTo>
                      <a:lnTo>
                        <a:pt x="1131" y="1731"/>
                      </a:lnTo>
                      <a:lnTo>
                        <a:pt x="1133" y="1731"/>
                      </a:lnTo>
                      <a:lnTo>
                        <a:pt x="1135" y="1731"/>
                      </a:lnTo>
                      <a:lnTo>
                        <a:pt x="1135" y="1733"/>
                      </a:lnTo>
                      <a:lnTo>
                        <a:pt x="1137" y="1733"/>
                      </a:lnTo>
                      <a:lnTo>
                        <a:pt x="1137" y="1735"/>
                      </a:lnTo>
                      <a:lnTo>
                        <a:pt x="1139" y="1735"/>
                      </a:lnTo>
                      <a:lnTo>
                        <a:pt x="1139" y="1737"/>
                      </a:lnTo>
                      <a:lnTo>
                        <a:pt x="1141" y="1739"/>
                      </a:lnTo>
                      <a:lnTo>
                        <a:pt x="1141" y="1741"/>
                      </a:lnTo>
                      <a:lnTo>
                        <a:pt x="1143" y="1741"/>
                      </a:lnTo>
                      <a:lnTo>
                        <a:pt x="1143" y="1743"/>
                      </a:lnTo>
                      <a:lnTo>
                        <a:pt x="1145" y="1743"/>
                      </a:lnTo>
                      <a:lnTo>
                        <a:pt x="1147" y="1745"/>
                      </a:lnTo>
                      <a:lnTo>
                        <a:pt x="1149" y="1749"/>
                      </a:lnTo>
                      <a:lnTo>
                        <a:pt x="1149" y="1751"/>
                      </a:lnTo>
                      <a:lnTo>
                        <a:pt x="1149" y="1753"/>
                      </a:lnTo>
                      <a:lnTo>
                        <a:pt x="1151" y="1753"/>
                      </a:lnTo>
                      <a:lnTo>
                        <a:pt x="1151" y="1755"/>
                      </a:lnTo>
                      <a:lnTo>
                        <a:pt x="1153" y="1755"/>
                      </a:lnTo>
                      <a:lnTo>
                        <a:pt x="1153" y="1757"/>
                      </a:lnTo>
                      <a:lnTo>
                        <a:pt x="1155" y="1757"/>
                      </a:lnTo>
                      <a:lnTo>
                        <a:pt x="1155" y="1755"/>
                      </a:lnTo>
                      <a:lnTo>
                        <a:pt x="1157" y="1755"/>
                      </a:lnTo>
                      <a:lnTo>
                        <a:pt x="1159" y="1755"/>
                      </a:lnTo>
                      <a:lnTo>
                        <a:pt x="1161" y="1757"/>
                      </a:lnTo>
                      <a:lnTo>
                        <a:pt x="1163" y="1759"/>
                      </a:lnTo>
                      <a:lnTo>
                        <a:pt x="1163" y="1761"/>
                      </a:lnTo>
                      <a:lnTo>
                        <a:pt x="1165" y="1763"/>
                      </a:lnTo>
                      <a:lnTo>
                        <a:pt x="1165" y="1765"/>
                      </a:lnTo>
                      <a:lnTo>
                        <a:pt x="1167" y="1765"/>
                      </a:lnTo>
                      <a:lnTo>
                        <a:pt x="1167" y="1767"/>
                      </a:lnTo>
                      <a:lnTo>
                        <a:pt x="1165" y="1767"/>
                      </a:lnTo>
                      <a:lnTo>
                        <a:pt x="1167" y="1769"/>
                      </a:lnTo>
                      <a:lnTo>
                        <a:pt x="1167" y="1771"/>
                      </a:lnTo>
                      <a:lnTo>
                        <a:pt x="1169" y="1771"/>
                      </a:lnTo>
                      <a:lnTo>
                        <a:pt x="1171" y="1771"/>
                      </a:lnTo>
                      <a:lnTo>
                        <a:pt x="1173" y="1771"/>
                      </a:lnTo>
                      <a:lnTo>
                        <a:pt x="1175" y="1771"/>
                      </a:lnTo>
                      <a:lnTo>
                        <a:pt x="1177" y="1773"/>
                      </a:lnTo>
                      <a:lnTo>
                        <a:pt x="1177" y="1775"/>
                      </a:lnTo>
                      <a:lnTo>
                        <a:pt x="1179" y="1775"/>
                      </a:lnTo>
                      <a:lnTo>
                        <a:pt x="1181" y="1775"/>
                      </a:lnTo>
                      <a:lnTo>
                        <a:pt x="1181" y="1777"/>
                      </a:lnTo>
                      <a:lnTo>
                        <a:pt x="1183" y="1777"/>
                      </a:lnTo>
                      <a:lnTo>
                        <a:pt x="1185" y="1777"/>
                      </a:lnTo>
                      <a:lnTo>
                        <a:pt x="1185" y="1775"/>
                      </a:lnTo>
                      <a:lnTo>
                        <a:pt x="1187" y="1775"/>
                      </a:lnTo>
                      <a:lnTo>
                        <a:pt x="1187" y="1777"/>
                      </a:lnTo>
                      <a:lnTo>
                        <a:pt x="1189" y="1777"/>
                      </a:lnTo>
                      <a:lnTo>
                        <a:pt x="1189" y="1779"/>
                      </a:lnTo>
                      <a:lnTo>
                        <a:pt x="1191" y="1779"/>
                      </a:lnTo>
                      <a:lnTo>
                        <a:pt x="1191" y="1781"/>
                      </a:lnTo>
                      <a:lnTo>
                        <a:pt x="1193" y="1781"/>
                      </a:lnTo>
                      <a:lnTo>
                        <a:pt x="1193" y="1783"/>
                      </a:lnTo>
                      <a:lnTo>
                        <a:pt x="1195" y="1783"/>
                      </a:lnTo>
                      <a:lnTo>
                        <a:pt x="1197" y="1783"/>
                      </a:lnTo>
                      <a:lnTo>
                        <a:pt x="1199" y="1783"/>
                      </a:lnTo>
                      <a:lnTo>
                        <a:pt x="1201" y="1783"/>
                      </a:lnTo>
                      <a:lnTo>
                        <a:pt x="1201" y="1785"/>
                      </a:lnTo>
                      <a:lnTo>
                        <a:pt x="1203" y="1785"/>
                      </a:lnTo>
                      <a:lnTo>
                        <a:pt x="1203" y="1787"/>
                      </a:lnTo>
                      <a:lnTo>
                        <a:pt x="1203" y="1789"/>
                      </a:lnTo>
                      <a:lnTo>
                        <a:pt x="1205" y="1789"/>
                      </a:lnTo>
                      <a:lnTo>
                        <a:pt x="1205" y="1793"/>
                      </a:lnTo>
                      <a:lnTo>
                        <a:pt x="1205" y="1795"/>
                      </a:lnTo>
                      <a:lnTo>
                        <a:pt x="1205" y="1797"/>
                      </a:lnTo>
                      <a:lnTo>
                        <a:pt x="1205" y="1801"/>
                      </a:lnTo>
                      <a:lnTo>
                        <a:pt x="1207" y="1803"/>
                      </a:lnTo>
                      <a:lnTo>
                        <a:pt x="1207" y="1805"/>
                      </a:lnTo>
                      <a:lnTo>
                        <a:pt x="1205" y="1805"/>
                      </a:lnTo>
                      <a:lnTo>
                        <a:pt x="1205" y="1807"/>
                      </a:lnTo>
                      <a:lnTo>
                        <a:pt x="1205" y="1809"/>
                      </a:lnTo>
                      <a:lnTo>
                        <a:pt x="1207" y="1809"/>
                      </a:lnTo>
                      <a:lnTo>
                        <a:pt x="1207" y="1807"/>
                      </a:lnTo>
                      <a:lnTo>
                        <a:pt x="1209" y="1807"/>
                      </a:lnTo>
                      <a:lnTo>
                        <a:pt x="1211" y="1807"/>
                      </a:lnTo>
                      <a:lnTo>
                        <a:pt x="1211" y="1809"/>
                      </a:lnTo>
                      <a:lnTo>
                        <a:pt x="1211" y="1811"/>
                      </a:lnTo>
                      <a:lnTo>
                        <a:pt x="1213" y="1811"/>
                      </a:lnTo>
                      <a:lnTo>
                        <a:pt x="1213" y="1813"/>
                      </a:lnTo>
                      <a:lnTo>
                        <a:pt x="1213" y="1815"/>
                      </a:lnTo>
                      <a:lnTo>
                        <a:pt x="1215" y="1815"/>
                      </a:lnTo>
                      <a:lnTo>
                        <a:pt x="1215" y="1817"/>
                      </a:lnTo>
                      <a:lnTo>
                        <a:pt x="1215" y="1819"/>
                      </a:lnTo>
                      <a:lnTo>
                        <a:pt x="1215" y="1821"/>
                      </a:lnTo>
                      <a:lnTo>
                        <a:pt x="1217" y="1821"/>
                      </a:lnTo>
                      <a:lnTo>
                        <a:pt x="1219" y="1821"/>
                      </a:lnTo>
                      <a:lnTo>
                        <a:pt x="1219" y="1823"/>
                      </a:lnTo>
                      <a:lnTo>
                        <a:pt x="1221" y="1823"/>
                      </a:lnTo>
                      <a:lnTo>
                        <a:pt x="1223" y="1823"/>
                      </a:lnTo>
                      <a:lnTo>
                        <a:pt x="1223" y="1821"/>
                      </a:lnTo>
                      <a:lnTo>
                        <a:pt x="1225" y="1821"/>
                      </a:lnTo>
                      <a:lnTo>
                        <a:pt x="1227" y="1821"/>
                      </a:lnTo>
                      <a:lnTo>
                        <a:pt x="1229" y="1821"/>
                      </a:lnTo>
                      <a:lnTo>
                        <a:pt x="1231" y="1821"/>
                      </a:lnTo>
                      <a:lnTo>
                        <a:pt x="1233" y="1821"/>
                      </a:lnTo>
                      <a:lnTo>
                        <a:pt x="1233" y="1819"/>
                      </a:lnTo>
                      <a:lnTo>
                        <a:pt x="1235" y="1821"/>
                      </a:lnTo>
                      <a:lnTo>
                        <a:pt x="1237" y="1821"/>
                      </a:lnTo>
                      <a:lnTo>
                        <a:pt x="1241" y="1821"/>
                      </a:lnTo>
                      <a:lnTo>
                        <a:pt x="1243" y="1823"/>
                      </a:lnTo>
                      <a:lnTo>
                        <a:pt x="1245" y="1825"/>
                      </a:lnTo>
                      <a:lnTo>
                        <a:pt x="1245" y="1827"/>
                      </a:lnTo>
                      <a:lnTo>
                        <a:pt x="1247" y="1827"/>
                      </a:lnTo>
                      <a:lnTo>
                        <a:pt x="1249" y="1827"/>
                      </a:lnTo>
                      <a:lnTo>
                        <a:pt x="1251" y="1825"/>
                      </a:lnTo>
                      <a:lnTo>
                        <a:pt x="1253" y="1827"/>
                      </a:lnTo>
                      <a:lnTo>
                        <a:pt x="1255" y="1827"/>
                      </a:lnTo>
                      <a:lnTo>
                        <a:pt x="1257" y="1827"/>
                      </a:lnTo>
                      <a:lnTo>
                        <a:pt x="1261" y="1831"/>
                      </a:lnTo>
                      <a:lnTo>
                        <a:pt x="1263" y="1833"/>
                      </a:lnTo>
                      <a:lnTo>
                        <a:pt x="1263" y="1835"/>
                      </a:lnTo>
                      <a:lnTo>
                        <a:pt x="1265" y="1839"/>
                      </a:lnTo>
                      <a:lnTo>
                        <a:pt x="1265" y="1841"/>
                      </a:lnTo>
                      <a:lnTo>
                        <a:pt x="1265" y="1843"/>
                      </a:lnTo>
                      <a:lnTo>
                        <a:pt x="1265" y="1845"/>
                      </a:lnTo>
                      <a:lnTo>
                        <a:pt x="1265" y="1843"/>
                      </a:lnTo>
                      <a:lnTo>
                        <a:pt x="1267" y="1845"/>
                      </a:lnTo>
                      <a:lnTo>
                        <a:pt x="1269" y="1847"/>
                      </a:lnTo>
                      <a:lnTo>
                        <a:pt x="1269" y="1849"/>
                      </a:lnTo>
                      <a:lnTo>
                        <a:pt x="1269" y="1851"/>
                      </a:lnTo>
                      <a:lnTo>
                        <a:pt x="1269" y="1853"/>
                      </a:lnTo>
                      <a:lnTo>
                        <a:pt x="1269" y="1855"/>
                      </a:lnTo>
                      <a:lnTo>
                        <a:pt x="1269" y="1857"/>
                      </a:lnTo>
                      <a:lnTo>
                        <a:pt x="1269" y="1859"/>
                      </a:lnTo>
                      <a:lnTo>
                        <a:pt x="1271" y="1861"/>
                      </a:lnTo>
                      <a:lnTo>
                        <a:pt x="1271" y="1863"/>
                      </a:lnTo>
                      <a:lnTo>
                        <a:pt x="1271" y="1865"/>
                      </a:lnTo>
                      <a:lnTo>
                        <a:pt x="1271" y="1867"/>
                      </a:lnTo>
                      <a:lnTo>
                        <a:pt x="1271" y="1869"/>
                      </a:lnTo>
                      <a:lnTo>
                        <a:pt x="1273" y="1869"/>
                      </a:lnTo>
                      <a:lnTo>
                        <a:pt x="1273" y="1871"/>
                      </a:lnTo>
                      <a:lnTo>
                        <a:pt x="1271" y="1873"/>
                      </a:lnTo>
                      <a:lnTo>
                        <a:pt x="1271" y="1875"/>
                      </a:lnTo>
                      <a:lnTo>
                        <a:pt x="1273" y="1875"/>
                      </a:lnTo>
                      <a:lnTo>
                        <a:pt x="1273" y="1877"/>
                      </a:lnTo>
                      <a:lnTo>
                        <a:pt x="1271" y="1877"/>
                      </a:lnTo>
                      <a:lnTo>
                        <a:pt x="1271" y="1879"/>
                      </a:lnTo>
                      <a:lnTo>
                        <a:pt x="1271" y="1881"/>
                      </a:lnTo>
                      <a:lnTo>
                        <a:pt x="1273" y="1881"/>
                      </a:lnTo>
                      <a:lnTo>
                        <a:pt x="1273" y="1883"/>
                      </a:lnTo>
                      <a:lnTo>
                        <a:pt x="1273" y="1885"/>
                      </a:lnTo>
                      <a:lnTo>
                        <a:pt x="1273" y="1887"/>
                      </a:lnTo>
                      <a:lnTo>
                        <a:pt x="1275" y="1887"/>
                      </a:lnTo>
                      <a:lnTo>
                        <a:pt x="1275" y="1889"/>
                      </a:lnTo>
                      <a:lnTo>
                        <a:pt x="1277" y="1889"/>
                      </a:lnTo>
                      <a:lnTo>
                        <a:pt x="1277" y="1891"/>
                      </a:lnTo>
                      <a:lnTo>
                        <a:pt x="1279" y="1893"/>
                      </a:lnTo>
                      <a:lnTo>
                        <a:pt x="1281" y="1893"/>
                      </a:lnTo>
                      <a:lnTo>
                        <a:pt x="1281" y="1891"/>
                      </a:lnTo>
                      <a:lnTo>
                        <a:pt x="1283" y="1889"/>
                      </a:lnTo>
                      <a:lnTo>
                        <a:pt x="1285" y="1889"/>
                      </a:lnTo>
                      <a:lnTo>
                        <a:pt x="1287" y="1889"/>
                      </a:lnTo>
                      <a:lnTo>
                        <a:pt x="1289" y="1889"/>
                      </a:lnTo>
                      <a:lnTo>
                        <a:pt x="1291" y="1889"/>
                      </a:lnTo>
                      <a:lnTo>
                        <a:pt x="1291" y="1891"/>
                      </a:lnTo>
                      <a:lnTo>
                        <a:pt x="1293" y="1891"/>
                      </a:lnTo>
                      <a:lnTo>
                        <a:pt x="1293" y="1893"/>
                      </a:lnTo>
                      <a:lnTo>
                        <a:pt x="1297" y="1895"/>
                      </a:lnTo>
                      <a:lnTo>
                        <a:pt x="1299" y="1897"/>
                      </a:lnTo>
                      <a:lnTo>
                        <a:pt x="1299" y="1899"/>
                      </a:lnTo>
                      <a:lnTo>
                        <a:pt x="1301" y="1901"/>
                      </a:lnTo>
                      <a:lnTo>
                        <a:pt x="1301" y="1905"/>
                      </a:lnTo>
                      <a:lnTo>
                        <a:pt x="1303" y="1905"/>
                      </a:lnTo>
                      <a:lnTo>
                        <a:pt x="1303" y="1907"/>
                      </a:lnTo>
                      <a:lnTo>
                        <a:pt x="1303" y="1909"/>
                      </a:lnTo>
                      <a:lnTo>
                        <a:pt x="1301" y="1909"/>
                      </a:lnTo>
                      <a:lnTo>
                        <a:pt x="1301" y="1911"/>
                      </a:lnTo>
                      <a:lnTo>
                        <a:pt x="1303" y="1911"/>
                      </a:lnTo>
                      <a:lnTo>
                        <a:pt x="1303" y="1913"/>
                      </a:lnTo>
                      <a:lnTo>
                        <a:pt x="1305" y="1913"/>
                      </a:lnTo>
                      <a:lnTo>
                        <a:pt x="1307" y="1915"/>
                      </a:lnTo>
                      <a:lnTo>
                        <a:pt x="1309" y="1915"/>
                      </a:lnTo>
                      <a:lnTo>
                        <a:pt x="1311" y="1915"/>
                      </a:lnTo>
                      <a:lnTo>
                        <a:pt x="1309" y="1915"/>
                      </a:lnTo>
                      <a:lnTo>
                        <a:pt x="1309" y="1913"/>
                      </a:lnTo>
                      <a:lnTo>
                        <a:pt x="1311" y="1913"/>
                      </a:lnTo>
                      <a:lnTo>
                        <a:pt x="1311" y="1911"/>
                      </a:lnTo>
                      <a:lnTo>
                        <a:pt x="1313" y="1911"/>
                      </a:lnTo>
                      <a:lnTo>
                        <a:pt x="1315" y="1911"/>
                      </a:lnTo>
                      <a:lnTo>
                        <a:pt x="1317" y="1911"/>
                      </a:lnTo>
                      <a:lnTo>
                        <a:pt x="1319" y="1909"/>
                      </a:lnTo>
                      <a:lnTo>
                        <a:pt x="1321" y="1909"/>
                      </a:lnTo>
                      <a:lnTo>
                        <a:pt x="1323" y="1911"/>
                      </a:lnTo>
                      <a:lnTo>
                        <a:pt x="1325" y="1911"/>
                      </a:lnTo>
                      <a:lnTo>
                        <a:pt x="1327" y="1911"/>
                      </a:lnTo>
                      <a:lnTo>
                        <a:pt x="1329" y="1911"/>
                      </a:lnTo>
                      <a:lnTo>
                        <a:pt x="1331" y="1911"/>
                      </a:lnTo>
                      <a:lnTo>
                        <a:pt x="1335" y="1915"/>
                      </a:lnTo>
                      <a:lnTo>
                        <a:pt x="1339" y="1915"/>
                      </a:lnTo>
                      <a:lnTo>
                        <a:pt x="1339" y="1917"/>
                      </a:lnTo>
                      <a:lnTo>
                        <a:pt x="1343" y="1921"/>
                      </a:lnTo>
                      <a:lnTo>
                        <a:pt x="1343" y="1923"/>
                      </a:lnTo>
                      <a:lnTo>
                        <a:pt x="1345" y="1923"/>
                      </a:lnTo>
                      <a:lnTo>
                        <a:pt x="1345" y="1921"/>
                      </a:lnTo>
                      <a:lnTo>
                        <a:pt x="1347" y="1921"/>
                      </a:lnTo>
                      <a:lnTo>
                        <a:pt x="1349" y="1921"/>
                      </a:lnTo>
                      <a:lnTo>
                        <a:pt x="1349" y="1923"/>
                      </a:lnTo>
                      <a:lnTo>
                        <a:pt x="1351" y="1925"/>
                      </a:lnTo>
                      <a:lnTo>
                        <a:pt x="1353" y="1929"/>
                      </a:lnTo>
                      <a:lnTo>
                        <a:pt x="1355" y="1931"/>
                      </a:lnTo>
                      <a:lnTo>
                        <a:pt x="1355" y="1933"/>
                      </a:lnTo>
                      <a:lnTo>
                        <a:pt x="1355" y="1935"/>
                      </a:lnTo>
                      <a:lnTo>
                        <a:pt x="1355" y="1937"/>
                      </a:lnTo>
                      <a:lnTo>
                        <a:pt x="1355" y="1939"/>
                      </a:lnTo>
                      <a:lnTo>
                        <a:pt x="1357" y="1939"/>
                      </a:lnTo>
                      <a:lnTo>
                        <a:pt x="1357" y="1937"/>
                      </a:lnTo>
                      <a:lnTo>
                        <a:pt x="1359" y="1935"/>
                      </a:lnTo>
                      <a:lnTo>
                        <a:pt x="1361" y="1935"/>
                      </a:lnTo>
                      <a:lnTo>
                        <a:pt x="1363" y="1935"/>
                      </a:lnTo>
                      <a:lnTo>
                        <a:pt x="1363" y="1937"/>
                      </a:lnTo>
                      <a:lnTo>
                        <a:pt x="1365" y="1937"/>
                      </a:lnTo>
                      <a:lnTo>
                        <a:pt x="1365" y="1939"/>
                      </a:lnTo>
                      <a:lnTo>
                        <a:pt x="1367" y="1939"/>
                      </a:lnTo>
                      <a:lnTo>
                        <a:pt x="1369" y="1943"/>
                      </a:lnTo>
                      <a:lnTo>
                        <a:pt x="1371" y="1945"/>
                      </a:lnTo>
                      <a:lnTo>
                        <a:pt x="1371" y="1947"/>
                      </a:lnTo>
                      <a:lnTo>
                        <a:pt x="1371" y="1949"/>
                      </a:lnTo>
                      <a:lnTo>
                        <a:pt x="1373" y="1953"/>
                      </a:lnTo>
                      <a:lnTo>
                        <a:pt x="1371" y="1955"/>
                      </a:lnTo>
                      <a:lnTo>
                        <a:pt x="1371" y="1957"/>
                      </a:lnTo>
                      <a:lnTo>
                        <a:pt x="1373" y="1957"/>
                      </a:lnTo>
                      <a:lnTo>
                        <a:pt x="1373" y="1959"/>
                      </a:lnTo>
                      <a:lnTo>
                        <a:pt x="1371" y="1959"/>
                      </a:lnTo>
                      <a:lnTo>
                        <a:pt x="1371" y="1961"/>
                      </a:lnTo>
                      <a:lnTo>
                        <a:pt x="1373" y="1961"/>
                      </a:lnTo>
                      <a:lnTo>
                        <a:pt x="1375" y="1961"/>
                      </a:lnTo>
                      <a:lnTo>
                        <a:pt x="1375" y="1963"/>
                      </a:lnTo>
                      <a:lnTo>
                        <a:pt x="1375" y="1965"/>
                      </a:lnTo>
                      <a:lnTo>
                        <a:pt x="1375" y="1967"/>
                      </a:lnTo>
                      <a:lnTo>
                        <a:pt x="1375" y="1969"/>
                      </a:lnTo>
                      <a:lnTo>
                        <a:pt x="1377" y="1969"/>
                      </a:lnTo>
                      <a:lnTo>
                        <a:pt x="1377" y="1971"/>
                      </a:lnTo>
                      <a:lnTo>
                        <a:pt x="1379" y="1971"/>
                      </a:lnTo>
                      <a:lnTo>
                        <a:pt x="1379" y="1973"/>
                      </a:lnTo>
                      <a:lnTo>
                        <a:pt x="1381" y="1973"/>
                      </a:lnTo>
                      <a:lnTo>
                        <a:pt x="1383" y="1971"/>
                      </a:lnTo>
                      <a:lnTo>
                        <a:pt x="1385" y="1969"/>
                      </a:lnTo>
                      <a:lnTo>
                        <a:pt x="1387" y="1969"/>
                      </a:lnTo>
                      <a:lnTo>
                        <a:pt x="1389" y="1971"/>
                      </a:lnTo>
                      <a:lnTo>
                        <a:pt x="1391" y="1973"/>
                      </a:lnTo>
                      <a:lnTo>
                        <a:pt x="1393" y="1975"/>
                      </a:lnTo>
                      <a:lnTo>
                        <a:pt x="1393" y="1977"/>
                      </a:lnTo>
                      <a:lnTo>
                        <a:pt x="1395" y="1981"/>
                      </a:lnTo>
                      <a:lnTo>
                        <a:pt x="1393" y="1981"/>
                      </a:lnTo>
                      <a:lnTo>
                        <a:pt x="1393" y="1983"/>
                      </a:lnTo>
                      <a:lnTo>
                        <a:pt x="1395" y="1983"/>
                      </a:lnTo>
                      <a:lnTo>
                        <a:pt x="1393" y="1985"/>
                      </a:lnTo>
                      <a:lnTo>
                        <a:pt x="1395" y="1985"/>
                      </a:lnTo>
                      <a:lnTo>
                        <a:pt x="1395" y="1987"/>
                      </a:lnTo>
                      <a:lnTo>
                        <a:pt x="1395" y="1989"/>
                      </a:lnTo>
                      <a:lnTo>
                        <a:pt x="1397" y="1989"/>
                      </a:lnTo>
                      <a:lnTo>
                        <a:pt x="1399" y="1989"/>
                      </a:lnTo>
                      <a:lnTo>
                        <a:pt x="1401" y="1991"/>
                      </a:lnTo>
                      <a:lnTo>
                        <a:pt x="1401" y="1993"/>
                      </a:lnTo>
                      <a:lnTo>
                        <a:pt x="1399" y="1995"/>
                      </a:lnTo>
                      <a:lnTo>
                        <a:pt x="1401" y="1995"/>
                      </a:lnTo>
                      <a:lnTo>
                        <a:pt x="1399" y="1997"/>
                      </a:lnTo>
                      <a:lnTo>
                        <a:pt x="1401" y="1997"/>
                      </a:lnTo>
                      <a:lnTo>
                        <a:pt x="1401" y="1999"/>
                      </a:lnTo>
                      <a:lnTo>
                        <a:pt x="1403" y="1999"/>
                      </a:lnTo>
                      <a:lnTo>
                        <a:pt x="1403" y="2001"/>
                      </a:lnTo>
                      <a:lnTo>
                        <a:pt x="1403" y="2003"/>
                      </a:lnTo>
                      <a:lnTo>
                        <a:pt x="1403" y="2005"/>
                      </a:lnTo>
                      <a:lnTo>
                        <a:pt x="1403" y="2007"/>
                      </a:lnTo>
                      <a:lnTo>
                        <a:pt x="1403" y="2009"/>
                      </a:lnTo>
                      <a:lnTo>
                        <a:pt x="1401" y="2009"/>
                      </a:lnTo>
                      <a:lnTo>
                        <a:pt x="1401" y="2011"/>
                      </a:lnTo>
                      <a:lnTo>
                        <a:pt x="1403" y="2011"/>
                      </a:lnTo>
                      <a:lnTo>
                        <a:pt x="1401" y="2011"/>
                      </a:lnTo>
                      <a:lnTo>
                        <a:pt x="1403" y="2011"/>
                      </a:lnTo>
                      <a:lnTo>
                        <a:pt x="1405" y="2011"/>
                      </a:lnTo>
                      <a:lnTo>
                        <a:pt x="1407" y="2011"/>
                      </a:lnTo>
                      <a:lnTo>
                        <a:pt x="1409" y="2011"/>
                      </a:lnTo>
                      <a:lnTo>
                        <a:pt x="1411" y="2013"/>
                      </a:lnTo>
                      <a:lnTo>
                        <a:pt x="1413" y="2013"/>
                      </a:lnTo>
                      <a:lnTo>
                        <a:pt x="1415" y="2013"/>
                      </a:lnTo>
                      <a:lnTo>
                        <a:pt x="1417" y="2013"/>
                      </a:lnTo>
                      <a:lnTo>
                        <a:pt x="1417" y="2015"/>
                      </a:lnTo>
                      <a:lnTo>
                        <a:pt x="1419" y="2015"/>
                      </a:lnTo>
                      <a:lnTo>
                        <a:pt x="1421" y="2017"/>
                      </a:lnTo>
                      <a:lnTo>
                        <a:pt x="1421" y="2019"/>
                      </a:lnTo>
                      <a:lnTo>
                        <a:pt x="1421" y="2021"/>
                      </a:lnTo>
                      <a:lnTo>
                        <a:pt x="1423" y="2021"/>
                      </a:lnTo>
                      <a:lnTo>
                        <a:pt x="1423" y="2023"/>
                      </a:lnTo>
                      <a:lnTo>
                        <a:pt x="1423" y="2025"/>
                      </a:lnTo>
                      <a:lnTo>
                        <a:pt x="1425" y="2023"/>
                      </a:lnTo>
                      <a:lnTo>
                        <a:pt x="1425" y="2025"/>
                      </a:lnTo>
                      <a:lnTo>
                        <a:pt x="1427" y="2025"/>
                      </a:lnTo>
                      <a:lnTo>
                        <a:pt x="1429" y="2025"/>
                      </a:lnTo>
                      <a:lnTo>
                        <a:pt x="1429" y="2023"/>
                      </a:lnTo>
                      <a:lnTo>
                        <a:pt x="1431" y="2023"/>
                      </a:lnTo>
                      <a:lnTo>
                        <a:pt x="1433" y="2025"/>
                      </a:lnTo>
                      <a:lnTo>
                        <a:pt x="1435" y="2025"/>
                      </a:lnTo>
                      <a:lnTo>
                        <a:pt x="1435" y="2029"/>
                      </a:lnTo>
                      <a:lnTo>
                        <a:pt x="1437" y="2031"/>
                      </a:lnTo>
                      <a:lnTo>
                        <a:pt x="1439" y="2031"/>
                      </a:lnTo>
                      <a:lnTo>
                        <a:pt x="1439" y="2033"/>
                      </a:lnTo>
                      <a:lnTo>
                        <a:pt x="1441" y="2035"/>
                      </a:lnTo>
                      <a:lnTo>
                        <a:pt x="1439" y="2041"/>
                      </a:lnTo>
                      <a:lnTo>
                        <a:pt x="1439" y="2043"/>
                      </a:lnTo>
                      <a:lnTo>
                        <a:pt x="1439" y="2045"/>
                      </a:lnTo>
                      <a:lnTo>
                        <a:pt x="1439" y="2047"/>
                      </a:lnTo>
                      <a:lnTo>
                        <a:pt x="1439" y="2049"/>
                      </a:lnTo>
                      <a:lnTo>
                        <a:pt x="1441" y="2047"/>
                      </a:lnTo>
                      <a:lnTo>
                        <a:pt x="1443" y="2047"/>
                      </a:lnTo>
                      <a:lnTo>
                        <a:pt x="1445" y="2047"/>
                      </a:lnTo>
                      <a:lnTo>
                        <a:pt x="1447" y="2047"/>
                      </a:lnTo>
                      <a:lnTo>
                        <a:pt x="1447" y="2049"/>
                      </a:lnTo>
                      <a:lnTo>
                        <a:pt x="1453" y="2051"/>
                      </a:lnTo>
                      <a:lnTo>
                        <a:pt x="1451" y="2049"/>
                      </a:lnTo>
                      <a:lnTo>
                        <a:pt x="1451" y="2047"/>
                      </a:lnTo>
                      <a:lnTo>
                        <a:pt x="1453" y="2047"/>
                      </a:lnTo>
                      <a:lnTo>
                        <a:pt x="1453" y="2045"/>
                      </a:lnTo>
                      <a:lnTo>
                        <a:pt x="1455" y="2045"/>
                      </a:lnTo>
                      <a:lnTo>
                        <a:pt x="1457" y="2045"/>
                      </a:lnTo>
                      <a:lnTo>
                        <a:pt x="1459" y="2045"/>
                      </a:lnTo>
                      <a:lnTo>
                        <a:pt x="1461" y="2045"/>
                      </a:lnTo>
                      <a:lnTo>
                        <a:pt x="1463" y="2045"/>
                      </a:lnTo>
                      <a:lnTo>
                        <a:pt x="1465" y="2045"/>
                      </a:lnTo>
                      <a:lnTo>
                        <a:pt x="1467" y="2047"/>
                      </a:lnTo>
                      <a:lnTo>
                        <a:pt x="1471" y="2047"/>
                      </a:lnTo>
                      <a:lnTo>
                        <a:pt x="1473" y="2047"/>
                      </a:lnTo>
                      <a:lnTo>
                        <a:pt x="1475" y="2047"/>
                      </a:lnTo>
                      <a:lnTo>
                        <a:pt x="1479" y="2049"/>
                      </a:lnTo>
                      <a:lnTo>
                        <a:pt x="1481" y="2049"/>
                      </a:lnTo>
                      <a:lnTo>
                        <a:pt x="1483" y="2049"/>
                      </a:lnTo>
                      <a:lnTo>
                        <a:pt x="1485" y="2051"/>
                      </a:lnTo>
                      <a:lnTo>
                        <a:pt x="1489" y="2053"/>
                      </a:lnTo>
                      <a:lnTo>
                        <a:pt x="1491" y="2055"/>
                      </a:lnTo>
                      <a:lnTo>
                        <a:pt x="1494" y="2059"/>
                      </a:lnTo>
                      <a:lnTo>
                        <a:pt x="1496" y="2059"/>
                      </a:lnTo>
                      <a:lnTo>
                        <a:pt x="1498" y="2063"/>
                      </a:lnTo>
                      <a:lnTo>
                        <a:pt x="1498" y="2065"/>
                      </a:lnTo>
                      <a:lnTo>
                        <a:pt x="1498" y="2067"/>
                      </a:lnTo>
                      <a:lnTo>
                        <a:pt x="1500" y="2069"/>
                      </a:lnTo>
                      <a:lnTo>
                        <a:pt x="1500" y="2076"/>
                      </a:lnTo>
                      <a:lnTo>
                        <a:pt x="1500" y="2080"/>
                      </a:lnTo>
                      <a:lnTo>
                        <a:pt x="1498" y="2086"/>
                      </a:lnTo>
                      <a:lnTo>
                        <a:pt x="1496" y="2092"/>
                      </a:lnTo>
                      <a:lnTo>
                        <a:pt x="1496" y="2094"/>
                      </a:lnTo>
                      <a:lnTo>
                        <a:pt x="1498" y="2096"/>
                      </a:lnTo>
                      <a:lnTo>
                        <a:pt x="1500" y="2098"/>
                      </a:lnTo>
                      <a:lnTo>
                        <a:pt x="1502" y="2100"/>
                      </a:lnTo>
                      <a:lnTo>
                        <a:pt x="1504" y="2100"/>
                      </a:lnTo>
                      <a:lnTo>
                        <a:pt x="1506" y="2098"/>
                      </a:lnTo>
                      <a:lnTo>
                        <a:pt x="1508" y="2098"/>
                      </a:lnTo>
                      <a:lnTo>
                        <a:pt x="1510" y="2098"/>
                      </a:lnTo>
                      <a:lnTo>
                        <a:pt x="1512" y="2098"/>
                      </a:lnTo>
                      <a:lnTo>
                        <a:pt x="1516" y="2100"/>
                      </a:lnTo>
                      <a:lnTo>
                        <a:pt x="1518" y="2100"/>
                      </a:lnTo>
                      <a:lnTo>
                        <a:pt x="1520" y="2102"/>
                      </a:lnTo>
                      <a:lnTo>
                        <a:pt x="1522" y="2104"/>
                      </a:lnTo>
                      <a:lnTo>
                        <a:pt x="1528" y="2106"/>
                      </a:lnTo>
                      <a:lnTo>
                        <a:pt x="1530" y="2108"/>
                      </a:lnTo>
                      <a:lnTo>
                        <a:pt x="1530" y="2110"/>
                      </a:lnTo>
                      <a:lnTo>
                        <a:pt x="1532" y="2110"/>
                      </a:lnTo>
                      <a:lnTo>
                        <a:pt x="1532" y="2114"/>
                      </a:lnTo>
                      <a:lnTo>
                        <a:pt x="1532" y="2116"/>
                      </a:lnTo>
                      <a:lnTo>
                        <a:pt x="1534" y="2118"/>
                      </a:lnTo>
                      <a:lnTo>
                        <a:pt x="1536" y="2118"/>
                      </a:lnTo>
                      <a:lnTo>
                        <a:pt x="1538" y="2118"/>
                      </a:lnTo>
                      <a:lnTo>
                        <a:pt x="1540" y="2120"/>
                      </a:lnTo>
                      <a:lnTo>
                        <a:pt x="1542" y="2122"/>
                      </a:lnTo>
                      <a:lnTo>
                        <a:pt x="1542" y="2124"/>
                      </a:lnTo>
                      <a:lnTo>
                        <a:pt x="1542" y="2128"/>
                      </a:lnTo>
                      <a:lnTo>
                        <a:pt x="1542" y="2130"/>
                      </a:lnTo>
                      <a:lnTo>
                        <a:pt x="1542" y="2132"/>
                      </a:lnTo>
                      <a:lnTo>
                        <a:pt x="1542" y="2134"/>
                      </a:lnTo>
                      <a:lnTo>
                        <a:pt x="1542" y="2136"/>
                      </a:lnTo>
                      <a:lnTo>
                        <a:pt x="1544" y="2136"/>
                      </a:lnTo>
                      <a:lnTo>
                        <a:pt x="1546" y="2138"/>
                      </a:lnTo>
                      <a:lnTo>
                        <a:pt x="1548" y="2140"/>
                      </a:lnTo>
                      <a:lnTo>
                        <a:pt x="1550" y="2142"/>
                      </a:lnTo>
                      <a:lnTo>
                        <a:pt x="1552" y="2144"/>
                      </a:lnTo>
                      <a:lnTo>
                        <a:pt x="1554" y="2146"/>
                      </a:lnTo>
                      <a:lnTo>
                        <a:pt x="1554" y="2148"/>
                      </a:lnTo>
                      <a:lnTo>
                        <a:pt x="1554" y="2150"/>
                      </a:lnTo>
                      <a:lnTo>
                        <a:pt x="1554" y="2154"/>
                      </a:lnTo>
                      <a:lnTo>
                        <a:pt x="1554" y="2156"/>
                      </a:lnTo>
                      <a:lnTo>
                        <a:pt x="1554" y="2160"/>
                      </a:lnTo>
                      <a:lnTo>
                        <a:pt x="1552" y="2164"/>
                      </a:lnTo>
                      <a:lnTo>
                        <a:pt x="1552" y="2166"/>
                      </a:lnTo>
                      <a:lnTo>
                        <a:pt x="1550" y="2170"/>
                      </a:lnTo>
                      <a:lnTo>
                        <a:pt x="1550" y="2176"/>
                      </a:lnTo>
                      <a:lnTo>
                        <a:pt x="1548" y="2176"/>
                      </a:lnTo>
                      <a:lnTo>
                        <a:pt x="1546" y="2182"/>
                      </a:lnTo>
                      <a:lnTo>
                        <a:pt x="1546" y="2186"/>
                      </a:lnTo>
                      <a:lnTo>
                        <a:pt x="1544" y="2188"/>
                      </a:lnTo>
                      <a:lnTo>
                        <a:pt x="1542" y="2194"/>
                      </a:lnTo>
                      <a:lnTo>
                        <a:pt x="1540" y="2198"/>
                      </a:lnTo>
                      <a:lnTo>
                        <a:pt x="1538" y="2202"/>
                      </a:lnTo>
                      <a:lnTo>
                        <a:pt x="1536" y="2208"/>
                      </a:lnTo>
                      <a:lnTo>
                        <a:pt x="1534" y="2214"/>
                      </a:lnTo>
                      <a:lnTo>
                        <a:pt x="1532" y="2214"/>
                      </a:lnTo>
                      <a:lnTo>
                        <a:pt x="1532" y="2216"/>
                      </a:lnTo>
                      <a:lnTo>
                        <a:pt x="1532" y="2218"/>
                      </a:lnTo>
                      <a:lnTo>
                        <a:pt x="1530" y="2218"/>
                      </a:lnTo>
                      <a:lnTo>
                        <a:pt x="1530" y="2220"/>
                      </a:lnTo>
                      <a:lnTo>
                        <a:pt x="1530" y="2222"/>
                      </a:lnTo>
                      <a:lnTo>
                        <a:pt x="1528" y="2222"/>
                      </a:lnTo>
                      <a:lnTo>
                        <a:pt x="1528" y="2224"/>
                      </a:lnTo>
                      <a:lnTo>
                        <a:pt x="1528" y="2226"/>
                      </a:lnTo>
                      <a:lnTo>
                        <a:pt x="1526" y="2226"/>
                      </a:lnTo>
                      <a:lnTo>
                        <a:pt x="1526" y="2228"/>
                      </a:lnTo>
                      <a:lnTo>
                        <a:pt x="1526" y="2230"/>
                      </a:lnTo>
                      <a:lnTo>
                        <a:pt x="1524" y="2230"/>
                      </a:lnTo>
                      <a:lnTo>
                        <a:pt x="1524" y="2234"/>
                      </a:lnTo>
                      <a:lnTo>
                        <a:pt x="1522" y="2236"/>
                      </a:lnTo>
                      <a:lnTo>
                        <a:pt x="1520" y="2238"/>
                      </a:lnTo>
                      <a:lnTo>
                        <a:pt x="1520" y="2240"/>
                      </a:lnTo>
                      <a:lnTo>
                        <a:pt x="1520" y="2242"/>
                      </a:lnTo>
                      <a:lnTo>
                        <a:pt x="1518" y="2244"/>
                      </a:lnTo>
                      <a:lnTo>
                        <a:pt x="1516" y="2246"/>
                      </a:lnTo>
                      <a:lnTo>
                        <a:pt x="1516" y="2248"/>
                      </a:lnTo>
                      <a:lnTo>
                        <a:pt x="1516" y="2250"/>
                      </a:lnTo>
                      <a:lnTo>
                        <a:pt x="1514" y="2250"/>
                      </a:lnTo>
                      <a:lnTo>
                        <a:pt x="1514" y="2252"/>
                      </a:lnTo>
                      <a:lnTo>
                        <a:pt x="1516" y="2252"/>
                      </a:lnTo>
                      <a:lnTo>
                        <a:pt x="1516" y="2254"/>
                      </a:lnTo>
                      <a:lnTo>
                        <a:pt x="1518" y="2254"/>
                      </a:lnTo>
                      <a:lnTo>
                        <a:pt x="1518" y="2256"/>
                      </a:lnTo>
                      <a:lnTo>
                        <a:pt x="1518" y="2258"/>
                      </a:lnTo>
                      <a:lnTo>
                        <a:pt x="1520" y="2258"/>
                      </a:lnTo>
                      <a:lnTo>
                        <a:pt x="1522" y="2260"/>
                      </a:lnTo>
                      <a:lnTo>
                        <a:pt x="1524" y="2260"/>
                      </a:lnTo>
                      <a:lnTo>
                        <a:pt x="1526" y="2260"/>
                      </a:lnTo>
                      <a:lnTo>
                        <a:pt x="1528" y="2260"/>
                      </a:lnTo>
                      <a:lnTo>
                        <a:pt x="1528" y="2258"/>
                      </a:lnTo>
                      <a:lnTo>
                        <a:pt x="1530" y="2258"/>
                      </a:lnTo>
                      <a:lnTo>
                        <a:pt x="1530" y="2256"/>
                      </a:lnTo>
                      <a:lnTo>
                        <a:pt x="1532" y="2256"/>
                      </a:lnTo>
                      <a:lnTo>
                        <a:pt x="1534" y="2256"/>
                      </a:lnTo>
                      <a:lnTo>
                        <a:pt x="1536" y="2256"/>
                      </a:lnTo>
                      <a:lnTo>
                        <a:pt x="1538" y="2258"/>
                      </a:lnTo>
                      <a:lnTo>
                        <a:pt x="1538" y="2260"/>
                      </a:lnTo>
                      <a:lnTo>
                        <a:pt x="1540" y="2260"/>
                      </a:lnTo>
                      <a:lnTo>
                        <a:pt x="1540" y="2262"/>
                      </a:lnTo>
                      <a:lnTo>
                        <a:pt x="1542" y="2262"/>
                      </a:lnTo>
                      <a:lnTo>
                        <a:pt x="1542" y="2264"/>
                      </a:lnTo>
                      <a:lnTo>
                        <a:pt x="1542" y="2266"/>
                      </a:lnTo>
                      <a:lnTo>
                        <a:pt x="1544" y="2268"/>
                      </a:lnTo>
                      <a:lnTo>
                        <a:pt x="1544" y="2270"/>
                      </a:lnTo>
                      <a:lnTo>
                        <a:pt x="1544" y="2272"/>
                      </a:lnTo>
                      <a:lnTo>
                        <a:pt x="1546" y="2272"/>
                      </a:lnTo>
                      <a:lnTo>
                        <a:pt x="1546" y="2274"/>
                      </a:lnTo>
                      <a:lnTo>
                        <a:pt x="1546" y="2276"/>
                      </a:lnTo>
                      <a:lnTo>
                        <a:pt x="1546" y="2278"/>
                      </a:lnTo>
                      <a:lnTo>
                        <a:pt x="1544" y="2278"/>
                      </a:lnTo>
                      <a:lnTo>
                        <a:pt x="1544" y="2280"/>
                      </a:lnTo>
                      <a:lnTo>
                        <a:pt x="1544" y="2282"/>
                      </a:lnTo>
                      <a:lnTo>
                        <a:pt x="1542" y="2286"/>
                      </a:lnTo>
                      <a:lnTo>
                        <a:pt x="1540" y="2288"/>
                      </a:lnTo>
                      <a:lnTo>
                        <a:pt x="1538" y="2292"/>
                      </a:lnTo>
                      <a:lnTo>
                        <a:pt x="1536" y="2296"/>
                      </a:lnTo>
                      <a:lnTo>
                        <a:pt x="1536" y="2298"/>
                      </a:lnTo>
                      <a:lnTo>
                        <a:pt x="1534" y="2300"/>
                      </a:lnTo>
                      <a:lnTo>
                        <a:pt x="1532" y="2302"/>
                      </a:lnTo>
                      <a:lnTo>
                        <a:pt x="1530" y="2304"/>
                      </a:lnTo>
                      <a:lnTo>
                        <a:pt x="1528" y="2306"/>
                      </a:lnTo>
                      <a:lnTo>
                        <a:pt x="1528" y="2308"/>
                      </a:lnTo>
                      <a:lnTo>
                        <a:pt x="1524" y="2312"/>
                      </a:lnTo>
                      <a:lnTo>
                        <a:pt x="1524" y="2314"/>
                      </a:lnTo>
                      <a:lnTo>
                        <a:pt x="1522" y="2316"/>
                      </a:lnTo>
                      <a:lnTo>
                        <a:pt x="1520" y="2318"/>
                      </a:lnTo>
                      <a:lnTo>
                        <a:pt x="1520" y="2320"/>
                      </a:lnTo>
                      <a:lnTo>
                        <a:pt x="1520" y="2322"/>
                      </a:lnTo>
                      <a:lnTo>
                        <a:pt x="1518" y="2326"/>
                      </a:lnTo>
                      <a:lnTo>
                        <a:pt x="1510" y="2338"/>
                      </a:lnTo>
                      <a:lnTo>
                        <a:pt x="1510" y="2340"/>
                      </a:lnTo>
                      <a:lnTo>
                        <a:pt x="1508" y="2340"/>
                      </a:lnTo>
                      <a:lnTo>
                        <a:pt x="1506" y="2340"/>
                      </a:lnTo>
                      <a:lnTo>
                        <a:pt x="1506" y="2342"/>
                      </a:lnTo>
                      <a:lnTo>
                        <a:pt x="1506" y="2344"/>
                      </a:lnTo>
                      <a:lnTo>
                        <a:pt x="1504" y="2344"/>
                      </a:lnTo>
                      <a:lnTo>
                        <a:pt x="1504" y="2346"/>
                      </a:lnTo>
                      <a:lnTo>
                        <a:pt x="1502" y="2346"/>
                      </a:lnTo>
                      <a:lnTo>
                        <a:pt x="1500" y="2348"/>
                      </a:lnTo>
                      <a:lnTo>
                        <a:pt x="1500" y="2350"/>
                      </a:lnTo>
                      <a:lnTo>
                        <a:pt x="1498" y="2350"/>
                      </a:lnTo>
                      <a:lnTo>
                        <a:pt x="1498" y="2352"/>
                      </a:lnTo>
                      <a:lnTo>
                        <a:pt x="1496" y="2352"/>
                      </a:lnTo>
                      <a:lnTo>
                        <a:pt x="1496" y="2354"/>
                      </a:lnTo>
                      <a:lnTo>
                        <a:pt x="1494" y="2354"/>
                      </a:lnTo>
                      <a:lnTo>
                        <a:pt x="1494" y="2356"/>
                      </a:lnTo>
                      <a:lnTo>
                        <a:pt x="1494" y="2358"/>
                      </a:lnTo>
                      <a:lnTo>
                        <a:pt x="1491" y="2358"/>
                      </a:lnTo>
                      <a:lnTo>
                        <a:pt x="1491" y="2360"/>
                      </a:lnTo>
                      <a:lnTo>
                        <a:pt x="1489" y="2360"/>
                      </a:lnTo>
                      <a:lnTo>
                        <a:pt x="1489" y="2362"/>
                      </a:lnTo>
                      <a:lnTo>
                        <a:pt x="1489" y="2364"/>
                      </a:lnTo>
                      <a:lnTo>
                        <a:pt x="1487" y="2364"/>
                      </a:lnTo>
                      <a:lnTo>
                        <a:pt x="1487" y="2366"/>
                      </a:lnTo>
                      <a:lnTo>
                        <a:pt x="1485" y="2366"/>
                      </a:lnTo>
                      <a:lnTo>
                        <a:pt x="1485" y="2368"/>
                      </a:lnTo>
                      <a:lnTo>
                        <a:pt x="1483" y="2368"/>
                      </a:lnTo>
                      <a:lnTo>
                        <a:pt x="1483" y="2370"/>
                      </a:lnTo>
                      <a:lnTo>
                        <a:pt x="1481" y="2370"/>
                      </a:lnTo>
                      <a:lnTo>
                        <a:pt x="1481" y="2372"/>
                      </a:lnTo>
                      <a:lnTo>
                        <a:pt x="1479" y="2372"/>
                      </a:lnTo>
                      <a:lnTo>
                        <a:pt x="1479" y="2374"/>
                      </a:lnTo>
                      <a:lnTo>
                        <a:pt x="1479" y="2376"/>
                      </a:lnTo>
                      <a:lnTo>
                        <a:pt x="1477" y="2376"/>
                      </a:lnTo>
                      <a:lnTo>
                        <a:pt x="1477" y="2378"/>
                      </a:lnTo>
                      <a:lnTo>
                        <a:pt x="1475" y="2378"/>
                      </a:lnTo>
                      <a:lnTo>
                        <a:pt x="1475" y="2380"/>
                      </a:lnTo>
                      <a:lnTo>
                        <a:pt x="1473" y="2380"/>
                      </a:lnTo>
                      <a:lnTo>
                        <a:pt x="1473" y="2382"/>
                      </a:lnTo>
                      <a:lnTo>
                        <a:pt x="1475" y="2382"/>
                      </a:lnTo>
                      <a:lnTo>
                        <a:pt x="1479" y="2382"/>
                      </a:lnTo>
                      <a:lnTo>
                        <a:pt x="1483" y="2382"/>
                      </a:lnTo>
                      <a:lnTo>
                        <a:pt x="1494" y="2382"/>
                      </a:lnTo>
                      <a:lnTo>
                        <a:pt x="1498" y="2382"/>
                      </a:lnTo>
                      <a:lnTo>
                        <a:pt x="1502" y="2382"/>
                      </a:lnTo>
                      <a:lnTo>
                        <a:pt x="1506" y="2382"/>
                      </a:lnTo>
                      <a:lnTo>
                        <a:pt x="1508" y="2382"/>
                      </a:lnTo>
                      <a:lnTo>
                        <a:pt x="1512" y="2382"/>
                      </a:lnTo>
                      <a:lnTo>
                        <a:pt x="1518" y="2382"/>
                      </a:lnTo>
                      <a:lnTo>
                        <a:pt x="1522" y="2382"/>
                      </a:lnTo>
                      <a:lnTo>
                        <a:pt x="1526" y="2382"/>
                      </a:lnTo>
                      <a:lnTo>
                        <a:pt x="1528" y="2382"/>
                      </a:lnTo>
                      <a:lnTo>
                        <a:pt x="1530" y="2382"/>
                      </a:lnTo>
                      <a:lnTo>
                        <a:pt x="1534" y="2382"/>
                      </a:lnTo>
                      <a:lnTo>
                        <a:pt x="1536" y="2382"/>
                      </a:lnTo>
                      <a:lnTo>
                        <a:pt x="1538" y="2382"/>
                      </a:lnTo>
                      <a:lnTo>
                        <a:pt x="1540" y="2382"/>
                      </a:lnTo>
                      <a:lnTo>
                        <a:pt x="1544" y="2382"/>
                      </a:lnTo>
                      <a:lnTo>
                        <a:pt x="1546" y="2382"/>
                      </a:lnTo>
                      <a:lnTo>
                        <a:pt x="1548" y="2382"/>
                      </a:lnTo>
                      <a:lnTo>
                        <a:pt x="1550" y="2382"/>
                      </a:lnTo>
                      <a:lnTo>
                        <a:pt x="1552" y="2382"/>
                      </a:lnTo>
                      <a:lnTo>
                        <a:pt x="1554" y="2382"/>
                      </a:lnTo>
                      <a:lnTo>
                        <a:pt x="1560" y="2382"/>
                      </a:lnTo>
                      <a:lnTo>
                        <a:pt x="1564" y="2382"/>
                      </a:lnTo>
                      <a:lnTo>
                        <a:pt x="1568" y="2382"/>
                      </a:lnTo>
                      <a:lnTo>
                        <a:pt x="1570" y="2382"/>
                      </a:lnTo>
                      <a:lnTo>
                        <a:pt x="1572" y="2382"/>
                      </a:lnTo>
                      <a:lnTo>
                        <a:pt x="1574" y="2382"/>
                      </a:lnTo>
                      <a:lnTo>
                        <a:pt x="1576" y="2382"/>
                      </a:lnTo>
                      <a:lnTo>
                        <a:pt x="1582" y="2382"/>
                      </a:lnTo>
                      <a:lnTo>
                        <a:pt x="1586" y="2382"/>
                      </a:lnTo>
                      <a:lnTo>
                        <a:pt x="1590" y="2382"/>
                      </a:lnTo>
                      <a:lnTo>
                        <a:pt x="1594" y="2382"/>
                      </a:lnTo>
                      <a:lnTo>
                        <a:pt x="1598" y="2382"/>
                      </a:lnTo>
                      <a:lnTo>
                        <a:pt x="1602" y="2382"/>
                      </a:lnTo>
                      <a:lnTo>
                        <a:pt x="1606" y="2382"/>
                      </a:lnTo>
                      <a:lnTo>
                        <a:pt x="1610" y="2382"/>
                      </a:lnTo>
                      <a:lnTo>
                        <a:pt x="1614" y="2382"/>
                      </a:lnTo>
                      <a:lnTo>
                        <a:pt x="1618" y="2382"/>
                      </a:lnTo>
                      <a:lnTo>
                        <a:pt x="1622" y="2382"/>
                      </a:lnTo>
                      <a:lnTo>
                        <a:pt x="1628" y="2382"/>
                      </a:lnTo>
                      <a:lnTo>
                        <a:pt x="1632" y="2382"/>
                      </a:lnTo>
                      <a:lnTo>
                        <a:pt x="1636" y="2382"/>
                      </a:lnTo>
                      <a:lnTo>
                        <a:pt x="1640" y="2382"/>
                      </a:lnTo>
                      <a:lnTo>
                        <a:pt x="1644" y="2382"/>
                      </a:lnTo>
                      <a:lnTo>
                        <a:pt x="1650" y="2382"/>
                      </a:lnTo>
                      <a:lnTo>
                        <a:pt x="1652" y="2382"/>
                      </a:lnTo>
                      <a:lnTo>
                        <a:pt x="1656" y="2382"/>
                      </a:lnTo>
                      <a:lnTo>
                        <a:pt x="1660" y="2382"/>
                      </a:lnTo>
                      <a:lnTo>
                        <a:pt x="1664" y="2382"/>
                      </a:lnTo>
                      <a:lnTo>
                        <a:pt x="1668" y="2382"/>
                      </a:lnTo>
                      <a:lnTo>
                        <a:pt x="1674" y="2382"/>
                      </a:lnTo>
                      <a:lnTo>
                        <a:pt x="1678" y="2382"/>
                      </a:lnTo>
                      <a:lnTo>
                        <a:pt x="1682" y="2382"/>
                      </a:lnTo>
                      <a:lnTo>
                        <a:pt x="1686" y="2382"/>
                      </a:lnTo>
                      <a:lnTo>
                        <a:pt x="1690" y="2382"/>
                      </a:lnTo>
                      <a:lnTo>
                        <a:pt x="1696" y="2382"/>
                      </a:lnTo>
                      <a:lnTo>
                        <a:pt x="1698" y="2382"/>
                      </a:lnTo>
                      <a:lnTo>
                        <a:pt x="1702" y="2382"/>
                      </a:lnTo>
                      <a:lnTo>
                        <a:pt x="1706" y="2382"/>
                      </a:lnTo>
                      <a:lnTo>
                        <a:pt x="1710" y="2382"/>
                      </a:lnTo>
                      <a:lnTo>
                        <a:pt x="1716" y="2382"/>
                      </a:lnTo>
                      <a:lnTo>
                        <a:pt x="1718" y="2382"/>
                      </a:lnTo>
                      <a:lnTo>
                        <a:pt x="1720" y="2382"/>
                      </a:lnTo>
                      <a:lnTo>
                        <a:pt x="1724" y="2382"/>
                      </a:lnTo>
                      <a:lnTo>
                        <a:pt x="1728" y="2382"/>
                      </a:lnTo>
                      <a:lnTo>
                        <a:pt x="1732" y="2382"/>
                      </a:lnTo>
                      <a:lnTo>
                        <a:pt x="1738" y="2382"/>
                      </a:lnTo>
                      <a:lnTo>
                        <a:pt x="1742" y="2382"/>
                      </a:lnTo>
                      <a:lnTo>
                        <a:pt x="1746" y="2382"/>
                      </a:lnTo>
                      <a:lnTo>
                        <a:pt x="1748" y="2382"/>
                      </a:lnTo>
                      <a:lnTo>
                        <a:pt x="1752" y="2382"/>
                      </a:lnTo>
                      <a:lnTo>
                        <a:pt x="1756" y="2382"/>
                      </a:lnTo>
                      <a:lnTo>
                        <a:pt x="1762" y="2382"/>
                      </a:lnTo>
                      <a:lnTo>
                        <a:pt x="1766" y="2382"/>
                      </a:lnTo>
                      <a:lnTo>
                        <a:pt x="1770" y="2382"/>
                      </a:lnTo>
                      <a:lnTo>
                        <a:pt x="1774" y="2382"/>
                      </a:lnTo>
                      <a:lnTo>
                        <a:pt x="1778" y="2382"/>
                      </a:lnTo>
                      <a:lnTo>
                        <a:pt x="1784" y="2382"/>
                      </a:lnTo>
                      <a:lnTo>
                        <a:pt x="1788" y="2382"/>
                      </a:lnTo>
                      <a:lnTo>
                        <a:pt x="1792" y="2382"/>
                      </a:lnTo>
                      <a:lnTo>
                        <a:pt x="1794" y="2382"/>
                      </a:lnTo>
                      <a:lnTo>
                        <a:pt x="1798" y="2382"/>
                      </a:lnTo>
                      <a:lnTo>
                        <a:pt x="1804" y="2382"/>
                      </a:lnTo>
                      <a:lnTo>
                        <a:pt x="1808" y="2382"/>
                      </a:lnTo>
                      <a:lnTo>
                        <a:pt x="1812" y="2382"/>
                      </a:lnTo>
                      <a:lnTo>
                        <a:pt x="1816" y="2382"/>
                      </a:lnTo>
                      <a:lnTo>
                        <a:pt x="1820" y="2382"/>
                      </a:lnTo>
                      <a:lnTo>
                        <a:pt x="1824" y="2382"/>
                      </a:lnTo>
                      <a:lnTo>
                        <a:pt x="1830" y="2382"/>
                      </a:lnTo>
                      <a:lnTo>
                        <a:pt x="1834" y="2382"/>
                      </a:lnTo>
                      <a:lnTo>
                        <a:pt x="1838" y="2382"/>
                      </a:lnTo>
                      <a:lnTo>
                        <a:pt x="1842" y="2382"/>
                      </a:lnTo>
                      <a:lnTo>
                        <a:pt x="1844" y="2382"/>
                      </a:lnTo>
                      <a:lnTo>
                        <a:pt x="1850" y="2382"/>
                      </a:lnTo>
                      <a:lnTo>
                        <a:pt x="1854" y="2382"/>
                      </a:lnTo>
                      <a:lnTo>
                        <a:pt x="1856" y="2382"/>
                      </a:lnTo>
                      <a:lnTo>
                        <a:pt x="1858" y="2382"/>
                      </a:lnTo>
                      <a:lnTo>
                        <a:pt x="1862" y="2382"/>
                      </a:lnTo>
                      <a:lnTo>
                        <a:pt x="1866" y="2382"/>
                      </a:lnTo>
                      <a:lnTo>
                        <a:pt x="1872" y="2382"/>
                      </a:lnTo>
                      <a:lnTo>
                        <a:pt x="1874" y="2382"/>
                      </a:lnTo>
                      <a:lnTo>
                        <a:pt x="1876" y="2382"/>
                      </a:lnTo>
                      <a:lnTo>
                        <a:pt x="1880" y="2382"/>
                      </a:lnTo>
                      <a:lnTo>
                        <a:pt x="1884" y="2382"/>
                      </a:lnTo>
                      <a:lnTo>
                        <a:pt x="1888" y="2382"/>
                      </a:lnTo>
                      <a:lnTo>
                        <a:pt x="1892" y="2382"/>
                      </a:lnTo>
                      <a:lnTo>
                        <a:pt x="1896" y="2382"/>
                      </a:lnTo>
                      <a:lnTo>
                        <a:pt x="1900" y="2382"/>
                      </a:lnTo>
                      <a:lnTo>
                        <a:pt x="1904" y="2382"/>
                      </a:lnTo>
                      <a:lnTo>
                        <a:pt x="1908" y="2382"/>
                      </a:lnTo>
                      <a:lnTo>
                        <a:pt x="1912" y="2382"/>
                      </a:lnTo>
                      <a:lnTo>
                        <a:pt x="1914" y="2382"/>
                      </a:lnTo>
                      <a:lnTo>
                        <a:pt x="1918" y="2382"/>
                      </a:lnTo>
                      <a:lnTo>
                        <a:pt x="1920" y="2382"/>
                      </a:lnTo>
                      <a:lnTo>
                        <a:pt x="1922" y="2382"/>
                      </a:lnTo>
                      <a:lnTo>
                        <a:pt x="1926" y="2382"/>
                      </a:lnTo>
                      <a:lnTo>
                        <a:pt x="1930" y="2382"/>
                      </a:lnTo>
                      <a:lnTo>
                        <a:pt x="1934" y="2382"/>
                      </a:lnTo>
                      <a:lnTo>
                        <a:pt x="1938" y="2382"/>
                      </a:lnTo>
                      <a:lnTo>
                        <a:pt x="1942" y="2382"/>
                      </a:lnTo>
                      <a:lnTo>
                        <a:pt x="1946" y="2382"/>
                      </a:lnTo>
                      <a:lnTo>
                        <a:pt x="1950" y="2382"/>
                      </a:lnTo>
                      <a:lnTo>
                        <a:pt x="1954" y="2382"/>
                      </a:lnTo>
                      <a:lnTo>
                        <a:pt x="1958" y="2382"/>
                      </a:lnTo>
                      <a:lnTo>
                        <a:pt x="1960" y="2382"/>
                      </a:lnTo>
                      <a:lnTo>
                        <a:pt x="1964" y="2382"/>
                      </a:lnTo>
                      <a:lnTo>
                        <a:pt x="1968" y="2382"/>
                      </a:lnTo>
                      <a:lnTo>
                        <a:pt x="1972" y="2382"/>
                      </a:lnTo>
                      <a:lnTo>
                        <a:pt x="1976" y="2382"/>
                      </a:lnTo>
                      <a:lnTo>
                        <a:pt x="1980" y="2382"/>
                      </a:lnTo>
                      <a:lnTo>
                        <a:pt x="1986" y="2382"/>
                      </a:lnTo>
                      <a:lnTo>
                        <a:pt x="1988" y="2382"/>
                      </a:lnTo>
                      <a:lnTo>
                        <a:pt x="1992" y="2382"/>
                      </a:lnTo>
                      <a:lnTo>
                        <a:pt x="1996" y="2382"/>
                      </a:lnTo>
                      <a:lnTo>
                        <a:pt x="2000" y="2382"/>
                      </a:lnTo>
                      <a:lnTo>
                        <a:pt x="2006" y="2382"/>
                      </a:lnTo>
                      <a:lnTo>
                        <a:pt x="2010" y="2382"/>
                      </a:lnTo>
                      <a:lnTo>
                        <a:pt x="2014" y="2382"/>
                      </a:lnTo>
                      <a:lnTo>
                        <a:pt x="2018" y="2382"/>
                      </a:lnTo>
                      <a:lnTo>
                        <a:pt x="2022" y="2382"/>
                      </a:lnTo>
                      <a:lnTo>
                        <a:pt x="2026" y="2382"/>
                      </a:lnTo>
                      <a:lnTo>
                        <a:pt x="2032" y="2382"/>
                      </a:lnTo>
                      <a:lnTo>
                        <a:pt x="2038" y="2382"/>
                      </a:lnTo>
                      <a:lnTo>
                        <a:pt x="2046" y="2382"/>
                      </a:lnTo>
                      <a:lnTo>
                        <a:pt x="2056" y="2382"/>
                      </a:lnTo>
                      <a:lnTo>
                        <a:pt x="2064" y="2382"/>
                      </a:lnTo>
                      <a:lnTo>
                        <a:pt x="2074" y="2382"/>
                      </a:lnTo>
                      <a:lnTo>
                        <a:pt x="2082" y="2382"/>
                      </a:lnTo>
                      <a:lnTo>
                        <a:pt x="2088" y="2382"/>
                      </a:lnTo>
                      <a:lnTo>
                        <a:pt x="2098" y="2382"/>
                      </a:lnTo>
                      <a:lnTo>
                        <a:pt x="2106" y="2382"/>
                      </a:lnTo>
                      <a:lnTo>
                        <a:pt x="2116" y="2382"/>
                      </a:lnTo>
                      <a:lnTo>
                        <a:pt x="2124" y="2382"/>
                      </a:lnTo>
                      <a:lnTo>
                        <a:pt x="2130" y="2382"/>
                      </a:lnTo>
                      <a:lnTo>
                        <a:pt x="2140" y="2382"/>
                      </a:lnTo>
                      <a:lnTo>
                        <a:pt x="2148" y="2382"/>
                      </a:lnTo>
                      <a:lnTo>
                        <a:pt x="2156" y="2382"/>
                      </a:lnTo>
                      <a:lnTo>
                        <a:pt x="2166" y="2382"/>
                      </a:lnTo>
                      <a:lnTo>
                        <a:pt x="2174" y="2382"/>
                      </a:lnTo>
                      <a:lnTo>
                        <a:pt x="2178" y="2382"/>
                      </a:lnTo>
                      <a:lnTo>
                        <a:pt x="2182" y="2382"/>
                      </a:lnTo>
                      <a:lnTo>
                        <a:pt x="2186" y="2382"/>
                      </a:lnTo>
                      <a:lnTo>
                        <a:pt x="2190" y="2382"/>
                      </a:lnTo>
                      <a:lnTo>
                        <a:pt x="2192" y="2382"/>
                      </a:lnTo>
                      <a:lnTo>
                        <a:pt x="2192" y="2380"/>
                      </a:lnTo>
                      <a:lnTo>
                        <a:pt x="2190" y="2380"/>
                      </a:lnTo>
                      <a:lnTo>
                        <a:pt x="2188" y="2380"/>
                      </a:lnTo>
                      <a:close/>
                    </a:path>
                  </a:pathLst>
                </a:custGeom>
                <a:solidFill>
                  <a:srgbClr val="4BAFC8"/>
                </a:solidFill>
                <a:ln w="19050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</p:spPr>
              <p:txBody>
                <a:bodyPr/>
                <a:lstStyle/>
                <a:p>
                  <a:endParaRPr lang="zh-CN" altLang="en-US" kern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106" name="Freeform 106"/>
                <p:cNvSpPr>
                  <a:spLocks/>
                </p:cNvSpPr>
                <p:nvPr/>
              </p:nvSpPr>
              <p:spPr bwMode="auto">
                <a:xfrm>
                  <a:off x="1589088" y="2100263"/>
                  <a:ext cx="3175" cy="3175"/>
                </a:xfrm>
                <a:custGeom>
                  <a:avLst/>
                  <a:gdLst>
                    <a:gd name="T0" fmla="*/ 0 w 2"/>
                    <a:gd name="T1" fmla="*/ 0 h 2"/>
                    <a:gd name="T2" fmla="*/ 2147483647 w 2"/>
                    <a:gd name="T3" fmla="*/ 0 h 2"/>
                    <a:gd name="T4" fmla="*/ 0 w 2"/>
                    <a:gd name="T5" fmla="*/ 2147483647 h 2"/>
                    <a:gd name="T6" fmla="*/ 0 w 2"/>
                    <a:gd name="T7" fmla="*/ 0 h 2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"/>
                    <a:gd name="T13" fmla="*/ 0 h 2"/>
                    <a:gd name="T14" fmla="*/ 2 w 2"/>
                    <a:gd name="T15" fmla="*/ 2 h 2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" h="2">
                      <a:moveTo>
                        <a:pt x="0" y="0"/>
                      </a:move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4BAFC8"/>
                </a:solidFill>
                <a:ln w="19050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</p:spPr>
              <p:txBody>
                <a:bodyPr/>
                <a:lstStyle/>
                <a:p>
                  <a:endParaRPr lang="zh-CN" altLang="en-US" kern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107" name="Freeform 107"/>
                <p:cNvSpPr>
                  <a:spLocks/>
                </p:cNvSpPr>
                <p:nvPr/>
              </p:nvSpPr>
              <p:spPr bwMode="auto">
                <a:xfrm>
                  <a:off x="1785938" y="2590800"/>
                  <a:ext cx="9525" cy="9525"/>
                </a:xfrm>
                <a:custGeom>
                  <a:avLst/>
                  <a:gdLst>
                    <a:gd name="T0" fmla="*/ 2147483647 w 6"/>
                    <a:gd name="T1" fmla="*/ 0 h 6"/>
                    <a:gd name="T2" fmla="*/ 0 w 6"/>
                    <a:gd name="T3" fmla="*/ 0 h 6"/>
                    <a:gd name="T4" fmla="*/ 0 w 6"/>
                    <a:gd name="T5" fmla="*/ 2147483647 h 6"/>
                    <a:gd name="T6" fmla="*/ 2147483647 w 6"/>
                    <a:gd name="T7" fmla="*/ 2147483647 h 6"/>
                    <a:gd name="T8" fmla="*/ 2147483647 w 6"/>
                    <a:gd name="T9" fmla="*/ 2147483647 h 6"/>
                    <a:gd name="T10" fmla="*/ 2147483647 w 6"/>
                    <a:gd name="T11" fmla="*/ 2147483647 h 6"/>
                    <a:gd name="T12" fmla="*/ 2147483647 w 6"/>
                    <a:gd name="T13" fmla="*/ 2147483647 h 6"/>
                    <a:gd name="T14" fmla="*/ 2147483647 w 6"/>
                    <a:gd name="T15" fmla="*/ 2147483647 h 6"/>
                    <a:gd name="T16" fmla="*/ 2147483647 w 6"/>
                    <a:gd name="T17" fmla="*/ 2147483647 h 6"/>
                    <a:gd name="T18" fmla="*/ 2147483647 w 6"/>
                    <a:gd name="T19" fmla="*/ 2147483647 h 6"/>
                    <a:gd name="T20" fmla="*/ 2147483647 w 6"/>
                    <a:gd name="T21" fmla="*/ 0 h 6"/>
                    <a:gd name="T22" fmla="*/ 2147483647 w 6"/>
                    <a:gd name="T23" fmla="*/ 0 h 6"/>
                    <a:gd name="T24" fmla="*/ 2147483647 w 6"/>
                    <a:gd name="T25" fmla="*/ 0 h 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6"/>
                    <a:gd name="T40" fmla="*/ 0 h 6"/>
                    <a:gd name="T41" fmla="*/ 6 w 6"/>
                    <a:gd name="T42" fmla="*/ 6 h 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6" h="6">
                      <a:moveTo>
                        <a:pt x="2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2" y="2"/>
                      </a:lnTo>
                      <a:lnTo>
                        <a:pt x="4" y="2"/>
                      </a:lnTo>
                      <a:lnTo>
                        <a:pt x="4" y="4"/>
                      </a:lnTo>
                      <a:lnTo>
                        <a:pt x="4" y="6"/>
                      </a:lnTo>
                      <a:lnTo>
                        <a:pt x="6" y="6"/>
                      </a:lnTo>
                      <a:lnTo>
                        <a:pt x="6" y="4"/>
                      </a:lnTo>
                      <a:lnTo>
                        <a:pt x="6" y="2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2" y="0"/>
                      </a:lnTo>
                      <a:close/>
                    </a:path>
                  </a:pathLst>
                </a:custGeom>
                <a:solidFill>
                  <a:srgbClr val="4BAFC8"/>
                </a:solidFill>
                <a:ln w="19050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</p:spPr>
              <p:txBody>
                <a:bodyPr/>
                <a:lstStyle/>
                <a:p>
                  <a:endParaRPr lang="zh-CN" altLang="en-US" kern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108" name="Rectangle 108"/>
                <p:cNvSpPr>
                  <a:spLocks noChangeArrowheads="1"/>
                </p:cNvSpPr>
                <p:nvPr/>
              </p:nvSpPr>
              <p:spPr bwMode="auto">
                <a:xfrm>
                  <a:off x="1782763" y="2587625"/>
                  <a:ext cx="3175" cy="3175"/>
                </a:xfrm>
                <a:prstGeom prst="rect">
                  <a:avLst/>
                </a:prstGeom>
                <a:solidFill>
                  <a:srgbClr val="4BAFC8"/>
                </a:solidFill>
                <a:ln w="19050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</p:spPr>
              <p:txBody>
                <a:bodyPr/>
                <a:lstStyle/>
                <a:p>
                  <a:endParaRPr lang="zh-CN" altLang="en-US" kern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109" name="Freeform 110"/>
                <p:cNvSpPr>
                  <a:spLocks/>
                </p:cNvSpPr>
                <p:nvPr/>
              </p:nvSpPr>
              <p:spPr bwMode="auto">
                <a:xfrm>
                  <a:off x="2327275" y="3640138"/>
                  <a:ext cx="22225" cy="12700"/>
                </a:xfrm>
                <a:custGeom>
                  <a:avLst/>
                  <a:gdLst>
                    <a:gd name="T0" fmla="*/ 2147483647 w 14"/>
                    <a:gd name="T1" fmla="*/ 2147483647 h 8"/>
                    <a:gd name="T2" fmla="*/ 2147483647 w 14"/>
                    <a:gd name="T3" fmla="*/ 2147483647 h 8"/>
                    <a:gd name="T4" fmla="*/ 2147483647 w 14"/>
                    <a:gd name="T5" fmla="*/ 2147483647 h 8"/>
                    <a:gd name="T6" fmla="*/ 2147483647 w 14"/>
                    <a:gd name="T7" fmla="*/ 0 h 8"/>
                    <a:gd name="T8" fmla="*/ 2147483647 w 14"/>
                    <a:gd name="T9" fmla="*/ 0 h 8"/>
                    <a:gd name="T10" fmla="*/ 2147483647 w 14"/>
                    <a:gd name="T11" fmla="*/ 0 h 8"/>
                    <a:gd name="T12" fmla="*/ 2147483647 w 14"/>
                    <a:gd name="T13" fmla="*/ 0 h 8"/>
                    <a:gd name="T14" fmla="*/ 2147483647 w 14"/>
                    <a:gd name="T15" fmla="*/ 2147483647 h 8"/>
                    <a:gd name="T16" fmla="*/ 2147483647 w 14"/>
                    <a:gd name="T17" fmla="*/ 2147483647 h 8"/>
                    <a:gd name="T18" fmla="*/ 2147483647 w 14"/>
                    <a:gd name="T19" fmla="*/ 2147483647 h 8"/>
                    <a:gd name="T20" fmla="*/ 0 w 14"/>
                    <a:gd name="T21" fmla="*/ 2147483647 h 8"/>
                    <a:gd name="T22" fmla="*/ 2147483647 w 14"/>
                    <a:gd name="T23" fmla="*/ 2147483647 h 8"/>
                    <a:gd name="T24" fmla="*/ 2147483647 w 14"/>
                    <a:gd name="T25" fmla="*/ 2147483647 h 8"/>
                    <a:gd name="T26" fmla="*/ 2147483647 w 14"/>
                    <a:gd name="T27" fmla="*/ 2147483647 h 8"/>
                    <a:gd name="T28" fmla="*/ 2147483647 w 14"/>
                    <a:gd name="T29" fmla="*/ 2147483647 h 8"/>
                    <a:gd name="T30" fmla="*/ 2147483647 w 14"/>
                    <a:gd name="T31" fmla="*/ 2147483647 h 8"/>
                    <a:gd name="T32" fmla="*/ 2147483647 w 14"/>
                    <a:gd name="T33" fmla="*/ 2147483647 h 8"/>
                    <a:gd name="T34" fmla="*/ 2147483647 w 14"/>
                    <a:gd name="T35" fmla="*/ 2147483647 h 8"/>
                    <a:gd name="T36" fmla="*/ 2147483647 w 14"/>
                    <a:gd name="T37" fmla="*/ 2147483647 h 8"/>
                    <a:gd name="T38" fmla="*/ 2147483647 w 14"/>
                    <a:gd name="T39" fmla="*/ 2147483647 h 8"/>
                    <a:gd name="T40" fmla="*/ 2147483647 w 14"/>
                    <a:gd name="T41" fmla="*/ 2147483647 h 8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w 14"/>
                    <a:gd name="T64" fmla="*/ 0 h 8"/>
                    <a:gd name="T65" fmla="*/ 14 w 14"/>
                    <a:gd name="T66" fmla="*/ 8 h 8"/>
                  </a:gdLst>
                  <a:ahLst/>
                  <a:cxnLst>
                    <a:cxn ang="T42">
                      <a:pos x="T0" y="T1"/>
                    </a:cxn>
                    <a:cxn ang="T43">
                      <a:pos x="T2" y="T3"/>
                    </a:cxn>
                    <a:cxn ang="T44">
                      <a:pos x="T4" y="T5"/>
                    </a:cxn>
                    <a:cxn ang="T45">
                      <a:pos x="T6" y="T7"/>
                    </a:cxn>
                    <a:cxn ang="T46">
                      <a:pos x="T8" y="T9"/>
                    </a:cxn>
                    <a:cxn ang="T47">
                      <a:pos x="T10" y="T11"/>
                    </a:cxn>
                    <a:cxn ang="T48">
                      <a:pos x="T12" y="T13"/>
                    </a:cxn>
                    <a:cxn ang="T49">
                      <a:pos x="T14" y="T15"/>
                    </a:cxn>
                    <a:cxn ang="T50">
                      <a:pos x="T16" y="T17"/>
                    </a:cxn>
                    <a:cxn ang="T51">
                      <a:pos x="T18" y="T19"/>
                    </a:cxn>
                    <a:cxn ang="T52">
                      <a:pos x="T20" y="T21"/>
                    </a:cxn>
                    <a:cxn ang="T53">
                      <a:pos x="T22" y="T23"/>
                    </a:cxn>
                    <a:cxn ang="T54">
                      <a:pos x="T24" y="T25"/>
                    </a:cxn>
                    <a:cxn ang="T55">
                      <a:pos x="T26" y="T27"/>
                    </a:cxn>
                    <a:cxn ang="T56">
                      <a:pos x="T28" y="T29"/>
                    </a:cxn>
                    <a:cxn ang="T57">
                      <a:pos x="T30" y="T31"/>
                    </a:cxn>
                    <a:cxn ang="T58">
                      <a:pos x="T32" y="T33"/>
                    </a:cxn>
                    <a:cxn ang="T59">
                      <a:pos x="T34" y="T35"/>
                    </a:cxn>
                    <a:cxn ang="T60">
                      <a:pos x="T36" y="T37"/>
                    </a:cxn>
                    <a:cxn ang="T61">
                      <a:pos x="T38" y="T39"/>
                    </a:cxn>
                    <a:cxn ang="T62">
                      <a:pos x="T40" y="T41"/>
                    </a:cxn>
                  </a:cxnLst>
                  <a:rect l="T63" t="T64" r="T65" b="T66"/>
                  <a:pathLst>
                    <a:path w="14" h="8">
                      <a:moveTo>
                        <a:pt x="10" y="6"/>
                      </a:moveTo>
                      <a:lnTo>
                        <a:pt x="10" y="4"/>
                      </a:lnTo>
                      <a:lnTo>
                        <a:pt x="10" y="2"/>
                      </a:lnTo>
                      <a:lnTo>
                        <a:pt x="10" y="0"/>
                      </a:lnTo>
                      <a:lnTo>
                        <a:pt x="8" y="0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4" y="2"/>
                      </a:lnTo>
                      <a:lnTo>
                        <a:pt x="2" y="2"/>
                      </a:lnTo>
                      <a:lnTo>
                        <a:pt x="2" y="4"/>
                      </a:lnTo>
                      <a:lnTo>
                        <a:pt x="0" y="4"/>
                      </a:lnTo>
                      <a:lnTo>
                        <a:pt x="2" y="6"/>
                      </a:lnTo>
                      <a:lnTo>
                        <a:pt x="2" y="8"/>
                      </a:lnTo>
                      <a:lnTo>
                        <a:pt x="4" y="8"/>
                      </a:lnTo>
                      <a:lnTo>
                        <a:pt x="6" y="8"/>
                      </a:lnTo>
                      <a:lnTo>
                        <a:pt x="8" y="8"/>
                      </a:lnTo>
                      <a:lnTo>
                        <a:pt x="10" y="8"/>
                      </a:lnTo>
                      <a:lnTo>
                        <a:pt x="12" y="8"/>
                      </a:lnTo>
                      <a:lnTo>
                        <a:pt x="14" y="6"/>
                      </a:lnTo>
                      <a:lnTo>
                        <a:pt x="12" y="6"/>
                      </a:lnTo>
                      <a:lnTo>
                        <a:pt x="10" y="6"/>
                      </a:lnTo>
                      <a:close/>
                    </a:path>
                  </a:pathLst>
                </a:custGeom>
                <a:solidFill>
                  <a:srgbClr val="4BAFC8"/>
                </a:solidFill>
                <a:ln w="19050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</p:spPr>
              <p:txBody>
                <a:bodyPr/>
                <a:lstStyle/>
                <a:p>
                  <a:endParaRPr lang="zh-CN" altLang="en-US" kern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110" name="Rectangle 111"/>
                <p:cNvSpPr>
                  <a:spLocks noChangeArrowheads="1"/>
                </p:cNvSpPr>
                <p:nvPr/>
              </p:nvSpPr>
              <p:spPr bwMode="auto">
                <a:xfrm>
                  <a:off x="2593975" y="4205288"/>
                  <a:ext cx="3175" cy="3175"/>
                </a:xfrm>
                <a:prstGeom prst="rect">
                  <a:avLst/>
                </a:prstGeom>
                <a:solidFill>
                  <a:srgbClr val="4BAFC8"/>
                </a:solidFill>
                <a:ln w="19050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</p:spPr>
              <p:txBody>
                <a:bodyPr/>
                <a:lstStyle/>
                <a:p>
                  <a:endParaRPr lang="zh-CN" altLang="en-US" kern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111" name="Freeform 112"/>
                <p:cNvSpPr>
                  <a:spLocks/>
                </p:cNvSpPr>
                <p:nvPr/>
              </p:nvSpPr>
              <p:spPr bwMode="auto">
                <a:xfrm>
                  <a:off x="2774950" y="5389563"/>
                  <a:ext cx="9525" cy="3175"/>
                </a:xfrm>
                <a:custGeom>
                  <a:avLst/>
                  <a:gdLst>
                    <a:gd name="T0" fmla="*/ 2147483647 w 6"/>
                    <a:gd name="T1" fmla="*/ 0 h 2"/>
                    <a:gd name="T2" fmla="*/ 0 w 6"/>
                    <a:gd name="T3" fmla="*/ 0 h 2"/>
                    <a:gd name="T4" fmla="*/ 0 w 6"/>
                    <a:gd name="T5" fmla="*/ 2147483647 h 2"/>
                    <a:gd name="T6" fmla="*/ 2147483647 w 6"/>
                    <a:gd name="T7" fmla="*/ 2147483647 h 2"/>
                    <a:gd name="T8" fmla="*/ 2147483647 w 6"/>
                    <a:gd name="T9" fmla="*/ 2147483647 h 2"/>
                    <a:gd name="T10" fmla="*/ 2147483647 w 6"/>
                    <a:gd name="T11" fmla="*/ 2147483647 h 2"/>
                    <a:gd name="T12" fmla="*/ 2147483647 w 6"/>
                    <a:gd name="T13" fmla="*/ 0 h 2"/>
                    <a:gd name="T14" fmla="*/ 2147483647 w 6"/>
                    <a:gd name="T15" fmla="*/ 0 h 2"/>
                    <a:gd name="T16" fmla="*/ 2147483647 w 6"/>
                    <a:gd name="T17" fmla="*/ 0 h 2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6"/>
                    <a:gd name="T28" fmla="*/ 0 h 2"/>
                    <a:gd name="T29" fmla="*/ 6 w 6"/>
                    <a:gd name="T30" fmla="*/ 2 h 2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6" h="2">
                      <a:moveTo>
                        <a:pt x="2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2" y="2"/>
                      </a:lnTo>
                      <a:lnTo>
                        <a:pt x="4" y="2"/>
                      </a:lnTo>
                      <a:lnTo>
                        <a:pt x="6" y="2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2" y="0"/>
                      </a:lnTo>
                      <a:close/>
                    </a:path>
                  </a:pathLst>
                </a:custGeom>
                <a:solidFill>
                  <a:srgbClr val="4BAFC8"/>
                </a:solidFill>
                <a:ln w="19050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</p:spPr>
              <p:txBody>
                <a:bodyPr/>
                <a:lstStyle/>
                <a:p>
                  <a:endParaRPr lang="zh-CN" altLang="en-US" kern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112" name="Freeform 113"/>
                <p:cNvSpPr>
                  <a:spLocks/>
                </p:cNvSpPr>
                <p:nvPr/>
              </p:nvSpPr>
              <p:spPr bwMode="auto">
                <a:xfrm>
                  <a:off x="2794000" y="5389563"/>
                  <a:ext cx="9525" cy="15875"/>
                </a:xfrm>
                <a:custGeom>
                  <a:avLst/>
                  <a:gdLst>
                    <a:gd name="T0" fmla="*/ 2147483647 w 6"/>
                    <a:gd name="T1" fmla="*/ 2147483647 h 10"/>
                    <a:gd name="T2" fmla="*/ 2147483647 w 6"/>
                    <a:gd name="T3" fmla="*/ 0 h 10"/>
                    <a:gd name="T4" fmla="*/ 2147483647 w 6"/>
                    <a:gd name="T5" fmla="*/ 0 h 10"/>
                    <a:gd name="T6" fmla="*/ 0 w 6"/>
                    <a:gd name="T7" fmla="*/ 0 h 10"/>
                    <a:gd name="T8" fmla="*/ 2147483647 w 6"/>
                    <a:gd name="T9" fmla="*/ 2147483647 h 10"/>
                    <a:gd name="T10" fmla="*/ 0 w 6"/>
                    <a:gd name="T11" fmla="*/ 2147483647 h 10"/>
                    <a:gd name="T12" fmla="*/ 0 w 6"/>
                    <a:gd name="T13" fmla="*/ 2147483647 h 10"/>
                    <a:gd name="T14" fmla="*/ 2147483647 w 6"/>
                    <a:gd name="T15" fmla="*/ 2147483647 h 10"/>
                    <a:gd name="T16" fmla="*/ 0 w 6"/>
                    <a:gd name="T17" fmla="*/ 2147483647 h 10"/>
                    <a:gd name="T18" fmla="*/ 0 w 6"/>
                    <a:gd name="T19" fmla="*/ 2147483647 h 10"/>
                    <a:gd name="T20" fmla="*/ 2147483647 w 6"/>
                    <a:gd name="T21" fmla="*/ 2147483647 h 10"/>
                    <a:gd name="T22" fmla="*/ 2147483647 w 6"/>
                    <a:gd name="T23" fmla="*/ 2147483647 h 10"/>
                    <a:gd name="T24" fmla="*/ 2147483647 w 6"/>
                    <a:gd name="T25" fmla="*/ 2147483647 h 10"/>
                    <a:gd name="T26" fmla="*/ 2147483647 w 6"/>
                    <a:gd name="T27" fmla="*/ 2147483647 h 10"/>
                    <a:gd name="T28" fmla="*/ 2147483647 w 6"/>
                    <a:gd name="T29" fmla="*/ 2147483647 h 10"/>
                    <a:gd name="T30" fmla="*/ 2147483647 w 6"/>
                    <a:gd name="T31" fmla="*/ 2147483647 h 10"/>
                    <a:gd name="T32" fmla="*/ 2147483647 w 6"/>
                    <a:gd name="T33" fmla="*/ 2147483647 h 10"/>
                    <a:gd name="T34" fmla="*/ 2147483647 w 6"/>
                    <a:gd name="T35" fmla="*/ 2147483647 h 10"/>
                    <a:gd name="T36" fmla="*/ 2147483647 w 6"/>
                    <a:gd name="T37" fmla="*/ 2147483647 h 10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w 6"/>
                    <a:gd name="T58" fmla="*/ 0 h 10"/>
                    <a:gd name="T59" fmla="*/ 6 w 6"/>
                    <a:gd name="T60" fmla="*/ 10 h 10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T57" t="T58" r="T59" b="T60"/>
                  <a:pathLst>
                    <a:path w="6" h="10">
                      <a:moveTo>
                        <a:pt x="4" y="2"/>
                      </a:move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2" y="2"/>
                      </a:lnTo>
                      <a:lnTo>
                        <a:pt x="0" y="2"/>
                      </a:lnTo>
                      <a:lnTo>
                        <a:pt x="0" y="4"/>
                      </a:lnTo>
                      <a:lnTo>
                        <a:pt x="2" y="4"/>
                      </a:lnTo>
                      <a:lnTo>
                        <a:pt x="0" y="6"/>
                      </a:lnTo>
                      <a:lnTo>
                        <a:pt x="0" y="8"/>
                      </a:lnTo>
                      <a:lnTo>
                        <a:pt x="2" y="8"/>
                      </a:lnTo>
                      <a:lnTo>
                        <a:pt x="2" y="10"/>
                      </a:lnTo>
                      <a:lnTo>
                        <a:pt x="4" y="10"/>
                      </a:lnTo>
                      <a:lnTo>
                        <a:pt x="4" y="8"/>
                      </a:lnTo>
                      <a:lnTo>
                        <a:pt x="6" y="8"/>
                      </a:lnTo>
                      <a:lnTo>
                        <a:pt x="6" y="6"/>
                      </a:lnTo>
                      <a:lnTo>
                        <a:pt x="6" y="4"/>
                      </a:lnTo>
                      <a:lnTo>
                        <a:pt x="4" y="4"/>
                      </a:lnTo>
                      <a:lnTo>
                        <a:pt x="4" y="2"/>
                      </a:lnTo>
                      <a:close/>
                    </a:path>
                  </a:pathLst>
                </a:custGeom>
                <a:solidFill>
                  <a:srgbClr val="4BAFC8"/>
                </a:solidFill>
                <a:ln w="19050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</p:spPr>
              <p:txBody>
                <a:bodyPr/>
                <a:lstStyle/>
                <a:p>
                  <a:endParaRPr lang="zh-CN" altLang="en-US" kern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113" name="Freeform 114"/>
                <p:cNvSpPr>
                  <a:spLocks/>
                </p:cNvSpPr>
                <p:nvPr/>
              </p:nvSpPr>
              <p:spPr bwMode="auto">
                <a:xfrm>
                  <a:off x="2749550" y="5389563"/>
                  <a:ext cx="25400" cy="15875"/>
                </a:xfrm>
                <a:custGeom>
                  <a:avLst/>
                  <a:gdLst>
                    <a:gd name="T0" fmla="*/ 2147483647 w 16"/>
                    <a:gd name="T1" fmla="*/ 2147483647 h 10"/>
                    <a:gd name="T2" fmla="*/ 2147483647 w 16"/>
                    <a:gd name="T3" fmla="*/ 2147483647 h 10"/>
                    <a:gd name="T4" fmla="*/ 2147483647 w 16"/>
                    <a:gd name="T5" fmla="*/ 2147483647 h 10"/>
                    <a:gd name="T6" fmla="*/ 2147483647 w 16"/>
                    <a:gd name="T7" fmla="*/ 0 h 10"/>
                    <a:gd name="T8" fmla="*/ 2147483647 w 16"/>
                    <a:gd name="T9" fmla="*/ 0 h 10"/>
                    <a:gd name="T10" fmla="*/ 2147483647 w 16"/>
                    <a:gd name="T11" fmla="*/ 0 h 10"/>
                    <a:gd name="T12" fmla="*/ 2147483647 w 16"/>
                    <a:gd name="T13" fmla="*/ 0 h 10"/>
                    <a:gd name="T14" fmla="*/ 2147483647 w 16"/>
                    <a:gd name="T15" fmla="*/ 0 h 10"/>
                    <a:gd name="T16" fmla="*/ 0 w 16"/>
                    <a:gd name="T17" fmla="*/ 0 h 10"/>
                    <a:gd name="T18" fmla="*/ 2147483647 w 16"/>
                    <a:gd name="T19" fmla="*/ 2147483647 h 10"/>
                    <a:gd name="T20" fmla="*/ 0 w 16"/>
                    <a:gd name="T21" fmla="*/ 2147483647 h 10"/>
                    <a:gd name="T22" fmla="*/ 2147483647 w 16"/>
                    <a:gd name="T23" fmla="*/ 2147483647 h 10"/>
                    <a:gd name="T24" fmla="*/ 2147483647 w 16"/>
                    <a:gd name="T25" fmla="*/ 2147483647 h 10"/>
                    <a:gd name="T26" fmla="*/ 0 w 16"/>
                    <a:gd name="T27" fmla="*/ 2147483647 h 10"/>
                    <a:gd name="T28" fmla="*/ 2147483647 w 16"/>
                    <a:gd name="T29" fmla="*/ 2147483647 h 10"/>
                    <a:gd name="T30" fmla="*/ 2147483647 w 16"/>
                    <a:gd name="T31" fmla="*/ 2147483647 h 10"/>
                    <a:gd name="T32" fmla="*/ 2147483647 w 16"/>
                    <a:gd name="T33" fmla="*/ 2147483647 h 10"/>
                    <a:gd name="T34" fmla="*/ 2147483647 w 16"/>
                    <a:gd name="T35" fmla="*/ 2147483647 h 10"/>
                    <a:gd name="T36" fmla="*/ 2147483647 w 16"/>
                    <a:gd name="T37" fmla="*/ 2147483647 h 10"/>
                    <a:gd name="T38" fmla="*/ 2147483647 w 16"/>
                    <a:gd name="T39" fmla="*/ 2147483647 h 10"/>
                    <a:gd name="T40" fmla="*/ 2147483647 w 16"/>
                    <a:gd name="T41" fmla="*/ 2147483647 h 10"/>
                    <a:gd name="T42" fmla="*/ 2147483647 w 16"/>
                    <a:gd name="T43" fmla="*/ 2147483647 h 10"/>
                    <a:gd name="T44" fmla="*/ 2147483647 w 16"/>
                    <a:gd name="T45" fmla="*/ 2147483647 h 10"/>
                    <a:gd name="T46" fmla="*/ 2147483647 w 16"/>
                    <a:gd name="T47" fmla="*/ 2147483647 h 10"/>
                    <a:gd name="T48" fmla="*/ 2147483647 w 16"/>
                    <a:gd name="T49" fmla="*/ 2147483647 h 10"/>
                    <a:gd name="T50" fmla="*/ 2147483647 w 16"/>
                    <a:gd name="T51" fmla="*/ 2147483647 h 10"/>
                    <a:gd name="T52" fmla="*/ 2147483647 w 16"/>
                    <a:gd name="T53" fmla="*/ 2147483647 h 10"/>
                    <a:gd name="T54" fmla="*/ 2147483647 w 16"/>
                    <a:gd name="T55" fmla="*/ 2147483647 h 10"/>
                    <a:gd name="T56" fmla="*/ 2147483647 w 16"/>
                    <a:gd name="T57" fmla="*/ 2147483647 h 10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w 16"/>
                    <a:gd name="T88" fmla="*/ 0 h 10"/>
                    <a:gd name="T89" fmla="*/ 16 w 16"/>
                    <a:gd name="T90" fmla="*/ 10 h 10"/>
                  </a:gdLst>
                  <a:ahLst/>
                  <a:cxnLst>
                    <a:cxn ang="T58">
                      <a:pos x="T0" y="T1"/>
                    </a:cxn>
                    <a:cxn ang="T59">
                      <a:pos x="T2" y="T3"/>
                    </a:cxn>
                    <a:cxn ang="T60">
                      <a:pos x="T4" y="T5"/>
                    </a:cxn>
                    <a:cxn ang="T61">
                      <a:pos x="T6" y="T7"/>
                    </a:cxn>
                    <a:cxn ang="T62">
                      <a:pos x="T8" y="T9"/>
                    </a:cxn>
                    <a:cxn ang="T63">
                      <a:pos x="T10" y="T11"/>
                    </a:cxn>
                    <a:cxn ang="T64">
                      <a:pos x="T12" y="T13"/>
                    </a:cxn>
                    <a:cxn ang="T65">
                      <a:pos x="T14" y="T15"/>
                    </a:cxn>
                    <a:cxn ang="T66">
                      <a:pos x="T16" y="T17"/>
                    </a:cxn>
                    <a:cxn ang="T67">
                      <a:pos x="T18" y="T19"/>
                    </a:cxn>
                    <a:cxn ang="T68">
                      <a:pos x="T20" y="T21"/>
                    </a:cxn>
                    <a:cxn ang="T69">
                      <a:pos x="T22" y="T23"/>
                    </a:cxn>
                    <a:cxn ang="T70">
                      <a:pos x="T24" y="T25"/>
                    </a:cxn>
                    <a:cxn ang="T71">
                      <a:pos x="T26" y="T27"/>
                    </a:cxn>
                    <a:cxn ang="T72">
                      <a:pos x="T28" y="T29"/>
                    </a:cxn>
                    <a:cxn ang="T73">
                      <a:pos x="T30" y="T31"/>
                    </a:cxn>
                    <a:cxn ang="T74">
                      <a:pos x="T32" y="T33"/>
                    </a:cxn>
                    <a:cxn ang="T75">
                      <a:pos x="T34" y="T35"/>
                    </a:cxn>
                    <a:cxn ang="T76">
                      <a:pos x="T36" y="T37"/>
                    </a:cxn>
                    <a:cxn ang="T77">
                      <a:pos x="T38" y="T39"/>
                    </a:cxn>
                    <a:cxn ang="T78">
                      <a:pos x="T40" y="T41"/>
                    </a:cxn>
                    <a:cxn ang="T79">
                      <a:pos x="T42" y="T43"/>
                    </a:cxn>
                    <a:cxn ang="T80">
                      <a:pos x="T44" y="T45"/>
                    </a:cxn>
                    <a:cxn ang="T81">
                      <a:pos x="T46" y="T47"/>
                    </a:cxn>
                    <a:cxn ang="T82">
                      <a:pos x="T48" y="T49"/>
                    </a:cxn>
                    <a:cxn ang="T83">
                      <a:pos x="T50" y="T51"/>
                    </a:cxn>
                    <a:cxn ang="T84">
                      <a:pos x="T52" y="T53"/>
                    </a:cxn>
                    <a:cxn ang="T85">
                      <a:pos x="T54" y="T55"/>
                    </a:cxn>
                    <a:cxn ang="T86">
                      <a:pos x="T56" y="T57"/>
                    </a:cxn>
                  </a:cxnLst>
                  <a:rect l="T87" t="T88" r="T89" b="T90"/>
                  <a:pathLst>
                    <a:path w="16" h="10">
                      <a:moveTo>
                        <a:pt x="12" y="4"/>
                      </a:moveTo>
                      <a:lnTo>
                        <a:pt x="12" y="2"/>
                      </a:lnTo>
                      <a:lnTo>
                        <a:pt x="10" y="2"/>
                      </a:lnTo>
                      <a:lnTo>
                        <a:pt x="10" y="0"/>
                      </a:lnTo>
                      <a:lnTo>
                        <a:pt x="8" y="0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2" y="2"/>
                      </a:lnTo>
                      <a:lnTo>
                        <a:pt x="0" y="2"/>
                      </a:lnTo>
                      <a:lnTo>
                        <a:pt x="2" y="4"/>
                      </a:lnTo>
                      <a:lnTo>
                        <a:pt x="2" y="6"/>
                      </a:lnTo>
                      <a:lnTo>
                        <a:pt x="0" y="8"/>
                      </a:lnTo>
                      <a:lnTo>
                        <a:pt x="2" y="8"/>
                      </a:lnTo>
                      <a:lnTo>
                        <a:pt x="4" y="10"/>
                      </a:lnTo>
                      <a:lnTo>
                        <a:pt x="6" y="10"/>
                      </a:lnTo>
                      <a:lnTo>
                        <a:pt x="8" y="10"/>
                      </a:lnTo>
                      <a:lnTo>
                        <a:pt x="10" y="10"/>
                      </a:lnTo>
                      <a:lnTo>
                        <a:pt x="12" y="10"/>
                      </a:lnTo>
                      <a:lnTo>
                        <a:pt x="12" y="8"/>
                      </a:lnTo>
                      <a:lnTo>
                        <a:pt x="14" y="8"/>
                      </a:lnTo>
                      <a:lnTo>
                        <a:pt x="16" y="8"/>
                      </a:lnTo>
                      <a:lnTo>
                        <a:pt x="14" y="6"/>
                      </a:lnTo>
                      <a:lnTo>
                        <a:pt x="16" y="6"/>
                      </a:lnTo>
                      <a:lnTo>
                        <a:pt x="16" y="4"/>
                      </a:lnTo>
                      <a:lnTo>
                        <a:pt x="16" y="2"/>
                      </a:lnTo>
                      <a:lnTo>
                        <a:pt x="14" y="4"/>
                      </a:lnTo>
                      <a:lnTo>
                        <a:pt x="12" y="4"/>
                      </a:lnTo>
                      <a:close/>
                    </a:path>
                  </a:pathLst>
                </a:custGeom>
                <a:solidFill>
                  <a:srgbClr val="4BAFC8"/>
                </a:solidFill>
                <a:ln w="19050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</p:spPr>
              <p:txBody>
                <a:bodyPr/>
                <a:lstStyle/>
                <a:p>
                  <a:endParaRPr lang="zh-CN" altLang="en-US" kern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114" name="Freeform 116"/>
                <p:cNvSpPr>
                  <a:spLocks/>
                </p:cNvSpPr>
                <p:nvPr/>
              </p:nvSpPr>
              <p:spPr bwMode="auto">
                <a:xfrm>
                  <a:off x="4395788" y="4873625"/>
                  <a:ext cx="3175" cy="3175"/>
                </a:xfrm>
                <a:custGeom>
                  <a:avLst/>
                  <a:gdLst>
                    <a:gd name="T0" fmla="*/ 0 w 2"/>
                    <a:gd name="T1" fmla="*/ 2147483647 h 2"/>
                    <a:gd name="T2" fmla="*/ 2147483647 w 2"/>
                    <a:gd name="T3" fmla="*/ 2147483647 h 2"/>
                    <a:gd name="T4" fmla="*/ 0 w 2"/>
                    <a:gd name="T5" fmla="*/ 0 h 2"/>
                    <a:gd name="T6" fmla="*/ 0 w 2"/>
                    <a:gd name="T7" fmla="*/ 2147483647 h 2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"/>
                    <a:gd name="T13" fmla="*/ 0 h 2"/>
                    <a:gd name="T14" fmla="*/ 2 w 2"/>
                    <a:gd name="T15" fmla="*/ 2 h 2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" h="2">
                      <a:moveTo>
                        <a:pt x="0" y="2"/>
                      </a:move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solidFill>
                  <a:srgbClr val="4BAFC8"/>
                </a:solidFill>
                <a:ln w="19050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</p:spPr>
              <p:txBody>
                <a:bodyPr/>
                <a:lstStyle/>
                <a:p>
                  <a:endParaRPr lang="zh-CN" altLang="en-US" kern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115" name="Freeform 117"/>
                <p:cNvSpPr>
                  <a:spLocks/>
                </p:cNvSpPr>
                <p:nvPr/>
              </p:nvSpPr>
              <p:spPr bwMode="auto">
                <a:xfrm>
                  <a:off x="4398963" y="4810125"/>
                  <a:ext cx="3175" cy="3175"/>
                </a:xfrm>
                <a:custGeom>
                  <a:avLst/>
                  <a:gdLst>
                    <a:gd name="T0" fmla="*/ 2147483647 w 2"/>
                    <a:gd name="T1" fmla="*/ 0 h 2"/>
                    <a:gd name="T2" fmla="*/ 0 w 2"/>
                    <a:gd name="T3" fmla="*/ 0 h 2"/>
                    <a:gd name="T4" fmla="*/ 2147483647 w 2"/>
                    <a:gd name="T5" fmla="*/ 2147483647 h 2"/>
                    <a:gd name="T6" fmla="*/ 2147483647 w 2"/>
                    <a:gd name="T7" fmla="*/ 0 h 2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"/>
                    <a:gd name="T13" fmla="*/ 0 h 2"/>
                    <a:gd name="T14" fmla="*/ 2 w 2"/>
                    <a:gd name="T15" fmla="*/ 2 h 2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" h="2">
                      <a:moveTo>
                        <a:pt x="2" y="0"/>
                      </a:moveTo>
                      <a:lnTo>
                        <a:pt x="0" y="0"/>
                      </a:lnTo>
                      <a:lnTo>
                        <a:pt x="2" y="2"/>
                      </a:lnTo>
                      <a:lnTo>
                        <a:pt x="2" y="0"/>
                      </a:lnTo>
                      <a:close/>
                    </a:path>
                  </a:pathLst>
                </a:custGeom>
                <a:solidFill>
                  <a:srgbClr val="4BAFC8"/>
                </a:solidFill>
                <a:ln w="19050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</p:spPr>
              <p:txBody>
                <a:bodyPr/>
                <a:lstStyle/>
                <a:p>
                  <a:endParaRPr lang="zh-CN" altLang="en-US" kern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116" name="Rectangle 118"/>
                <p:cNvSpPr>
                  <a:spLocks noChangeArrowheads="1"/>
                </p:cNvSpPr>
                <p:nvPr/>
              </p:nvSpPr>
              <p:spPr bwMode="auto">
                <a:xfrm>
                  <a:off x="4344988" y="4705350"/>
                  <a:ext cx="3175" cy="3175"/>
                </a:xfrm>
                <a:prstGeom prst="rect">
                  <a:avLst/>
                </a:prstGeom>
                <a:solidFill>
                  <a:srgbClr val="4BAFC8"/>
                </a:solidFill>
                <a:ln w="19050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</p:spPr>
              <p:txBody>
                <a:bodyPr/>
                <a:lstStyle/>
                <a:p>
                  <a:endParaRPr lang="zh-CN" altLang="en-US" kern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117" name="Rectangle 119"/>
                <p:cNvSpPr>
                  <a:spLocks noChangeArrowheads="1"/>
                </p:cNvSpPr>
                <p:nvPr/>
              </p:nvSpPr>
              <p:spPr bwMode="auto">
                <a:xfrm>
                  <a:off x="4402138" y="4813300"/>
                  <a:ext cx="3175" cy="3175"/>
                </a:xfrm>
                <a:prstGeom prst="rect">
                  <a:avLst/>
                </a:prstGeom>
                <a:solidFill>
                  <a:srgbClr val="4BAFC8"/>
                </a:solidFill>
                <a:ln w="19050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</p:spPr>
              <p:txBody>
                <a:bodyPr/>
                <a:lstStyle/>
                <a:p>
                  <a:endParaRPr lang="zh-CN" altLang="en-US" kern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118" name="Freeform 120"/>
                <p:cNvSpPr>
                  <a:spLocks/>
                </p:cNvSpPr>
                <p:nvPr/>
              </p:nvSpPr>
              <p:spPr bwMode="auto">
                <a:xfrm>
                  <a:off x="1417638" y="2100263"/>
                  <a:ext cx="3175" cy="1588"/>
                </a:xfrm>
                <a:custGeom>
                  <a:avLst/>
                  <a:gdLst>
                    <a:gd name="T0" fmla="*/ 0 w 2"/>
                    <a:gd name="T1" fmla="*/ 0 h 1588"/>
                    <a:gd name="T2" fmla="*/ 2147483647 w 2"/>
                    <a:gd name="T3" fmla="*/ 0 h 1588"/>
                    <a:gd name="T4" fmla="*/ 0 w 2"/>
                    <a:gd name="T5" fmla="*/ 0 h 1588"/>
                    <a:gd name="T6" fmla="*/ 0 w 2"/>
                    <a:gd name="T7" fmla="*/ 0 h 1588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"/>
                    <a:gd name="T13" fmla="*/ 0 h 1588"/>
                    <a:gd name="T14" fmla="*/ 2 w 2"/>
                    <a:gd name="T15" fmla="*/ 1588 h 1588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" h="1588">
                      <a:moveTo>
                        <a:pt x="0" y="0"/>
                      </a:moveTo>
                      <a:lnTo>
                        <a:pt x="2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4BAFC8"/>
                </a:solidFill>
                <a:ln w="19050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</p:spPr>
              <p:txBody>
                <a:bodyPr/>
                <a:lstStyle/>
                <a:p>
                  <a:endParaRPr lang="zh-CN" altLang="en-US" kern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119" name="Rectangle 121"/>
                <p:cNvSpPr>
                  <a:spLocks noChangeArrowheads="1"/>
                </p:cNvSpPr>
                <p:nvPr/>
              </p:nvSpPr>
              <p:spPr bwMode="auto">
                <a:xfrm>
                  <a:off x="1423988" y="2100263"/>
                  <a:ext cx="3175" cy="1588"/>
                </a:xfrm>
                <a:prstGeom prst="rect">
                  <a:avLst/>
                </a:prstGeom>
                <a:solidFill>
                  <a:srgbClr val="4BAFC8"/>
                </a:solidFill>
                <a:ln w="19050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</p:spPr>
              <p:txBody>
                <a:bodyPr/>
                <a:lstStyle/>
                <a:p>
                  <a:endParaRPr lang="zh-CN" altLang="en-US" kern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120" name="Freeform 122"/>
                <p:cNvSpPr>
                  <a:spLocks/>
                </p:cNvSpPr>
                <p:nvPr/>
              </p:nvSpPr>
              <p:spPr bwMode="auto">
                <a:xfrm>
                  <a:off x="1427163" y="2100263"/>
                  <a:ext cx="6350" cy="19050"/>
                </a:xfrm>
                <a:custGeom>
                  <a:avLst/>
                  <a:gdLst>
                    <a:gd name="T0" fmla="*/ 2147483647 w 4"/>
                    <a:gd name="T1" fmla="*/ 0 h 12"/>
                    <a:gd name="T2" fmla="*/ 0 w 4"/>
                    <a:gd name="T3" fmla="*/ 0 h 12"/>
                    <a:gd name="T4" fmla="*/ 0 w 4"/>
                    <a:gd name="T5" fmla="*/ 2147483647 h 12"/>
                    <a:gd name="T6" fmla="*/ 0 w 4"/>
                    <a:gd name="T7" fmla="*/ 2147483647 h 12"/>
                    <a:gd name="T8" fmla="*/ 2147483647 w 4"/>
                    <a:gd name="T9" fmla="*/ 2147483647 h 12"/>
                    <a:gd name="T10" fmla="*/ 2147483647 w 4"/>
                    <a:gd name="T11" fmla="*/ 2147483647 h 12"/>
                    <a:gd name="T12" fmla="*/ 2147483647 w 4"/>
                    <a:gd name="T13" fmla="*/ 2147483647 h 12"/>
                    <a:gd name="T14" fmla="*/ 2147483647 w 4"/>
                    <a:gd name="T15" fmla="*/ 2147483647 h 12"/>
                    <a:gd name="T16" fmla="*/ 2147483647 w 4"/>
                    <a:gd name="T17" fmla="*/ 2147483647 h 12"/>
                    <a:gd name="T18" fmla="*/ 2147483647 w 4"/>
                    <a:gd name="T19" fmla="*/ 2147483647 h 12"/>
                    <a:gd name="T20" fmla="*/ 2147483647 w 4"/>
                    <a:gd name="T21" fmla="*/ 2147483647 h 12"/>
                    <a:gd name="T22" fmla="*/ 2147483647 w 4"/>
                    <a:gd name="T23" fmla="*/ 2147483647 h 12"/>
                    <a:gd name="T24" fmla="*/ 2147483647 w 4"/>
                    <a:gd name="T25" fmla="*/ 2147483647 h 12"/>
                    <a:gd name="T26" fmla="*/ 2147483647 w 4"/>
                    <a:gd name="T27" fmla="*/ 2147483647 h 12"/>
                    <a:gd name="T28" fmla="*/ 2147483647 w 4"/>
                    <a:gd name="T29" fmla="*/ 2147483647 h 12"/>
                    <a:gd name="T30" fmla="*/ 2147483647 w 4"/>
                    <a:gd name="T31" fmla="*/ 2147483647 h 12"/>
                    <a:gd name="T32" fmla="*/ 2147483647 w 4"/>
                    <a:gd name="T33" fmla="*/ 0 h 12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4"/>
                    <a:gd name="T52" fmla="*/ 0 h 12"/>
                    <a:gd name="T53" fmla="*/ 4 w 4"/>
                    <a:gd name="T54" fmla="*/ 12 h 12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4" h="12">
                      <a:moveTo>
                        <a:pt x="2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4"/>
                      </a:lnTo>
                      <a:lnTo>
                        <a:pt x="2" y="4"/>
                      </a:lnTo>
                      <a:lnTo>
                        <a:pt x="2" y="6"/>
                      </a:lnTo>
                      <a:lnTo>
                        <a:pt x="2" y="8"/>
                      </a:lnTo>
                      <a:lnTo>
                        <a:pt x="2" y="10"/>
                      </a:lnTo>
                      <a:lnTo>
                        <a:pt x="2" y="12"/>
                      </a:lnTo>
                      <a:lnTo>
                        <a:pt x="4" y="12"/>
                      </a:lnTo>
                      <a:lnTo>
                        <a:pt x="4" y="10"/>
                      </a:lnTo>
                      <a:lnTo>
                        <a:pt x="4" y="8"/>
                      </a:lnTo>
                      <a:lnTo>
                        <a:pt x="4" y="6"/>
                      </a:lnTo>
                      <a:lnTo>
                        <a:pt x="4" y="4"/>
                      </a:lnTo>
                      <a:lnTo>
                        <a:pt x="4" y="2"/>
                      </a:lnTo>
                      <a:lnTo>
                        <a:pt x="2" y="2"/>
                      </a:lnTo>
                      <a:lnTo>
                        <a:pt x="2" y="0"/>
                      </a:lnTo>
                      <a:close/>
                    </a:path>
                  </a:pathLst>
                </a:custGeom>
                <a:solidFill>
                  <a:srgbClr val="4BAFC8"/>
                </a:solidFill>
                <a:ln w="19050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</p:spPr>
              <p:txBody>
                <a:bodyPr/>
                <a:lstStyle/>
                <a:p>
                  <a:endParaRPr lang="zh-CN" altLang="en-US" kern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121" name="Freeform 123"/>
                <p:cNvSpPr>
                  <a:spLocks/>
                </p:cNvSpPr>
                <p:nvPr/>
              </p:nvSpPr>
              <p:spPr bwMode="auto">
                <a:xfrm>
                  <a:off x="1385888" y="2078038"/>
                  <a:ext cx="6350" cy="9525"/>
                </a:xfrm>
                <a:custGeom>
                  <a:avLst/>
                  <a:gdLst>
                    <a:gd name="T0" fmla="*/ 2147483647 w 4"/>
                    <a:gd name="T1" fmla="*/ 0 h 6"/>
                    <a:gd name="T2" fmla="*/ 0 w 4"/>
                    <a:gd name="T3" fmla="*/ 0 h 6"/>
                    <a:gd name="T4" fmla="*/ 0 w 4"/>
                    <a:gd name="T5" fmla="*/ 2147483647 h 6"/>
                    <a:gd name="T6" fmla="*/ 0 w 4"/>
                    <a:gd name="T7" fmla="*/ 2147483647 h 6"/>
                    <a:gd name="T8" fmla="*/ 2147483647 w 4"/>
                    <a:gd name="T9" fmla="*/ 2147483647 h 6"/>
                    <a:gd name="T10" fmla="*/ 2147483647 w 4"/>
                    <a:gd name="T11" fmla="*/ 2147483647 h 6"/>
                    <a:gd name="T12" fmla="*/ 2147483647 w 4"/>
                    <a:gd name="T13" fmla="*/ 2147483647 h 6"/>
                    <a:gd name="T14" fmla="*/ 2147483647 w 4"/>
                    <a:gd name="T15" fmla="*/ 2147483647 h 6"/>
                    <a:gd name="T16" fmla="*/ 2147483647 w 4"/>
                    <a:gd name="T17" fmla="*/ 2147483647 h 6"/>
                    <a:gd name="T18" fmla="*/ 2147483647 w 4"/>
                    <a:gd name="T19" fmla="*/ 2147483647 h 6"/>
                    <a:gd name="T20" fmla="*/ 2147483647 w 4"/>
                    <a:gd name="T21" fmla="*/ 0 h 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4"/>
                    <a:gd name="T34" fmla="*/ 0 h 6"/>
                    <a:gd name="T35" fmla="*/ 4 w 4"/>
                    <a:gd name="T36" fmla="*/ 6 h 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4" h="6">
                      <a:moveTo>
                        <a:pt x="2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4"/>
                      </a:lnTo>
                      <a:lnTo>
                        <a:pt x="2" y="4"/>
                      </a:lnTo>
                      <a:lnTo>
                        <a:pt x="2" y="6"/>
                      </a:lnTo>
                      <a:lnTo>
                        <a:pt x="4" y="6"/>
                      </a:lnTo>
                      <a:lnTo>
                        <a:pt x="4" y="4"/>
                      </a:lnTo>
                      <a:lnTo>
                        <a:pt x="4" y="2"/>
                      </a:lnTo>
                      <a:lnTo>
                        <a:pt x="2" y="2"/>
                      </a:lnTo>
                      <a:lnTo>
                        <a:pt x="2" y="0"/>
                      </a:lnTo>
                      <a:close/>
                    </a:path>
                  </a:pathLst>
                </a:custGeom>
                <a:solidFill>
                  <a:srgbClr val="4BAFC8"/>
                </a:solidFill>
                <a:ln w="19050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</p:spPr>
              <p:txBody>
                <a:bodyPr/>
                <a:lstStyle/>
                <a:p>
                  <a:endParaRPr lang="zh-CN" altLang="en-US" kern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122" name="Freeform 124"/>
                <p:cNvSpPr>
                  <a:spLocks/>
                </p:cNvSpPr>
                <p:nvPr/>
              </p:nvSpPr>
              <p:spPr bwMode="auto">
                <a:xfrm>
                  <a:off x="1528763" y="2011363"/>
                  <a:ext cx="3175" cy="1588"/>
                </a:xfrm>
                <a:custGeom>
                  <a:avLst/>
                  <a:gdLst>
                    <a:gd name="T0" fmla="*/ 2147483647 w 2"/>
                    <a:gd name="T1" fmla="*/ 0 h 1588"/>
                    <a:gd name="T2" fmla="*/ 0 w 2"/>
                    <a:gd name="T3" fmla="*/ 0 h 1588"/>
                    <a:gd name="T4" fmla="*/ 2147483647 w 2"/>
                    <a:gd name="T5" fmla="*/ 0 h 1588"/>
                    <a:gd name="T6" fmla="*/ 0 60000 65536"/>
                    <a:gd name="T7" fmla="*/ 0 60000 65536"/>
                    <a:gd name="T8" fmla="*/ 0 60000 65536"/>
                    <a:gd name="T9" fmla="*/ 0 w 2"/>
                    <a:gd name="T10" fmla="*/ 0 h 1588"/>
                    <a:gd name="T11" fmla="*/ 2 w 2"/>
                    <a:gd name="T12" fmla="*/ 1588 h 1588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" h="1588">
                      <a:moveTo>
                        <a:pt x="2" y="0"/>
                      </a:moveTo>
                      <a:lnTo>
                        <a:pt x="0" y="0"/>
                      </a:lnTo>
                      <a:lnTo>
                        <a:pt x="2" y="0"/>
                      </a:lnTo>
                      <a:close/>
                    </a:path>
                  </a:pathLst>
                </a:custGeom>
                <a:solidFill>
                  <a:srgbClr val="4BAFC8"/>
                </a:solidFill>
                <a:ln w="19050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</p:spPr>
              <p:txBody>
                <a:bodyPr/>
                <a:lstStyle/>
                <a:p>
                  <a:endParaRPr lang="zh-CN" altLang="en-US" kern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123" name="Line 125"/>
                <p:cNvSpPr>
                  <a:spLocks noChangeShapeType="1"/>
                </p:cNvSpPr>
                <p:nvPr/>
              </p:nvSpPr>
              <p:spPr bwMode="auto">
                <a:xfrm flipH="1">
                  <a:off x="1528763" y="2011363"/>
                  <a:ext cx="3175" cy="1588"/>
                </a:xfrm>
                <a:prstGeom prst="line">
                  <a:avLst/>
                </a:prstGeom>
                <a:solidFill>
                  <a:srgbClr val="4BAFC8"/>
                </a:solidFill>
                <a:ln w="19050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</p:spPr>
              <p:txBody>
                <a:bodyPr/>
                <a:lstStyle/>
                <a:p>
                  <a:endParaRPr lang="zh-CN" altLang="en-US" kern="0">
                    <a:solidFill>
                      <a:sysClr val="windowText" lastClr="000000"/>
                    </a:solidFill>
                  </a:endParaRPr>
                </a:p>
              </p:txBody>
            </p:sp>
          </p:grpSp>
          <p:grpSp>
            <p:nvGrpSpPr>
              <p:cNvPr id="124" name="组合 123"/>
              <p:cNvGrpSpPr/>
              <p:nvPr/>
            </p:nvGrpSpPr>
            <p:grpSpPr>
              <a:xfrm>
                <a:off x="288452" y="1494474"/>
                <a:ext cx="4946567" cy="1934526"/>
                <a:chOff x="288452" y="1494474"/>
                <a:chExt cx="4946567" cy="1934526"/>
              </a:xfrm>
            </p:grpSpPr>
            <p:grpSp>
              <p:nvGrpSpPr>
                <p:cNvPr id="125" name="组合 73"/>
                <p:cNvGrpSpPr>
                  <a:grpSpLocks/>
                </p:cNvGrpSpPr>
                <p:nvPr/>
              </p:nvGrpSpPr>
              <p:grpSpPr bwMode="auto">
                <a:xfrm>
                  <a:off x="1597025" y="1887538"/>
                  <a:ext cx="1957388" cy="900112"/>
                  <a:chOff x="1597705" y="1886857"/>
                  <a:chExt cx="1957081" cy="900897"/>
                </a:xfrm>
              </p:grpSpPr>
              <p:sp>
                <p:nvSpPr>
                  <p:cNvPr id="137" name="AutoShape 82"/>
                  <p:cNvSpPr>
                    <a:spLocks noChangeArrowheads="1"/>
                  </p:cNvSpPr>
                  <p:nvPr/>
                </p:nvSpPr>
                <p:spPr bwMode="auto">
                  <a:xfrm>
                    <a:off x="2802429" y="1888445"/>
                    <a:ext cx="125392" cy="125522"/>
                  </a:xfrm>
                  <a:prstGeom prst="star5">
                    <a:avLst/>
                  </a:prstGeom>
                  <a:solidFill>
                    <a:srgbClr val="FF0000"/>
                  </a:solidFill>
                  <a:ln w="9525">
                    <a:solidFill>
                      <a:srgbClr val="969696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zh-CN" altLang="en-US">
                      <a:latin typeface="Arial" charset="0"/>
                    </a:endParaRPr>
                  </a:p>
                </p:txBody>
              </p:sp>
              <p:sp>
                <p:nvSpPr>
                  <p:cNvPr id="138" name="Oval 104"/>
                  <p:cNvSpPr>
                    <a:spLocks noChangeArrowheads="1"/>
                  </p:cNvSpPr>
                  <p:nvPr/>
                </p:nvSpPr>
                <p:spPr bwMode="auto">
                  <a:xfrm>
                    <a:off x="1597705" y="1991183"/>
                    <a:ext cx="71438" cy="71437"/>
                  </a:xfrm>
                  <a:prstGeom prst="ellipse">
                    <a:avLst/>
                  </a:prstGeom>
                  <a:solidFill>
                    <a:schemeClr val="tx1"/>
                  </a:solidFill>
                  <a:ln w="9525">
                    <a:solidFill>
                      <a:srgbClr val="969696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9" name="矩形 69"/>
                  <p:cNvSpPr>
                    <a:spLocks noChangeArrowheads="1"/>
                  </p:cNvSpPr>
                  <p:nvPr/>
                </p:nvSpPr>
                <p:spPr bwMode="auto">
                  <a:xfrm>
                    <a:off x="2852734" y="1886857"/>
                    <a:ext cx="702052" cy="276999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altLang="zh-CN" sz="1200" dirty="0">
                        <a:latin typeface="Calibri" pitchFamily="34" charset="0"/>
                      </a:rPr>
                      <a:t>Mexicali</a:t>
                    </a:r>
                    <a:endParaRPr lang="zh-CN" altLang="en-US" sz="1200" dirty="0">
                      <a:latin typeface="Calibri" pitchFamily="34" charset="0"/>
                    </a:endParaRPr>
                  </a:p>
                </p:txBody>
              </p:sp>
              <p:sp>
                <p:nvSpPr>
                  <p:cNvPr id="140" name="矩形 70"/>
                  <p:cNvSpPr>
                    <a:spLocks noChangeArrowheads="1"/>
                  </p:cNvSpPr>
                  <p:nvPr/>
                </p:nvSpPr>
                <p:spPr bwMode="auto">
                  <a:xfrm>
                    <a:off x="1662124" y="1944025"/>
                    <a:ext cx="639919" cy="276999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altLang="zh-CN" sz="1200" dirty="0">
                        <a:latin typeface="Calibri" pitchFamily="34" charset="0"/>
                      </a:rPr>
                      <a:t>Tijuana</a:t>
                    </a:r>
                    <a:endParaRPr lang="zh-CN" altLang="en-US" sz="1200" dirty="0">
                      <a:latin typeface="Calibri" pitchFamily="34" charset="0"/>
                    </a:endParaRPr>
                  </a:p>
                </p:txBody>
              </p:sp>
              <p:sp>
                <p:nvSpPr>
                  <p:cNvPr id="141" name="Oval 104"/>
                  <p:cNvSpPr>
                    <a:spLocks noChangeArrowheads="1"/>
                  </p:cNvSpPr>
                  <p:nvPr/>
                </p:nvSpPr>
                <p:spPr bwMode="auto">
                  <a:xfrm>
                    <a:off x="1921576" y="2505543"/>
                    <a:ext cx="71438" cy="71437"/>
                  </a:xfrm>
                  <a:prstGeom prst="ellipse">
                    <a:avLst/>
                  </a:prstGeom>
                  <a:solidFill>
                    <a:schemeClr val="tx1"/>
                  </a:solidFill>
                  <a:ln w="9525">
                    <a:solidFill>
                      <a:srgbClr val="969696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2" name="矩形 72"/>
                  <p:cNvSpPr>
                    <a:spLocks noChangeArrowheads="1"/>
                  </p:cNvSpPr>
                  <p:nvPr/>
                </p:nvSpPr>
                <p:spPr bwMode="auto">
                  <a:xfrm>
                    <a:off x="1947867" y="2510755"/>
                    <a:ext cx="785793" cy="276999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altLang="zh-CN" sz="1200" dirty="0">
                        <a:latin typeface="Calibri" pitchFamily="34" charset="0"/>
                      </a:rPr>
                      <a:t>Ensenada</a:t>
                    </a:r>
                    <a:endParaRPr lang="zh-CN" altLang="en-US" sz="1200" dirty="0">
                      <a:latin typeface="Calibri" pitchFamily="34" charset="0"/>
                    </a:endParaRPr>
                  </a:p>
                </p:txBody>
              </p:sp>
            </p:grpSp>
            <p:grpSp>
              <p:nvGrpSpPr>
                <p:cNvPr id="126" name="组合 62"/>
                <p:cNvGrpSpPr/>
                <p:nvPr/>
              </p:nvGrpSpPr>
              <p:grpSpPr>
                <a:xfrm>
                  <a:off x="2799341" y="1891393"/>
                  <a:ext cx="134524" cy="134524"/>
                  <a:chOff x="4714876" y="3214686"/>
                  <a:chExt cx="144000" cy="144000"/>
                </a:xfrm>
                <a:effectLst>
                  <a:outerShdw sx="1000" sy="1000" algn="ctr" rotWithShape="0">
                    <a:srgbClr val="000000"/>
                  </a:outerShdw>
                </a:effectLst>
              </p:grpSpPr>
              <p:sp>
                <p:nvSpPr>
                  <p:cNvPr id="135" name="椭圆 134"/>
                  <p:cNvSpPr/>
                  <p:nvPr/>
                </p:nvSpPr>
                <p:spPr>
                  <a:xfrm>
                    <a:off x="4750876" y="3250686"/>
                    <a:ext cx="72000" cy="72000"/>
                  </a:xfrm>
                  <a:prstGeom prst="ellipse">
                    <a:avLst/>
                  </a:prstGeom>
                  <a:gradFill rotWithShape="1">
                    <a:gsLst>
                      <a:gs pos="20000">
                        <a:srgbClr val="FF0000"/>
                      </a:gs>
                      <a:gs pos="0">
                        <a:srgbClr val="FF0000"/>
                      </a:gs>
                      <a:gs pos="100000">
                        <a:schemeClr val="accent6">
                          <a:lumMod val="75000"/>
                        </a:schemeClr>
                      </a:gs>
                    </a:gsLst>
                    <a:lin ang="2700000" scaled="1"/>
                  </a:gradFill>
                  <a:ln>
                    <a:noFill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zh-CN" altLang="en-US" kern="0" dirty="0">
                      <a:solidFill>
                        <a:sysClr val="windowText" lastClr="000000"/>
                      </a:solidFill>
                      <a:latin typeface="Calibri" pitchFamily="34" charset="0"/>
                    </a:endParaRPr>
                  </a:p>
                </p:txBody>
              </p:sp>
              <p:sp>
                <p:nvSpPr>
                  <p:cNvPr id="136" name="椭圆 135"/>
                  <p:cNvSpPr/>
                  <p:nvPr/>
                </p:nvSpPr>
                <p:spPr>
                  <a:xfrm>
                    <a:off x="4714876" y="3214686"/>
                    <a:ext cx="144000" cy="144000"/>
                  </a:xfrm>
                  <a:prstGeom prst="ellipse">
                    <a:avLst/>
                  </a:prstGeom>
                  <a:noFill/>
                  <a:ln w="19050">
                    <a:solidFill>
                      <a:srgbClr val="FF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CN" altLang="en-US"/>
                  </a:p>
                </p:txBody>
              </p:sp>
            </p:grpSp>
            <p:sp>
              <p:nvSpPr>
                <p:cNvPr id="127" name="圆角矩形 126"/>
                <p:cNvSpPr/>
                <p:nvPr/>
              </p:nvSpPr>
              <p:spPr>
                <a:xfrm>
                  <a:off x="3874057" y="2164296"/>
                  <a:ext cx="1360962" cy="286329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bg1"/>
                </a:solidFill>
                <a:ln w="9525">
                  <a:solidFill>
                    <a:schemeClr val="accent1"/>
                  </a:solidFill>
                  <a:prstDash val="sysDash"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 defTabSz="914053">
                    <a:defRPr/>
                  </a:pPr>
                  <a:r>
                    <a:rPr lang="en-US" altLang="zh-CN" sz="1600" b="1" kern="0" dirty="0">
                      <a:solidFill>
                        <a:sysClr val="windowText" lastClr="000000"/>
                      </a:solidFill>
                    </a:rPr>
                    <a:t>Mexicali</a:t>
                  </a:r>
                </a:p>
              </p:txBody>
            </p:sp>
            <p:cxnSp>
              <p:nvCxnSpPr>
                <p:cNvPr id="128" name="肘形连接符 187"/>
                <p:cNvCxnSpPr>
                  <a:stCxn id="136" idx="4"/>
                  <a:endCxn id="127" idx="1"/>
                </p:cNvCxnSpPr>
                <p:nvPr/>
              </p:nvCxnSpPr>
              <p:spPr>
                <a:xfrm rot="16200000" flipH="1">
                  <a:off x="3229558" y="1662962"/>
                  <a:ext cx="281544" cy="1007454"/>
                </a:xfrm>
                <a:prstGeom prst="bentConnector2">
                  <a:avLst/>
                </a:prstGeom>
                <a:noFill/>
                <a:ln w="9525">
                  <a:solidFill>
                    <a:srgbClr val="FF0000"/>
                  </a:solidFill>
                  <a:prstDash val="sysDash"/>
                  <a:miter lim="800000"/>
                  <a:headEnd/>
                  <a:tailEnd/>
                </a:ln>
              </p:spPr>
            </p:cxnSp>
            <p:sp>
              <p:nvSpPr>
                <p:cNvPr id="129" name="Oval 25"/>
                <p:cNvSpPr>
                  <a:spLocks noChangeArrowheads="1"/>
                </p:cNvSpPr>
                <p:nvPr/>
              </p:nvSpPr>
              <p:spPr bwMode="gray">
                <a:xfrm>
                  <a:off x="1909793" y="2460566"/>
                  <a:ext cx="101659" cy="101659"/>
                </a:xfrm>
                <a:prstGeom prst="ellipse">
                  <a:avLst/>
                </a:prstGeom>
                <a:solidFill>
                  <a:schemeClr val="accent6"/>
                </a:solidFill>
                <a:ln w="12700">
                  <a:solidFill>
                    <a:schemeClr val="bg1"/>
                  </a:solidFill>
                  <a:round/>
                  <a:headEnd/>
                  <a:tailEnd/>
                </a:ln>
                <a:effectLst>
                  <a:outerShdw dist="35921" dir="2700000" sx="66000" sy="66000" algn="ctr" rotWithShape="0">
                    <a:srgbClr val="1C1C1C">
                      <a:alpha val="50000"/>
                    </a:srgbClr>
                  </a:outerShdw>
                </a:effectLst>
              </p:spPr>
              <p:txBody>
                <a:bodyPr wrap="none" anchor="ctr"/>
                <a:lstStyle/>
                <a:p>
                  <a:endParaRPr lang="zh-CN" altLang="en-US" kern="0" dirty="0">
                    <a:solidFill>
                      <a:sysClr val="windowText" lastClr="000000"/>
                    </a:solidFill>
                    <a:latin typeface="Calibri" pitchFamily="34" charset="0"/>
                  </a:endParaRPr>
                </a:p>
              </p:txBody>
            </p:sp>
            <p:sp>
              <p:nvSpPr>
                <p:cNvPr id="130" name="圆角矩形 129"/>
                <p:cNvSpPr/>
                <p:nvPr/>
              </p:nvSpPr>
              <p:spPr>
                <a:xfrm>
                  <a:off x="288452" y="3142671"/>
                  <a:ext cx="1218086" cy="286329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bg1"/>
                </a:solidFill>
                <a:ln w="9525">
                  <a:solidFill>
                    <a:schemeClr val="accent1"/>
                  </a:solidFill>
                  <a:prstDash val="sysDash"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 defTabSz="914053">
                    <a:defRPr/>
                  </a:pPr>
                  <a:r>
                    <a:rPr lang="lt-LT" altLang="zh-CN" sz="1600" b="1" kern="0" dirty="0">
                      <a:solidFill>
                        <a:sysClr val="windowText" lastClr="000000"/>
                      </a:solidFill>
                    </a:rPr>
                    <a:t>Ensenada</a:t>
                  </a:r>
                </a:p>
              </p:txBody>
            </p:sp>
            <p:cxnSp>
              <p:nvCxnSpPr>
                <p:cNvPr id="131" name="肘形连接符 205"/>
                <p:cNvCxnSpPr>
                  <a:stCxn id="129" idx="4"/>
                  <a:endCxn id="130" idx="3"/>
                </p:cNvCxnSpPr>
                <p:nvPr/>
              </p:nvCxnSpPr>
              <p:spPr>
                <a:xfrm rot="5400000">
                  <a:off x="1371776" y="2696988"/>
                  <a:ext cx="723611" cy="454085"/>
                </a:xfrm>
                <a:prstGeom prst="bentConnector2">
                  <a:avLst/>
                </a:prstGeom>
                <a:noFill/>
                <a:ln w="9525">
                  <a:solidFill>
                    <a:schemeClr val="accent6"/>
                  </a:solidFill>
                  <a:prstDash val="sysDash"/>
                  <a:miter lim="800000"/>
                  <a:headEnd/>
                  <a:tailEnd/>
                </a:ln>
              </p:spPr>
            </p:cxnSp>
            <p:sp>
              <p:nvSpPr>
                <p:cNvPr id="132" name="Oval 25"/>
                <p:cNvSpPr>
                  <a:spLocks noChangeArrowheads="1"/>
                </p:cNvSpPr>
                <p:nvPr/>
              </p:nvSpPr>
              <p:spPr bwMode="gray">
                <a:xfrm>
                  <a:off x="1590675" y="1963708"/>
                  <a:ext cx="101659" cy="101659"/>
                </a:xfrm>
                <a:prstGeom prst="ellipse">
                  <a:avLst/>
                </a:prstGeom>
                <a:solidFill>
                  <a:schemeClr val="accent6"/>
                </a:solidFill>
                <a:ln w="12700">
                  <a:solidFill>
                    <a:schemeClr val="bg1"/>
                  </a:solidFill>
                  <a:round/>
                  <a:headEnd/>
                  <a:tailEnd/>
                </a:ln>
                <a:effectLst>
                  <a:outerShdw dist="35921" dir="2700000" sx="66000" sy="66000" algn="ctr" rotWithShape="0">
                    <a:srgbClr val="1C1C1C">
                      <a:alpha val="50000"/>
                    </a:srgbClr>
                  </a:outerShdw>
                </a:effectLst>
              </p:spPr>
              <p:txBody>
                <a:bodyPr wrap="none" anchor="ctr"/>
                <a:lstStyle/>
                <a:p>
                  <a:endParaRPr lang="zh-CN" altLang="en-US" kern="0" dirty="0">
                    <a:solidFill>
                      <a:sysClr val="windowText" lastClr="000000"/>
                    </a:solidFill>
                    <a:latin typeface="Calibri" pitchFamily="34" charset="0"/>
                  </a:endParaRPr>
                </a:p>
              </p:txBody>
            </p:sp>
            <p:sp>
              <p:nvSpPr>
                <p:cNvPr id="133" name="圆角矩形 132"/>
                <p:cNvSpPr/>
                <p:nvPr/>
              </p:nvSpPr>
              <p:spPr>
                <a:xfrm>
                  <a:off x="2124115" y="1494474"/>
                  <a:ext cx="1218086" cy="286329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bg1"/>
                </a:solidFill>
                <a:ln w="9525">
                  <a:solidFill>
                    <a:schemeClr val="accent1"/>
                  </a:solidFill>
                  <a:prstDash val="sysDash"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 defTabSz="914053">
                    <a:defRPr/>
                  </a:pPr>
                  <a:r>
                    <a:rPr lang="lt-LT" altLang="zh-CN" sz="1600" b="1" kern="0" dirty="0">
                      <a:solidFill>
                        <a:sysClr val="windowText" lastClr="000000"/>
                      </a:solidFill>
                    </a:rPr>
                    <a:t>Tijuana</a:t>
                  </a:r>
                </a:p>
              </p:txBody>
            </p:sp>
            <p:cxnSp>
              <p:nvCxnSpPr>
                <p:cNvPr id="134" name="肘形连接符 205"/>
                <p:cNvCxnSpPr>
                  <a:stCxn id="132" idx="0"/>
                  <a:endCxn id="133" idx="1"/>
                </p:cNvCxnSpPr>
                <p:nvPr/>
              </p:nvCxnSpPr>
              <p:spPr>
                <a:xfrm rot="5400000" flipH="1" flipV="1">
                  <a:off x="1719776" y="1559369"/>
                  <a:ext cx="326069" cy="482610"/>
                </a:xfrm>
                <a:prstGeom prst="bentConnector2">
                  <a:avLst/>
                </a:prstGeom>
                <a:noFill/>
                <a:ln w="9525">
                  <a:solidFill>
                    <a:schemeClr val="accent6"/>
                  </a:solidFill>
                  <a:prstDash val="sysDash"/>
                  <a:miter lim="800000"/>
                  <a:headEnd/>
                  <a:tailEnd/>
                </a:ln>
              </p:spPr>
            </p:cxnSp>
          </p:grpSp>
        </p:grpSp>
        <p:grpSp>
          <p:nvGrpSpPr>
            <p:cNvPr id="143" name="组合 28"/>
            <p:cNvGrpSpPr/>
            <p:nvPr/>
          </p:nvGrpSpPr>
          <p:grpSpPr>
            <a:xfrm>
              <a:off x="1825157" y="5483953"/>
              <a:ext cx="1490882" cy="757545"/>
              <a:chOff x="618577" y="1500718"/>
              <a:chExt cx="1490882" cy="757545"/>
            </a:xfrm>
          </p:grpSpPr>
          <p:sp>
            <p:nvSpPr>
              <p:cNvPr id="144" name="圆角矩形 143"/>
              <p:cNvSpPr/>
              <p:nvPr/>
            </p:nvSpPr>
            <p:spPr>
              <a:xfrm>
                <a:off x="618577" y="1673218"/>
                <a:ext cx="1490882" cy="585045"/>
              </a:xfrm>
              <a:prstGeom prst="roundRect">
                <a:avLst>
                  <a:gd name="adj" fmla="val 16005"/>
                </a:avLst>
              </a:prstGeom>
              <a:solidFill>
                <a:schemeClr val="bg1"/>
              </a:solidFill>
              <a:ln w="9525">
                <a:solidFill>
                  <a:schemeClr val="bg1">
                    <a:lumMod val="50000"/>
                  </a:schemeClr>
                </a:solidFill>
                <a:prstDash val="sysDash"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defTabSz="914053"/>
                <a:r>
                  <a:rPr lang="en-US" altLang="zh-CN" sz="1100" b="1" kern="0" dirty="0">
                    <a:solidFill>
                      <a:sysClr val="windowText" lastClr="000000"/>
                    </a:solidFill>
                  </a:rPr>
                  <a:t>          </a:t>
                </a:r>
                <a:endParaRPr lang="zh-CN" altLang="en-US" sz="1100" b="1" kern="0" dirty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45" name="圆角矩形 144"/>
              <p:cNvSpPr/>
              <p:nvPr/>
            </p:nvSpPr>
            <p:spPr>
              <a:xfrm>
                <a:off x="724628" y="1500718"/>
                <a:ext cx="1264409" cy="306500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 w="9525">
                <a:solidFill>
                  <a:schemeClr val="bg1">
                    <a:lumMod val="50000"/>
                  </a:schemeClr>
                </a:solidFill>
                <a:prstDash val="sysDash"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defTabSz="914053">
                  <a:defRPr/>
                </a:pPr>
                <a:r>
                  <a:rPr lang="en-US" altLang="zh-CN" sz="1100" b="1" kern="0" dirty="0" smtClean="0">
                    <a:solidFill>
                      <a:sysClr val="windowText" lastClr="000000"/>
                    </a:solidFill>
                  </a:rPr>
                  <a:t>Legend</a:t>
                </a:r>
                <a:endParaRPr lang="en-US" altLang="zh-CN" sz="1100" b="1" kern="0" dirty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46" name="Text Box 16"/>
              <p:cNvSpPr txBox="1">
                <a:spLocks noChangeArrowheads="1"/>
              </p:cNvSpPr>
              <p:nvPr/>
            </p:nvSpPr>
            <p:spPr bwMode="auto">
              <a:xfrm>
                <a:off x="1015673" y="1780012"/>
                <a:ext cx="785493" cy="285335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lnSpc>
                    <a:spcPct val="114000"/>
                  </a:lnSpc>
                  <a:buClr>
                    <a:schemeClr val="accent1"/>
                  </a:buClr>
                  <a:buSzPct val="50000"/>
                </a:pPr>
                <a:r>
                  <a:rPr lang="en-US" altLang="zh-CN" sz="1100" dirty="0" smtClean="0">
                    <a:latin typeface="Calibri" pitchFamily="34" charset="0"/>
                    <a:cs typeface="Calibri" pitchFamily="34" charset="0"/>
                  </a:rPr>
                  <a:t>Capital</a:t>
                </a:r>
              </a:p>
            </p:txBody>
          </p:sp>
          <p:sp>
            <p:nvSpPr>
              <p:cNvPr id="147" name="Oval 25"/>
              <p:cNvSpPr>
                <a:spLocks noChangeArrowheads="1"/>
              </p:cNvSpPr>
              <p:nvPr/>
            </p:nvSpPr>
            <p:spPr bwMode="gray">
              <a:xfrm>
                <a:off x="948118" y="2050393"/>
                <a:ext cx="108820" cy="108820"/>
              </a:xfrm>
              <a:prstGeom prst="ellipse">
                <a:avLst/>
              </a:prstGeom>
              <a:solidFill>
                <a:schemeClr val="accent6"/>
              </a:solidFill>
              <a:ln w="12700">
                <a:solidFill>
                  <a:schemeClr val="bg1"/>
                </a:solidFill>
                <a:round/>
                <a:headEnd/>
                <a:tailEnd/>
              </a:ln>
              <a:effectLst>
                <a:outerShdw dist="35921" dir="2700000" sx="66000" sy="66000" algn="ctr" rotWithShape="0">
                  <a:srgbClr val="1C1C1C">
                    <a:alpha val="50000"/>
                  </a:srgbClr>
                </a:outerShdw>
              </a:effectLst>
            </p:spPr>
            <p:txBody>
              <a:bodyPr wrap="none" anchor="ctr"/>
              <a:lstStyle/>
              <a:p>
                <a:endParaRPr lang="zh-CN" altLang="en-US" sz="1100" kern="0" dirty="0">
                  <a:solidFill>
                    <a:sysClr val="windowText" lastClr="000000"/>
                  </a:solidFill>
                  <a:latin typeface="Calibri" pitchFamily="34" charset="0"/>
                </a:endParaRPr>
              </a:p>
            </p:txBody>
          </p:sp>
          <p:sp>
            <p:nvSpPr>
              <p:cNvPr id="148" name="Text Box 16"/>
              <p:cNvSpPr txBox="1">
                <a:spLocks noChangeArrowheads="1"/>
              </p:cNvSpPr>
              <p:nvPr/>
            </p:nvSpPr>
            <p:spPr bwMode="auto">
              <a:xfrm>
                <a:off x="1015673" y="1972668"/>
                <a:ext cx="952342" cy="285335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lnSpc>
                    <a:spcPct val="114000"/>
                  </a:lnSpc>
                  <a:buClr>
                    <a:schemeClr val="accent1"/>
                  </a:buClr>
                  <a:buSzPct val="50000"/>
                </a:pPr>
                <a:r>
                  <a:rPr lang="en-US" altLang="zh-CN" sz="1100" dirty="0" smtClean="0">
                    <a:latin typeface="Calibri" pitchFamily="34" charset="0"/>
                    <a:cs typeface="Calibri" pitchFamily="34" charset="0"/>
                  </a:rPr>
                  <a:t>Major cities</a:t>
                </a:r>
              </a:p>
            </p:txBody>
          </p:sp>
          <p:grpSp>
            <p:nvGrpSpPr>
              <p:cNvPr id="149" name="组合 62"/>
              <p:cNvGrpSpPr/>
              <p:nvPr/>
            </p:nvGrpSpPr>
            <p:grpSpPr>
              <a:xfrm>
                <a:off x="930133" y="1877080"/>
                <a:ext cx="144000" cy="144000"/>
                <a:chOff x="4714876" y="3214686"/>
                <a:chExt cx="144000" cy="144000"/>
              </a:xfrm>
              <a:effectLst>
                <a:outerShdw sx="1000" sy="1000" algn="ctr" rotWithShape="0">
                  <a:srgbClr val="000000"/>
                </a:outerShdw>
              </a:effectLst>
            </p:grpSpPr>
            <p:sp>
              <p:nvSpPr>
                <p:cNvPr id="150" name="椭圆 149"/>
                <p:cNvSpPr/>
                <p:nvPr/>
              </p:nvSpPr>
              <p:spPr>
                <a:xfrm>
                  <a:off x="4750876" y="3250686"/>
                  <a:ext cx="72000" cy="72000"/>
                </a:xfrm>
                <a:prstGeom prst="ellipse">
                  <a:avLst/>
                </a:prstGeom>
                <a:gradFill rotWithShape="1">
                  <a:gsLst>
                    <a:gs pos="20000">
                      <a:srgbClr val="FF0000"/>
                    </a:gs>
                    <a:gs pos="0">
                      <a:srgbClr val="FF0000"/>
                    </a:gs>
                    <a:gs pos="100000">
                      <a:schemeClr val="accent6">
                        <a:lumMod val="75000"/>
                      </a:schemeClr>
                    </a:gs>
                  </a:gsLst>
                  <a:lin ang="2700000" scaled="1"/>
                </a:gradFill>
                <a:ln>
                  <a:noFill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zh-CN" altLang="en-US" sz="1100" kern="0" dirty="0">
                    <a:solidFill>
                      <a:sysClr val="windowText" lastClr="000000"/>
                    </a:solidFill>
                    <a:latin typeface="Calibri" pitchFamily="34" charset="0"/>
                  </a:endParaRPr>
                </a:p>
              </p:txBody>
            </p:sp>
            <p:sp>
              <p:nvSpPr>
                <p:cNvPr id="151" name="椭圆 150"/>
                <p:cNvSpPr/>
                <p:nvPr/>
              </p:nvSpPr>
              <p:spPr>
                <a:xfrm>
                  <a:off x="4714876" y="3214686"/>
                  <a:ext cx="144000" cy="144000"/>
                </a:xfrm>
                <a:prstGeom prst="ellipse">
                  <a:avLst/>
                </a:prstGeom>
                <a:noFill/>
                <a:ln w="19050"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1100"/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1585241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457200" y="114834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dirty="0" smtClean="0"/>
              <a:t>Municipality map</a:t>
            </a:r>
            <a:endParaRPr lang="en-US" altLang="zh-CN" dirty="0"/>
          </a:p>
        </p:txBody>
      </p:sp>
      <p:grpSp>
        <p:nvGrpSpPr>
          <p:cNvPr id="16" name="组合 15"/>
          <p:cNvGrpSpPr/>
          <p:nvPr/>
        </p:nvGrpSpPr>
        <p:grpSpPr>
          <a:xfrm>
            <a:off x="862633" y="1581610"/>
            <a:ext cx="7435284" cy="4556458"/>
            <a:chOff x="1043608" y="1381585"/>
            <a:chExt cx="7435284" cy="4556458"/>
          </a:xfrm>
        </p:grpSpPr>
        <p:grpSp>
          <p:nvGrpSpPr>
            <p:cNvPr id="11" name="组合 10"/>
            <p:cNvGrpSpPr/>
            <p:nvPr/>
          </p:nvGrpSpPr>
          <p:grpSpPr>
            <a:xfrm>
              <a:off x="2270452" y="2158206"/>
              <a:ext cx="4611687" cy="3779837"/>
              <a:chOff x="2270452" y="2158206"/>
              <a:chExt cx="4611687" cy="3779837"/>
            </a:xfrm>
          </p:grpSpPr>
          <p:sp>
            <p:nvSpPr>
              <p:cNvPr id="41" name="Freeform 6"/>
              <p:cNvSpPr>
                <a:spLocks/>
              </p:cNvSpPr>
              <p:nvPr/>
            </p:nvSpPr>
            <p:spPr bwMode="auto">
              <a:xfrm>
                <a:off x="3321237" y="2393156"/>
                <a:ext cx="338604" cy="271463"/>
              </a:xfrm>
              <a:custGeom>
                <a:avLst/>
                <a:gdLst>
                  <a:gd name="T0" fmla="*/ 2147483647 w 213"/>
                  <a:gd name="T1" fmla="*/ 2147483647 h 171"/>
                  <a:gd name="T2" fmla="*/ 2147483647 w 213"/>
                  <a:gd name="T3" fmla="*/ 2147483647 h 171"/>
                  <a:gd name="T4" fmla="*/ 2147483647 w 213"/>
                  <a:gd name="T5" fmla="*/ 2147483647 h 171"/>
                  <a:gd name="T6" fmla="*/ 2147483647 w 213"/>
                  <a:gd name="T7" fmla="*/ 2147483647 h 171"/>
                  <a:gd name="T8" fmla="*/ 2147483647 w 213"/>
                  <a:gd name="T9" fmla="*/ 2147483647 h 171"/>
                  <a:gd name="T10" fmla="*/ 2147483647 w 213"/>
                  <a:gd name="T11" fmla="*/ 2147483647 h 171"/>
                  <a:gd name="T12" fmla="*/ 2147483647 w 213"/>
                  <a:gd name="T13" fmla="*/ 2147483647 h 171"/>
                  <a:gd name="T14" fmla="*/ 2147483647 w 213"/>
                  <a:gd name="T15" fmla="*/ 2147483647 h 171"/>
                  <a:gd name="T16" fmla="*/ 2147483647 w 213"/>
                  <a:gd name="T17" fmla="*/ 2147483647 h 171"/>
                  <a:gd name="T18" fmla="*/ 2147483647 w 213"/>
                  <a:gd name="T19" fmla="*/ 2147483647 h 171"/>
                  <a:gd name="T20" fmla="*/ 2147483647 w 213"/>
                  <a:gd name="T21" fmla="*/ 2147483647 h 171"/>
                  <a:gd name="T22" fmla="*/ 2147483647 w 213"/>
                  <a:gd name="T23" fmla="*/ 2147483647 h 171"/>
                  <a:gd name="T24" fmla="*/ 2147483647 w 213"/>
                  <a:gd name="T25" fmla="*/ 2147483647 h 171"/>
                  <a:gd name="T26" fmla="*/ 2147483647 w 213"/>
                  <a:gd name="T27" fmla="*/ 2147483647 h 171"/>
                  <a:gd name="T28" fmla="*/ 2147483647 w 213"/>
                  <a:gd name="T29" fmla="*/ 2147483647 h 171"/>
                  <a:gd name="T30" fmla="*/ 2147483647 w 213"/>
                  <a:gd name="T31" fmla="*/ 2147483647 h 171"/>
                  <a:gd name="T32" fmla="*/ 2147483647 w 213"/>
                  <a:gd name="T33" fmla="*/ 2147483647 h 171"/>
                  <a:gd name="T34" fmla="*/ 2147483647 w 213"/>
                  <a:gd name="T35" fmla="*/ 2147483647 h 171"/>
                  <a:gd name="T36" fmla="*/ 2147483647 w 213"/>
                  <a:gd name="T37" fmla="*/ 2147483647 h 171"/>
                  <a:gd name="T38" fmla="*/ 2147483647 w 213"/>
                  <a:gd name="T39" fmla="*/ 2147483647 h 171"/>
                  <a:gd name="T40" fmla="*/ 2147483647 w 213"/>
                  <a:gd name="T41" fmla="*/ 2147483647 h 171"/>
                  <a:gd name="T42" fmla="*/ 2147483647 w 213"/>
                  <a:gd name="T43" fmla="*/ 2147483647 h 171"/>
                  <a:gd name="T44" fmla="*/ 2147483647 w 213"/>
                  <a:gd name="T45" fmla="*/ 2147483647 h 171"/>
                  <a:gd name="T46" fmla="*/ 2147483647 w 213"/>
                  <a:gd name="T47" fmla="*/ 2147483647 h 171"/>
                  <a:gd name="T48" fmla="*/ 2147483647 w 213"/>
                  <a:gd name="T49" fmla="*/ 2147483647 h 171"/>
                  <a:gd name="T50" fmla="*/ 2147483647 w 213"/>
                  <a:gd name="T51" fmla="*/ 2147483647 h 171"/>
                  <a:gd name="T52" fmla="*/ 2147483647 w 213"/>
                  <a:gd name="T53" fmla="*/ 2147483647 h 171"/>
                  <a:gd name="T54" fmla="*/ 2147483647 w 213"/>
                  <a:gd name="T55" fmla="*/ 2147483647 h 171"/>
                  <a:gd name="T56" fmla="*/ 2147483647 w 213"/>
                  <a:gd name="T57" fmla="*/ 2147483647 h 171"/>
                  <a:gd name="T58" fmla="*/ 2147483647 w 213"/>
                  <a:gd name="T59" fmla="*/ 2147483647 h 171"/>
                  <a:gd name="T60" fmla="*/ 2147483647 w 213"/>
                  <a:gd name="T61" fmla="*/ 2147483647 h 171"/>
                  <a:gd name="T62" fmla="*/ 2147483647 w 213"/>
                  <a:gd name="T63" fmla="*/ 2147483647 h 171"/>
                  <a:gd name="T64" fmla="*/ 2147483647 w 213"/>
                  <a:gd name="T65" fmla="*/ 2147483647 h 171"/>
                  <a:gd name="T66" fmla="*/ 2147483647 w 213"/>
                  <a:gd name="T67" fmla="*/ 2147483647 h 171"/>
                  <a:gd name="T68" fmla="*/ 2147483647 w 213"/>
                  <a:gd name="T69" fmla="*/ 2147483647 h 171"/>
                  <a:gd name="T70" fmla="*/ 2147483647 w 213"/>
                  <a:gd name="T71" fmla="*/ 2147483647 h 171"/>
                  <a:gd name="T72" fmla="*/ 2147483647 w 213"/>
                  <a:gd name="T73" fmla="*/ 2147483647 h 171"/>
                  <a:gd name="T74" fmla="*/ 2147483647 w 213"/>
                  <a:gd name="T75" fmla="*/ 2147483647 h 171"/>
                  <a:gd name="T76" fmla="*/ 2147483647 w 213"/>
                  <a:gd name="T77" fmla="*/ 2147483647 h 171"/>
                  <a:gd name="T78" fmla="*/ 2147483647 w 213"/>
                  <a:gd name="T79" fmla="*/ 2147483647 h 171"/>
                  <a:gd name="T80" fmla="*/ 2147483647 w 213"/>
                  <a:gd name="T81" fmla="*/ 2147483647 h 171"/>
                  <a:gd name="T82" fmla="*/ 2147483647 w 213"/>
                  <a:gd name="T83" fmla="*/ 2147483647 h 171"/>
                  <a:gd name="T84" fmla="*/ 2147483647 w 213"/>
                  <a:gd name="T85" fmla="*/ 2147483647 h 171"/>
                  <a:gd name="T86" fmla="*/ 2147483647 w 213"/>
                  <a:gd name="T87" fmla="*/ 2147483647 h 171"/>
                  <a:gd name="T88" fmla="*/ 2147483647 w 213"/>
                  <a:gd name="T89" fmla="*/ 2147483647 h 171"/>
                  <a:gd name="T90" fmla="*/ 2147483647 w 213"/>
                  <a:gd name="T91" fmla="*/ 2147483647 h 171"/>
                  <a:gd name="T92" fmla="*/ 2147483647 w 213"/>
                  <a:gd name="T93" fmla="*/ 2147483647 h 171"/>
                  <a:gd name="T94" fmla="*/ 2147483647 w 213"/>
                  <a:gd name="T95" fmla="*/ 2147483647 h 171"/>
                  <a:gd name="T96" fmla="*/ 2147483647 w 213"/>
                  <a:gd name="T97" fmla="*/ 2147483647 h 171"/>
                  <a:gd name="T98" fmla="*/ 2147483647 w 213"/>
                  <a:gd name="T99" fmla="*/ 2147483647 h 171"/>
                  <a:gd name="T100" fmla="*/ 2147483647 w 213"/>
                  <a:gd name="T101" fmla="*/ 2147483647 h 171"/>
                  <a:gd name="T102" fmla="*/ 2147483647 w 213"/>
                  <a:gd name="T103" fmla="*/ 2147483647 h 171"/>
                  <a:gd name="T104" fmla="*/ 2147483647 w 213"/>
                  <a:gd name="T105" fmla="*/ 2147483647 h 171"/>
                  <a:gd name="T106" fmla="*/ 2147483647 w 213"/>
                  <a:gd name="T107" fmla="*/ 2147483647 h 171"/>
                  <a:gd name="T108" fmla="*/ 2147483647 w 213"/>
                  <a:gd name="T109" fmla="*/ 2147483647 h 171"/>
                  <a:gd name="T110" fmla="*/ 2147483647 w 213"/>
                  <a:gd name="T111" fmla="*/ 2147483647 h 171"/>
                  <a:gd name="T112" fmla="*/ 0 w 213"/>
                  <a:gd name="T113" fmla="*/ 2147483647 h 171"/>
                  <a:gd name="T114" fmla="*/ 2147483647 w 213"/>
                  <a:gd name="T115" fmla="*/ 2147483647 h 171"/>
                  <a:gd name="T116" fmla="*/ 2147483647 w 213"/>
                  <a:gd name="T117" fmla="*/ 2147483647 h 171"/>
                  <a:gd name="T118" fmla="*/ 2147483647 w 213"/>
                  <a:gd name="T119" fmla="*/ 2147483647 h 171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w 213"/>
                  <a:gd name="T181" fmla="*/ 0 h 171"/>
                  <a:gd name="T182" fmla="*/ 213 w 213"/>
                  <a:gd name="T183" fmla="*/ 171 h 171"/>
                </a:gdLst>
                <a:ahLst/>
                <a:cxnLst>
                  <a:cxn ang="T120">
                    <a:pos x="T0" y="T1"/>
                  </a:cxn>
                  <a:cxn ang="T121">
                    <a:pos x="T2" y="T3"/>
                  </a:cxn>
                  <a:cxn ang="T122">
                    <a:pos x="T4" y="T5"/>
                  </a:cxn>
                  <a:cxn ang="T123">
                    <a:pos x="T6" y="T7"/>
                  </a:cxn>
                  <a:cxn ang="T124">
                    <a:pos x="T8" y="T9"/>
                  </a:cxn>
                  <a:cxn ang="T125">
                    <a:pos x="T10" y="T11"/>
                  </a:cxn>
                  <a:cxn ang="T126">
                    <a:pos x="T12" y="T13"/>
                  </a:cxn>
                  <a:cxn ang="T127">
                    <a:pos x="T14" y="T15"/>
                  </a:cxn>
                  <a:cxn ang="T128">
                    <a:pos x="T16" y="T17"/>
                  </a:cxn>
                  <a:cxn ang="T129">
                    <a:pos x="T18" y="T19"/>
                  </a:cxn>
                  <a:cxn ang="T130">
                    <a:pos x="T20" y="T21"/>
                  </a:cxn>
                  <a:cxn ang="T131">
                    <a:pos x="T22" y="T23"/>
                  </a:cxn>
                  <a:cxn ang="T132">
                    <a:pos x="T24" y="T25"/>
                  </a:cxn>
                  <a:cxn ang="T133">
                    <a:pos x="T26" y="T27"/>
                  </a:cxn>
                  <a:cxn ang="T134">
                    <a:pos x="T28" y="T29"/>
                  </a:cxn>
                  <a:cxn ang="T135">
                    <a:pos x="T30" y="T31"/>
                  </a:cxn>
                  <a:cxn ang="T136">
                    <a:pos x="T32" y="T33"/>
                  </a:cxn>
                  <a:cxn ang="T137">
                    <a:pos x="T34" y="T35"/>
                  </a:cxn>
                  <a:cxn ang="T138">
                    <a:pos x="T36" y="T37"/>
                  </a:cxn>
                  <a:cxn ang="T139">
                    <a:pos x="T38" y="T39"/>
                  </a:cxn>
                  <a:cxn ang="T140">
                    <a:pos x="T40" y="T41"/>
                  </a:cxn>
                  <a:cxn ang="T141">
                    <a:pos x="T42" y="T43"/>
                  </a:cxn>
                  <a:cxn ang="T142">
                    <a:pos x="T44" y="T45"/>
                  </a:cxn>
                  <a:cxn ang="T143">
                    <a:pos x="T46" y="T47"/>
                  </a:cxn>
                  <a:cxn ang="T144">
                    <a:pos x="T48" y="T49"/>
                  </a:cxn>
                  <a:cxn ang="T145">
                    <a:pos x="T50" y="T51"/>
                  </a:cxn>
                  <a:cxn ang="T146">
                    <a:pos x="T52" y="T53"/>
                  </a:cxn>
                  <a:cxn ang="T147">
                    <a:pos x="T54" y="T55"/>
                  </a:cxn>
                  <a:cxn ang="T148">
                    <a:pos x="T56" y="T57"/>
                  </a:cxn>
                  <a:cxn ang="T149">
                    <a:pos x="T58" y="T59"/>
                  </a:cxn>
                  <a:cxn ang="T150">
                    <a:pos x="T60" y="T61"/>
                  </a:cxn>
                  <a:cxn ang="T151">
                    <a:pos x="T62" y="T63"/>
                  </a:cxn>
                  <a:cxn ang="T152">
                    <a:pos x="T64" y="T65"/>
                  </a:cxn>
                  <a:cxn ang="T153">
                    <a:pos x="T66" y="T67"/>
                  </a:cxn>
                  <a:cxn ang="T154">
                    <a:pos x="T68" y="T69"/>
                  </a:cxn>
                  <a:cxn ang="T155">
                    <a:pos x="T70" y="T71"/>
                  </a:cxn>
                  <a:cxn ang="T156">
                    <a:pos x="T72" y="T73"/>
                  </a:cxn>
                  <a:cxn ang="T157">
                    <a:pos x="T74" y="T75"/>
                  </a:cxn>
                  <a:cxn ang="T158">
                    <a:pos x="T76" y="T77"/>
                  </a:cxn>
                  <a:cxn ang="T159">
                    <a:pos x="T78" y="T79"/>
                  </a:cxn>
                  <a:cxn ang="T160">
                    <a:pos x="T80" y="T81"/>
                  </a:cxn>
                  <a:cxn ang="T161">
                    <a:pos x="T82" y="T83"/>
                  </a:cxn>
                  <a:cxn ang="T162">
                    <a:pos x="T84" y="T85"/>
                  </a:cxn>
                  <a:cxn ang="T163">
                    <a:pos x="T86" y="T87"/>
                  </a:cxn>
                  <a:cxn ang="T164">
                    <a:pos x="T88" y="T89"/>
                  </a:cxn>
                  <a:cxn ang="T165">
                    <a:pos x="T90" y="T91"/>
                  </a:cxn>
                  <a:cxn ang="T166">
                    <a:pos x="T92" y="T93"/>
                  </a:cxn>
                  <a:cxn ang="T167">
                    <a:pos x="T94" y="T95"/>
                  </a:cxn>
                  <a:cxn ang="T168">
                    <a:pos x="T96" y="T97"/>
                  </a:cxn>
                  <a:cxn ang="T169">
                    <a:pos x="T98" y="T99"/>
                  </a:cxn>
                  <a:cxn ang="T170">
                    <a:pos x="T100" y="T101"/>
                  </a:cxn>
                  <a:cxn ang="T171">
                    <a:pos x="T102" y="T103"/>
                  </a:cxn>
                  <a:cxn ang="T172">
                    <a:pos x="T104" y="T105"/>
                  </a:cxn>
                  <a:cxn ang="T173">
                    <a:pos x="T106" y="T107"/>
                  </a:cxn>
                  <a:cxn ang="T174">
                    <a:pos x="T108" y="T109"/>
                  </a:cxn>
                  <a:cxn ang="T175">
                    <a:pos x="T110" y="T111"/>
                  </a:cxn>
                  <a:cxn ang="T176">
                    <a:pos x="T112" y="T113"/>
                  </a:cxn>
                  <a:cxn ang="T177">
                    <a:pos x="T114" y="T115"/>
                  </a:cxn>
                  <a:cxn ang="T178">
                    <a:pos x="T116" y="T117"/>
                  </a:cxn>
                  <a:cxn ang="T179">
                    <a:pos x="T118" y="T119"/>
                  </a:cxn>
                </a:cxnLst>
                <a:rect l="T180" t="T181" r="T182" b="T183"/>
                <a:pathLst>
                  <a:path w="213" h="171">
                    <a:moveTo>
                      <a:pt x="23" y="6"/>
                    </a:moveTo>
                    <a:lnTo>
                      <a:pt x="24" y="6"/>
                    </a:lnTo>
                    <a:lnTo>
                      <a:pt x="26" y="6"/>
                    </a:lnTo>
                    <a:lnTo>
                      <a:pt x="26" y="7"/>
                    </a:lnTo>
                    <a:lnTo>
                      <a:pt x="28" y="7"/>
                    </a:lnTo>
                    <a:lnTo>
                      <a:pt x="28" y="6"/>
                    </a:lnTo>
                    <a:lnTo>
                      <a:pt x="30" y="6"/>
                    </a:lnTo>
                    <a:lnTo>
                      <a:pt x="32" y="6"/>
                    </a:lnTo>
                    <a:lnTo>
                      <a:pt x="34" y="6"/>
                    </a:lnTo>
                    <a:lnTo>
                      <a:pt x="36" y="6"/>
                    </a:lnTo>
                    <a:lnTo>
                      <a:pt x="38" y="6"/>
                    </a:lnTo>
                    <a:lnTo>
                      <a:pt x="38" y="7"/>
                    </a:lnTo>
                    <a:lnTo>
                      <a:pt x="40" y="7"/>
                    </a:lnTo>
                    <a:lnTo>
                      <a:pt x="42" y="7"/>
                    </a:lnTo>
                    <a:lnTo>
                      <a:pt x="44" y="7"/>
                    </a:lnTo>
                    <a:lnTo>
                      <a:pt x="46" y="7"/>
                    </a:lnTo>
                    <a:lnTo>
                      <a:pt x="46" y="9"/>
                    </a:lnTo>
                    <a:lnTo>
                      <a:pt x="48" y="9"/>
                    </a:lnTo>
                    <a:lnTo>
                      <a:pt x="49" y="9"/>
                    </a:lnTo>
                    <a:lnTo>
                      <a:pt x="51" y="11"/>
                    </a:lnTo>
                    <a:lnTo>
                      <a:pt x="53" y="11"/>
                    </a:lnTo>
                    <a:lnTo>
                      <a:pt x="55" y="11"/>
                    </a:lnTo>
                    <a:lnTo>
                      <a:pt x="55" y="13"/>
                    </a:lnTo>
                    <a:lnTo>
                      <a:pt x="57" y="13"/>
                    </a:lnTo>
                    <a:lnTo>
                      <a:pt x="57" y="15"/>
                    </a:lnTo>
                    <a:lnTo>
                      <a:pt x="57" y="17"/>
                    </a:lnTo>
                    <a:lnTo>
                      <a:pt x="57" y="19"/>
                    </a:lnTo>
                    <a:lnTo>
                      <a:pt x="59" y="19"/>
                    </a:lnTo>
                    <a:lnTo>
                      <a:pt x="59" y="21"/>
                    </a:lnTo>
                    <a:lnTo>
                      <a:pt x="59" y="23"/>
                    </a:lnTo>
                    <a:lnTo>
                      <a:pt x="61" y="23"/>
                    </a:lnTo>
                    <a:lnTo>
                      <a:pt x="61" y="25"/>
                    </a:lnTo>
                    <a:lnTo>
                      <a:pt x="61" y="27"/>
                    </a:lnTo>
                    <a:lnTo>
                      <a:pt x="63" y="27"/>
                    </a:lnTo>
                    <a:lnTo>
                      <a:pt x="63" y="25"/>
                    </a:lnTo>
                    <a:lnTo>
                      <a:pt x="65" y="25"/>
                    </a:lnTo>
                    <a:lnTo>
                      <a:pt x="67" y="25"/>
                    </a:lnTo>
                    <a:lnTo>
                      <a:pt x="69" y="25"/>
                    </a:lnTo>
                    <a:lnTo>
                      <a:pt x="69" y="27"/>
                    </a:lnTo>
                    <a:lnTo>
                      <a:pt x="71" y="27"/>
                    </a:lnTo>
                    <a:lnTo>
                      <a:pt x="71" y="29"/>
                    </a:lnTo>
                    <a:lnTo>
                      <a:pt x="72" y="29"/>
                    </a:lnTo>
                    <a:lnTo>
                      <a:pt x="72" y="31"/>
                    </a:lnTo>
                    <a:lnTo>
                      <a:pt x="74" y="31"/>
                    </a:lnTo>
                    <a:lnTo>
                      <a:pt x="74" y="32"/>
                    </a:lnTo>
                    <a:lnTo>
                      <a:pt x="74" y="34"/>
                    </a:lnTo>
                    <a:lnTo>
                      <a:pt x="74" y="36"/>
                    </a:lnTo>
                    <a:lnTo>
                      <a:pt x="74" y="38"/>
                    </a:lnTo>
                    <a:lnTo>
                      <a:pt x="74" y="40"/>
                    </a:lnTo>
                    <a:lnTo>
                      <a:pt x="74" y="42"/>
                    </a:lnTo>
                    <a:lnTo>
                      <a:pt x="76" y="42"/>
                    </a:lnTo>
                    <a:lnTo>
                      <a:pt x="78" y="42"/>
                    </a:lnTo>
                    <a:lnTo>
                      <a:pt x="80" y="44"/>
                    </a:lnTo>
                    <a:lnTo>
                      <a:pt x="82" y="44"/>
                    </a:lnTo>
                    <a:lnTo>
                      <a:pt x="84" y="44"/>
                    </a:lnTo>
                    <a:lnTo>
                      <a:pt x="86" y="44"/>
                    </a:lnTo>
                    <a:lnTo>
                      <a:pt x="88" y="44"/>
                    </a:lnTo>
                    <a:lnTo>
                      <a:pt x="88" y="46"/>
                    </a:lnTo>
                    <a:lnTo>
                      <a:pt x="90" y="46"/>
                    </a:lnTo>
                    <a:lnTo>
                      <a:pt x="92" y="46"/>
                    </a:lnTo>
                    <a:lnTo>
                      <a:pt x="94" y="46"/>
                    </a:lnTo>
                    <a:lnTo>
                      <a:pt x="96" y="46"/>
                    </a:lnTo>
                    <a:lnTo>
                      <a:pt x="94" y="48"/>
                    </a:lnTo>
                    <a:lnTo>
                      <a:pt x="92" y="48"/>
                    </a:lnTo>
                    <a:lnTo>
                      <a:pt x="90" y="48"/>
                    </a:lnTo>
                    <a:lnTo>
                      <a:pt x="90" y="50"/>
                    </a:lnTo>
                    <a:lnTo>
                      <a:pt x="88" y="50"/>
                    </a:lnTo>
                    <a:lnTo>
                      <a:pt x="86" y="50"/>
                    </a:lnTo>
                    <a:lnTo>
                      <a:pt x="84" y="52"/>
                    </a:lnTo>
                    <a:lnTo>
                      <a:pt x="82" y="52"/>
                    </a:lnTo>
                    <a:lnTo>
                      <a:pt x="80" y="52"/>
                    </a:lnTo>
                    <a:lnTo>
                      <a:pt x="80" y="54"/>
                    </a:lnTo>
                    <a:lnTo>
                      <a:pt x="78" y="54"/>
                    </a:lnTo>
                    <a:lnTo>
                      <a:pt x="76" y="54"/>
                    </a:lnTo>
                    <a:lnTo>
                      <a:pt x="74" y="55"/>
                    </a:lnTo>
                    <a:lnTo>
                      <a:pt x="74" y="57"/>
                    </a:lnTo>
                    <a:lnTo>
                      <a:pt x="74" y="59"/>
                    </a:lnTo>
                    <a:lnTo>
                      <a:pt x="74" y="61"/>
                    </a:lnTo>
                    <a:lnTo>
                      <a:pt x="74" y="63"/>
                    </a:lnTo>
                    <a:lnTo>
                      <a:pt x="74" y="65"/>
                    </a:lnTo>
                    <a:lnTo>
                      <a:pt x="76" y="65"/>
                    </a:lnTo>
                    <a:lnTo>
                      <a:pt x="78" y="65"/>
                    </a:lnTo>
                    <a:lnTo>
                      <a:pt x="80" y="65"/>
                    </a:lnTo>
                    <a:lnTo>
                      <a:pt x="82" y="65"/>
                    </a:lnTo>
                    <a:lnTo>
                      <a:pt x="84" y="65"/>
                    </a:lnTo>
                    <a:lnTo>
                      <a:pt x="86" y="65"/>
                    </a:lnTo>
                    <a:lnTo>
                      <a:pt x="88" y="65"/>
                    </a:lnTo>
                    <a:lnTo>
                      <a:pt x="90" y="65"/>
                    </a:lnTo>
                    <a:lnTo>
                      <a:pt x="92" y="65"/>
                    </a:lnTo>
                    <a:lnTo>
                      <a:pt x="94" y="65"/>
                    </a:lnTo>
                    <a:lnTo>
                      <a:pt x="96" y="65"/>
                    </a:lnTo>
                    <a:lnTo>
                      <a:pt x="97" y="65"/>
                    </a:lnTo>
                    <a:lnTo>
                      <a:pt x="99" y="65"/>
                    </a:lnTo>
                    <a:lnTo>
                      <a:pt x="101" y="65"/>
                    </a:lnTo>
                    <a:lnTo>
                      <a:pt x="103" y="65"/>
                    </a:lnTo>
                    <a:lnTo>
                      <a:pt x="105" y="65"/>
                    </a:lnTo>
                    <a:lnTo>
                      <a:pt x="107" y="65"/>
                    </a:lnTo>
                    <a:lnTo>
                      <a:pt x="109" y="65"/>
                    </a:lnTo>
                    <a:lnTo>
                      <a:pt x="111" y="65"/>
                    </a:lnTo>
                    <a:lnTo>
                      <a:pt x="113" y="65"/>
                    </a:lnTo>
                    <a:lnTo>
                      <a:pt x="115" y="65"/>
                    </a:lnTo>
                    <a:lnTo>
                      <a:pt x="117" y="65"/>
                    </a:lnTo>
                    <a:lnTo>
                      <a:pt x="119" y="65"/>
                    </a:lnTo>
                    <a:lnTo>
                      <a:pt x="121" y="65"/>
                    </a:lnTo>
                    <a:lnTo>
                      <a:pt x="122" y="65"/>
                    </a:lnTo>
                    <a:lnTo>
                      <a:pt x="124" y="65"/>
                    </a:lnTo>
                    <a:lnTo>
                      <a:pt x="126" y="65"/>
                    </a:lnTo>
                    <a:lnTo>
                      <a:pt x="128" y="65"/>
                    </a:lnTo>
                    <a:lnTo>
                      <a:pt x="130" y="65"/>
                    </a:lnTo>
                    <a:lnTo>
                      <a:pt x="132" y="65"/>
                    </a:lnTo>
                    <a:lnTo>
                      <a:pt x="134" y="65"/>
                    </a:lnTo>
                    <a:lnTo>
                      <a:pt x="136" y="65"/>
                    </a:lnTo>
                    <a:lnTo>
                      <a:pt x="138" y="65"/>
                    </a:lnTo>
                    <a:lnTo>
                      <a:pt x="140" y="65"/>
                    </a:lnTo>
                    <a:lnTo>
                      <a:pt x="140" y="67"/>
                    </a:lnTo>
                    <a:lnTo>
                      <a:pt x="142" y="67"/>
                    </a:lnTo>
                    <a:lnTo>
                      <a:pt x="144" y="69"/>
                    </a:lnTo>
                    <a:lnTo>
                      <a:pt x="145" y="71"/>
                    </a:lnTo>
                    <a:lnTo>
                      <a:pt x="147" y="71"/>
                    </a:lnTo>
                    <a:lnTo>
                      <a:pt x="147" y="73"/>
                    </a:lnTo>
                    <a:lnTo>
                      <a:pt x="149" y="73"/>
                    </a:lnTo>
                    <a:lnTo>
                      <a:pt x="149" y="75"/>
                    </a:lnTo>
                    <a:lnTo>
                      <a:pt x="151" y="75"/>
                    </a:lnTo>
                    <a:lnTo>
                      <a:pt x="153" y="77"/>
                    </a:lnTo>
                    <a:lnTo>
                      <a:pt x="155" y="77"/>
                    </a:lnTo>
                    <a:lnTo>
                      <a:pt x="155" y="79"/>
                    </a:lnTo>
                    <a:lnTo>
                      <a:pt x="157" y="79"/>
                    </a:lnTo>
                    <a:lnTo>
                      <a:pt x="157" y="80"/>
                    </a:lnTo>
                    <a:lnTo>
                      <a:pt x="159" y="80"/>
                    </a:lnTo>
                    <a:lnTo>
                      <a:pt x="161" y="82"/>
                    </a:lnTo>
                    <a:lnTo>
                      <a:pt x="163" y="82"/>
                    </a:lnTo>
                    <a:lnTo>
                      <a:pt x="163" y="84"/>
                    </a:lnTo>
                    <a:lnTo>
                      <a:pt x="165" y="84"/>
                    </a:lnTo>
                    <a:lnTo>
                      <a:pt x="165" y="86"/>
                    </a:lnTo>
                    <a:lnTo>
                      <a:pt x="167" y="86"/>
                    </a:lnTo>
                    <a:lnTo>
                      <a:pt x="167" y="88"/>
                    </a:lnTo>
                    <a:lnTo>
                      <a:pt x="169" y="88"/>
                    </a:lnTo>
                    <a:lnTo>
                      <a:pt x="170" y="88"/>
                    </a:lnTo>
                    <a:lnTo>
                      <a:pt x="170" y="90"/>
                    </a:lnTo>
                    <a:lnTo>
                      <a:pt x="172" y="90"/>
                    </a:lnTo>
                    <a:lnTo>
                      <a:pt x="172" y="92"/>
                    </a:lnTo>
                    <a:lnTo>
                      <a:pt x="174" y="92"/>
                    </a:lnTo>
                    <a:lnTo>
                      <a:pt x="174" y="94"/>
                    </a:lnTo>
                    <a:lnTo>
                      <a:pt x="176" y="94"/>
                    </a:lnTo>
                    <a:lnTo>
                      <a:pt x="178" y="96"/>
                    </a:lnTo>
                    <a:lnTo>
                      <a:pt x="180" y="96"/>
                    </a:lnTo>
                    <a:lnTo>
                      <a:pt x="180" y="98"/>
                    </a:lnTo>
                    <a:lnTo>
                      <a:pt x="182" y="98"/>
                    </a:lnTo>
                    <a:lnTo>
                      <a:pt x="182" y="100"/>
                    </a:lnTo>
                    <a:lnTo>
                      <a:pt x="184" y="100"/>
                    </a:lnTo>
                    <a:lnTo>
                      <a:pt x="184" y="102"/>
                    </a:lnTo>
                    <a:lnTo>
                      <a:pt x="186" y="102"/>
                    </a:lnTo>
                    <a:lnTo>
                      <a:pt x="188" y="102"/>
                    </a:lnTo>
                    <a:lnTo>
                      <a:pt x="188" y="103"/>
                    </a:lnTo>
                    <a:lnTo>
                      <a:pt x="190" y="103"/>
                    </a:lnTo>
                    <a:lnTo>
                      <a:pt x="190" y="105"/>
                    </a:lnTo>
                    <a:lnTo>
                      <a:pt x="192" y="105"/>
                    </a:lnTo>
                    <a:lnTo>
                      <a:pt x="192" y="107"/>
                    </a:lnTo>
                    <a:lnTo>
                      <a:pt x="193" y="107"/>
                    </a:lnTo>
                    <a:lnTo>
                      <a:pt x="195" y="109"/>
                    </a:lnTo>
                    <a:lnTo>
                      <a:pt x="197" y="109"/>
                    </a:lnTo>
                    <a:lnTo>
                      <a:pt x="197" y="111"/>
                    </a:lnTo>
                    <a:lnTo>
                      <a:pt x="199" y="111"/>
                    </a:lnTo>
                    <a:lnTo>
                      <a:pt x="199" y="113"/>
                    </a:lnTo>
                    <a:lnTo>
                      <a:pt x="201" y="113"/>
                    </a:lnTo>
                    <a:lnTo>
                      <a:pt x="203" y="115"/>
                    </a:lnTo>
                    <a:lnTo>
                      <a:pt x="205" y="115"/>
                    </a:lnTo>
                    <a:lnTo>
                      <a:pt x="205" y="117"/>
                    </a:lnTo>
                    <a:lnTo>
                      <a:pt x="207" y="117"/>
                    </a:lnTo>
                    <a:lnTo>
                      <a:pt x="207" y="119"/>
                    </a:lnTo>
                    <a:lnTo>
                      <a:pt x="209" y="119"/>
                    </a:lnTo>
                    <a:lnTo>
                      <a:pt x="209" y="121"/>
                    </a:lnTo>
                    <a:lnTo>
                      <a:pt x="211" y="121"/>
                    </a:lnTo>
                    <a:lnTo>
                      <a:pt x="213" y="121"/>
                    </a:lnTo>
                    <a:lnTo>
                      <a:pt x="209" y="123"/>
                    </a:lnTo>
                    <a:lnTo>
                      <a:pt x="205" y="125"/>
                    </a:lnTo>
                    <a:lnTo>
                      <a:pt x="195" y="128"/>
                    </a:lnTo>
                    <a:lnTo>
                      <a:pt x="182" y="136"/>
                    </a:lnTo>
                    <a:lnTo>
                      <a:pt x="165" y="144"/>
                    </a:lnTo>
                    <a:lnTo>
                      <a:pt x="153" y="148"/>
                    </a:lnTo>
                    <a:lnTo>
                      <a:pt x="149" y="150"/>
                    </a:lnTo>
                    <a:lnTo>
                      <a:pt x="145" y="151"/>
                    </a:lnTo>
                    <a:lnTo>
                      <a:pt x="138" y="155"/>
                    </a:lnTo>
                    <a:lnTo>
                      <a:pt x="128" y="159"/>
                    </a:lnTo>
                    <a:lnTo>
                      <a:pt x="121" y="163"/>
                    </a:lnTo>
                    <a:lnTo>
                      <a:pt x="119" y="165"/>
                    </a:lnTo>
                    <a:lnTo>
                      <a:pt x="117" y="165"/>
                    </a:lnTo>
                    <a:lnTo>
                      <a:pt x="109" y="169"/>
                    </a:lnTo>
                    <a:lnTo>
                      <a:pt x="107" y="169"/>
                    </a:lnTo>
                    <a:lnTo>
                      <a:pt x="107" y="171"/>
                    </a:lnTo>
                    <a:lnTo>
                      <a:pt x="107" y="169"/>
                    </a:lnTo>
                    <a:lnTo>
                      <a:pt x="107" y="167"/>
                    </a:lnTo>
                    <a:lnTo>
                      <a:pt x="107" y="165"/>
                    </a:lnTo>
                    <a:lnTo>
                      <a:pt x="107" y="163"/>
                    </a:lnTo>
                    <a:lnTo>
                      <a:pt x="107" y="161"/>
                    </a:lnTo>
                    <a:lnTo>
                      <a:pt x="107" y="159"/>
                    </a:lnTo>
                    <a:lnTo>
                      <a:pt x="107" y="157"/>
                    </a:lnTo>
                    <a:lnTo>
                      <a:pt x="105" y="157"/>
                    </a:lnTo>
                    <a:lnTo>
                      <a:pt x="107" y="157"/>
                    </a:lnTo>
                    <a:lnTo>
                      <a:pt x="105" y="157"/>
                    </a:lnTo>
                    <a:lnTo>
                      <a:pt x="107" y="155"/>
                    </a:lnTo>
                    <a:lnTo>
                      <a:pt x="105" y="155"/>
                    </a:lnTo>
                    <a:lnTo>
                      <a:pt x="105" y="153"/>
                    </a:lnTo>
                    <a:lnTo>
                      <a:pt x="105" y="151"/>
                    </a:lnTo>
                    <a:lnTo>
                      <a:pt x="105" y="150"/>
                    </a:lnTo>
                    <a:lnTo>
                      <a:pt x="105" y="148"/>
                    </a:lnTo>
                    <a:lnTo>
                      <a:pt x="103" y="148"/>
                    </a:lnTo>
                    <a:lnTo>
                      <a:pt x="103" y="146"/>
                    </a:lnTo>
                    <a:lnTo>
                      <a:pt x="103" y="144"/>
                    </a:lnTo>
                    <a:lnTo>
                      <a:pt x="101" y="144"/>
                    </a:lnTo>
                    <a:lnTo>
                      <a:pt x="101" y="142"/>
                    </a:lnTo>
                    <a:lnTo>
                      <a:pt x="101" y="140"/>
                    </a:lnTo>
                    <a:lnTo>
                      <a:pt x="101" y="138"/>
                    </a:lnTo>
                    <a:lnTo>
                      <a:pt x="99" y="138"/>
                    </a:lnTo>
                    <a:lnTo>
                      <a:pt x="99" y="136"/>
                    </a:lnTo>
                    <a:lnTo>
                      <a:pt x="99" y="134"/>
                    </a:lnTo>
                    <a:lnTo>
                      <a:pt x="97" y="134"/>
                    </a:lnTo>
                    <a:lnTo>
                      <a:pt x="97" y="132"/>
                    </a:lnTo>
                    <a:lnTo>
                      <a:pt x="96" y="132"/>
                    </a:lnTo>
                    <a:lnTo>
                      <a:pt x="96" y="130"/>
                    </a:lnTo>
                    <a:lnTo>
                      <a:pt x="96" y="128"/>
                    </a:lnTo>
                    <a:lnTo>
                      <a:pt x="96" y="127"/>
                    </a:lnTo>
                    <a:lnTo>
                      <a:pt x="94" y="125"/>
                    </a:lnTo>
                    <a:lnTo>
                      <a:pt x="94" y="123"/>
                    </a:lnTo>
                    <a:lnTo>
                      <a:pt x="94" y="121"/>
                    </a:lnTo>
                    <a:lnTo>
                      <a:pt x="92" y="121"/>
                    </a:lnTo>
                    <a:lnTo>
                      <a:pt x="92" y="119"/>
                    </a:lnTo>
                    <a:lnTo>
                      <a:pt x="92" y="117"/>
                    </a:lnTo>
                    <a:lnTo>
                      <a:pt x="92" y="115"/>
                    </a:lnTo>
                    <a:lnTo>
                      <a:pt x="92" y="113"/>
                    </a:lnTo>
                    <a:lnTo>
                      <a:pt x="92" y="111"/>
                    </a:lnTo>
                    <a:lnTo>
                      <a:pt x="92" y="109"/>
                    </a:lnTo>
                    <a:lnTo>
                      <a:pt x="90" y="107"/>
                    </a:lnTo>
                    <a:lnTo>
                      <a:pt x="90" y="105"/>
                    </a:lnTo>
                    <a:lnTo>
                      <a:pt x="90" y="103"/>
                    </a:lnTo>
                    <a:lnTo>
                      <a:pt x="88" y="103"/>
                    </a:lnTo>
                    <a:lnTo>
                      <a:pt x="88" y="102"/>
                    </a:lnTo>
                    <a:lnTo>
                      <a:pt x="88" y="100"/>
                    </a:lnTo>
                    <a:lnTo>
                      <a:pt x="86" y="100"/>
                    </a:lnTo>
                    <a:lnTo>
                      <a:pt x="86" y="98"/>
                    </a:lnTo>
                    <a:lnTo>
                      <a:pt x="84" y="98"/>
                    </a:lnTo>
                    <a:lnTo>
                      <a:pt x="84" y="96"/>
                    </a:lnTo>
                    <a:lnTo>
                      <a:pt x="82" y="94"/>
                    </a:lnTo>
                    <a:lnTo>
                      <a:pt x="80" y="94"/>
                    </a:lnTo>
                    <a:lnTo>
                      <a:pt x="80" y="92"/>
                    </a:lnTo>
                    <a:lnTo>
                      <a:pt x="78" y="92"/>
                    </a:lnTo>
                    <a:lnTo>
                      <a:pt x="76" y="90"/>
                    </a:lnTo>
                    <a:lnTo>
                      <a:pt x="74" y="90"/>
                    </a:lnTo>
                    <a:lnTo>
                      <a:pt x="72" y="90"/>
                    </a:lnTo>
                    <a:lnTo>
                      <a:pt x="72" y="88"/>
                    </a:lnTo>
                    <a:lnTo>
                      <a:pt x="71" y="88"/>
                    </a:lnTo>
                    <a:lnTo>
                      <a:pt x="69" y="88"/>
                    </a:lnTo>
                    <a:lnTo>
                      <a:pt x="67" y="88"/>
                    </a:lnTo>
                    <a:lnTo>
                      <a:pt x="67" y="86"/>
                    </a:lnTo>
                    <a:lnTo>
                      <a:pt x="65" y="86"/>
                    </a:lnTo>
                    <a:lnTo>
                      <a:pt x="63" y="86"/>
                    </a:lnTo>
                    <a:lnTo>
                      <a:pt x="61" y="86"/>
                    </a:lnTo>
                    <a:lnTo>
                      <a:pt x="61" y="84"/>
                    </a:lnTo>
                    <a:lnTo>
                      <a:pt x="59" y="84"/>
                    </a:lnTo>
                    <a:lnTo>
                      <a:pt x="57" y="84"/>
                    </a:lnTo>
                    <a:lnTo>
                      <a:pt x="55" y="84"/>
                    </a:lnTo>
                    <a:lnTo>
                      <a:pt x="53" y="84"/>
                    </a:lnTo>
                    <a:lnTo>
                      <a:pt x="53" y="82"/>
                    </a:lnTo>
                    <a:lnTo>
                      <a:pt x="51" y="82"/>
                    </a:lnTo>
                    <a:lnTo>
                      <a:pt x="49" y="82"/>
                    </a:lnTo>
                    <a:lnTo>
                      <a:pt x="48" y="82"/>
                    </a:lnTo>
                    <a:lnTo>
                      <a:pt x="46" y="82"/>
                    </a:lnTo>
                    <a:lnTo>
                      <a:pt x="46" y="80"/>
                    </a:lnTo>
                    <a:lnTo>
                      <a:pt x="44" y="80"/>
                    </a:lnTo>
                    <a:lnTo>
                      <a:pt x="42" y="79"/>
                    </a:lnTo>
                    <a:lnTo>
                      <a:pt x="40" y="79"/>
                    </a:lnTo>
                    <a:lnTo>
                      <a:pt x="38" y="80"/>
                    </a:lnTo>
                    <a:lnTo>
                      <a:pt x="36" y="79"/>
                    </a:lnTo>
                    <a:lnTo>
                      <a:pt x="36" y="80"/>
                    </a:lnTo>
                    <a:lnTo>
                      <a:pt x="36" y="79"/>
                    </a:lnTo>
                    <a:lnTo>
                      <a:pt x="36" y="77"/>
                    </a:lnTo>
                    <a:lnTo>
                      <a:pt x="34" y="77"/>
                    </a:lnTo>
                    <a:lnTo>
                      <a:pt x="32" y="75"/>
                    </a:lnTo>
                    <a:lnTo>
                      <a:pt x="32" y="73"/>
                    </a:lnTo>
                    <a:lnTo>
                      <a:pt x="30" y="73"/>
                    </a:lnTo>
                    <a:lnTo>
                      <a:pt x="28" y="71"/>
                    </a:lnTo>
                    <a:lnTo>
                      <a:pt x="28" y="69"/>
                    </a:lnTo>
                    <a:lnTo>
                      <a:pt x="28" y="67"/>
                    </a:lnTo>
                    <a:lnTo>
                      <a:pt x="28" y="65"/>
                    </a:lnTo>
                    <a:lnTo>
                      <a:pt x="26" y="65"/>
                    </a:lnTo>
                    <a:lnTo>
                      <a:pt x="26" y="63"/>
                    </a:lnTo>
                    <a:lnTo>
                      <a:pt x="26" y="61"/>
                    </a:lnTo>
                    <a:lnTo>
                      <a:pt x="24" y="61"/>
                    </a:lnTo>
                    <a:lnTo>
                      <a:pt x="26" y="61"/>
                    </a:lnTo>
                    <a:lnTo>
                      <a:pt x="24" y="61"/>
                    </a:lnTo>
                    <a:lnTo>
                      <a:pt x="24" y="59"/>
                    </a:lnTo>
                    <a:lnTo>
                      <a:pt x="24" y="57"/>
                    </a:lnTo>
                    <a:lnTo>
                      <a:pt x="23" y="57"/>
                    </a:lnTo>
                    <a:lnTo>
                      <a:pt x="23" y="55"/>
                    </a:lnTo>
                    <a:lnTo>
                      <a:pt x="24" y="55"/>
                    </a:lnTo>
                    <a:lnTo>
                      <a:pt x="23" y="55"/>
                    </a:lnTo>
                    <a:lnTo>
                      <a:pt x="23" y="54"/>
                    </a:lnTo>
                    <a:lnTo>
                      <a:pt x="23" y="52"/>
                    </a:lnTo>
                    <a:lnTo>
                      <a:pt x="23" y="50"/>
                    </a:lnTo>
                    <a:lnTo>
                      <a:pt x="21" y="50"/>
                    </a:lnTo>
                    <a:lnTo>
                      <a:pt x="21" y="48"/>
                    </a:lnTo>
                    <a:lnTo>
                      <a:pt x="21" y="46"/>
                    </a:lnTo>
                    <a:lnTo>
                      <a:pt x="19" y="46"/>
                    </a:lnTo>
                    <a:lnTo>
                      <a:pt x="19" y="44"/>
                    </a:lnTo>
                    <a:lnTo>
                      <a:pt x="17" y="42"/>
                    </a:lnTo>
                    <a:lnTo>
                      <a:pt x="17" y="40"/>
                    </a:lnTo>
                    <a:lnTo>
                      <a:pt x="15" y="40"/>
                    </a:lnTo>
                    <a:lnTo>
                      <a:pt x="15" y="38"/>
                    </a:lnTo>
                    <a:lnTo>
                      <a:pt x="15" y="36"/>
                    </a:lnTo>
                    <a:lnTo>
                      <a:pt x="15" y="34"/>
                    </a:lnTo>
                    <a:lnTo>
                      <a:pt x="13" y="34"/>
                    </a:lnTo>
                    <a:lnTo>
                      <a:pt x="13" y="32"/>
                    </a:lnTo>
                    <a:lnTo>
                      <a:pt x="13" y="31"/>
                    </a:lnTo>
                    <a:lnTo>
                      <a:pt x="11" y="31"/>
                    </a:lnTo>
                    <a:lnTo>
                      <a:pt x="13" y="31"/>
                    </a:lnTo>
                    <a:lnTo>
                      <a:pt x="11" y="31"/>
                    </a:lnTo>
                    <a:lnTo>
                      <a:pt x="11" y="29"/>
                    </a:lnTo>
                    <a:lnTo>
                      <a:pt x="13" y="29"/>
                    </a:lnTo>
                    <a:lnTo>
                      <a:pt x="11" y="29"/>
                    </a:lnTo>
                    <a:lnTo>
                      <a:pt x="9" y="29"/>
                    </a:lnTo>
                    <a:lnTo>
                      <a:pt x="11" y="29"/>
                    </a:lnTo>
                    <a:lnTo>
                      <a:pt x="11" y="31"/>
                    </a:lnTo>
                    <a:lnTo>
                      <a:pt x="9" y="31"/>
                    </a:lnTo>
                    <a:lnTo>
                      <a:pt x="9" y="29"/>
                    </a:lnTo>
                    <a:lnTo>
                      <a:pt x="11" y="29"/>
                    </a:lnTo>
                    <a:lnTo>
                      <a:pt x="11" y="27"/>
                    </a:lnTo>
                    <a:lnTo>
                      <a:pt x="9" y="27"/>
                    </a:lnTo>
                    <a:lnTo>
                      <a:pt x="9" y="25"/>
                    </a:lnTo>
                    <a:lnTo>
                      <a:pt x="9" y="23"/>
                    </a:lnTo>
                    <a:lnTo>
                      <a:pt x="7" y="23"/>
                    </a:lnTo>
                    <a:lnTo>
                      <a:pt x="7" y="21"/>
                    </a:lnTo>
                    <a:lnTo>
                      <a:pt x="5" y="21"/>
                    </a:lnTo>
                    <a:lnTo>
                      <a:pt x="5" y="19"/>
                    </a:lnTo>
                    <a:lnTo>
                      <a:pt x="5" y="17"/>
                    </a:lnTo>
                    <a:lnTo>
                      <a:pt x="3" y="15"/>
                    </a:lnTo>
                    <a:lnTo>
                      <a:pt x="3" y="13"/>
                    </a:lnTo>
                    <a:lnTo>
                      <a:pt x="1" y="13"/>
                    </a:lnTo>
                    <a:lnTo>
                      <a:pt x="1" y="11"/>
                    </a:lnTo>
                    <a:lnTo>
                      <a:pt x="1" y="9"/>
                    </a:lnTo>
                    <a:lnTo>
                      <a:pt x="1" y="7"/>
                    </a:lnTo>
                    <a:lnTo>
                      <a:pt x="0" y="7"/>
                    </a:lnTo>
                    <a:lnTo>
                      <a:pt x="0" y="6"/>
                    </a:lnTo>
                    <a:lnTo>
                      <a:pt x="1" y="6"/>
                    </a:lnTo>
                    <a:lnTo>
                      <a:pt x="1" y="7"/>
                    </a:lnTo>
                    <a:lnTo>
                      <a:pt x="1" y="9"/>
                    </a:lnTo>
                    <a:lnTo>
                      <a:pt x="3" y="9"/>
                    </a:lnTo>
                    <a:lnTo>
                      <a:pt x="5" y="9"/>
                    </a:lnTo>
                    <a:lnTo>
                      <a:pt x="5" y="7"/>
                    </a:lnTo>
                    <a:lnTo>
                      <a:pt x="7" y="7"/>
                    </a:lnTo>
                    <a:lnTo>
                      <a:pt x="9" y="7"/>
                    </a:lnTo>
                    <a:lnTo>
                      <a:pt x="11" y="7"/>
                    </a:lnTo>
                    <a:lnTo>
                      <a:pt x="13" y="7"/>
                    </a:lnTo>
                    <a:lnTo>
                      <a:pt x="15" y="7"/>
                    </a:lnTo>
                    <a:lnTo>
                      <a:pt x="15" y="6"/>
                    </a:lnTo>
                    <a:lnTo>
                      <a:pt x="15" y="4"/>
                    </a:lnTo>
                    <a:lnTo>
                      <a:pt x="17" y="4"/>
                    </a:lnTo>
                    <a:lnTo>
                      <a:pt x="17" y="2"/>
                    </a:lnTo>
                    <a:lnTo>
                      <a:pt x="17" y="0"/>
                    </a:lnTo>
                    <a:lnTo>
                      <a:pt x="19" y="0"/>
                    </a:lnTo>
                    <a:lnTo>
                      <a:pt x="19" y="2"/>
                    </a:lnTo>
                    <a:lnTo>
                      <a:pt x="21" y="2"/>
                    </a:lnTo>
                    <a:lnTo>
                      <a:pt x="23" y="2"/>
                    </a:lnTo>
                    <a:lnTo>
                      <a:pt x="23" y="4"/>
                    </a:lnTo>
                    <a:lnTo>
                      <a:pt x="23" y="6"/>
                    </a:lnTo>
                    <a:close/>
                  </a:path>
                </a:pathLst>
              </a:custGeom>
              <a:solidFill>
                <a:srgbClr val="C3B996"/>
              </a:solidFill>
              <a:ln w="9525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49" name="Freeform 7"/>
              <p:cNvSpPr>
                <a:spLocks noEditPoints="1"/>
              </p:cNvSpPr>
              <p:nvPr/>
            </p:nvSpPr>
            <p:spPr bwMode="auto">
              <a:xfrm>
                <a:off x="4294125" y="2158206"/>
                <a:ext cx="2508528" cy="3316288"/>
              </a:xfrm>
              <a:custGeom>
                <a:avLst/>
                <a:gdLst>
                  <a:gd name="T0" fmla="*/ 2147483647 w 1578"/>
                  <a:gd name="T1" fmla="*/ 2147483647 h 2089"/>
                  <a:gd name="T2" fmla="*/ 2147483647 w 1578"/>
                  <a:gd name="T3" fmla="*/ 2147483647 h 2089"/>
                  <a:gd name="T4" fmla="*/ 2147483647 w 1578"/>
                  <a:gd name="T5" fmla="*/ 2147483647 h 2089"/>
                  <a:gd name="T6" fmla="*/ 2147483647 w 1578"/>
                  <a:gd name="T7" fmla="*/ 2147483647 h 2089"/>
                  <a:gd name="T8" fmla="*/ 2147483647 w 1578"/>
                  <a:gd name="T9" fmla="*/ 2147483647 h 2089"/>
                  <a:gd name="T10" fmla="*/ 2147483647 w 1578"/>
                  <a:gd name="T11" fmla="*/ 2147483647 h 2089"/>
                  <a:gd name="T12" fmla="*/ 2147483647 w 1578"/>
                  <a:gd name="T13" fmla="*/ 2147483647 h 2089"/>
                  <a:gd name="T14" fmla="*/ 2147483647 w 1578"/>
                  <a:gd name="T15" fmla="*/ 2147483647 h 2089"/>
                  <a:gd name="T16" fmla="*/ 2147483647 w 1578"/>
                  <a:gd name="T17" fmla="*/ 2147483647 h 2089"/>
                  <a:gd name="T18" fmla="*/ 2147483647 w 1578"/>
                  <a:gd name="T19" fmla="*/ 2147483647 h 2089"/>
                  <a:gd name="T20" fmla="*/ 2147483647 w 1578"/>
                  <a:gd name="T21" fmla="*/ 2147483647 h 2089"/>
                  <a:gd name="T22" fmla="*/ 2147483647 w 1578"/>
                  <a:gd name="T23" fmla="*/ 2147483647 h 2089"/>
                  <a:gd name="T24" fmla="*/ 2147483647 w 1578"/>
                  <a:gd name="T25" fmla="*/ 2147483647 h 2089"/>
                  <a:gd name="T26" fmla="*/ 2147483647 w 1578"/>
                  <a:gd name="T27" fmla="*/ 2147483647 h 2089"/>
                  <a:gd name="T28" fmla="*/ 2147483647 w 1578"/>
                  <a:gd name="T29" fmla="*/ 2147483647 h 2089"/>
                  <a:gd name="T30" fmla="*/ 2147483647 w 1578"/>
                  <a:gd name="T31" fmla="*/ 2147483647 h 2089"/>
                  <a:gd name="T32" fmla="*/ 2147483647 w 1578"/>
                  <a:gd name="T33" fmla="*/ 2147483647 h 2089"/>
                  <a:gd name="T34" fmla="*/ 2147483647 w 1578"/>
                  <a:gd name="T35" fmla="*/ 2147483647 h 2089"/>
                  <a:gd name="T36" fmla="*/ 2147483647 w 1578"/>
                  <a:gd name="T37" fmla="*/ 2147483647 h 2089"/>
                  <a:gd name="T38" fmla="*/ 2147483647 w 1578"/>
                  <a:gd name="T39" fmla="*/ 2147483647 h 2089"/>
                  <a:gd name="T40" fmla="*/ 2147483647 w 1578"/>
                  <a:gd name="T41" fmla="*/ 2147483647 h 2089"/>
                  <a:gd name="T42" fmla="*/ 2147483647 w 1578"/>
                  <a:gd name="T43" fmla="*/ 2147483647 h 2089"/>
                  <a:gd name="T44" fmla="*/ 2147483647 w 1578"/>
                  <a:gd name="T45" fmla="*/ 2147483647 h 2089"/>
                  <a:gd name="T46" fmla="*/ 2147483647 w 1578"/>
                  <a:gd name="T47" fmla="*/ 2147483647 h 2089"/>
                  <a:gd name="T48" fmla="*/ 2147483647 w 1578"/>
                  <a:gd name="T49" fmla="*/ 2147483647 h 2089"/>
                  <a:gd name="T50" fmla="*/ 2147483647 w 1578"/>
                  <a:gd name="T51" fmla="*/ 2147483647 h 2089"/>
                  <a:gd name="T52" fmla="*/ 0 w 1578"/>
                  <a:gd name="T53" fmla="*/ 2147483647 h 2089"/>
                  <a:gd name="T54" fmla="*/ 2147483647 w 1578"/>
                  <a:gd name="T55" fmla="*/ 2147483647 h 2089"/>
                  <a:gd name="T56" fmla="*/ 2147483647 w 1578"/>
                  <a:gd name="T57" fmla="*/ 2147483647 h 2089"/>
                  <a:gd name="T58" fmla="*/ 2147483647 w 1578"/>
                  <a:gd name="T59" fmla="*/ 2147483647 h 2089"/>
                  <a:gd name="T60" fmla="*/ 2147483647 w 1578"/>
                  <a:gd name="T61" fmla="*/ 2147483647 h 2089"/>
                  <a:gd name="T62" fmla="*/ 2147483647 w 1578"/>
                  <a:gd name="T63" fmla="*/ 2147483647 h 2089"/>
                  <a:gd name="T64" fmla="*/ 2147483647 w 1578"/>
                  <a:gd name="T65" fmla="*/ 2147483647 h 2089"/>
                  <a:gd name="T66" fmla="*/ 2147483647 w 1578"/>
                  <a:gd name="T67" fmla="*/ 2147483647 h 2089"/>
                  <a:gd name="T68" fmla="*/ 2147483647 w 1578"/>
                  <a:gd name="T69" fmla="*/ 2147483647 h 2089"/>
                  <a:gd name="T70" fmla="*/ 2147483647 w 1578"/>
                  <a:gd name="T71" fmla="*/ 2147483647 h 2089"/>
                  <a:gd name="T72" fmla="*/ 2147483647 w 1578"/>
                  <a:gd name="T73" fmla="*/ 2147483647 h 2089"/>
                  <a:gd name="T74" fmla="*/ 2147483647 w 1578"/>
                  <a:gd name="T75" fmla="*/ 2147483647 h 2089"/>
                  <a:gd name="T76" fmla="*/ 2147483647 w 1578"/>
                  <a:gd name="T77" fmla="*/ 2147483647 h 2089"/>
                  <a:gd name="T78" fmla="*/ 2147483647 w 1578"/>
                  <a:gd name="T79" fmla="*/ 2147483647 h 2089"/>
                  <a:gd name="T80" fmla="*/ 2147483647 w 1578"/>
                  <a:gd name="T81" fmla="*/ 2147483647 h 2089"/>
                  <a:gd name="T82" fmla="*/ 2147483647 w 1578"/>
                  <a:gd name="T83" fmla="*/ 2147483647 h 2089"/>
                  <a:gd name="T84" fmla="*/ 2147483647 w 1578"/>
                  <a:gd name="T85" fmla="*/ 2147483647 h 2089"/>
                  <a:gd name="T86" fmla="*/ 2147483647 w 1578"/>
                  <a:gd name="T87" fmla="*/ 2147483647 h 2089"/>
                  <a:gd name="T88" fmla="*/ 2147483647 w 1578"/>
                  <a:gd name="T89" fmla="*/ 2147483647 h 2089"/>
                  <a:gd name="T90" fmla="*/ 2147483647 w 1578"/>
                  <a:gd name="T91" fmla="*/ 2147483647 h 2089"/>
                  <a:gd name="T92" fmla="*/ 2147483647 w 1578"/>
                  <a:gd name="T93" fmla="*/ 2147483647 h 2089"/>
                  <a:gd name="T94" fmla="*/ 2147483647 w 1578"/>
                  <a:gd name="T95" fmla="*/ 2147483647 h 2089"/>
                  <a:gd name="T96" fmla="*/ 2147483647 w 1578"/>
                  <a:gd name="T97" fmla="*/ 2147483647 h 2089"/>
                  <a:gd name="T98" fmla="*/ 2147483647 w 1578"/>
                  <a:gd name="T99" fmla="*/ 2147483647 h 2089"/>
                  <a:gd name="T100" fmla="*/ 2147483647 w 1578"/>
                  <a:gd name="T101" fmla="*/ 2147483647 h 2089"/>
                  <a:gd name="T102" fmla="*/ 2147483647 w 1578"/>
                  <a:gd name="T103" fmla="*/ 2147483647 h 2089"/>
                  <a:gd name="T104" fmla="*/ 2147483647 w 1578"/>
                  <a:gd name="T105" fmla="*/ 2147483647 h 2089"/>
                  <a:gd name="T106" fmla="*/ 2147483647 w 1578"/>
                  <a:gd name="T107" fmla="*/ 2147483647 h 2089"/>
                  <a:gd name="T108" fmla="*/ 2147483647 w 1578"/>
                  <a:gd name="T109" fmla="*/ 2147483647 h 2089"/>
                  <a:gd name="T110" fmla="*/ 2147483647 w 1578"/>
                  <a:gd name="T111" fmla="*/ 2147483647 h 2089"/>
                  <a:gd name="T112" fmla="*/ 2147483647 w 1578"/>
                  <a:gd name="T113" fmla="*/ 2147483647 h 2089"/>
                  <a:gd name="T114" fmla="*/ 2147483647 w 1578"/>
                  <a:gd name="T115" fmla="*/ 2147483647 h 2089"/>
                  <a:gd name="T116" fmla="*/ 2147483647 w 1578"/>
                  <a:gd name="T117" fmla="*/ 2147483647 h 2089"/>
                  <a:gd name="T118" fmla="*/ 2147483647 w 1578"/>
                  <a:gd name="T119" fmla="*/ 2147483647 h 2089"/>
                  <a:gd name="T120" fmla="*/ 2147483647 w 1578"/>
                  <a:gd name="T121" fmla="*/ 2147483647 h 2089"/>
                  <a:gd name="T122" fmla="*/ 2147483647 w 1578"/>
                  <a:gd name="T123" fmla="*/ 2147483647 h 2089"/>
                  <a:gd name="T124" fmla="*/ 2147483647 w 1578"/>
                  <a:gd name="T125" fmla="*/ 2147483647 h 2089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60000 65536"/>
                  <a:gd name="T187" fmla="*/ 0 60000 65536"/>
                  <a:gd name="T188" fmla="*/ 0 60000 65536"/>
                  <a:gd name="T189" fmla="*/ 0 w 1578"/>
                  <a:gd name="T190" fmla="*/ 0 h 2089"/>
                  <a:gd name="T191" fmla="*/ 1578 w 1578"/>
                  <a:gd name="T192" fmla="*/ 2089 h 2089"/>
                </a:gdLst>
                <a:ahLst/>
                <a:cxnLst>
                  <a:cxn ang="T126">
                    <a:pos x="T0" y="T1"/>
                  </a:cxn>
                  <a:cxn ang="T127">
                    <a:pos x="T2" y="T3"/>
                  </a:cxn>
                  <a:cxn ang="T128">
                    <a:pos x="T4" y="T5"/>
                  </a:cxn>
                  <a:cxn ang="T129">
                    <a:pos x="T6" y="T7"/>
                  </a:cxn>
                  <a:cxn ang="T130">
                    <a:pos x="T8" y="T9"/>
                  </a:cxn>
                  <a:cxn ang="T131">
                    <a:pos x="T10" y="T11"/>
                  </a:cxn>
                  <a:cxn ang="T132">
                    <a:pos x="T12" y="T13"/>
                  </a:cxn>
                  <a:cxn ang="T133">
                    <a:pos x="T14" y="T15"/>
                  </a:cxn>
                  <a:cxn ang="T134">
                    <a:pos x="T16" y="T17"/>
                  </a:cxn>
                  <a:cxn ang="T135">
                    <a:pos x="T18" y="T19"/>
                  </a:cxn>
                  <a:cxn ang="T136">
                    <a:pos x="T20" y="T21"/>
                  </a:cxn>
                  <a:cxn ang="T137">
                    <a:pos x="T22" y="T23"/>
                  </a:cxn>
                  <a:cxn ang="T138">
                    <a:pos x="T24" y="T25"/>
                  </a:cxn>
                  <a:cxn ang="T139">
                    <a:pos x="T26" y="T27"/>
                  </a:cxn>
                  <a:cxn ang="T140">
                    <a:pos x="T28" y="T29"/>
                  </a:cxn>
                  <a:cxn ang="T141">
                    <a:pos x="T30" y="T31"/>
                  </a:cxn>
                  <a:cxn ang="T142">
                    <a:pos x="T32" y="T33"/>
                  </a:cxn>
                  <a:cxn ang="T143">
                    <a:pos x="T34" y="T35"/>
                  </a:cxn>
                  <a:cxn ang="T144">
                    <a:pos x="T36" y="T37"/>
                  </a:cxn>
                  <a:cxn ang="T145">
                    <a:pos x="T38" y="T39"/>
                  </a:cxn>
                  <a:cxn ang="T146">
                    <a:pos x="T40" y="T41"/>
                  </a:cxn>
                  <a:cxn ang="T147">
                    <a:pos x="T42" y="T43"/>
                  </a:cxn>
                  <a:cxn ang="T148">
                    <a:pos x="T44" y="T45"/>
                  </a:cxn>
                  <a:cxn ang="T149">
                    <a:pos x="T46" y="T47"/>
                  </a:cxn>
                  <a:cxn ang="T150">
                    <a:pos x="T48" y="T49"/>
                  </a:cxn>
                  <a:cxn ang="T151">
                    <a:pos x="T50" y="T51"/>
                  </a:cxn>
                  <a:cxn ang="T152">
                    <a:pos x="T52" y="T53"/>
                  </a:cxn>
                  <a:cxn ang="T153">
                    <a:pos x="T54" y="T55"/>
                  </a:cxn>
                  <a:cxn ang="T154">
                    <a:pos x="T56" y="T57"/>
                  </a:cxn>
                  <a:cxn ang="T155">
                    <a:pos x="T58" y="T59"/>
                  </a:cxn>
                  <a:cxn ang="T156">
                    <a:pos x="T60" y="T61"/>
                  </a:cxn>
                  <a:cxn ang="T157">
                    <a:pos x="T62" y="T63"/>
                  </a:cxn>
                  <a:cxn ang="T158">
                    <a:pos x="T64" y="T65"/>
                  </a:cxn>
                  <a:cxn ang="T159">
                    <a:pos x="T66" y="T67"/>
                  </a:cxn>
                  <a:cxn ang="T160">
                    <a:pos x="T68" y="T69"/>
                  </a:cxn>
                  <a:cxn ang="T161">
                    <a:pos x="T70" y="T71"/>
                  </a:cxn>
                  <a:cxn ang="T162">
                    <a:pos x="T72" y="T73"/>
                  </a:cxn>
                  <a:cxn ang="T163">
                    <a:pos x="T74" y="T75"/>
                  </a:cxn>
                  <a:cxn ang="T164">
                    <a:pos x="T76" y="T77"/>
                  </a:cxn>
                  <a:cxn ang="T165">
                    <a:pos x="T78" y="T79"/>
                  </a:cxn>
                  <a:cxn ang="T166">
                    <a:pos x="T80" y="T81"/>
                  </a:cxn>
                  <a:cxn ang="T167">
                    <a:pos x="T82" y="T83"/>
                  </a:cxn>
                  <a:cxn ang="T168">
                    <a:pos x="T84" y="T85"/>
                  </a:cxn>
                  <a:cxn ang="T169">
                    <a:pos x="T86" y="T87"/>
                  </a:cxn>
                  <a:cxn ang="T170">
                    <a:pos x="T88" y="T89"/>
                  </a:cxn>
                  <a:cxn ang="T171">
                    <a:pos x="T90" y="T91"/>
                  </a:cxn>
                  <a:cxn ang="T172">
                    <a:pos x="T92" y="T93"/>
                  </a:cxn>
                  <a:cxn ang="T173">
                    <a:pos x="T94" y="T95"/>
                  </a:cxn>
                  <a:cxn ang="T174">
                    <a:pos x="T96" y="T97"/>
                  </a:cxn>
                  <a:cxn ang="T175">
                    <a:pos x="T98" y="T99"/>
                  </a:cxn>
                  <a:cxn ang="T176">
                    <a:pos x="T100" y="T101"/>
                  </a:cxn>
                  <a:cxn ang="T177">
                    <a:pos x="T102" y="T103"/>
                  </a:cxn>
                  <a:cxn ang="T178">
                    <a:pos x="T104" y="T105"/>
                  </a:cxn>
                  <a:cxn ang="T179">
                    <a:pos x="T106" y="T107"/>
                  </a:cxn>
                  <a:cxn ang="T180">
                    <a:pos x="T108" y="T109"/>
                  </a:cxn>
                  <a:cxn ang="T181">
                    <a:pos x="T110" y="T111"/>
                  </a:cxn>
                  <a:cxn ang="T182">
                    <a:pos x="T112" y="T113"/>
                  </a:cxn>
                  <a:cxn ang="T183">
                    <a:pos x="T114" y="T115"/>
                  </a:cxn>
                  <a:cxn ang="T184">
                    <a:pos x="T116" y="T117"/>
                  </a:cxn>
                  <a:cxn ang="T185">
                    <a:pos x="T118" y="T119"/>
                  </a:cxn>
                  <a:cxn ang="T186">
                    <a:pos x="T120" y="T121"/>
                  </a:cxn>
                  <a:cxn ang="T187">
                    <a:pos x="T122" y="T123"/>
                  </a:cxn>
                  <a:cxn ang="T188">
                    <a:pos x="T124" y="T125"/>
                  </a:cxn>
                </a:cxnLst>
                <a:rect l="T189" t="T190" r="T191" b="T192"/>
                <a:pathLst>
                  <a:path w="1578" h="2089">
                    <a:moveTo>
                      <a:pt x="156" y="31"/>
                    </a:moveTo>
                    <a:lnTo>
                      <a:pt x="167" y="29"/>
                    </a:lnTo>
                    <a:lnTo>
                      <a:pt x="169" y="29"/>
                    </a:lnTo>
                    <a:lnTo>
                      <a:pt x="175" y="29"/>
                    </a:lnTo>
                    <a:lnTo>
                      <a:pt x="177" y="29"/>
                    </a:lnTo>
                    <a:lnTo>
                      <a:pt x="179" y="29"/>
                    </a:lnTo>
                    <a:lnTo>
                      <a:pt x="181" y="29"/>
                    </a:lnTo>
                    <a:lnTo>
                      <a:pt x="184" y="29"/>
                    </a:lnTo>
                    <a:lnTo>
                      <a:pt x="186" y="29"/>
                    </a:lnTo>
                    <a:lnTo>
                      <a:pt x="188" y="29"/>
                    </a:lnTo>
                    <a:lnTo>
                      <a:pt x="190" y="29"/>
                    </a:lnTo>
                    <a:lnTo>
                      <a:pt x="192" y="29"/>
                    </a:lnTo>
                    <a:lnTo>
                      <a:pt x="194" y="27"/>
                    </a:lnTo>
                    <a:lnTo>
                      <a:pt x="196" y="27"/>
                    </a:lnTo>
                    <a:lnTo>
                      <a:pt x="200" y="27"/>
                    </a:lnTo>
                    <a:lnTo>
                      <a:pt x="202" y="27"/>
                    </a:lnTo>
                    <a:lnTo>
                      <a:pt x="206" y="27"/>
                    </a:lnTo>
                    <a:lnTo>
                      <a:pt x="211" y="27"/>
                    </a:lnTo>
                    <a:lnTo>
                      <a:pt x="217" y="27"/>
                    </a:lnTo>
                    <a:lnTo>
                      <a:pt x="221" y="25"/>
                    </a:lnTo>
                    <a:lnTo>
                      <a:pt x="225" y="25"/>
                    </a:lnTo>
                    <a:lnTo>
                      <a:pt x="229" y="25"/>
                    </a:lnTo>
                    <a:lnTo>
                      <a:pt x="232" y="25"/>
                    </a:lnTo>
                    <a:lnTo>
                      <a:pt x="236" y="25"/>
                    </a:lnTo>
                    <a:lnTo>
                      <a:pt x="238" y="25"/>
                    </a:lnTo>
                    <a:lnTo>
                      <a:pt x="240" y="25"/>
                    </a:lnTo>
                    <a:lnTo>
                      <a:pt x="242" y="25"/>
                    </a:lnTo>
                    <a:lnTo>
                      <a:pt x="244" y="25"/>
                    </a:lnTo>
                    <a:lnTo>
                      <a:pt x="246" y="23"/>
                    </a:lnTo>
                    <a:lnTo>
                      <a:pt x="250" y="23"/>
                    </a:lnTo>
                    <a:lnTo>
                      <a:pt x="252" y="23"/>
                    </a:lnTo>
                    <a:lnTo>
                      <a:pt x="254" y="23"/>
                    </a:lnTo>
                    <a:lnTo>
                      <a:pt x="259" y="23"/>
                    </a:lnTo>
                    <a:lnTo>
                      <a:pt x="261" y="23"/>
                    </a:lnTo>
                    <a:lnTo>
                      <a:pt x="263" y="23"/>
                    </a:lnTo>
                    <a:lnTo>
                      <a:pt x="267" y="23"/>
                    </a:lnTo>
                    <a:lnTo>
                      <a:pt x="269" y="23"/>
                    </a:lnTo>
                    <a:lnTo>
                      <a:pt x="273" y="21"/>
                    </a:lnTo>
                    <a:lnTo>
                      <a:pt x="275" y="21"/>
                    </a:lnTo>
                    <a:lnTo>
                      <a:pt x="277" y="21"/>
                    </a:lnTo>
                    <a:lnTo>
                      <a:pt x="278" y="21"/>
                    </a:lnTo>
                    <a:lnTo>
                      <a:pt x="280" y="21"/>
                    </a:lnTo>
                    <a:lnTo>
                      <a:pt x="282" y="21"/>
                    </a:lnTo>
                    <a:lnTo>
                      <a:pt x="284" y="21"/>
                    </a:lnTo>
                    <a:lnTo>
                      <a:pt x="286" y="21"/>
                    </a:lnTo>
                    <a:lnTo>
                      <a:pt x="290" y="21"/>
                    </a:lnTo>
                    <a:lnTo>
                      <a:pt x="294" y="21"/>
                    </a:lnTo>
                    <a:lnTo>
                      <a:pt x="300" y="21"/>
                    </a:lnTo>
                    <a:lnTo>
                      <a:pt x="309" y="19"/>
                    </a:lnTo>
                    <a:lnTo>
                      <a:pt x="361" y="15"/>
                    </a:lnTo>
                    <a:lnTo>
                      <a:pt x="367" y="15"/>
                    </a:lnTo>
                    <a:lnTo>
                      <a:pt x="369" y="15"/>
                    </a:lnTo>
                    <a:lnTo>
                      <a:pt x="373" y="15"/>
                    </a:lnTo>
                    <a:lnTo>
                      <a:pt x="375" y="15"/>
                    </a:lnTo>
                    <a:lnTo>
                      <a:pt x="378" y="15"/>
                    </a:lnTo>
                    <a:lnTo>
                      <a:pt x="380" y="15"/>
                    </a:lnTo>
                    <a:lnTo>
                      <a:pt x="384" y="13"/>
                    </a:lnTo>
                    <a:lnTo>
                      <a:pt x="386" y="13"/>
                    </a:lnTo>
                    <a:lnTo>
                      <a:pt x="388" y="13"/>
                    </a:lnTo>
                    <a:lnTo>
                      <a:pt x="396" y="13"/>
                    </a:lnTo>
                    <a:lnTo>
                      <a:pt x="457" y="10"/>
                    </a:lnTo>
                    <a:lnTo>
                      <a:pt x="505" y="6"/>
                    </a:lnTo>
                    <a:lnTo>
                      <a:pt x="538" y="4"/>
                    </a:lnTo>
                    <a:lnTo>
                      <a:pt x="561" y="2"/>
                    </a:lnTo>
                    <a:lnTo>
                      <a:pt x="565" y="2"/>
                    </a:lnTo>
                    <a:lnTo>
                      <a:pt x="572" y="2"/>
                    </a:lnTo>
                    <a:lnTo>
                      <a:pt x="574" y="2"/>
                    </a:lnTo>
                    <a:lnTo>
                      <a:pt x="582" y="0"/>
                    </a:lnTo>
                    <a:lnTo>
                      <a:pt x="584" y="0"/>
                    </a:lnTo>
                    <a:lnTo>
                      <a:pt x="586" y="0"/>
                    </a:lnTo>
                    <a:lnTo>
                      <a:pt x="588" y="0"/>
                    </a:lnTo>
                    <a:lnTo>
                      <a:pt x="586" y="2"/>
                    </a:lnTo>
                    <a:lnTo>
                      <a:pt x="586" y="4"/>
                    </a:lnTo>
                    <a:lnTo>
                      <a:pt x="584" y="6"/>
                    </a:lnTo>
                    <a:lnTo>
                      <a:pt x="582" y="8"/>
                    </a:lnTo>
                    <a:lnTo>
                      <a:pt x="582" y="10"/>
                    </a:lnTo>
                    <a:lnTo>
                      <a:pt x="580" y="11"/>
                    </a:lnTo>
                    <a:lnTo>
                      <a:pt x="580" y="13"/>
                    </a:lnTo>
                    <a:lnTo>
                      <a:pt x="580" y="15"/>
                    </a:lnTo>
                    <a:lnTo>
                      <a:pt x="578" y="15"/>
                    </a:lnTo>
                    <a:lnTo>
                      <a:pt x="578" y="17"/>
                    </a:lnTo>
                    <a:lnTo>
                      <a:pt x="576" y="17"/>
                    </a:lnTo>
                    <a:lnTo>
                      <a:pt x="574" y="19"/>
                    </a:lnTo>
                    <a:lnTo>
                      <a:pt x="574" y="21"/>
                    </a:lnTo>
                    <a:lnTo>
                      <a:pt x="574" y="23"/>
                    </a:lnTo>
                    <a:lnTo>
                      <a:pt x="572" y="25"/>
                    </a:lnTo>
                    <a:lnTo>
                      <a:pt x="572" y="27"/>
                    </a:lnTo>
                    <a:lnTo>
                      <a:pt x="572" y="29"/>
                    </a:lnTo>
                    <a:lnTo>
                      <a:pt x="570" y="31"/>
                    </a:lnTo>
                    <a:lnTo>
                      <a:pt x="568" y="31"/>
                    </a:lnTo>
                    <a:lnTo>
                      <a:pt x="568" y="33"/>
                    </a:lnTo>
                    <a:lnTo>
                      <a:pt x="567" y="33"/>
                    </a:lnTo>
                    <a:lnTo>
                      <a:pt x="565" y="35"/>
                    </a:lnTo>
                    <a:lnTo>
                      <a:pt x="565" y="36"/>
                    </a:lnTo>
                    <a:lnTo>
                      <a:pt x="565" y="38"/>
                    </a:lnTo>
                    <a:lnTo>
                      <a:pt x="563" y="40"/>
                    </a:lnTo>
                    <a:lnTo>
                      <a:pt x="561" y="40"/>
                    </a:lnTo>
                    <a:lnTo>
                      <a:pt x="559" y="42"/>
                    </a:lnTo>
                    <a:lnTo>
                      <a:pt x="557" y="42"/>
                    </a:lnTo>
                    <a:lnTo>
                      <a:pt x="557" y="44"/>
                    </a:lnTo>
                    <a:lnTo>
                      <a:pt x="555" y="44"/>
                    </a:lnTo>
                    <a:lnTo>
                      <a:pt x="555" y="46"/>
                    </a:lnTo>
                    <a:lnTo>
                      <a:pt x="555" y="48"/>
                    </a:lnTo>
                    <a:lnTo>
                      <a:pt x="553" y="48"/>
                    </a:lnTo>
                    <a:lnTo>
                      <a:pt x="553" y="50"/>
                    </a:lnTo>
                    <a:lnTo>
                      <a:pt x="551" y="50"/>
                    </a:lnTo>
                    <a:lnTo>
                      <a:pt x="549" y="50"/>
                    </a:lnTo>
                    <a:lnTo>
                      <a:pt x="549" y="48"/>
                    </a:lnTo>
                    <a:lnTo>
                      <a:pt x="547" y="48"/>
                    </a:lnTo>
                    <a:lnTo>
                      <a:pt x="545" y="48"/>
                    </a:lnTo>
                    <a:lnTo>
                      <a:pt x="543" y="48"/>
                    </a:lnTo>
                    <a:lnTo>
                      <a:pt x="543" y="50"/>
                    </a:lnTo>
                    <a:lnTo>
                      <a:pt x="542" y="50"/>
                    </a:lnTo>
                    <a:lnTo>
                      <a:pt x="542" y="52"/>
                    </a:lnTo>
                    <a:lnTo>
                      <a:pt x="542" y="54"/>
                    </a:lnTo>
                    <a:lnTo>
                      <a:pt x="542" y="56"/>
                    </a:lnTo>
                    <a:lnTo>
                      <a:pt x="542" y="58"/>
                    </a:lnTo>
                    <a:lnTo>
                      <a:pt x="543" y="59"/>
                    </a:lnTo>
                    <a:lnTo>
                      <a:pt x="543" y="61"/>
                    </a:lnTo>
                    <a:lnTo>
                      <a:pt x="545" y="61"/>
                    </a:lnTo>
                    <a:lnTo>
                      <a:pt x="545" y="63"/>
                    </a:lnTo>
                    <a:lnTo>
                      <a:pt x="545" y="65"/>
                    </a:lnTo>
                    <a:lnTo>
                      <a:pt x="545" y="67"/>
                    </a:lnTo>
                    <a:lnTo>
                      <a:pt x="545" y="69"/>
                    </a:lnTo>
                    <a:lnTo>
                      <a:pt x="543" y="71"/>
                    </a:lnTo>
                    <a:lnTo>
                      <a:pt x="543" y="73"/>
                    </a:lnTo>
                    <a:lnTo>
                      <a:pt x="542" y="75"/>
                    </a:lnTo>
                    <a:lnTo>
                      <a:pt x="542" y="77"/>
                    </a:lnTo>
                    <a:lnTo>
                      <a:pt x="540" y="79"/>
                    </a:lnTo>
                    <a:lnTo>
                      <a:pt x="540" y="81"/>
                    </a:lnTo>
                    <a:lnTo>
                      <a:pt x="542" y="81"/>
                    </a:lnTo>
                    <a:lnTo>
                      <a:pt x="543" y="81"/>
                    </a:lnTo>
                    <a:lnTo>
                      <a:pt x="545" y="81"/>
                    </a:lnTo>
                    <a:lnTo>
                      <a:pt x="547" y="81"/>
                    </a:lnTo>
                    <a:lnTo>
                      <a:pt x="549" y="81"/>
                    </a:lnTo>
                    <a:lnTo>
                      <a:pt x="551" y="81"/>
                    </a:lnTo>
                    <a:lnTo>
                      <a:pt x="551" y="83"/>
                    </a:lnTo>
                    <a:lnTo>
                      <a:pt x="549" y="84"/>
                    </a:lnTo>
                    <a:lnTo>
                      <a:pt x="547" y="86"/>
                    </a:lnTo>
                    <a:lnTo>
                      <a:pt x="545" y="88"/>
                    </a:lnTo>
                    <a:lnTo>
                      <a:pt x="543" y="88"/>
                    </a:lnTo>
                    <a:lnTo>
                      <a:pt x="543" y="90"/>
                    </a:lnTo>
                    <a:lnTo>
                      <a:pt x="543" y="92"/>
                    </a:lnTo>
                    <a:lnTo>
                      <a:pt x="545" y="94"/>
                    </a:lnTo>
                    <a:lnTo>
                      <a:pt x="545" y="96"/>
                    </a:lnTo>
                    <a:lnTo>
                      <a:pt x="543" y="98"/>
                    </a:lnTo>
                    <a:lnTo>
                      <a:pt x="542" y="98"/>
                    </a:lnTo>
                    <a:lnTo>
                      <a:pt x="542" y="100"/>
                    </a:lnTo>
                    <a:lnTo>
                      <a:pt x="542" y="102"/>
                    </a:lnTo>
                    <a:lnTo>
                      <a:pt x="542" y="104"/>
                    </a:lnTo>
                    <a:lnTo>
                      <a:pt x="542" y="106"/>
                    </a:lnTo>
                    <a:lnTo>
                      <a:pt x="542" y="107"/>
                    </a:lnTo>
                    <a:lnTo>
                      <a:pt x="540" y="107"/>
                    </a:lnTo>
                    <a:lnTo>
                      <a:pt x="540" y="109"/>
                    </a:lnTo>
                    <a:lnTo>
                      <a:pt x="540" y="111"/>
                    </a:lnTo>
                    <a:lnTo>
                      <a:pt x="540" y="113"/>
                    </a:lnTo>
                    <a:lnTo>
                      <a:pt x="540" y="115"/>
                    </a:lnTo>
                    <a:lnTo>
                      <a:pt x="540" y="117"/>
                    </a:lnTo>
                    <a:lnTo>
                      <a:pt x="540" y="119"/>
                    </a:lnTo>
                    <a:lnTo>
                      <a:pt x="538" y="119"/>
                    </a:lnTo>
                    <a:lnTo>
                      <a:pt x="538" y="121"/>
                    </a:lnTo>
                    <a:lnTo>
                      <a:pt x="536" y="121"/>
                    </a:lnTo>
                    <a:lnTo>
                      <a:pt x="534" y="121"/>
                    </a:lnTo>
                    <a:lnTo>
                      <a:pt x="532" y="121"/>
                    </a:lnTo>
                    <a:lnTo>
                      <a:pt x="530" y="121"/>
                    </a:lnTo>
                    <a:lnTo>
                      <a:pt x="528" y="121"/>
                    </a:lnTo>
                    <a:lnTo>
                      <a:pt x="528" y="123"/>
                    </a:lnTo>
                    <a:lnTo>
                      <a:pt x="526" y="123"/>
                    </a:lnTo>
                    <a:lnTo>
                      <a:pt x="524" y="123"/>
                    </a:lnTo>
                    <a:lnTo>
                      <a:pt x="522" y="125"/>
                    </a:lnTo>
                    <a:lnTo>
                      <a:pt x="520" y="125"/>
                    </a:lnTo>
                    <a:lnTo>
                      <a:pt x="520" y="123"/>
                    </a:lnTo>
                    <a:lnTo>
                      <a:pt x="519" y="123"/>
                    </a:lnTo>
                    <a:lnTo>
                      <a:pt x="517" y="123"/>
                    </a:lnTo>
                    <a:lnTo>
                      <a:pt x="515" y="121"/>
                    </a:lnTo>
                    <a:lnTo>
                      <a:pt x="513" y="121"/>
                    </a:lnTo>
                    <a:lnTo>
                      <a:pt x="513" y="119"/>
                    </a:lnTo>
                    <a:lnTo>
                      <a:pt x="511" y="119"/>
                    </a:lnTo>
                    <a:lnTo>
                      <a:pt x="511" y="117"/>
                    </a:lnTo>
                    <a:lnTo>
                      <a:pt x="509" y="117"/>
                    </a:lnTo>
                    <a:lnTo>
                      <a:pt x="507" y="117"/>
                    </a:lnTo>
                    <a:lnTo>
                      <a:pt x="507" y="115"/>
                    </a:lnTo>
                    <a:lnTo>
                      <a:pt x="505" y="115"/>
                    </a:lnTo>
                    <a:lnTo>
                      <a:pt x="503" y="115"/>
                    </a:lnTo>
                    <a:lnTo>
                      <a:pt x="501" y="115"/>
                    </a:lnTo>
                    <a:lnTo>
                      <a:pt x="501" y="117"/>
                    </a:lnTo>
                    <a:lnTo>
                      <a:pt x="499" y="117"/>
                    </a:lnTo>
                    <a:lnTo>
                      <a:pt x="497" y="117"/>
                    </a:lnTo>
                    <a:lnTo>
                      <a:pt x="497" y="119"/>
                    </a:lnTo>
                    <a:lnTo>
                      <a:pt x="495" y="119"/>
                    </a:lnTo>
                    <a:lnTo>
                      <a:pt x="494" y="119"/>
                    </a:lnTo>
                    <a:lnTo>
                      <a:pt x="492" y="119"/>
                    </a:lnTo>
                    <a:lnTo>
                      <a:pt x="490" y="119"/>
                    </a:lnTo>
                    <a:lnTo>
                      <a:pt x="488" y="119"/>
                    </a:lnTo>
                    <a:lnTo>
                      <a:pt x="486" y="119"/>
                    </a:lnTo>
                    <a:lnTo>
                      <a:pt x="484" y="119"/>
                    </a:lnTo>
                    <a:lnTo>
                      <a:pt x="482" y="119"/>
                    </a:lnTo>
                    <a:lnTo>
                      <a:pt x="480" y="119"/>
                    </a:lnTo>
                    <a:lnTo>
                      <a:pt x="478" y="121"/>
                    </a:lnTo>
                    <a:lnTo>
                      <a:pt x="478" y="123"/>
                    </a:lnTo>
                    <a:lnTo>
                      <a:pt x="476" y="123"/>
                    </a:lnTo>
                    <a:lnTo>
                      <a:pt x="476" y="125"/>
                    </a:lnTo>
                    <a:lnTo>
                      <a:pt x="476" y="127"/>
                    </a:lnTo>
                    <a:lnTo>
                      <a:pt x="476" y="129"/>
                    </a:lnTo>
                    <a:lnTo>
                      <a:pt x="476" y="131"/>
                    </a:lnTo>
                    <a:lnTo>
                      <a:pt x="476" y="132"/>
                    </a:lnTo>
                    <a:lnTo>
                      <a:pt x="476" y="134"/>
                    </a:lnTo>
                    <a:lnTo>
                      <a:pt x="478" y="134"/>
                    </a:lnTo>
                    <a:lnTo>
                      <a:pt x="478" y="136"/>
                    </a:lnTo>
                    <a:lnTo>
                      <a:pt x="478" y="138"/>
                    </a:lnTo>
                    <a:lnTo>
                      <a:pt x="480" y="138"/>
                    </a:lnTo>
                    <a:lnTo>
                      <a:pt x="480" y="140"/>
                    </a:lnTo>
                    <a:lnTo>
                      <a:pt x="480" y="142"/>
                    </a:lnTo>
                    <a:lnTo>
                      <a:pt x="478" y="142"/>
                    </a:lnTo>
                    <a:lnTo>
                      <a:pt x="476" y="144"/>
                    </a:lnTo>
                    <a:lnTo>
                      <a:pt x="474" y="146"/>
                    </a:lnTo>
                    <a:lnTo>
                      <a:pt x="474" y="148"/>
                    </a:lnTo>
                    <a:lnTo>
                      <a:pt x="472" y="148"/>
                    </a:lnTo>
                    <a:lnTo>
                      <a:pt x="472" y="150"/>
                    </a:lnTo>
                    <a:lnTo>
                      <a:pt x="472" y="152"/>
                    </a:lnTo>
                    <a:lnTo>
                      <a:pt x="471" y="152"/>
                    </a:lnTo>
                    <a:lnTo>
                      <a:pt x="471" y="154"/>
                    </a:lnTo>
                    <a:lnTo>
                      <a:pt x="469" y="154"/>
                    </a:lnTo>
                    <a:lnTo>
                      <a:pt x="467" y="154"/>
                    </a:lnTo>
                    <a:lnTo>
                      <a:pt x="465" y="155"/>
                    </a:lnTo>
                    <a:lnTo>
                      <a:pt x="465" y="157"/>
                    </a:lnTo>
                    <a:lnTo>
                      <a:pt x="465" y="159"/>
                    </a:lnTo>
                    <a:lnTo>
                      <a:pt x="465" y="161"/>
                    </a:lnTo>
                    <a:lnTo>
                      <a:pt x="467" y="161"/>
                    </a:lnTo>
                    <a:lnTo>
                      <a:pt x="469" y="161"/>
                    </a:lnTo>
                    <a:lnTo>
                      <a:pt x="469" y="163"/>
                    </a:lnTo>
                    <a:lnTo>
                      <a:pt x="469" y="165"/>
                    </a:lnTo>
                    <a:lnTo>
                      <a:pt x="467" y="165"/>
                    </a:lnTo>
                    <a:lnTo>
                      <a:pt x="465" y="165"/>
                    </a:lnTo>
                    <a:lnTo>
                      <a:pt x="463" y="165"/>
                    </a:lnTo>
                    <a:lnTo>
                      <a:pt x="461" y="165"/>
                    </a:lnTo>
                    <a:lnTo>
                      <a:pt x="461" y="167"/>
                    </a:lnTo>
                    <a:lnTo>
                      <a:pt x="461" y="169"/>
                    </a:lnTo>
                    <a:lnTo>
                      <a:pt x="463" y="169"/>
                    </a:lnTo>
                    <a:lnTo>
                      <a:pt x="461" y="169"/>
                    </a:lnTo>
                    <a:lnTo>
                      <a:pt x="463" y="169"/>
                    </a:lnTo>
                    <a:lnTo>
                      <a:pt x="463" y="171"/>
                    </a:lnTo>
                    <a:lnTo>
                      <a:pt x="463" y="173"/>
                    </a:lnTo>
                    <a:lnTo>
                      <a:pt x="465" y="173"/>
                    </a:lnTo>
                    <a:lnTo>
                      <a:pt x="465" y="175"/>
                    </a:lnTo>
                    <a:lnTo>
                      <a:pt x="463" y="175"/>
                    </a:lnTo>
                    <a:lnTo>
                      <a:pt x="463" y="177"/>
                    </a:lnTo>
                    <a:lnTo>
                      <a:pt x="463" y="179"/>
                    </a:lnTo>
                    <a:lnTo>
                      <a:pt x="463" y="180"/>
                    </a:lnTo>
                    <a:lnTo>
                      <a:pt x="465" y="180"/>
                    </a:lnTo>
                    <a:lnTo>
                      <a:pt x="465" y="182"/>
                    </a:lnTo>
                    <a:lnTo>
                      <a:pt x="465" y="184"/>
                    </a:lnTo>
                    <a:lnTo>
                      <a:pt x="465" y="186"/>
                    </a:lnTo>
                    <a:lnTo>
                      <a:pt x="463" y="186"/>
                    </a:lnTo>
                    <a:lnTo>
                      <a:pt x="463" y="188"/>
                    </a:lnTo>
                    <a:lnTo>
                      <a:pt x="463" y="190"/>
                    </a:lnTo>
                    <a:lnTo>
                      <a:pt x="463" y="192"/>
                    </a:lnTo>
                    <a:lnTo>
                      <a:pt x="461" y="192"/>
                    </a:lnTo>
                    <a:lnTo>
                      <a:pt x="461" y="194"/>
                    </a:lnTo>
                    <a:lnTo>
                      <a:pt x="459" y="194"/>
                    </a:lnTo>
                    <a:lnTo>
                      <a:pt x="457" y="194"/>
                    </a:lnTo>
                    <a:lnTo>
                      <a:pt x="457" y="196"/>
                    </a:lnTo>
                    <a:lnTo>
                      <a:pt x="455" y="196"/>
                    </a:lnTo>
                    <a:lnTo>
                      <a:pt x="455" y="198"/>
                    </a:lnTo>
                    <a:lnTo>
                      <a:pt x="453" y="198"/>
                    </a:lnTo>
                    <a:lnTo>
                      <a:pt x="453" y="200"/>
                    </a:lnTo>
                    <a:lnTo>
                      <a:pt x="451" y="200"/>
                    </a:lnTo>
                    <a:lnTo>
                      <a:pt x="451" y="202"/>
                    </a:lnTo>
                    <a:lnTo>
                      <a:pt x="449" y="202"/>
                    </a:lnTo>
                    <a:lnTo>
                      <a:pt x="449" y="203"/>
                    </a:lnTo>
                    <a:lnTo>
                      <a:pt x="449" y="205"/>
                    </a:lnTo>
                    <a:lnTo>
                      <a:pt x="447" y="205"/>
                    </a:lnTo>
                    <a:lnTo>
                      <a:pt x="447" y="207"/>
                    </a:lnTo>
                    <a:lnTo>
                      <a:pt x="446" y="207"/>
                    </a:lnTo>
                    <a:lnTo>
                      <a:pt x="444" y="207"/>
                    </a:lnTo>
                    <a:lnTo>
                      <a:pt x="444" y="209"/>
                    </a:lnTo>
                    <a:lnTo>
                      <a:pt x="442" y="209"/>
                    </a:lnTo>
                    <a:lnTo>
                      <a:pt x="442" y="211"/>
                    </a:lnTo>
                    <a:lnTo>
                      <a:pt x="440" y="211"/>
                    </a:lnTo>
                    <a:lnTo>
                      <a:pt x="440" y="213"/>
                    </a:lnTo>
                    <a:lnTo>
                      <a:pt x="438" y="213"/>
                    </a:lnTo>
                    <a:lnTo>
                      <a:pt x="436" y="215"/>
                    </a:lnTo>
                    <a:lnTo>
                      <a:pt x="434" y="215"/>
                    </a:lnTo>
                    <a:lnTo>
                      <a:pt x="434" y="217"/>
                    </a:lnTo>
                    <a:lnTo>
                      <a:pt x="432" y="217"/>
                    </a:lnTo>
                    <a:lnTo>
                      <a:pt x="432" y="219"/>
                    </a:lnTo>
                    <a:lnTo>
                      <a:pt x="430" y="221"/>
                    </a:lnTo>
                    <a:lnTo>
                      <a:pt x="428" y="221"/>
                    </a:lnTo>
                    <a:lnTo>
                      <a:pt x="428" y="223"/>
                    </a:lnTo>
                    <a:lnTo>
                      <a:pt x="426" y="223"/>
                    </a:lnTo>
                    <a:lnTo>
                      <a:pt x="426" y="225"/>
                    </a:lnTo>
                    <a:lnTo>
                      <a:pt x="424" y="225"/>
                    </a:lnTo>
                    <a:lnTo>
                      <a:pt x="424" y="227"/>
                    </a:lnTo>
                    <a:lnTo>
                      <a:pt x="424" y="228"/>
                    </a:lnTo>
                    <a:lnTo>
                      <a:pt x="424" y="230"/>
                    </a:lnTo>
                    <a:lnTo>
                      <a:pt x="424" y="232"/>
                    </a:lnTo>
                    <a:lnTo>
                      <a:pt x="423" y="232"/>
                    </a:lnTo>
                    <a:lnTo>
                      <a:pt x="423" y="234"/>
                    </a:lnTo>
                    <a:lnTo>
                      <a:pt x="421" y="234"/>
                    </a:lnTo>
                    <a:lnTo>
                      <a:pt x="421" y="236"/>
                    </a:lnTo>
                    <a:lnTo>
                      <a:pt x="419" y="238"/>
                    </a:lnTo>
                    <a:lnTo>
                      <a:pt x="419" y="240"/>
                    </a:lnTo>
                    <a:lnTo>
                      <a:pt x="421" y="240"/>
                    </a:lnTo>
                    <a:lnTo>
                      <a:pt x="423" y="240"/>
                    </a:lnTo>
                    <a:lnTo>
                      <a:pt x="423" y="242"/>
                    </a:lnTo>
                    <a:lnTo>
                      <a:pt x="423" y="244"/>
                    </a:lnTo>
                    <a:lnTo>
                      <a:pt x="424" y="244"/>
                    </a:lnTo>
                    <a:lnTo>
                      <a:pt x="424" y="246"/>
                    </a:lnTo>
                    <a:lnTo>
                      <a:pt x="430" y="250"/>
                    </a:lnTo>
                    <a:lnTo>
                      <a:pt x="430" y="251"/>
                    </a:lnTo>
                    <a:lnTo>
                      <a:pt x="434" y="253"/>
                    </a:lnTo>
                    <a:lnTo>
                      <a:pt x="436" y="253"/>
                    </a:lnTo>
                    <a:lnTo>
                      <a:pt x="436" y="255"/>
                    </a:lnTo>
                    <a:lnTo>
                      <a:pt x="438" y="257"/>
                    </a:lnTo>
                    <a:lnTo>
                      <a:pt x="440" y="257"/>
                    </a:lnTo>
                    <a:lnTo>
                      <a:pt x="440" y="259"/>
                    </a:lnTo>
                    <a:lnTo>
                      <a:pt x="442" y="259"/>
                    </a:lnTo>
                    <a:lnTo>
                      <a:pt x="444" y="259"/>
                    </a:lnTo>
                    <a:lnTo>
                      <a:pt x="444" y="261"/>
                    </a:lnTo>
                    <a:lnTo>
                      <a:pt x="446" y="261"/>
                    </a:lnTo>
                    <a:lnTo>
                      <a:pt x="446" y="263"/>
                    </a:lnTo>
                    <a:lnTo>
                      <a:pt x="447" y="263"/>
                    </a:lnTo>
                    <a:lnTo>
                      <a:pt x="447" y="265"/>
                    </a:lnTo>
                    <a:lnTo>
                      <a:pt x="449" y="265"/>
                    </a:lnTo>
                    <a:lnTo>
                      <a:pt x="449" y="267"/>
                    </a:lnTo>
                    <a:lnTo>
                      <a:pt x="453" y="269"/>
                    </a:lnTo>
                    <a:lnTo>
                      <a:pt x="455" y="271"/>
                    </a:lnTo>
                    <a:lnTo>
                      <a:pt x="455" y="273"/>
                    </a:lnTo>
                    <a:lnTo>
                      <a:pt x="457" y="273"/>
                    </a:lnTo>
                    <a:lnTo>
                      <a:pt x="457" y="275"/>
                    </a:lnTo>
                    <a:lnTo>
                      <a:pt x="455" y="278"/>
                    </a:lnTo>
                    <a:lnTo>
                      <a:pt x="455" y="280"/>
                    </a:lnTo>
                    <a:lnTo>
                      <a:pt x="453" y="284"/>
                    </a:lnTo>
                    <a:lnTo>
                      <a:pt x="451" y="286"/>
                    </a:lnTo>
                    <a:lnTo>
                      <a:pt x="451" y="290"/>
                    </a:lnTo>
                    <a:lnTo>
                      <a:pt x="451" y="292"/>
                    </a:lnTo>
                    <a:lnTo>
                      <a:pt x="451" y="294"/>
                    </a:lnTo>
                    <a:lnTo>
                      <a:pt x="453" y="299"/>
                    </a:lnTo>
                    <a:lnTo>
                      <a:pt x="455" y="301"/>
                    </a:lnTo>
                    <a:lnTo>
                      <a:pt x="455" y="305"/>
                    </a:lnTo>
                    <a:lnTo>
                      <a:pt x="459" y="317"/>
                    </a:lnTo>
                    <a:lnTo>
                      <a:pt x="459" y="319"/>
                    </a:lnTo>
                    <a:lnTo>
                      <a:pt x="461" y="323"/>
                    </a:lnTo>
                    <a:lnTo>
                      <a:pt x="463" y="328"/>
                    </a:lnTo>
                    <a:lnTo>
                      <a:pt x="463" y="330"/>
                    </a:lnTo>
                    <a:lnTo>
                      <a:pt x="463" y="332"/>
                    </a:lnTo>
                    <a:lnTo>
                      <a:pt x="465" y="338"/>
                    </a:lnTo>
                    <a:lnTo>
                      <a:pt x="467" y="342"/>
                    </a:lnTo>
                    <a:lnTo>
                      <a:pt x="467" y="344"/>
                    </a:lnTo>
                    <a:lnTo>
                      <a:pt x="467" y="346"/>
                    </a:lnTo>
                    <a:lnTo>
                      <a:pt x="467" y="347"/>
                    </a:lnTo>
                    <a:lnTo>
                      <a:pt x="467" y="349"/>
                    </a:lnTo>
                    <a:lnTo>
                      <a:pt x="465" y="349"/>
                    </a:lnTo>
                    <a:lnTo>
                      <a:pt x="465" y="351"/>
                    </a:lnTo>
                    <a:lnTo>
                      <a:pt x="461" y="365"/>
                    </a:lnTo>
                    <a:lnTo>
                      <a:pt x="463" y="374"/>
                    </a:lnTo>
                    <a:lnTo>
                      <a:pt x="463" y="382"/>
                    </a:lnTo>
                    <a:lnTo>
                      <a:pt x="463" y="405"/>
                    </a:lnTo>
                    <a:lnTo>
                      <a:pt x="465" y="405"/>
                    </a:lnTo>
                    <a:lnTo>
                      <a:pt x="467" y="405"/>
                    </a:lnTo>
                    <a:lnTo>
                      <a:pt x="469" y="405"/>
                    </a:lnTo>
                    <a:lnTo>
                      <a:pt x="469" y="407"/>
                    </a:lnTo>
                    <a:lnTo>
                      <a:pt x="471" y="407"/>
                    </a:lnTo>
                    <a:lnTo>
                      <a:pt x="472" y="407"/>
                    </a:lnTo>
                    <a:lnTo>
                      <a:pt x="472" y="409"/>
                    </a:lnTo>
                    <a:lnTo>
                      <a:pt x="474" y="409"/>
                    </a:lnTo>
                    <a:lnTo>
                      <a:pt x="474" y="411"/>
                    </a:lnTo>
                    <a:lnTo>
                      <a:pt x="474" y="413"/>
                    </a:lnTo>
                    <a:lnTo>
                      <a:pt x="474" y="415"/>
                    </a:lnTo>
                    <a:lnTo>
                      <a:pt x="476" y="415"/>
                    </a:lnTo>
                    <a:lnTo>
                      <a:pt x="476" y="417"/>
                    </a:lnTo>
                    <a:lnTo>
                      <a:pt x="476" y="418"/>
                    </a:lnTo>
                    <a:lnTo>
                      <a:pt x="478" y="418"/>
                    </a:lnTo>
                    <a:lnTo>
                      <a:pt x="480" y="418"/>
                    </a:lnTo>
                    <a:lnTo>
                      <a:pt x="480" y="420"/>
                    </a:lnTo>
                    <a:lnTo>
                      <a:pt x="482" y="420"/>
                    </a:lnTo>
                    <a:lnTo>
                      <a:pt x="484" y="420"/>
                    </a:lnTo>
                    <a:lnTo>
                      <a:pt x="486" y="422"/>
                    </a:lnTo>
                    <a:lnTo>
                      <a:pt x="488" y="422"/>
                    </a:lnTo>
                    <a:lnTo>
                      <a:pt x="490" y="422"/>
                    </a:lnTo>
                    <a:lnTo>
                      <a:pt x="490" y="424"/>
                    </a:lnTo>
                    <a:lnTo>
                      <a:pt x="490" y="426"/>
                    </a:lnTo>
                    <a:lnTo>
                      <a:pt x="490" y="428"/>
                    </a:lnTo>
                    <a:lnTo>
                      <a:pt x="490" y="430"/>
                    </a:lnTo>
                    <a:lnTo>
                      <a:pt x="492" y="430"/>
                    </a:lnTo>
                    <a:lnTo>
                      <a:pt x="494" y="430"/>
                    </a:lnTo>
                    <a:lnTo>
                      <a:pt x="495" y="430"/>
                    </a:lnTo>
                    <a:lnTo>
                      <a:pt x="495" y="428"/>
                    </a:lnTo>
                    <a:lnTo>
                      <a:pt x="497" y="428"/>
                    </a:lnTo>
                    <a:lnTo>
                      <a:pt x="499" y="428"/>
                    </a:lnTo>
                    <a:lnTo>
                      <a:pt x="501" y="428"/>
                    </a:lnTo>
                    <a:lnTo>
                      <a:pt x="503" y="428"/>
                    </a:lnTo>
                    <a:lnTo>
                      <a:pt x="505" y="428"/>
                    </a:lnTo>
                    <a:lnTo>
                      <a:pt x="505" y="430"/>
                    </a:lnTo>
                    <a:lnTo>
                      <a:pt x="507" y="430"/>
                    </a:lnTo>
                    <a:lnTo>
                      <a:pt x="509" y="430"/>
                    </a:lnTo>
                    <a:lnTo>
                      <a:pt x="509" y="432"/>
                    </a:lnTo>
                    <a:lnTo>
                      <a:pt x="511" y="432"/>
                    </a:lnTo>
                    <a:lnTo>
                      <a:pt x="513" y="432"/>
                    </a:lnTo>
                    <a:lnTo>
                      <a:pt x="515" y="430"/>
                    </a:lnTo>
                    <a:lnTo>
                      <a:pt x="517" y="430"/>
                    </a:lnTo>
                    <a:lnTo>
                      <a:pt x="519" y="430"/>
                    </a:lnTo>
                    <a:lnTo>
                      <a:pt x="520" y="430"/>
                    </a:lnTo>
                    <a:lnTo>
                      <a:pt x="522" y="430"/>
                    </a:lnTo>
                    <a:lnTo>
                      <a:pt x="522" y="432"/>
                    </a:lnTo>
                    <a:lnTo>
                      <a:pt x="524" y="432"/>
                    </a:lnTo>
                    <a:lnTo>
                      <a:pt x="526" y="432"/>
                    </a:lnTo>
                    <a:lnTo>
                      <a:pt x="526" y="434"/>
                    </a:lnTo>
                    <a:lnTo>
                      <a:pt x="526" y="436"/>
                    </a:lnTo>
                    <a:lnTo>
                      <a:pt x="528" y="438"/>
                    </a:lnTo>
                    <a:lnTo>
                      <a:pt x="528" y="440"/>
                    </a:lnTo>
                    <a:lnTo>
                      <a:pt x="530" y="442"/>
                    </a:lnTo>
                    <a:lnTo>
                      <a:pt x="530" y="443"/>
                    </a:lnTo>
                    <a:lnTo>
                      <a:pt x="530" y="445"/>
                    </a:lnTo>
                    <a:lnTo>
                      <a:pt x="532" y="445"/>
                    </a:lnTo>
                    <a:lnTo>
                      <a:pt x="532" y="447"/>
                    </a:lnTo>
                    <a:lnTo>
                      <a:pt x="534" y="449"/>
                    </a:lnTo>
                    <a:lnTo>
                      <a:pt x="534" y="451"/>
                    </a:lnTo>
                    <a:lnTo>
                      <a:pt x="536" y="451"/>
                    </a:lnTo>
                    <a:lnTo>
                      <a:pt x="536" y="453"/>
                    </a:lnTo>
                    <a:lnTo>
                      <a:pt x="538" y="453"/>
                    </a:lnTo>
                    <a:lnTo>
                      <a:pt x="540" y="455"/>
                    </a:lnTo>
                    <a:lnTo>
                      <a:pt x="542" y="455"/>
                    </a:lnTo>
                    <a:lnTo>
                      <a:pt x="543" y="455"/>
                    </a:lnTo>
                    <a:lnTo>
                      <a:pt x="542" y="457"/>
                    </a:lnTo>
                    <a:lnTo>
                      <a:pt x="542" y="459"/>
                    </a:lnTo>
                    <a:lnTo>
                      <a:pt x="542" y="461"/>
                    </a:lnTo>
                    <a:lnTo>
                      <a:pt x="542" y="463"/>
                    </a:lnTo>
                    <a:lnTo>
                      <a:pt x="542" y="466"/>
                    </a:lnTo>
                    <a:lnTo>
                      <a:pt x="542" y="468"/>
                    </a:lnTo>
                    <a:lnTo>
                      <a:pt x="542" y="470"/>
                    </a:lnTo>
                    <a:lnTo>
                      <a:pt x="542" y="472"/>
                    </a:lnTo>
                    <a:lnTo>
                      <a:pt x="540" y="476"/>
                    </a:lnTo>
                    <a:lnTo>
                      <a:pt x="540" y="478"/>
                    </a:lnTo>
                    <a:lnTo>
                      <a:pt x="538" y="482"/>
                    </a:lnTo>
                    <a:lnTo>
                      <a:pt x="538" y="484"/>
                    </a:lnTo>
                    <a:lnTo>
                      <a:pt x="538" y="486"/>
                    </a:lnTo>
                    <a:lnTo>
                      <a:pt x="538" y="488"/>
                    </a:lnTo>
                    <a:lnTo>
                      <a:pt x="538" y="491"/>
                    </a:lnTo>
                    <a:lnTo>
                      <a:pt x="538" y="493"/>
                    </a:lnTo>
                    <a:lnTo>
                      <a:pt x="538" y="495"/>
                    </a:lnTo>
                    <a:lnTo>
                      <a:pt x="538" y="497"/>
                    </a:lnTo>
                    <a:lnTo>
                      <a:pt x="538" y="499"/>
                    </a:lnTo>
                    <a:lnTo>
                      <a:pt x="540" y="501"/>
                    </a:lnTo>
                    <a:lnTo>
                      <a:pt x="540" y="507"/>
                    </a:lnTo>
                    <a:lnTo>
                      <a:pt x="542" y="511"/>
                    </a:lnTo>
                    <a:lnTo>
                      <a:pt x="543" y="514"/>
                    </a:lnTo>
                    <a:lnTo>
                      <a:pt x="545" y="516"/>
                    </a:lnTo>
                    <a:lnTo>
                      <a:pt x="547" y="518"/>
                    </a:lnTo>
                    <a:lnTo>
                      <a:pt x="549" y="520"/>
                    </a:lnTo>
                    <a:lnTo>
                      <a:pt x="549" y="522"/>
                    </a:lnTo>
                    <a:lnTo>
                      <a:pt x="551" y="524"/>
                    </a:lnTo>
                    <a:lnTo>
                      <a:pt x="551" y="526"/>
                    </a:lnTo>
                    <a:lnTo>
                      <a:pt x="551" y="528"/>
                    </a:lnTo>
                    <a:lnTo>
                      <a:pt x="553" y="532"/>
                    </a:lnTo>
                    <a:lnTo>
                      <a:pt x="553" y="538"/>
                    </a:lnTo>
                    <a:lnTo>
                      <a:pt x="553" y="543"/>
                    </a:lnTo>
                    <a:lnTo>
                      <a:pt x="555" y="547"/>
                    </a:lnTo>
                    <a:lnTo>
                      <a:pt x="553" y="553"/>
                    </a:lnTo>
                    <a:lnTo>
                      <a:pt x="551" y="557"/>
                    </a:lnTo>
                    <a:lnTo>
                      <a:pt x="549" y="559"/>
                    </a:lnTo>
                    <a:lnTo>
                      <a:pt x="545" y="561"/>
                    </a:lnTo>
                    <a:lnTo>
                      <a:pt x="543" y="561"/>
                    </a:lnTo>
                    <a:lnTo>
                      <a:pt x="542" y="559"/>
                    </a:lnTo>
                    <a:lnTo>
                      <a:pt x="540" y="559"/>
                    </a:lnTo>
                    <a:lnTo>
                      <a:pt x="538" y="561"/>
                    </a:lnTo>
                    <a:lnTo>
                      <a:pt x="538" y="562"/>
                    </a:lnTo>
                    <a:lnTo>
                      <a:pt x="538" y="566"/>
                    </a:lnTo>
                    <a:lnTo>
                      <a:pt x="536" y="568"/>
                    </a:lnTo>
                    <a:lnTo>
                      <a:pt x="536" y="572"/>
                    </a:lnTo>
                    <a:lnTo>
                      <a:pt x="534" y="574"/>
                    </a:lnTo>
                    <a:lnTo>
                      <a:pt x="532" y="576"/>
                    </a:lnTo>
                    <a:lnTo>
                      <a:pt x="530" y="576"/>
                    </a:lnTo>
                    <a:lnTo>
                      <a:pt x="530" y="578"/>
                    </a:lnTo>
                    <a:lnTo>
                      <a:pt x="530" y="580"/>
                    </a:lnTo>
                    <a:lnTo>
                      <a:pt x="528" y="582"/>
                    </a:lnTo>
                    <a:lnTo>
                      <a:pt x="528" y="584"/>
                    </a:lnTo>
                    <a:lnTo>
                      <a:pt x="526" y="587"/>
                    </a:lnTo>
                    <a:lnTo>
                      <a:pt x="524" y="589"/>
                    </a:lnTo>
                    <a:lnTo>
                      <a:pt x="524" y="593"/>
                    </a:lnTo>
                    <a:lnTo>
                      <a:pt x="522" y="595"/>
                    </a:lnTo>
                    <a:lnTo>
                      <a:pt x="522" y="599"/>
                    </a:lnTo>
                    <a:lnTo>
                      <a:pt x="520" y="603"/>
                    </a:lnTo>
                    <a:lnTo>
                      <a:pt x="520" y="605"/>
                    </a:lnTo>
                    <a:lnTo>
                      <a:pt x="519" y="609"/>
                    </a:lnTo>
                    <a:lnTo>
                      <a:pt x="519" y="610"/>
                    </a:lnTo>
                    <a:lnTo>
                      <a:pt x="517" y="614"/>
                    </a:lnTo>
                    <a:lnTo>
                      <a:pt x="517" y="616"/>
                    </a:lnTo>
                    <a:lnTo>
                      <a:pt x="519" y="618"/>
                    </a:lnTo>
                    <a:lnTo>
                      <a:pt x="517" y="620"/>
                    </a:lnTo>
                    <a:lnTo>
                      <a:pt x="517" y="624"/>
                    </a:lnTo>
                    <a:lnTo>
                      <a:pt x="519" y="624"/>
                    </a:lnTo>
                    <a:lnTo>
                      <a:pt x="519" y="626"/>
                    </a:lnTo>
                    <a:lnTo>
                      <a:pt x="519" y="628"/>
                    </a:lnTo>
                    <a:lnTo>
                      <a:pt x="519" y="630"/>
                    </a:lnTo>
                    <a:lnTo>
                      <a:pt x="519" y="632"/>
                    </a:lnTo>
                    <a:lnTo>
                      <a:pt x="519" y="634"/>
                    </a:lnTo>
                    <a:lnTo>
                      <a:pt x="519" y="635"/>
                    </a:lnTo>
                    <a:lnTo>
                      <a:pt x="519" y="637"/>
                    </a:lnTo>
                    <a:lnTo>
                      <a:pt x="519" y="639"/>
                    </a:lnTo>
                    <a:lnTo>
                      <a:pt x="519" y="641"/>
                    </a:lnTo>
                    <a:lnTo>
                      <a:pt x="517" y="647"/>
                    </a:lnTo>
                    <a:lnTo>
                      <a:pt x="517" y="649"/>
                    </a:lnTo>
                    <a:lnTo>
                      <a:pt x="517" y="651"/>
                    </a:lnTo>
                    <a:lnTo>
                      <a:pt x="517" y="653"/>
                    </a:lnTo>
                    <a:lnTo>
                      <a:pt x="515" y="653"/>
                    </a:lnTo>
                    <a:lnTo>
                      <a:pt x="511" y="655"/>
                    </a:lnTo>
                    <a:lnTo>
                      <a:pt x="511" y="657"/>
                    </a:lnTo>
                    <a:lnTo>
                      <a:pt x="513" y="658"/>
                    </a:lnTo>
                    <a:lnTo>
                      <a:pt x="511" y="660"/>
                    </a:lnTo>
                    <a:lnTo>
                      <a:pt x="511" y="662"/>
                    </a:lnTo>
                    <a:lnTo>
                      <a:pt x="509" y="662"/>
                    </a:lnTo>
                    <a:lnTo>
                      <a:pt x="511" y="664"/>
                    </a:lnTo>
                    <a:lnTo>
                      <a:pt x="509" y="666"/>
                    </a:lnTo>
                    <a:lnTo>
                      <a:pt x="509" y="668"/>
                    </a:lnTo>
                    <a:lnTo>
                      <a:pt x="507" y="668"/>
                    </a:lnTo>
                    <a:lnTo>
                      <a:pt x="505" y="670"/>
                    </a:lnTo>
                    <a:lnTo>
                      <a:pt x="507" y="670"/>
                    </a:lnTo>
                    <a:lnTo>
                      <a:pt x="507" y="672"/>
                    </a:lnTo>
                    <a:lnTo>
                      <a:pt x="507" y="674"/>
                    </a:lnTo>
                    <a:lnTo>
                      <a:pt x="507" y="676"/>
                    </a:lnTo>
                    <a:lnTo>
                      <a:pt x="507" y="682"/>
                    </a:lnTo>
                    <a:lnTo>
                      <a:pt x="507" y="683"/>
                    </a:lnTo>
                    <a:lnTo>
                      <a:pt x="507" y="685"/>
                    </a:lnTo>
                    <a:lnTo>
                      <a:pt x="505" y="687"/>
                    </a:lnTo>
                    <a:lnTo>
                      <a:pt x="507" y="687"/>
                    </a:lnTo>
                    <a:lnTo>
                      <a:pt x="507" y="689"/>
                    </a:lnTo>
                    <a:lnTo>
                      <a:pt x="505" y="691"/>
                    </a:lnTo>
                    <a:lnTo>
                      <a:pt x="505" y="693"/>
                    </a:lnTo>
                    <a:lnTo>
                      <a:pt x="505" y="695"/>
                    </a:lnTo>
                    <a:lnTo>
                      <a:pt x="507" y="699"/>
                    </a:lnTo>
                    <a:lnTo>
                      <a:pt x="505" y="701"/>
                    </a:lnTo>
                    <a:lnTo>
                      <a:pt x="505" y="708"/>
                    </a:lnTo>
                    <a:lnTo>
                      <a:pt x="505" y="710"/>
                    </a:lnTo>
                    <a:lnTo>
                      <a:pt x="505" y="712"/>
                    </a:lnTo>
                    <a:lnTo>
                      <a:pt x="505" y="714"/>
                    </a:lnTo>
                    <a:lnTo>
                      <a:pt x="503" y="714"/>
                    </a:lnTo>
                    <a:lnTo>
                      <a:pt x="505" y="714"/>
                    </a:lnTo>
                    <a:lnTo>
                      <a:pt x="505" y="716"/>
                    </a:lnTo>
                    <a:lnTo>
                      <a:pt x="507" y="718"/>
                    </a:lnTo>
                    <a:lnTo>
                      <a:pt x="507" y="720"/>
                    </a:lnTo>
                    <a:lnTo>
                      <a:pt x="505" y="720"/>
                    </a:lnTo>
                    <a:lnTo>
                      <a:pt x="505" y="722"/>
                    </a:lnTo>
                    <a:lnTo>
                      <a:pt x="501" y="724"/>
                    </a:lnTo>
                    <a:lnTo>
                      <a:pt x="501" y="726"/>
                    </a:lnTo>
                    <a:lnTo>
                      <a:pt x="503" y="726"/>
                    </a:lnTo>
                    <a:lnTo>
                      <a:pt x="503" y="728"/>
                    </a:lnTo>
                    <a:lnTo>
                      <a:pt x="501" y="730"/>
                    </a:lnTo>
                    <a:lnTo>
                      <a:pt x="501" y="731"/>
                    </a:lnTo>
                    <a:lnTo>
                      <a:pt x="499" y="733"/>
                    </a:lnTo>
                    <a:lnTo>
                      <a:pt x="501" y="733"/>
                    </a:lnTo>
                    <a:lnTo>
                      <a:pt x="499" y="735"/>
                    </a:lnTo>
                    <a:lnTo>
                      <a:pt x="503" y="737"/>
                    </a:lnTo>
                    <a:lnTo>
                      <a:pt x="505" y="739"/>
                    </a:lnTo>
                    <a:lnTo>
                      <a:pt x="505" y="741"/>
                    </a:lnTo>
                    <a:lnTo>
                      <a:pt x="505" y="745"/>
                    </a:lnTo>
                    <a:lnTo>
                      <a:pt x="505" y="749"/>
                    </a:lnTo>
                    <a:lnTo>
                      <a:pt x="505" y="751"/>
                    </a:lnTo>
                    <a:lnTo>
                      <a:pt x="505" y="753"/>
                    </a:lnTo>
                    <a:lnTo>
                      <a:pt x="503" y="756"/>
                    </a:lnTo>
                    <a:lnTo>
                      <a:pt x="503" y="758"/>
                    </a:lnTo>
                    <a:lnTo>
                      <a:pt x="503" y="760"/>
                    </a:lnTo>
                    <a:lnTo>
                      <a:pt x="503" y="762"/>
                    </a:lnTo>
                    <a:lnTo>
                      <a:pt x="503" y="764"/>
                    </a:lnTo>
                    <a:lnTo>
                      <a:pt x="503" y="766"/>
                    </a:lnTo>
                    <a:lnTo>
                      <a:pt x="503" y="768"/>
                    </a:lnTo>
                    <a:lnTo>
                      <a:pt x="503" y="770"/>
                    </a:lnTo>
                    <a:lnTo>
                      <a:pt x="503" y="772"/>
                    </a:lnTo>
                    <a:lnTo>
                      <a:pt x="501" y="774"/>
                    </a:lnTo>
                    <a:lnTo>
                      <a:pt x="501" y="776"/>
                    </a:lnTo>
                    <a:lnTo>
                      <a:pt x="501" y="778"/>
                    </a:lnTo>
                    <a:lnTo>
                      <a:pt x="501" y="779"/>
                    </a:lnTo>
                    <a:lnTo>
                      <a:pt x="501" y="781"/>
                    </a:lnTo>
                    <a:lnTo>
                      <a:pt x="501" y="783"/>
                    </a:lnTo>
                    <a:lnTo>
                      <a:pt x="501" y="785"/>
                    </a:lnTo>
                    <a:lnTo>
                      <a:pt x="501" y="787"/>
                    </a:lnTo>
                    <a:lnTo>
                      <a:pt x="501" y="789"/>
                    </a:lnTo>
                    <a:lnTo>
                      <a:pt x="501" y="791"/>
                    </a:lnTo>
                    <a:lnTo>
                      <a:pt x="501" y="793"/>
                    </a:lnTo>
                    <a:lnTo>
                      <a:pt x="501" y="795"/>
                    </a:lnTo>
                    <a:lnTo>
                      <a:pt x="501" y="797"/>
                    </a:lnTo>
                    <a:lnTo>
                      <a:pt x="501" y="799"/>
                    </a:lnTo>
                    <a:lnTo>
                      <a:pt x="503" y="799"/>
                    </a:lnTo>
                    <a:lnTo>
                      <a:pt x="503" y="801"/>
                    </a:lnTo>
                    <a:lnTo>
                      <a:pt x="503" y="802"/>
                    </a:lnTo>
                    <a:lnTo>
                      <a:pt x="503" y="804"/>
                    </a:lnTo>
                    <a:lnTo>
                      <a:pt x="503" y="806"/>
                    </a:lnTo>
                    <a:lnTo>
                      <a:pt x="503" y="808"/>
                    </a:lnTo>
                    <a:lnTo>
                      <a:pt x="505" y="808"/>
                    </a:lnTo>
                    <a:lnTo>
                      <a:pt x="505" y="810"/>
                    </a:lnTo>
                    <a:lnTo>
                      <a:pt x="507" y="812"/>
                    </a:lnTo>
                    <a:lnTo>
                      <a:pt x="507" y="814"/>
                    </a:lnTo>
                    <a:lnTo>
                      <a:pt x="509" y="816"/>
                    </a:lnTo>
                    <a:lnTo>
                      <a:pt x="509" y="818"/>
                    </a:lnTo>
                    <a:lnTo>
                      <a:pt x="511" y="818"/>
                    </a:lnTo>
                    <a:lnTo>
                      <a:pt x="513" y="822"/>
                    </a:lnTo>
                    <a:lnTo>
                      <a:pt x="515" y="824"/>
                    </a:lnTo>
                    <a:lnTo>
                      <a:pt x="515" y="826"/>
                    </a:lnTo>
                    <a:lnTo>
                      <a:pt x="517" y="826"/>
                    </a:lnTo>
                    <a:lnTo>
                      <a:pt x="522" y="831"/>
                    </a:lnTo>
                    <a:lnTo>
                      <a:pt x="524" y="831"/>
                    </a:lnTo>
                    <a:lnTo>
                      <a:pt x="526" y="833"/>
                    </a:lnTo>
                    <a:lnTo>
                      <a:pt x="528" y="833"/>
                    </a:lnTo>
                    <a:lnTo>
                      <a:pt x="530" y="833"/>
                    </a:lnTo>
                    <a:lnTo>
                      <a:pt x="530" y="835"/>
                    </a:lnTo>
                    <a:lnTo>
                      <a:pt x="532" y="837"/>
                    </a:lnTo>
                    <a:lnTo>
                      <a:pt x="534" y="837"/>
                    </a:lnTo>
                    <a:lnTo>
                      <a:pt x="534" y="839"/>
                    </a:lnTo>
                    <a:lnTo>
                      <a:pt x="536" y="841"/>
                    </a:lnTo>
                    <a:lnTo>
                      <a:pt x="538" y="841"/>
                    </a:lnTo>
                    <a:lnTo>
                      <a:pt x="540" y="841"/>
                    </a:lnTo>
                    <a:lnTo>
                      <a:pt x="540" y="843"/>
                    </a:lnTo>
                    <a:lnTo>
                      <a:pt x="540" y="845"/>
                    </a:lnTo>
                    <a:lnTo>
                      <a:pt x="540" y="847"/>
                    </a:lnTo>
                    <a:lnTo>
                      <a:pt x="538" y="847"/>
                    </a:lnTo>
                    <a:lnTo>
                      <a:pt x="536" y="847"/>
                    </a:lnTo>
                    <a:lnTo>
                      <a:pt x="534" y="847"/>
                    </a:lnTo>
                    <a:lnTo>
                      <a:pt x="534" y="849"/>
                    </a:lnTo>
                    <a:lnTo>
                      <a:pt x="532" y="850"/>
                    </a:lnTo>
                    <a:lnTo>
                      <a:pt x="532" y="852"/>
                    </a:lnTo>
                    <a:lnTo>
                      <a:pt x="532" y="854"/>
                    </a:lnTo>
                    <a:lnTo>
                      <a:pt x="530" y="854"/>
                    </a:lnTo>
                    <a:lnTo>
                      <a:pt x="530" y="856"/>
                    </a:lnTo>
                    <a:lnTo>
                      <a:pt x="530" y="858"/>
                    </a:lnTo>
                    <a:lnTo>
                      <a:pt x="528" y="860"/>
                    </a:lnTo>
                    <a:lnTo>
                      <a:pt x="528" y="862"/>
                    </a:lnTo>
                    <a:lnTo>
                      <a:pt x="528" y="864"/>
                    </a:lnTo>
                    <a:lnTo>
                      <a:pt x="528" y="866"/>
                    </a:lnTo>
                    <a:lnTo>
                      <a:pt x="530" y="866"/>
                    </a:lnTo>
                    <a:lnTo>
                      <a:pt x="530" y="868"/>
                    </a:lnTo>
                    <a:lnTo>
                      <a:pt x="530" y="870"/>
                    </a:lnTo>
                    <a:lnTo>
                      <a:pt x="532" y="870"/>
                    </a:lnTo>
                    <a:lnTo>
                      <a:pt x="534" y="868"/>
                    </a:lnTo>
                    <a:lnTo>
                      <a:pt x="536" y="870"/>
                    </a:lnTo>
                    <a:lnTo>
                      <a:pt x="534" y="870"/>
                    </a:lnTo>
                    <a:lnTo>
                      <a:pt x="534" y="868"/>
                    </a:lnTo>
                    <a:lnTo>
                      <a:pt x="532" y="868"/>
                    </a:lnTo>
                    <a:lnTo>
                      <a:pt x="532" y="870"/>
                    </a:lnTo>
                    <a:lnTo>
                      <a:pt x="532" y="872"/>
                    </a:lnTo>
                    <a:lnTo>
                      <a:pt x="534" y="872"/>
                    </a:lnTo>
                    <a:lnTo>
                      <a:pt x="536" y="870"/>
                    </a:lnTo>
                    <a:lnTo>
                      <a:pt x="534" y="872"/>
                    </a:lnTo>
                    <a:lnTo>
                      <a:pt x="534" y="874"/>
                    </a:lnTo>
                    <a:lnTo>
                      <a:pt x="536" y="874"/>
                    </a:lnTo>
                    <a:lnTo>
                      <a:pt x="536" y="875"/>
                    </a:lnTo>
                    <a:lnTo>
                      <a:pt x="538" y="875"/>
                    </a:lnTo>
                    <a:lnTo>
                      <a:pt x="538" y="877"/>
                    </a:lnTo>
                    <a:lnTo>
                      <a:pt x="540" y="877"/>
                    </a:lnTo>
                    <a:lnTo>
                      <a:pt x="542" y="877"/>
                    </a:lnTo>
                    <a:lnTo>
                      <a:pt x="542" y="879"/>
                    </a:lnTo>
                    <a:lnTo>
                      <a:pt x="543" y="879"/>
                    </a:lnTo>
                    <a:lnTo>
                      <a:pt x="545" y="881"/>
                    </a:lnTo>
                    <a:lnTo>
                      <a:pt x="547" y="881"/>
                    </a:lnTo>
                    <a:lnTo>
                      <a:pt x="549" y="883"/>
                    </a:lnTo>
                    <a:lnTo>
                      <a:pt x="553" y="883"/>
                    </a:lnTo>
                    <a:lnTo>
                      <a:pt x="555" y="885"/>
                    </a:lnTo>
                    <a:lnTo>
                      <a:pt x="557" y="887"/>
                    </a:lnTo>
                    <a:lnTo>
                      <a:pt x="561" y="887"/>
                    </a:lnTo>
                    <a:lnTo>
                      <a:pt x="563" y="889"/>
                    </a:lnTo>
                    <a:lnTo>
                      <a:pt x="565" y="889"/>
                    </a:lnTo>
                    <a:lnTo>
                      <a:pt x="567" y="889"/>
                    </a:lnTo>
                    <a:lnTo>
                      <a:pt x="567" y="891"/>
                    </a:lnTo>
                    <a:lnTo>
                      <a:pt x="568" y="891"/>
                    </a:lnTo>
                    <a:lnTo>
                      <a:pt x="570" y="891"/>
                    </a:lnTo>
                    <a:lnTo>
                      <a:pt x="572" y="891"/>
                    </a:lnTo>
                    <a:lnTo>
                      <a:pt x="572" y="893"/>
                    </a:lnTo>
                    <a:lnTo>
                      <a:pt x="574" y="893"/>
                    </a:lnTo>
                    <a:lnTo>
                      <a:pt x="576" y="895"/>
                    </a:lnTo>
                    <a:lnTo>
                      <a:pt x="578" y="895"/>
                    </a:lnTo>
                    <a:lnTo>
                      <a:pt x="580" y="895"/>
                    </a:lnTo>
                    <a:lnTo>
                      <a:pt x="580" y="897"/>
                    </a:lnTo>
                    <a:lnTo>
                      <a:pt x="582" y="897"/>
                    </a:lnTo>
                    <a:lnTo>
                      <a:pt x="582" y="898"/>
                    </a:lnTo>
                    <a:lnTo>
                      <a:pt x="584" y="898"/>
                    </a:lnTo>
                    <a:lnTo>
                      <a:pt x="586" y="898"/>
                    </a:lnTo>
                    <a:lnTo>
                      <a:pt x="586" y="900"/>
                    </a:lnTo>
                    <a:lnTo>
                      <a:pt x="588" y="900"/>
                    </a:lnTo>
                    <a:lnTo>
                      <a:pt x="588" y="902"/>
                    </a:lnTo>
                    <a:lnTo>
                      <a:pt x="588" y="904"/>
                    </a:lnTo>
                    <a:lnTo>
                      <a:pt x="588" y="906"/>
                    </a:lnTo>
                    <a:lnTo>
                      <a:pt x="590" y="906"/>
                    </a:lnTo>
                    <a:lnTo>
                      <a:pt x="590" y="908"/>
                    </a:lnTo>
                    <a:lnTo>
                      <a:pt x="590" y="910"/>
                    </a:lnTo>
                    <a:lnTo>
                      <a:pt x="590" y="912"/>
                    </a:lnTo>
                    <a:lnTo>
                      <a:pt x="591" y="912"/>
                    </a:lnTo>
                    <a:lnTo>
                      <a:pt x="591" y="914"/>
                    </a:lnTo>
                    <a:lnTo>
                      <a:pt x="591" y="916"/>
                    </a:lnTo>
                    <a:lnTo>
                      <a:pt x="591" y="918"/>
                    </a:lnTo>
                    <a:lnTo>
                      <a:pt x="591" y="920"/>
                    </a:lnTo>
                    <a:lnTo>
                      <a:pt x="591" y="922"/>
                    </a:lnTo>
                    <a:lnTo>
                      <a:pt x="591" y="923"/>
                    </a:lnTo>
                    <a:lnTo>
                      <a:pt x="591" y="925"/>
                    </a:lnTo>
                    <a:lnTo>
                      <a:pt x="593" y="925"/>
                    </a:lnTo>
                    <a:lnTo>
                      <a:pt x="593" y="927"/>
                    </a:lnTo>
                    <a:lnTo>
                      <a:pt x="593" y="929"/>
                    </a:lnTo>
                    <a:lnTo>
                      <a:pt x="593" y="931"/>
                    </a:lnTo>
                    <a:lnTo>
                      <a:pt x="593" y="933"/>
                    </a:lnTo>
                    <a:lnTo>
                      <a:pt x="593" y="935"/>
                    </a:lnTo>
                    <a:lnTo>
                      <a:pt x="595" y="935"/>
                    </a:lnTo>
                    <a:lnTo>
                      <a:pt x="584" y="933"/>
                    </a:lnTo>
                    <a:lnTo>
                      <a:pt x="582" y="933"/>
                    </a:lnTo>
                    <a:lnTo>
                      <a:pt x="561" y="929"/>
                    </a:lnTo>
                    <a:lnTo>
                      <a:pt x="545" y="927"/>
                    </a:lnTo>
                    <a:lnTo>
                      <a:pt x="536" y="925"/>
                    </a:lnTo>
                    <a:lnTo>
                      <a:pt x="522" y="923"/>
                    </a:lnTo>
                    <a:lnTo>
                      <a:pt x="509" y="922"/>
                    </a:lnTo>
                    <a:lnTo>
                      <a:pt x="501" y="922"/>
                    </a:lnTo>
                    <a:lnTo>
                      <a:pt x="394" y="904"/>
                    </a:lnTo>
                    <a:lnTo>
                      <a:pt x="390" y="904"/>
                    </a:lnTo>
                    <a:lnTo>
                      <a:pt x="386" y="902"/>
                    </a:lnTo>
                    <a:lnTo>
                      <a:pt x="382" y="902"/>
                    </a:lnTo>
                    <a:lnTo>
                      <a:pt x="375" y="900"/>
                    </a:lnTo>
                    <a:lnTo>
                      <a:pt x="367" y="900"/>
                    </a:lnTo>
                    <a:lnTo>
                      <a:pt x="359" y="898"/>
                    </a:lnTo>
                    <a:lnTo>
                      <a:pt x="351" y="898"/>
                    </a:lnTo>
                    <a:lnTo>
                      <a:pt x="340" y="897"/>
                    </a:lnTo>
                    <a:lnTo>
                      <a:pt x="332" y="895"/>
                    </a:lnTo>
                    <a:lnTo>
                      <a:pt x="330" y="895"/>
                    </a:lnTo>
                    <a:lnTo>
                      <a:pt x="327" y="895"/>
                    </a:lnTo>
                    <a:lnTo>
                      <a:pt x="321" y="893"/>
                    </a:lnTo>
                    <a:lnTo>
                      <a:pt x="246" y="881"/>
                    </a:lnTo>
                    <a:lnTo>
                      <a:pt x="244" y="868"/>
                    </a:lnTo>
                    <a:lnTo>
                      <a:pt x="238" y="822"/>
                    </a:lnTo>
                    <a:lnTo>
                      <a:pt x="225" y="720"/>
                    </a:lnTo>
                    <a:lnTo>
                      <a:pt x="225" y="718"/>
                    </a:lnTo>
                    <a:lnTo>
                      <a:pt x="219" y="687"/>
                    </a:lnTo>
                    <a:lnTo>
                      <a:pt x="217" y="668"/>
                    </a:lnTo>
                    <a:lnTo>
                      <a:pt x="211" y="630"/>
                    </a:lnTo>
                    <a:lnTo>
                      <a:pt x="211" y="626"/>
                    </a:lnTo>
                    <a:lnTo>
                      <a:pt x="161" y="586"/>
                    </a:lnTo>
                    <a:lnTo>
                      <a:pt x="140" y="553"/>
                    </a:lnTo>
                    <a:lnTo>
                      <a:pt x="88" y="472"/>
                    </a:lnTo>
                    <a:lnTo>
                      <a:pt x="85" y="468"/>
                    </a:lnTo>
                    <a:lnTo>
                      <a:pt x="81" y="463"/>
                    </a:lnTo>
                    <a:lnTo>
                      <a:pt x="73" y="451"/>
                    </a:lnTo>
                    <a:lnTo>
                      <a:pt x="69" y="443"/>
                    </a:lnTo>
                    <a:lnTo>
                      <a:pt x="65" y="438"/>
                    </a:lnTo>
                    <a:lnTo>
                      <a:pt x="63" y="438"/>
                    </a:lnTo>
                    <a:lnTo>
                      <a:pt x="63" y="436"/>
                    </a:lnTo>
                    <a:lnTo>
                      <a:pt x="58" y="428"/>
                    </a:lnTo>
                    <a:lnTo>
                      <a:pt x="37" y="395"/>
                    </a:lnTo>
                    <a:lnTo>
                      <a:pt x="21" y="372"/>
                    </a:lnTo>
                    <a:lnTo>
                      <a:pt x="17" y="369"/>
                    </a:lnTo>
                    <a:lnTo>
                      <a:pt x="17" y="353"/>
                    </a:lnTo>
                    <a:lnTo>
                      <a:pt x="17" y="351"/>
                    </a:lnTo>
                    <a:lnTo>
                      <a:pt x="14" y="305"/>
                    </a:lnTo>
                    <a:lnTo>
                      <a:pt x="14" y="298"/>
                    </a:lnTo>
                    <a:lnTo>
                      <a:pt x="12" y="288"/>
                    </a:lnTo>
                    <a:lnTo>
                      <a:pt x="12" y="265"/>
                    </a:lnTo>
                    <a:lnTo>
                      <a:pt x="10" y="257"/>
                    </a:lnTo>
                    <a:lnTo>
                      <a:pt x="10" y="246"/>
                    </a:lnTo>
                    <a:lnTo>
                      <a:pt x="10" y="236"/>
                    </a:lnTo>
                    <a:lnTo>
                      <a:pt x="8" y="228"/>
                    </a:lnTo>
                    <a:lnTo>
                      <a:pt x="8" y="215"/>
                    </a:lnTo>
                    <a:lnTo>
                      <a:pt x="6" y="202"/>
                    </a:lnTo>
                    <a:lnTo>
                      <a:pt x="6" y="200"/>
                    </a:lnTo>
                    <a:lnTo>
                      <a:pt x="6" y="194"/>
                    </a:lnTo>
                    <a:lnTo>
                      <a:pt x="4" y="169"/>
                    </a:lnTo>
                    <a:lnTo>
                      <a:pt x="4" y="167"/>
                    </a:lnTo>
                    <a:lnTo>
                      <a:pt x="4" y="165"/>
                    </a:lnTo>
                    <a:lnTo>
                      <a:pt x="4" y="163"/>
                    </a:lnTo>
                    <a:lnTo>
                      <a:pt x="4" y="161"/>
                    </a:lnTo>
                    <a:lnTo>
                      <a:pt x="4" y="159"/>
                    </a:lnTo>
                    <a:lnTo>
                      <a:pt x="4" y="157"/>
                    </a:lnTo>
                    <a:lnTo>
                      <a:pt x="4" y="155"/>
                    </a:lnTo>
                    <a:lnTo>
                      <a:pt x="4" y="154"/>
                    </a:lnTo>
                    <a:lnTo>
                      <a:pt x="4" y="152"/>
                    </a:lnTo>
                    <a:lnTo>
                      <a:pt x="4" y="150"/>
                    </a:lnTo>
                    <a:lnTo>
                      <a:pt x="4" y="148"/>
                    </a:lnTo>
                    <a:lnTo>
                      <a:pt x="4" y="146"/>
                    </a:lnTo>
                    <a:lnTo>
                      <a:pt x="4" y="144"/>
                    </a:lnTo>
                    <a:lnTo>
                      <a:pt x="4" y="142"/>
                    </a:lnTo>
                    <a:lnTo>
                      <a:pt x="4" y="140"/>
                    </a:lnTo>
                    <a:lnTo>
                      <a:pt x="4" y="138"/>
                    </a:lnTo>
                    <a:lnTo>
                      <a:pt x="4" y="136"/>
                    </a:lnTo>
                    <a:lnTo>
                      <a:pt x="4" y="134"/>
                    </a:lnTo>
                    <a:lnTo>
                      <a:pt x="4" y="132"/>
                    </a:lnTo>
                    <a:lnTo>
                      <a:pt x="2" y="131"/>
                    </a:lnTo>
                    <a:lnTo>
                      <a:pt x="2" y="129"/>
                    </a:lnTo>
                    <a:lnTo>
                      <a:pt x="2" y="127"/>
                    </a:lnTo>
                    <a:lnTo>
                      <a:pt x="2" y="125"/>
                    </a:lnTo>
                    <a:lnTo>
                      <a:pt x="2" y="123"/>
                    </a:lnTo>
                    <a:lnTo>
                      <a:pt x="2" y="121"/>
                    </a:lnTo>
                    <a:lnTo>
                      <a:pt x="2" y="119"/>
                    </a:lnTo>
                    <a:lnTo>
                      <a:pt x="2" y="117"/>
                    </a:lnTo>
                    <a:lnTo>
                      <a:pt x="2" y="115"/>
                    </a:lnTo>
                    <a:lnTo>
                      <a:pt x="2" y="113"/>
                    </a:lnTo>
                    <a:lnTo>
                      <a:pt x="2" y="111"/>
                    </a:lnTo>
                    <a:lnTo>
                      <a:pt x="2" y="109"/>
                    </a:lnTo>
                    <a:lnTo>
                      <a:pt x="2" y="107"/>
                    </a:lnTo>
                    <a:lnTo>
                      <a:pt x="2" y="106"/>
                    </a:lnTo>
                    <a:lnTo>
                      <a:pt x="2" y="104"/>
                    </a:lnTo>
                    <a:lnTo>
                      <a:pt x="2" y="102"/>
                    </a:lnTo>
                    <a:lnTo>
                      <a:pt x="2" y="100"/>
                    </a:lnTo>
                    <a:lnTo>
                      <a:pt x="2" y="98"/>
                    </a:lnTo>
                    <a:lnTo>
                      <a:pt x="2" y="96"/>
                    </a:lnTo>
                    <a:lnTo>
                      <a:pt x="2" y="94"/>
                    </a:lnTo>
                    <a:lnTo>
                      <a:pt x="2" y="92"/>
                    </a:lnTo>
                    <a:lnTo>
                      <a:pt x="2" y="90"/>
                    </a:lnTo>
                    <a:lnTo>
                      <a:pt x="2" y="88"/>
                    </a:lnTo>
                    <a:lnTo>
                      <a:pt x="2" y="86"/>
                    </a:lnTo>
                    <a:lnTo>
                      <a:pt x="2" y="84"/>
                    </a:lnTo>
                    <a:lnTo>
                      <a:pt x="2" y="83"/>
                    </a:lnTo>
                    <a:lnTo>
                      <a:pt x="0" y="83"/>
                    </a:lnTo>
                    <a:lnTo>
                      <a:pt x="0" y="81"/>
                    </a:lnTo>
                    <a:lnTo>
                      <a:pt x="0" y="79"/>
                    </a:lnTo>
                    <a:lnTo>
                      <a:pt x="0" y="77"/>
                    </a:lnTo>
                    <a:lnTo>
                      <a:pt x="0" y="75"/>
                    </a:lnTo>
                    <a:lnTo>
                      <a:pt x="0" y="73"/>
                    </a:lnTo>
                    <a:lnTo>
                      <a:pt x="0" y="71"/>
                    </a:lnTo>
                    <a:lnTo>
                      <a:pt x="0" y="69"/>
                    </a:lnTo>
                    <a:lnTo>
                      <a:pt x="0" y="67"/>
                    </a:lnTo>
                    <a:lnTo>
                      <a:pt x="0" y="65"/>
                    </a:lnTo>
                    <a:lnTo>
                      <a:pt x="0" y="63"/>
                    </a:lnTo>
                    <a:lnTo>
                      <a:pt x="0" y="61"/>
                    </a:lnTo>
                    <a:lnTo>
                      <a:pt x="0" y="59"/>
                    </a:lnTo>
                    <a:lnTo>
                      <a:pt x="0" y="58"/>
                    </a:lnTo>
                    <a:lnTo>
                      <a:pt x="0" y="56"/>
                    </a:lnTo>
                    <a:lnTo>
                      <a:pt x="0" y="54"/>
                    </a:lnTo>
                    <a:lnTo>
                      <a:pt x="2" y="54"/>
                    </a:lnTo>
                    <a:lnTo>
                      <a:pt x="2" y="52"/>
                    </a:lnTo>
                    <a:lnTo>
                      <a:pt x="2" y="50"/>
                    </a:lnTo>
                    <a:lnTo>
                      <a:pt x="2" y="48"/>
                    </a:lnTo>
                    <a:lnTo>
                      <a:pt x="2" y="46"/>
                    </a:lnTo>
                    <a:lnTo>
                      <a:pt x="2" y="44"/>
                    </a:lnTo>
                    <a:lnTo>
                      <a:pt x="2" y="42"/>
                    </a:lnTo>
                    <a:lnTo>
                      <a:pt x="35" y="40"/>
                    </a:lnTo>
                    <a:lnTo>
                      <a:pt x="52" y="38"/>
                    </a:lnTo>
                    <a:lnTo>
                      <a:pt x="86" y="36"/>
                    </a:lnTo>
                    <a:lnTo>
                      <a:pt x="88" y="36"/>
                    </a:lnTo>
                    <a:lnTo>
                      <a:pt x="98" y="35"/>
                    </a:lnTo>
                    <a:lnTo>
                      <a:pt x="106" y="35"/>
                    </a:lnTo>
                    <a:lnTo>
                      <a:pt x="108" y="35"/>
                    </a:lnTo>
                    <a:lnTo>
                      <a:pt x="111" y="35"/>
                    </a:lnTo>
                    <a:lnTo>
                      <a:pt x="113" y="35"/>
                    </a:lnTo>
                    <a:lnTo>
                      <a:pt x="117" y="33"/>
                    </a:lnTo>
                    <a:lnTo>
                      <a:pt x="119" y="33"/>
                    </a:lnTo>
                    <a:lnTo>
                      <a:pt x="121" y="33"/>
                    </a:lnTo>
                    <a:lnTo>
                      <a:pt x="123" y="33"/>
                    </a:lnTo>
                    <a:lnTo>
                      <a:pt x="129" y="33"/>
                    </a:lnTo>
                    <a:lnTo>
                      <a:pt x="131" y="33"/>
                    </a:lnTo>
                    <a:lnTo>
                      <a:pt x="133" y="33"/>
                    </a:lnTo>
                    <a:lnTo>
                      <a:pt x="134" y="33"/>
                    </a:lnTo>
                    <a:lnTo>
                      <a:pt x="136" y="33"/>
                    </a:lnTo>
                    <a:lnTo>
                      <a:pt x="138" y="33"/>
                    </a:lnTo>
                    <a:lnTo>
                      <a:pt x="144" y="31"/>
                    </a:lnTo>
                    <a:lnTo>
                      <a:pt x="146" y="31"/>
                    </a:lnTo>
                    <a:lnTo>
                      <a:pt x="150" y="31"/>
                    </a:lnTo>
                    <a:lnTo>
                      <a:pt x="154" y="31"/>
                    </a:lnTo>
                    <a:lnTo>
                      <a:pt x="156" y="31"/>
                    </a:lnTo>
                    <a:close/>
                    <a:moveTo>
                      <a:pt x="574" y="463"/>
                    </a:moveTo>
                    <a:lnTo>
                      <a:pt x="574" y="465"/>
                    </a:lnTo>
                    <a:lnTo>
                      <a:pt x="574" y="466"/>
                    </a:lnTo>
                    <a:lnTo>
                      <a:pt x="574" y="465"/>
                    </a:lnTo>
                    <a:lnTo>
                      <a:pt x="572" y="465"/>
                    </a:lnTo>
                    <a:lnTo>
                      <a:pt x="574" y="466"/>
                    </a:lnTo>
                    <a:lnTo>
                      <a:pt x="574" y="470"/>
                    </a:lnTo>
                    <a:lnTo>
                      <a:pt x="576" y="472"/>
                    </a:lnTo>
                    <a:lnTo>
                      <a:pt x="576" y="476"/>
                    </a:lnTo>
                    <a:lnTo>
                      <a:pt x="580" y="480"/>
                    </a:lnTo>
                    <a:lnTo>
                      <a:pt x="582" y="482"/>
                    </a:lnTo>
                    <a:lnTo>
                      <a:pt x="584" y="484"/>
                    </a:lnTo>
                    <a:lnTo>
                      <a:pt x="588" y="488"/>
                    </a:lnTo>
                    <a:lnTo>
                      <a:pt x="590" y="490"/>
                    </a:lnTo>
                    <a:lnTo>
                      <a:pt x="593" y="491"/>
                    </a:lnTo>
                    <a:lnTo>
                      <a:pt x="595" y="493"/>
                    </a:lnTo>
                    <a:lnTo>
                      <a:pt x="599" y="495"/>
                    </a:lnTo>
                    <a:lnTo>
                      <a:pt x="601" y="497"/>
                    </a:lnTo>
                    <a:lnTo>
                      <a:pt x="603" y="499"/>
                    </a:lnTo>
                    <a:lnTo>
                      <a:pt x="607" y="501"/>
                    </a:lnTo>
                    <a:lnTo>
                      <a:pt x="609" y="501"/>
                    </a:lnTo>
                    <a:lnTo>
                      <a:pt x="609" y="503"/>
                    </a:lnTo>
                    <a:lnTo>
                      <a:pt x="611" y="503"/>
                    </a:lnTo>
                    <a:lnTo>
                      <a:pt x="611" y="505"/>
                    </a:lnTo>
                    <a:lnTo>
                      <a:pt x="613" y="505"/>
                    </a:lnTo>
                    <a:lnTo>
                      <a:pt x="615" y="507"/>
                    </a:lnTo>
                    <a:lnTo>
                      <a:pt x="615" y="509"/>
                    </a:lnTo>
                    <a:lnTo>
                      <a:pt x="616" y="511"/>
                    </a:lnTo>
                    <a:lnTo>
                      <a:pt x="618" y="513"/>
                    </a:lnTo>
                    <a:lnTo>
                      <a:pt x="618" y="514"/>
                    </a:lnTo>
                    <a:lnTo>
                      <a:pt x="618" y="516"/>
                    </a:lnTo>
                    <a:lnTo>
                      <a:pt x="620" y="516"/>
                    </a:lnTo>
                    <a:lnTo>
                      <a:pt x="620" y="518"/>
                    </a:lnTo>
                    <a:lnTo>
                      <a:pt x="622" y="524"/>
                    </a:lnTo>
                    <a:lnTo>
                      <a:pt x="620" y="526"/>
                    </a:lnTo>
                    <a:lnTo>
                      <a:pt x="618" y="526"/>
                    </a:lnTo>
                    <a:lnTo>
                      <a:pt x="616" y="526"/>
                    </a:lnTo>
                    <a:lnTo>
                      <a:pt x="615" y="526"/>
                    </a:lnTo>
                    <a:lnTo>
                      <a:pt x="613" y="526"/>
                    </a:lnTo>
                    <a:lnTo>
                      <a:pt x="613" y="524"/>
                    </a:lnTo>
                    <a:lnTo>
                      <a:pt x="611" y="524"/>
                    </a:lnTo>
                    <a:lnTo>
                      <a:pt x="613" y="524"/>
                    </a:lnTo>
                    <a:lnTo>
                      <a:pt x="613" y="522"/>
                    </a:lnTo>
                    <a:lnTo>
                      <a:pt x="611" y="524"/>
                    </a:lnTo>
                    <a:lnTo>
                      <a:pt x="609" y="524"/>
                    </a:lnTo>
                    <a:lnTo>
                      <a:pt x="609" y="522"/>
                    </a:lnTo>
                    <a:lnTo>
                      <a:pt x="607" y="522"/>
                    </a:lnTo>
                    <a:lnTo>
                      <a:pt x="605" y="522"/>
                    </a:lnTo>
                    <a:lnTo>
                      <a:pt x="603" y="522"/>
                    </a:lnTo>
                    <a:lnTo>
                      <a:pt x="603" y="520"/>
                    </a:lnTo>
                    <a:lnTo>
                      <a:pt x="601" y="518"/>
                    </a:lnTo>
                    <a:lnTo>
                      <a:pt x="599" y="516"/>
                    </a:lnTo>
                    <a:lnTo>
                      <a:pt x="599" y="514"/>
                    </a:lnTo>
                    <a:lnTo>
                      <a:pt x="597" y="513"/>
                    </a:lnTo>
                    <a:lnTo>
                      <a:pt x="595" y="513"/>
                    </a:lnTo>
                    <a:lnTo>
                      <a:pt x="593" y="511"/>
                    </a:lnTo>
                    <a:lnTo>
                      <a:pt x="591" y="509"/>
                    </a:lnTo>
                    <a:lnTo>
                      <a:pt x="591" y="511"/>
                    </a:lnTo>
                    <a:lnTo>
                      <a:pt x="593" y="513"/>
                    </a:lnTo>
                    <a:lnTo>
                      <a:pt x="595" y="513"/>
                    </a:lnTo>
                    <a:lnTo>
                      <a:pt x="599" y="514"/>
                    </a:lnTo>
                    <a:lnTo>
                      <a:pt x="599" y="516"/>
                    </a:lnTo>
                    <a:lnTo>
                      <a:pt x="601" y="518"/>
                    </a:lnTo>
                    <a:lnTo>
                      <a:pt x="601" y="520"/>
                    </a:lnTo>
                    <a:lnTo>
                      <a:pt x="601" y="522"/>
                    </a:lnTo>
                    <a:lnTo>
                      <a:pt x="601" y="524"/>
                    </a:lnTo>
                    <a:lnTo>
                      <a:pt x="599" y="524"/>
                    </a:lnTo>
                    <a:lnTo>
                      <a:pt x="597" y="524"/>
                    </a:lnTo>
                    <a:lnTo>
                      <a:pt x="595" y="524"/>
                    </a:lnTo>
                    <a:lnTo>
                      <a:pt x="595" y="522"/>
                    </a:lnTo>
                    <a:lnTo>
                      <a:pt x="595" y="520"/>
                    </a:lnTo>
                    <a:lnTo>
                      <a:pt x="593" y="520"/>
                    </a:lnTo>
                    <a:lnTo>
                      <a:pt x="593" y="522"/>
                    </a:lnTo>
                    <a:lnTo>
                      <a:pt x="591" y="524"/>
                    </a:lnTo>
                    <a:lnTo>
                      <a:pt x="590" y="524"/>
                    </a:lnTo>
                    <a:lnTo>
                      <a:pt x="588" y="524"/>
                    </a:lnTo>
                    <a:lnTo>
                      <a:pt x="586" y="522"/>
                    </a:lnTo>
                    <a:lnTo>
                      <a:pt x="584" y="522"/>
                    </a:lnTo>
                    <a:lnTo>
                      <a:pt x="584" y="520"/>
                    </a:lnTo>
                    <a:lnTo>
                      <a:pt x="584" y="518"/>
                    </a:lnTo>
                    <a:lnTo>
                      <a:pt x="586" y="518"/>
                    </a:lnTo>
                    <a:lnTo>
                      <a:pt x="586" y="516"/>
                    </a:lnTo>
                    <a:lnTo>
                      <a:pt x="584" y="518"/>
                    </a:lnTo>
                    <a:lnTo>
                      <a:pt x="584" y="516"/>
                    </a:lnTo>
                    <a:lnTo>
                      <a:pt x="582" y="516"/>
                    </a:lnTo>
                    <a:lnTo>
                      <a:pt x="580" y="516"/>
                    </a:lnTo>
                    <a:lnTo>
                      <a:pt x="578" y="516"/>
                    </a:lnTo>
                    <a:lnTo>
                      <a:pt x="576" y="516"/>
                    </a:lnTo>
                    <a:lnTo>
                      <a:pt x="574" y="516"/>
                    </a:lnTo>
                    <a:lnTo>
                      <a:pt x="572" y="514"/>
                    </a:lnTo>
                    <a:lnTo>
                      <a:pt x="570" y="514"/>
                    </a:lnTo>
                    <a:lnTo>
                      <a:pt x="568" y="513"/>
                    </a:lnTo>
                    <a:lnTo>
                      <a:pt x="567" y="513"/>
                    </a:lnTo>
                    <a:lnTo>
                      <a:pt x="565" y="511"/>
                    </a:lnTo>
                    <a:lnTo>
                      <a:pt x="563" y="511"/>
                    </a:lnTo>
                    <a:lnTo>
                      <a:pt x="561" y="509"/>
                    </a:lnTo>
                    <a:lnTo>
                      <a:pt x="559" y="507"/>
                    </a:lnTo>
                    <a:lnTo>
                      <a:pt x="557" y="505"/>
                    </a:lnTo>
                    <a:lnTo>
                      <a:pt x="555" y="503"/>
                    </a:lnTo>
                    <a:lnTo>
                      <a:pt x="553" y="503"/>
                    </a:lnTo>
                    <a:lnTo>
                      <a:pt x="553" y="501"/>
                    </a:lnTo>
                    <a:lnTo>
                      <a:pt x="551" y="501"/>
                    </a:lnTo>
                    <a:lnTo>
                      <a:pt x="551" y="499"/>
                    </a:lnTo>
                    <a:lnTo>
                      <a:pt x="549" y="497"/>
                    </a:lnTo>
                    <a:lnTo>
                      <a:pt x="549" y="495"/>
                    </a:lnTo>
                    <a:lnTo>
                      <a:pt x="547" y="493"/>
                    </a:lnTo>
                    <a:lnTo>
                      <a:pt x="547" y="491"/>
                    </a:lnTo>
                    <a:lnTo>
                      <a:pt x="547" y="488"/>
                    </a:lnTo>
                    <a:lnTo>
                      <a:pt x="547" y="486"/>
                    </a:lnTo>
                    <a:lnTo>
                      <a:pt x="545" y="482"/>
                    </a:lnTo>
                    <a:lnTo>
                      <a:pt x="547" y="478"/>
                    </a:lnTo>
                    <a:lnTo>
                      <a:pt x="547" y="476"/>
                    </a:lnTo>
                    <a:lnTo>
                      <a:pt x="547" y="472"/>
                    </a:lnTo>
                    <a:lnTo>
                      <a:pt x="545" y="470"/>
                    </a:lnTo>
                    <a:lnTo>
                      <a:pt x="545" y="468"/>
                    </a:lnTo>
                    <a:lnTo>
                      <a:pt x="545" y="466"/>
                    </a:lnTo>
                    <a:lnTo>
                      <a:pt x="545" y="463"/>
                    </a:lnTo>
                    <a:lnTo>
                      <a:pt x="545" y="461"/>
                    </a:lnTo>
                    <a:lnTo>
                      <a:pt x="547" y="459"/>
                    </a:lnTo>
                    <a:lnTo>
                      <a:pt x="545" y="457"/>
                    </a:lnTo>
                    <a:lnTo>
                      <a:pt x="547" y="457"/>
                    </a:lnTo>
                    <a:lnTo>
                      <a:pt x="549" y="457"/>
                    </a:lnTo>
                    <a:lnTo>
                      <a:pt x="549" y="455"/>
                    </a:lnTo>
                    <a:lnTo>
                      <a:pt x="551" y="455"/>
                    </a:lnTo>
                    <a:lnTo>
                      <a:pt x="553" y="455"/>
                    </a:lnTo>
                    <a:lnTo>
                      <a:pt x="555" y="455"/>
                    </a:lnTo>
                    <a:lnTo>
                      <a:pt x="557" y="455"/>
                    </a:lnTo>
                    <a:lnTo>
                      <a:pt x="559" y="455"/>
                    </a:lnTo>
                    <a:lnTo>
                      <a:pt x="561" y="455"/>
                    </a:lnTo>
                    <a:lnTo>
                      <a:pt x="563" y="455"/>
                    </a:lnTo>
                    <a:lnTo>
                      <a:pt x="565" y="457"/>
                    </a:lnTo>
                    <a:lnTo>
                      <a:pt x="567" y="457"/>
                    </a:lnTo>
                    <a:lnTo>
                      <a:pt x="567" y="459"/>
                    </a:lnTo>
                    <a:lnTo>
                      <a:pt x="568" y="459"/>
                    </a:lnTo>
                    <a:lnTo>
                      <a:pt x="570" y="459"/>
                    </a:lnTo>
                    <a:lnTo>
                      <a:pt x="570" y="461"/>
                    </a:lnTo>
                    <a:lnTo>
                      <a:pt x="572" y="461"/>
                    </a:lnTo>
                    <a:lnTo>
                      <a:pt x="572" y="463"/>
                    </a:lnTo>
                    <a:lnTo>
                      <a:pt x="574" y="463"/>
                    </a:lnTo>
                    <a:close/>
                    <a:moveTo>
                      <a:pt x="574" y="599"/>
                    </a:moveTo>
                    <a:lnTo>
                      <a:pt x="572" y="601"/>
                    </a:lnTo>
                    <a:lnTo>
                      <a:pt x="572" y="599"/>
                    </a:lnTo>
                    <a:lnTo>
                      <a:pt x="570" y="601"/>
                    </a:lnTo>
                    <a:lnTo>
                      <a:pt x="568" y="601"/>
                    </a:lnTo>
                    <a:lnTo>
                      <a:pt x="567" y="601"/>
                    </a:lnTo>
                    <a:lnTo>
                      <a:pt x="565" y="599"/>
                    </a:lnTo>
                    <a:lnTo>
                      <a:pt x="563" y="599"/>
                    </a:lnTo>
                    <a:lnTo>
                      <a:pt x="561" y="599"/>
                    </a:lnTo>
                    <a:lnTo>
                      <a:pt x="561" y="597"/>
                    </a:lnTo>
                    <a:lnTo>
                      <a:pt x="559" y="597"/>
                    </a:lnTo>
                    <a:lnTo>
                      <a:pt x="559" y="595"/>
                    </a:lnTo>
                    <a:lnTo>
                      <a:pt x="561" y="593"/>
                    </a:lnTo>
                    <a:lnTo>
                      <a:pt x="563" y="591"/>
                    </a:lnTo>
                    <a:lnTo>
                      <a:pt x="561" y="589"/>
                    </a:lnTo>
                    <a:lnTo>
                      <a:pt x="561" y="587"/>
                    </a:lnTo>
                    <a:lnTo>
                      <a:pt x="561" y="586"/>
                    </a:lnTo>
                    <a:lnTo>
                      <a:pt x="563" y="586"/>
                    </a:lnTo>
                    <a:lnTo>
                      <a:pt x="563" y="587"/>
                    </a:lnTo>
                    <a:lnTo>
                      <a:pt x="565" y="587"/>
                    </a:lnTo>
                    <a:lnTo>
                      <a:pt x="567" y="587"/>
                    </a:lnTo>
                    <a:lnTo>
                      <a:pt x="568" y="587"/>
                    </a:lnTo>
                    <a:lnTo>
                      <a:pt x="568" y="589"/>
                    </a:lnTo>
                    <a:lnTo>
                      <a:pt x="570" y="589"/>
                    </a:lnTo>
                    <a:lnTo>
                      <a:pt x="570" y="591"/>
                    </a:lnTo>
                    <a:lnTo>
                      <a:pt x="570" y="593"/>
                    </a:lnTo>
                    <a:lnTo>
                      <a:pt x="572" y="593"/>
                    </a:lnTo>
                    <a:lnTo>
                      <a:pt x="572" y="595"/>
                    </a:lnTo>
                    <a:lnTo>
                      <a:pt x="574" y="595"/>
                    </a:lnTo>
                    <a:lnTo>
                      <a:pt x="574" y="597"/>
                    </a:lnTo>
                    <a:lnTo>
                      <a:pt x="574" y="599"/>
                    </a:lnTo>
                    <a:close/>
                    <a:moveTo>
                      <a:pt x="711" y="1361"/>
                    </a:moveTo>
                    <a:lnTo>
                      <a:pt x="711" y="1363"/>
                    </a:lnTo>
                    <a:lnTo>
                      <a:pt x="711" y="1365"/>
                    </a:lnTo>
                    <a:lnTo>
                      <a:pt x="711" y="1363"/>
                    </a:lnTo>
                    <a:lnTo>
                      <a:pt x="709" y="1363"/>
                    </a:lnTo>
                    <a:lnTo>
                      <a:pt x="709" y="1361"/>
                    </a:lnTo>
                    <a:lnTo>
                      <a:pt x="711" y="1361"/>
                    </a:lnTo>
                    <a:lnTo>
                      <a:pt x="709" y="1361"/>
                    </a:lnTo>
                    <a:lnTo>
                      <a:pt x="711" y="1361"/>
                    </a:lnTo>
                    <a:lnTo>
                      <a:pt x="711" y="1359"/>
                    </a:lnTo>
                    <a:lnTo>
                      <a:pt x="711" y="1361"/>
                    </a:lnTo>
                    <a:close/>
                    <a:moveTo>
                      <a:pt x="753" y="1375"/>
                    </a:moveTo>
                    <a:lnTo>
                      <a:pt x="753" y="1377"/>
                    </a:lnTo>
                    <a:lnTo>
                      <a:pt x="755" y="1377"/>
                    </a:lnTo>
                    <a:lnTo>
                      <a:pt x="753" y="1378"/>
                    </a:lnTo>
                    <a:lnTo>
                      <a:pt x="753" y="1377"/>
                    </a:lnTo>
                    <a:lnTo>
                      <a:pt x="753" y="1375"/>
                    </a:lnTo>
                    <a:close/>
                    <a:moveTo>
                      <a:pt x="739" y="1378"/>
                    </a:moveTo>
                    <a:lnTo>
                      <a:pt x="741" y="1378"/>
                    </a:lnTo>
                    <a:lnTo>
                      <a:pt x="743" y="1380"/>
                    </a:lnTo>
                    <a:lnTo>
                      <a:pt x="745" y="1380"/>
                    </a:lnTo>
                    <a:lnTo>
                      <a:pt x="745" y="1378"/>
                    </a:lnTo>
                    <a:lnTo>
                      <a:pt x="745" y="1380"/>
                    </a:lnTo>
                    <a:lnTo>
                      <a:pt x="747" y="1380"/>
                    </a:lnTo>
                    <a:lnTo>
                      <a:pt x="747" y="1382"/>
                    </a:lnTo>
                    <a:lnTo>
                      <a:pt x="749" y="1382"/>
                    </a:lnTo>
                    <a:lnTo>
                      <a:pt x="749" y="1384"/>
                    </a:lnTo>
                    <a:lnTo>
                      <a:pt x="749" y="1386"/>
                    </a:lnTo>
                    <a:lnTo>
                      <a:pt x="751" y="1386"/>
                    </a:lnTo>
                    <a:lnTo>
                      <a:pt x="751" y="1388"/>
                    </a:lnTo>
                    <a:lnTo>
                      <a:pt x="751" y="1390"/>
                    </a:lnTo>
                    <a:lnTo>
                      <a:pt x="753" y="1390"/>
                    </a:lnTo>
                    <a:lnTo>
                      <a:pt x="753" y="1392"/>
                    </a:lnTo>
                    <a:lnTo>
                      <a:pt x="751" y="1392"/>
                    </a:lnTo>
                    <a:lnTo>
                      <a:pt x="749" y="1392"/>
                    </a:lnTo>
                    <a:lnTo>
                      <a:pt x="747" y="1392"/>
                    </a:lnTo>
                    <a:lnTo>
                      <a:pt x="747" y="1394"/>
                    </a:lnTo>
                    <a:lnTo>
                      <a:pt x="745" y="1394"/>
                    </a:lnTo>
                    <a:lnTo>
                      <a:pt x="743" y="1394"/>
                    </a:lnTo>
                    <a:lnTo>
                      <a:pt x="743" y="1396"/>
                    </a:lnTo>
                    <a:lnTo>
                      <a:pt x="741" y="1396"/>
                    </a:lnTo>
                    <a:lnTo>
                      <a:pt x="741" y="1398"/>
                    </a:lnTo>
                    <a:lnTo>
                      <a:pt x="741" y="1396"/>
                    </a:lnTo>
                    <a:lnTo>
                      <a:pt x="743" y="1394"/>
                    </a:lnTo>
                    <a:lnTo>
                      <a:pt x="743" y="1392"/>
                    </a:lnTo>
                    <a:lnTo>
                      <a:pt x="741" y="1392"/>
                    </a:lnTo>
                    <a:lnTo>
                      <a:pt x="739" y="1392"/>
                    </a:lnTo>
                    <a:lnTo>
                      <a:pt x="739" y="1390"/>
                    </a:lnTo>
                    <a:lnTo>
                      <a:pt x="737" y="1390"/>
                    </a:lnTo>
                    <a:lnTo>
                      <a:pt x="739" y="1390"/>
                    </a:lnTo>
                    <a:lnTo>
                      <a:pt x="737" y="1390"/>
                    </a:lnTo>
                    <a:lnTo>
                      <a:pt x="737" y="1388"/>
                    </a:lnTo>
                    <a:lnTo>
                      <a:pt x="736" y="1388"/>
                    </a:lnTo>
                    <a:lnTo>
                      <a:pt x="737" y="1388"/>
                    </a:lnTo>
                    <a:lnTo>
                      <a:pt x="737" y="1386"/>
                    </a:lnTo>
                    <a:lnTo>
                      <a:pt x="739" y="1386"/>
                    </a:lnTo>
                    <a:lnTo>
                      <a:pt x="739" y="1384"/>
                    </a:lnTo>
                    <a:lnTo>
                      <a:pt x="739" y="1382"/>
                    </a:lnTo>
                    <a:lnTo>
                      <a:pt x="739" y="1380"/>
                    </a:lnTo>
                    <a:lnTo>
                      <a:pt x="737" y="1380"/>
                    </a:lnTo>
                    <a:lnTo>
                      <a:pt x="737" y="1378"/>
                    </a:lnTo>
                    <a:lnTo>
                      <a:pt x="737" y="1380"/>
                    </a:lnTo>
                    <a:lnTo>
                      <a:pt x="737" y="1378"/>
                    </a:lnTo>
                    <a:lnTo>
                      <a:pt x="739" y="1378"/>
                    </a:lnTo>
                    <a:lnTo>
                      <a:pt x="737" y="1378"/>
                    </a:lnTo>
                    <a:lnTo>
                      <a:pt x="739" y="1378"/>
                    </a:lnTo>
                    <a:close/>
                    <a:moveTo>
                      <a:pt x="1194" y="1597"/>
                    </a:moveTo>
                    <a:lnTo>
                      <a:pt x="1194" y="1599"/>
                    </a:lnTo>
                    <a:lnTo>
                      <a:pt x="1196" y="1599"/>
                    </a:lnTo>
                    <a:lnTo>
                      <a:pt x="1196" y="1601"/>
                    </a:lnTo>
                    <a:lnTo>
                      <a:pt x="1196" y="1603"/>
                    </a:lnTo>
                    <a:lnTo>
                      <a:pt x="1196" y="1605"/>
                    </a:lnTo>
                    <a:lnTo>
                      <a:pt x="1198" y="1605"/>
                    </a:lnTo>
                    <a:lnTo>
                      <a:pt x="1200" y="1605"/>
                    </a:lnTo>
                    <a:lnTo>
                      <a:pt x="1202" y="1605"/>
                    </a:lnTo>
                    <a:lnTo>
                      <a:pt x="1202" y="1607"/>
                    </a:lnTo>
                    <a:lnTo>
                      <a:pt x="1204" y="1607"/>
                    </a:lnTo>
                    <a:lnTo>
                      <a:pt x="1206" y="1607"/>
                    </a:lnTo>
                    <a:lnTo>
                      <a:pt x="1208" y="1607"/>
                    </a:lnTo>
                    <a:lnTo>
                      <a:pt x="1210" y="1609"/>
                    </a:lnTo>
                    <a:lnTo>
                      <a:pt x="1212" y="1609"/>
                    </a:lnTo>
                    <a:lnTo>
                      <a:pt x="1214" y="1609"/>
                    </a:lnTo>
                    <a:lnTo>
                      <a:pt x="1216" y="1609"/>
                    </a:lnTo>
                    <a:lnTo>
                      <a:pt x="1214" y="1609"/>
                    </a:lnTo>
                    <a:lnTo>
                      <a:pt x="1214" y="1611"/>
                    </a:lnTo>
                    <a:lnTo>
                      <a:pt x="1216" y="1611"/>
                    </a:lnTo>
                    <a:lnTo>
                      <a:pt x="1216" y="1613"/>
                    </a:lnTo>
                    <a:lnTo>
                      <a:pt x="1216" y="1611"/>
                    </a:lnTo>
                    <a:lnTo>
                      <a:pt x="1217" y="1611"/>
                    </a:lnTo>
                    <a:lnTo>
                      <a:pt x="1217" y="1613"/>
                    </a:lnTo>
                    <a:lnTo>
                      <a:pt x="1217" y="1615"/>
                    </a:lnTo>
                    <a:lnTo>
                      <a:pt x="1219" y="1615"/>
                    </a:lnTo>
                    <a:lnTo>
                      <a:pt x="1221" y="1615"/>
                    </a:lnTo>
                    <a:lnTo>
                      <a:pt x="1223" y="1615"/>
                    </a:lnTo>
                    <a:lnTo>
                      <a:pt x="1225" y="1615"/>
                    </a:lnTo>
                    <a:lnTo>
                      <a:pt x="1227" y="1615"/>
                    </a:lnTo>
                    <a:lnTo>
                      <a:pt x="1227" y="1617"/>
                    </a:lnTo>
                    <a:lnTo>
                      <a:pt x="1229" y="1617"/>
                    </a:lnTo>
                    <a:lnTo>
                      <a:pt x="1229" y="1618"/>
                    </a:lnTo>
                    <a:lnTo>
                      <a:pt x="1231" y="1618"/>
                    </a:lnTo>
                    <a:lnTo>
                      <a:pt x="1231" y="1620"/>
                    </a:lnTo>
                    <a:lnTo>
                      <a:pt x="1233" y="1620"/>
                    </a:lnTo>
                    <a:lnTo>
                      <a:pt x="1235" y="1622"/>
                    </a:lnTo>
                    <a:lnTo>
                      <a:pt x="1235" y="1624"/>
                    </a:lnTo>
                    <a:lnTo>
                      <a:pt x="1237" y="1624"/>
                    </a:lnTo>
                    <a:lnTo>
                      <a:pt x="1239" y="1626"/>
                    </a:lnTo>
                    <a:lnTo>
                      <a:pt x="1239" y="1628"/>
                    </a:lnTo>
                    <a:lnTo>
                      <a:pt x="1241" y="1628"/>
                    </a:lnTo>
                    <a:lnTo>
                      <a:pt x="1242" y="1628"/>
                    </a:lnTo>
                    <a:lnTo>
                      <a:pt x="1242" y="1630"/>
                    </a:lnTo>
                    <a:lnTo>
                      <a:pt x="1242" y="1632"/>
                    </a:lnTo>
                    <a:lnTo>
                      <a:pt x="1242" y="1634"/>
                    </a:lnTo>
                    <a:lnTo>
                      <a:pt x="1244" y="1636"/>
                    </a:lnTo>
                    <a:lnTo>
                      <a:pt x="1244" y="1638"/>
                    </a:lnTo>
                    <a:lnTo>
                      <a:pt x="1246" y="1638"/>
                    </a:lnTo>
                    <a:lnTo>
                      <a:pt x="1248" y="1638"/>
                    </a:lnTo>
                    <a:lnTo>
                      <a:pt x="1248" y="1640"/>
                    </a:lnTo>
                    <a:lnTo>
                      <a:pt x="1248" y="1642"/>
                    </a:lnTo>
                    <a:lnTo>
                      <a:pt x="1250" y="1642"/>
                    </a:lnTo>
                    <a:lnTo>
                      <a:pt x="1252" y="1642"/>
                    </a:lnTo>
                    <a:lnTo>
                      <a:pt x="1252" y="1643"/>
                    </a:lnTo>
                    <a:lnTo>
                      <a:pt x="1254" y="1643"/>
                    </a:lnTo>
                    <a:lnTo>
                      <a:pt x="1256" y="1643"/>
                    </a:lnTo>
                    <a:lnTo>
                      <a:pt x="1258" y="1643"/>
                    </a:lnTo>
                    <a:lnTo>
                      <a:pt x="1260" y="1643"/>
                    </a:lnTo>
                    <a:lnTo>
                      <a:pt x="1260" y="1645"/>
                    </a:lnTo>
                    <a:lnTo>
                      <a:pt x="1260" y="1647"/>
                    </a:lnTo>
                    <a:lnTo>
                      <a:pt x="1260" y="1649"/>
                    </a:lnTo>
                    <a:lnTo>
                      <a:pt x="1262" y="1649"/>
                    </a:lnTo>
                    <a:lnTo>
                      <a:pt x="1262" y="1651"/>
                    </a:lnTo>
                    <a:lnTo>
                      <a:pt x="1264" y="1651"/>
                    </a:lnTo>
                    <a:lnTo>
                      <a:pt x="1264" y="1653"/>
                    </a:lnTo>
                    <a:lnTo>
                      <a:pt x="1264" y="1655"/>
                    </a:lnTo>
                    <a:lnTo>
                      <a:pt x="1265" y="1655"/>
                    </a:lnTo>
                    <a:lnTo>
                      <a:pt x="1265" y="1657"/>
                    </a:lnTo>
                    <a:lnTo>
                      <a:pt x="1265" y="1659"/>
                    </a:lnTo>
                    <a:lnTo>
                      <a:pt x="1267" y="1661"/>
                    </a:lnTo>
                    <a:lnTo>
                      <a:pt x="1269" y="1661"/>
                    </a:lnTo>
                    <a:lnTo>
                      <a:pt x="1269" y="1663"/>
                    </a:lnTo>
                    <a:lnTo>
                      <a:pt x="1269" y="1665"/>
                    </a:lnTo>
                    <a:lnTo>
                      <a:pt x="1271" y="1665"/>
                    </a:lnTo>
                    <a:lnTo>
                      <a:pt x="1271" y="1666"/>
                    </a:lnTo>
                    <a:lnTo>
                      <a:pt x="1271" y="1668"/>
                    </a:lnTo>
                    <a:lnTo>
                      <a:pt x="1273" y="1668"/>
                    </a:lnTo>
                    <a:lnTo>
                      <a:pt x="1273" y="1670"/>
                    </a:lnTo>
                    <a:lnTo>
                      <a:pt x="1273" y="1672"/>
                    </a:lnTo>
                    <a:lnTo>
                      <a:pt x="1275" y="1672"/>
                    </a:lnTo>
                    <a:lnTo>
                      <a:pt x="1275" y="1674"/>
                    </a:lnTo>
                    <a:lnTo>
                      <a:pt x="1275" y="1676"/>
                    </a:lnTo>
                    <a:lnTo>
                      <a:pt x="1275" y="1678"/>
                    </a:lnTo>
                    <a:lnTo>
                      <a:pt x="1277" y="1678"/>
                    </a:lnTo>
                    <a:lnTo>
                      <a:pt x="1277" y="1680"/>
                    </a:lnTo>
                    <a:lnTo>
                      <a:pt x="1279" y="1680"/>
                    </a:lnTo>
                    <a:lnTo>
                      <a:pt x="1281" y="1680"/>
                    </a:lnTo>
                    <a:lnTo>
                      <a:pt x="1281" y="1682"/>
                    </a:lnTo>
                    <a:lnTo>
                      <a:pt x="1281" y="1684"/>
                    </a:lnTo>
                    <a:lnTo>
                      <a:pt x="1279" y="1684"/>
                    </a:lnTo>
                    <a:lnTo>
                      <a:pt x="1279" y="1686"/>
                    </a:lnTo>
                    <a:lnTo>
                      <a:pt x="1277" y="1686"/>
                    </a:lnTo>
                    <a:lnTo>
                      <a:pt x="1277" y="1688"/>
                    </a:lnTo>
                    <a:lnTo>
                      <a:pt x="1275" y="1688"/>
                    </a:lnTo>
                    <a:lnTo>
                      <a:pt x="1275" y="1690"/>
                    </a:lnTo>
                    <a:lnTo>
                      <a:pt x="1273" y="1690"/>
                    </a:lnTo>
                    <a:lnTo>
                      <a:pt x="1273" y="1691"/>
                    </a:lnTo>
                    <a:lnTo>
                      <a:pt x="1273" y="1693"/>
                    </a:lnTo>
                    <a:lnTo>
                      <a:pt x="1273" y="1695"/>
                    </a:lnTo>
                    <a:lnTo>
                      <a:pt x="1271" y="1695"/>
                    </a:lnTo>
                    <a:lnTo>
                      <a:pt x="1269" y="1695"/>
                    </a:lnTo>
                    <a:lnTo>
                      <a:pt x="1271" y="1695"/>
                    </a:lnTo>
                    <a:lnTo>
                      <a:pt x="1269" y="1695"/>
                    </a:lnTo>
                    <a:lnTo>
                      <a:pt x="1269" y="1697"/>
                    </a:lnTo>
                    <a:lnTo>
                      <a:pt x="1267" y="1697"/>
                    </a:lnTo>
                    <a:lnTo>
                      <a:pt x="1267" y="1699"/>
                    </a:lnTo>
                    <a:lnTo>
                      <a:pt x="1267" y="1701"/>
                    </a:lnTo>
                    <a:lnTo>
                      <a:pt x="1267" y="1703"/>
                    </a:lnTo>
                    <a:lnTo>
                      <a:pt x="1267" y="1705"/>
                    </a:lnTo>
                    <a:lnTo>
                      <a:pt x="1269" y="1705"/>
                    </a:lnTo>
                    <a:lnTo>
                      <a:pt x="1269" y="1707"/>
                    </a:lnTo>
                    <a:lnTo>
                      <a:pt x="1269" y="1709"/>
                    </a:lnTo>
                    <a:lnTo>
                      <a:pt x="1269" y="1711"/>
                    </a:lnTo>
                    <a:lnTo>
                      <a:pt x="1269" y="1713"/>
                    </a:lnTo>
                    <a:lnTo>
                      <a:pt x="1269" y="1714"/>
                    </a:lnTo>
                    <a:lnTo>
                      <a:pt x="1269" y="1716"/>
                    </a:lnTo>
                    <a:lnTo>
                      <a:pt x="1269" y="1718"/>
                    </a:lnTo>
                    <a:lnTo>
                      <a:pt x="1269" y="1720"/>
                    </a:lnTo>
                    <a:lnTo>
                      <a:pt x="1271" y="1720"/>
                    </a:lnTo>
                    <a:lnTo>
                      <a:pt x="1271" y="1722"/>
                    </a:lnTo>
                    <a:lnTo>
                      <a:pt x="1273" y="1722"/>
                    </a:lnTo>
                    <a:lnTo>
                      <a:pt x="1275" y="1722"/>
                    </a:lnTo>
                    <a:lnTo>
                      <a:pt x="1275" y="1724"/>
                    </a:lnTo>
                    <a:lnTo>
                      <a:pt x="1277" y="1724"/>
                    </a:lnTo>
                    <a:lnTo>
                      <a:pt x="1279" y="1726"/>
                    </a:lnTo>
                    <a:lnTo>
                      <a:pt x="1281" y="1726"/>
                    </a:lnTo>
                    <a:lnTo>
                      <a:pt x="1281" y="1728"/>
                    </a:lnTo>
                    <a:lnTo>
                      <a:pt x="1283" y="1728"/>
                    </a:lnTo>
                    <a:lnTo>
                      <a:pt x="1285" y="1728"/>
                    </a:lnTo>
                    <a:lnTo>
                      <a:pt x="1287" y="1728"/>
                    </a:lnTo>
                    <a:lnTo>
                      <a:pt x="1289" y="1728"/>
                    </a:lnTo>
                    <a:lnTo>
                      <a:pt x="1292" y="1728"/>
                    </a:lnTo>
                    <a:lnTo>
                      <a:pt x="1294" y="1730"/>
                    </a:lnTo>
                    <a:lnTo>
                      <a:pt x="1296" y="1730"/>
                    </a:lnTo>
                    <a:lnTo>
                      <a:pt x="1300" y="1730"/>
                    </a:lnTo>
                    <a:lnTo>
                      <a:pt x="1302" y="1730"/>
                    </a:lnTo>
                    <a:lnTo>
                      <a:pt x="1304" y="1730"/>
                    </a:lnTo>
                    <a:lnTo>
                      <a:pt x="1304" y="1732"/>
                    </a:lnTo>
                    <a:lnTo>
                      <a:pt x="1306" y="1732"/>
                    </a:lnTo>
                    <a:lnTo>
                      <a:pt x="1306" y="1734"/>
                    </a:lnTo>
                    <a:lnTo>
                      <a:pt x="1308" y="1734"/>
                    </a:lnTo>
                    <a:lnTo>
                      <a:pt x="1308" y="1736"/>
                    </a:lnTo>
                    <a:lnTo>
                      <a:pt x="1310" y="1734"/>
                    </a:lnTo>
                    <a:lnTo>
                      <a:pt x="1312" y="1736"/>
                    </a:lnTo>
                    <a:lnTo>
                      <a:pt x="1312" y="1734"/>
                    </a:lnTo>
                    <a:lnTo>
                      <a:pt x="1313" y="1734"/>
                    </a:lnTo>
                    <a:lnTo>
                      <a:pt x="1313" y="1732"/>
                    </a:lnTo>
                    <a:lnTo>
                      <a:pt x="1315" y="1732"/>
                    </a:lnTo>
                    <a:lnTo>
                      <a:pt x="1317" y="1732"/>
                    </a:lnTo>
                    <a:lnTo>
                      <a:pt x="1317" y="1730"/>
                    </a:lnTo>
                    <a:lnTo>
                      <a:pt x="1317" y="1732"/>
                    </a:lnTo>
                    <a:lnTo>
                      <a:pt x="1319" y="1732"/>
                    </a:lnTo>
                    <a:lnTo>
                      <a:pt x="1319" y="1734"/>
                    </a:lnTo>
                    <a:lnTo>
                      <a:pt x="1321" y="1734"/>
                    </a:lnTo>
                    <a:lnTo>
                      <a:pt x="1321" y="1732"/>
                    </a:lnTo>
                    <a:lnTo>
                      <a:pt x="1323" y="1732"/>
                    </a:lnTo>
                    <a:lnTo>
                      <a:pt x="1325" y="1732"/>
                    </a:lnTo>
                    <a:lnTo>
                      <a:pt x="1325" y="1730"/>
                    </a:lnTo>
                    <a:lnTo>
                      <a:pt x="1325" y="1732"/>
                    </a:lnTo>
                    <a:lnTo>
                      <a:pt x="1325" y="1734"/>
                    </a:lnTo>
                    <a:lnTo>
                      <a:pt x="1327" y="1734"/>
                    </a:lnTo>
                    <a:lnTo>
                      <a:pt x="1329" y="1734"/>
                    </a:lnTo>
                    <a:lnTo>
                      <a:pt x="1331" y="1734"/>
                    </a:lnTo>
                    <a:lnTo>
                      <a:pt x="1331" y="1732"/>
                    </a:lnTo>
                    <a:lnTo>
                      <a:pt x="1333" y="1732"/>
                    </a:lnTo>
                    <a:lnTo>
                      <a:pt x="1335" y="1732"/>
                    </a:lnTo>
                    <a:lnTo>
                      <a:pt x="1337" y="1732"/>
                    </a:lnTo>
                    <a:lnTo>
                      <a:pt x="1337" y="1730"/>
                    </a:lnTo>
                    <a:lnTo>
                      <a:pt x="1338" y="1730"/>
                    </a:lnTo>
                    <a:lnTo>
                      <a:pt x="1338" y="1732"/>
                    </a:lnTo>
                    <a:lnTo>
                      <a:pt x="1340" y="1732"/>
                    </a:lnTo>
                    <a:lnTo>
                      <a:pt x="1342" y="1730"/>
                    </a:lnTo>
                    <a:lnTo>
                      <a:pt x="1344" y="1732"/>
                    </a:lnTo>
                    <a:lnTo>
                      <a:pt x="1346" y="1732"/>
                    </a:lnTo>
                    <a:lnTo>
                      <a:pt x="1348" y="1732"/>
                    </a:lnTo>
                    <a:lnTo>
                      <a:pt x="1350" y="1732"/>
                    </a:lnTo>
                    <a:lnTo>
                      <a:pt x="1352" y="1732"/>
                    </a:lnTo>
                    <a:lnTo>
                      <a:pt x="1352" y="1734"/>
                    </a:lnTo>
                    <a:lnTo>
                      <a:pt x="1354" y="1734"/>
                    </a:lnTo>
                    <a:lnTo>
                      <a:pt x="1356" y="1734"/>
                    </a:lnTo>
                    <a:lnTo>
                      <a:pt x="1356" y="1732"/>
                    </a:lnTo>
                    <a:lnTo>
                      <a:pt x="1358" y="1732"/>
                    </a:lnTo>
                    <a:lnTo>
                      <a:pt x="1360" y="1732"/>
                    </a:lnTo>
                    <a:lnTo>
                      <a:pt x="1361" y="1732"/>
                    </a:lnTo>
                    <a:lnTo>
                      <a:pt x="1360" y="1734"/>
                    </a:lnTo>
                    <a:lnTo>
                      <a:pt x="1361" y="1734"/>
                    </a:lnTo>
                    <a:lnTo>
                      <a:pt x="1361" y="1732"/>
                    </a:lnTo>
                    <a:lnTo>
                      <a:pt x="1363" y="1732"/>
                    </a:lnTo>
                    <a:lnTo>
                      <a:pt x="1365" y="1732"/>
                    </a:lnTo>
                    <a:lnTo>
                      <a:pt x="1367" y="1732"/>
                    </a:lnTo>
                    <a:lnTo>
                      <a:pt x="1367" y="1730"/>
                    </a:lnTo>
                    <a:lnTo>
                      <a:pt x="1367" y="1732"/>
                    </a:lnTo>
                    <a:lnTo>
                      <a:pt x="1369" y="1734"/>
                    </a:lnTo>
                    <a:lnTo>
                      <a:pt x="1371" y="1734"/>
                    </a:lnTo>
                    <a:lnTo>
                      <a:pt x="1371" y="1736"/>
                    </a:lnTo>
                    <a:lnTo>
                      <a:pt x="1373" y="1736"/>
                    </a:lnTo>
                    <a:lnTo>
                      <a:pt x="1373" y="1738"/>
                    </a:lnTo>
                    <a:lnTo>
                      <a:pt x="1371" y="1738"/>
                    </a:lnTo>
                    <a:lnTo>
                      <a:pt x="1371" y="1739"/>
                    </a:lnTo>
                    <a:lnTo>
                      <a:pt x="1369" y="1743"/>
                    </a:lnTo>
                    <a:lnTo>
                      <a:pt x="1367" y="1743"/>
                    </a:lnTo>
                    <a:lnTo>
                      <a:pt x="1369" y="1743"/>
                    </a:lnTo>
                    <a:lnTo>
                      <a:pt x="1367" y="1743"/>
                    </a:lnTo>
                    <a:lnTo>
                      <a:pt x="1367" y="1745"/>
                    </a:lnTo>
                    <a:lnTo>
                      <a:pt x="1367" y="1747"/>
                    </a:lnTo>
                    <a:lnTo>
                      <a:pt x="1367" y="1749"/>
                    </a:lnTo>
                    <a:lnTo>
                      <a:pt x="1367" y="1751"/>
                    </a:lnTo>
                    <a:lnTo>
                      <a:pt x="1367" y="1753"/>
                    </a:lnTo>
                    <a:lnTo>
                      <a:pt x="1367" y="1755"/>
                    </a:lnTo>
                    <a:lnTo>
                      <a:pt x="1367" y="1757"/>
                    </a:lnTo>
                    <a:lnTo>
                      <a:pt x="1367" y="1759"/>
                    </a:lnTo>
                    <a:lnTo>
                      <a:pt x="1367" y="1761"/>
                    </a:lnTo>
                    <a:lnTo>
                      <a:pt x="1369" y="1761"/>
                    </a:lnTo>
                    <a:lnTo>
                      <a:pt x="1369" y="1762"/>
                    </a:lnTo>
                    <a:lnTo>
                      <a:pt x="1369" y="1764"/>
                    </a:lnTo>
                    <a:lnTo>
                      <a:pt x="1369" y="1766"/>
                    </a:lnTo>
                    <a:lnTo>
                      <a:pt x="1367" y="1766"/>
                    </a:lnTo>
                    <a:lnTo>
                      <a:pt x="1367" y="1768"/>
                    </a:lnTo>
                    <a:lnTo>
                      <a:pt x="1369" y="1768"/>
                    </a:lnTo>
                    <a:lnTo>
                      <a:pt x="1369" y="1770"/>
                    </a:lnTo>
                    <a:lnTo>
                      <a:pt x="1369" y="1772"/>
                    </a:lnTo>
                    <a:lnTo>
                      <a:pt x="1369" y="1774"/>
                    </a:lnTo>
                    <a:lnTo>
                      <a:pt x="1369" y="1776"/>
                    </a:lnTo>
                    <a:lnTo>
                      <a:pt x="1369" y="1778"/>
                    </a:lnTo>
                    <a:lnTo>
                      <a:pt x="1369" y="1780"/>
                    </a:lnTo>
                    <a:lnTo>
                      <a:pt x="1371" y="1780"/>
                    </a:lnTo>
                    <a:lnTo>
                      <a:pt x="1371" y="1782"/>
                    </a:lnTo>
                    <a:lnTo>
                      <a:pt x="1369" y="1786"/>
                    </a:lnTo>
                    <a:lnTo>
                      <a:pt x="1367" y="1786"/>
                    </a:lnTo>
                    <a:lnTo>
                      <a:pt x="1367" y="1787"/>
                    </a:lnTo>
                    <a:lnTo>
                      <a:pt x="1367" y="1789"/>
                    </a:lnTo>
                    <a:lnTo>
                      <a:pt x="1367" y="1791"/>
                    </a:lnTo>
                    <a:lnTo>
                      <a:pt x="1367" y="1793"/>
                    </a:lnTo>
                    <a:lnTo>
                      <a:pt x="1367" y="1795"/>
                    </a:lnTo>
                    <a:lnTo>
                      <a:pt x="1367" y="1797"/>
                    </a:lnTo>
                    <a:lnTo>
                      <a:pt x="1367" y="1801"/>
                    </a:lnTo>
                    <a:lnTo>
                      <a:pt x="1367" y="1803"/>
                    </a:lnTo>
                    <a:lnTo>
                      <a:pt x="1367" y="1805"/>
                    </a:lnTo>
                    <a:lnTo>
                      <a:pt x="1367" y="1809"/>
                    </a:lnTo>
                    <a:lnTo>
                      <a:pt x="1365" y="1810"/>
                    </a:lnTo>
                    <a:lnTo>
                      <a:pt x="1367" y="1812"/>
                    </a:lnTo>
                    <a:lnTo>
                      <a:pt x="1367" y="1814"/>
                    </a:lnTo>
                    <a:lnTo>
                      <a:pt x="1369" y="1816"/>
                    </a:lnTo>
                    <a:lnTo>
                      <a:pt x="1371" y="1820"/>
                    </a:lnTo>
                    <a:lnTo>
                      <a:pt x="1371" y="1822"/>
                    </a:lnTo>
                    <a:lnTo>
                      <a:pt x="1373" y="1824"/>
                    </a:lnTo>
                    <a:lnTo>
                      <a:pt x="1375" y="1826"/>
                    </a:lnTo>
                    <a:lnTo>
                      <a:pt x="1377" y="1828"/>
                    </a:lnTo>
                    <a:lnTo>
                      <a:pt x="1377" y="1830"/>
                    </a:lnTo>
                    <a:lnTo>
                      <a:pt x="1377" y="1832"/>
                    </a:lnTo>
                    <a:lnTo>
                      <a:pt x="1375" y="1832"/>
                    </a:lnTo>
                    <a:lnTo>
                      <a:pt x="1377" y="1835"/>
                    </a:lnTo>
                    <a:lnTo>
                      <a:pt x="1375" y="1835"/>
                    </a:lnTo>
                    <a:lnTo>
                      <a:pt x="1375" y="1837"/>
                    </a:lnTo>
                    <a:lnTo>
                      <a:pt x="1377" y="1837"/>
                    </a:lnTo>
                    <a:lnTo>
                      <a:pt x="1377" y="1839"/>
                    </a:lnTo>
                    <a:lnTo>
                      <a:pt x="1377" y="1841"/>
                    </a:lnTo>
                    <a:lnTo>
                      <a:pt x="1379" y="1841"/>
                    </a:lnTo>
                    <a:lnTo>
                      <a:pt x="1379" y="1843"/>
                    </a:lnTo>
                    <a:lnTo>
                      <a:pt x="1381" y="1843"/>
                    </a:lnTo>
                    <a:lnTo>
                      <a:pt x="1383" y="1843"/>
                    </a:lnTo>
                    <a:lnTo>
                      <a:pt x="1383" y="1845"/>
                    </a:lnTo>
                    <a:lnTo>
                      <a:pt x="1385" y="1845"/>
                    </a:lnTo>
                    <a:lnTo>
                      <a:pt x="1386" y="1845"/>
                    </a:lnTo>
                    <a:lnTo>
                      <a:pt x="1388" y="1845"/>
                    </a:lnTo>
                    <a:lnTo>
                      <a:pt x="1390" y="1845"/>
                    </a:lnTo>
                    <a:lnTo>
                      <a:pt x="1392" y="1845"/>
                    </a:lnTo>
                    <a:lnTo>
                      <a:pt x="1392" y="1847"/>
                    </a:lnTo>
                    <a:lnTo>
                      <a:pt x="1390" y="1847"/>
                    </a:lnTo>
                    <a:lnTo>
                      <a:pt x="1392" y="1847"/>
                    </a:lnTo>
                    <a:lnTo>
                      <a:pt x="1392" y="1849"/>
                    </a:lnTo>
                    <a:lnTo>
                      <a:pt x="1392" y="1847"/>
                    </a:lnTo>
                    <a:lnTo>
                      <a:pt x="1394" y="1847"/>
                    </a:lnTo>
                    <a:lnTo>
                      <a:pt x="1394" y="1849"/>
                    </a:lnTo>
                    <a:lnTo>
                      <a:pt x="1396" y="1849"/>
                    </a:lnTo>
                    <a:lnTo>
                      <a:pt x="1398" y="1849"/>
                    </a:lnTo>
                    <a:lnTo>
                      <a:pt x="1400" y="1849"/>
                    </a:lnTo>
                    <a:lnTo>
                      <a:pt x="1402" y="1849"/>
                    </a:lnTo>
                    <a:lnTo>
                      <a:pt x="1404" y="1849"/>
                    </a:lnTo>
                    <a:lnTo>
                      <a:pt x="1404" y="1847"/>
                    </a:lnTo>
                    <a:lnTo>
                      <a:pt x="1404" y="1849"/>
                    </a:lnTo>
                    <a:lnTo>
                      <a:pt x="1402" y="1849"/>
                    </a:lnTo>
                    <a:lnTo>
                      <a:pt x="1402" y="1851"/>
                    </a:lnTo>
                    <a:lnTo>
                      <a:pt x="1402" y="1853"/>
                    </a:lnTo>
                    <a:lnTo>
                      <a:pt x="1400" y="1853"/>
                    </a:lnTo>
                    <a:lnTo>
                      <a:pt x="1400" y="1855"/>
                    </a:lnTo>
                    <a:lnTo>
                      <a:pt x="1398" y="1858"/>
                    </a:lnTo>
                    <a:lnTo>
                      <a:pt x="1398" y="1860"/>
                    </a:lnTo>
                    <a:lnTo>
                      <a:pt x="1396" y="1860"/>
                    </a:lnTo>
                    <a:lnTo>
                      <a:pt x="1396" y="1862"/>
                    </a:lnTo>
                    <a:lnTo>
                      <a:pt x="1396" y="1864"/>
                    </a:lnTo>
                    <a:lnTo>
                      <a:pt x="1396" y="1866"/>
                    </a:lnTo>
                    <a:lnTo>
                      <a:pt x="1396" y="1868"/>
                    </a:lnTo>
                    <a:lnTo>
                      <a:pt x="1398" y="1870"/>
                    </a:lnTo>
                    <a:lnTo>
                      <a:pt x="1396" y="1872"/>
                    </a:lnTo>
                    <a:lnTo>
                      <a:pt x="1396" y="1874"/>
                    </a:lnTo>
                    <a:lnTo>
                      <a:pt x="1396" y="1876"/>
                    </a:lnTo>
                    <a:lnTo>
                      <a:pt x="1396" y="1878"/>
                    </a:lnTo>
                    <a:lnTo>
                      <a:pt x="1396" y="1880"/>
                    </a:lnTo>
                    <a:lnTo>
                      <a:pt x="1396" y="1881"/>
                    </a:lnTo>
                    <a:lnTo>
                      <a:pt x="1396" y="1883"/>
                    </a:lnTo>
                    <a:lnTo>
                      <a:pt x="1394" y="1883"/>
                    </a:lnTo>
                    <a:lnTo>
                      <a:pt x="1392" y="1883"/>
                    </a:lnTo>
                    <a:lnTo>
                      <a:pt x="1392" y="1881"/>
                    </a:lnTo>
                    <a:lnTo>
                      <a:pt x="1390" y="1881"/>
                    </a:lnTo>
                    <a:lnTo>
                      <a:pt x="1390" y="1880"/>
                    </a:lnTo>
                    <a:lnTo>
                      <a:pt x="1388" y="1880"/>
                    </a:lnTo>
                    <a:lnTo>
                      <a:pt x="1388" y="1878"/>
                    </a:lnTo>
                    <a:lnTo>
                      <a:pt x="1386" y="1878"/>
                    </a:lnTo>
                    <a:lnTo>
                      <a:pt x="1386" y="1876"/>
                    </a:lnTo>
                    <a:lnTo>
                      <a:pt x="1385" y="1876"/>
                    </a:lnTo>
                    <a:lnTo>
                      <a:pt x="1383" y="1874"/>
                    </a:lnTo>
                    <a:lnTo>
                      <a:pt x="1381" y="1874"/>
                    </a:lnTo>
                    <a:lnTo>
                      <a:pt x="1379" y="1874"/>
                    </a:lnTo>
                    <a:lnTo>
                      <a:pt x="1379" y="1872"/>
                    </a:lnTo>
                    <a:lnTo>
                      <a:pt x="1379" y="1870"/>
                    </a:lnTo>
                    <a:lnTo>
                      <a:pt x="1377" y="1870"/>
                    </a:lnTo>
                    <a:lnTo>
                      <a:pt x="1377" y="1868"/>
                    </a:lnTo>
                    <a:lnTo>
                      <a:pt x="1375" y="1868"/>
                    </a:lnTo>
                    <a:lnTo>
                      <a:pt x="1373" y="1868"/>
                    </a:lnTo>
                    <a:lnTo>
                      <a:pt x="1373" y="1866"/>
                    </a:lnTo>
                    <a:lnTo>
                      <a:pt x="1371" y="1866"/>
                    </a:lnTo>
                    <a:lnTo>
                      <a:pt x="1369" y="1866"/>
                    </a:lnTo>
                    <a:lnTo>
                      <a:pt x="1367" y="1864"/>
                    </a:lnTo>
                    <a:lnTo>
                      <a:pt x="1365" y="1864"/>
                    </a:lnTo>
                    <a:lnTo>
                      <a:pt x="1365" y="1862"/>
                    </a:lnTo>
                    <a:lnTo>
                      <a:pt x="1363" y="1862"/>
                    </a:lnTo>
                    <a:lnTo>
                      <a:pt x="1361" y="1862"/>
                    </a:lnTo>
                    <a:lnTo>
                      <a:pt x="1360" y="1862"/>
                    </a:lnTo>
                    <a:lnTo>
                      <a:pt x="1358" y="1860"/>
                    </a:lnTo>
                    <a:lnTo>
                      <a:pt x="1358" y="1858"/>
                    </a:lnTo>
                    <a:lnTo>
                      <a:pt x="1356" y="1857"/>
                    </a:lnTo>
                    <a:lnTo>
                      <a:pt x="1354" y="1855"/>
                    </a:lnTo>
                    <a:lnTo>
                      <a:pt x="1354" y="1853"/>
                    </a:lnTo>
                    <a:lnTo>
                      <a:pt x="1352" y="1853"/>
                    </a:lnTo>
                    <a:lnTo>
                      <a:pt x="1352" y="1851"/>
                    </a:lnTo>
                    <a:lnTo>
                      <a:pt x="1350" y="1851"/>
                    </a:lnTo>
                    <a:lnTo>
                      <a:pt x="1348" y="1851"/>
                    </a:lnTo>
                    <a:lnTo>
                      <a:pt x="1346" y="1851"/>
                    </a:lnTo>
                    <a:lnTo>
                      <a:pt x="1346" y="1849"/>
                    </a:lnTo>
                    <a:lnTo>
                      <a:pt x="1344" y="1849"/>
                    </a:lnTo>
                    <a:lnTo>
                      <a:pt x="1344" y="1847"/>
                    </a:lnTo>
                    <a:lnTo>
                      <a:pt x="1342" y="1847"/>
                    </a:lnTo>
                    <a:lnTo>
                      <a:pt x="1340" y="1847"/>
                    </a:lnTo>
                    <a:lnTo>
                      <a:pt x="1338" y="1847"/>
                    </a:lnTo>
                    <a:lnTo>
                      <a:pt x="1338" y="1845"/>
                    </a:lnTo>
                    <a:lnTo>
                      <a:pt x="1337" y="1845"/>
                    </a:lnTo>
                    <a:lnTo>
                      <a:pt x="1335" y="1845"/>
                    </a:lnTo>
                    <a:lnTo>
                      <a:pt x="1335" y="1843"/>
                    </a:lnTo>
                    <a:lnTo>
                      <a:pt x="1333" y="1843"/>
                    </a:lnTo>
                    <a:lnTo>
                      <a:pt x="1331" y="1843"/>
                    </a:lnTo>
                    <a:lnTo>
                      <a:pt x="1331" y="1841"/>
                    </a:lnTo>
                    <a:lnTo>
                      <a:pt x="1329" y="1841"/>
                    </a:lnTo>
                    <a:lnTo>
                      <a:pt x="1329" y="1839"/>
                    </a:lnTo>
                    <a:lnTo>
                      <a:pt x="1329" y="1837"/>
                    </a:lnTo>
                    <a:lnTo>
                      <a:pt x="1329" y="1835"/>
                    </a:lnTo>
                    <a:lnTo>
                      <a:pt x="1329" y="1834"/>
                    </a:lnTo>
                    <a:lnTo>
                      <a:pt x="1327" y="1834"/>
                    </a:lnTo>
                    <a:lnTo>
                      <a:pt x="1325" y="1834"/>
                    </a:lnTo>
                    <a:lnTo>
                      <a:pt x="1325" y="1832"/>
                    </a:lnTo>
                    <a:lnTo>
                      <a:pt x="1323" y="1830"/>
                    </a:lnTo>
                    <a:lnTo>
                      <a:pt x="1323" y="1828"/>
                    </a:lnTo>
                    <a:lnTo>
                      <a:pt x="1323" y="1826"/>
                    </a:lnTo>
                    <a:lnTo>
                      <a:pt x="1321" y="1826"/>
                    </a:lnTo>
                    <a:lnTo>
                      <a:pt x="1321" y="1824"/>
                    </a:lnTo>
                    <a:lnTo>
                      <a:pt x="1321" y="1822"/>
                    </a:lnTo>
                    <a:lnTo>
                      <a:pt x="1319" y="1822"/>
                    </a:lnTo>
                    <a:lnTo>
                      <a:pt x="1317" y="1820"/>
                    </a:lnTo>
                    <a:lnTo>
                      <a:pt x="1315" y="1820"/>
                    </a:lnTo>
                    <a:lnTo>
                      <a:pt x="1315" y="1818"/>
                    </a:lnTo>
                    <a:lnTo>
                      <a:pt x="1315" y="1816"/>
                    </a:lnTo>
                    <a:lnTo>
                      <a:pt x="1313" y="1816"/>
                    </a:lnTo>
                    <a:lnTo>
                      <a:pt x="1313" y="1814"/>
                    </a:lnTo>
                    <a:lnTo>
                      <a:pt x="1312" y="1814"/>
                    </a:lnTo>
                    <a:lnTo>
                      <a:pt x="1312" y="1812"/>
                    </a:lnTo>
                    <a:lnTo>
                      <a:pt x="1310" y="1812"/>
                    </a:lnTo>
                    <a:lnTo>
                      <a:pt x="1310" y="1810"/>
                    </a:lnTo>
                    <a:lnTo>
                      <a:pt x="1308" y="1810"/>
                    </a:lnTo>
                    <a:lnTo>
                      <a:pt x="1306" y="1810"/>
                    </a:lnTo>
                    <a:lnTo>
                      <a:pt x="1306" y="1809"/>
                    </a:lnTo>
                    <a:lnTo>
                      <a:pt x="1306" y="1807"/>
                    </a:lnTo>
                    <a:lnTo>
                      <a:pt x="1304" y="1807"/>
                    </a:lnTo>
                    <a:lnTo>
                      <a:pt x="1304" y="1805"/>
                    </a:lnTo>
                    <a:lnTo>
                      <a:pt x="1304" y="1803"/>
                    </a:lnTo>
                    <a:lnTo>
                      <a:pt x="1302" y="1803"/>
                    </a:lnTo>
                    <a:lnTo>
                      <a:pt x="1300" y="1803"/>
                    </a:lnTo>
                    <a:lnTo>
                      <a:pt x="1298" y="1803"/>
                    </a:lnTo>
                    <a:lnTo>
                      <a:pt x="1296" y="1803"/>
                    </a:lnTo>
                    <a:lnTo>
                      <a:pt x="1296" y="1801"/>
                    </a:lnTo>
                    <a:lnTo>
                      <a:pt x="1294" y="1801"/>
                    </a:lnTo>
                    <a:lnTo>
                      <a:pt x="1294" y="1799"/>
                    </a:lnTo>
                    <a:lnTo>
                      <a:pt x="1294" y="1797"/>
                    </a:lnTo>
                    <a:lnTo>
                      <a:pt x="1292" y="1797"/>
                    </a:lnTo>
                    <a:lnTo>
                      <a:pt x="1290" y="1797"/>
                    </a:lnTo>
                    <a:lnTo>
                      <a:pt x="1289" y="1797"/>
                    </a:lnTo>
                    <a:lnTo>
                      <a:pt x="1289" y="1795"/>
                    </a:lnTo>
                    <a:lnTo>
                      <a:pt x="1287" y="1795"/>
                    </a:lnTo>
                    <a:lnTo>
                      <a:pt x="1285" y="1795"/>
                    </a:lnTo>
                    <a:lnTo>
                      <a:pt x="1285" y="1793"/>
                    </a:lnTo>
                    <a:lnTo>
                      <a:pt x="1283" y="1793"/>
                    </a:lnTo>
                    <a:lnTo>
                      <a:pt x="1281" y="1793"/>
                    </a:lnTo>
                    <a:lnTo>
                      <a:pt x="1279" y="1793"/>
                    </a:lnTo>
                    <a:lnTo>
                      <a:pt x="1279" y="1791"/>
                    </a:lnTo>
                    <a:lnTo>
                      <a:pt x="1277" y="1791"/>
                    </a:lnTo>
                    <a:lnTo>
                      <a:pt x="1275" y="1789"/>
                    </a:lnTo>
                    <a:lnTo>
                      <a:pt x="1275" y="1787"/>
                    </a:lnTo>
                    <a:lnTo>
                      <a:pt x="1273" y="1787"/>
                    </a:lnTo>
                    <a:lnTo>
                      <a:pt x="1273" y="1786"/>
                    </a:lnTo>
                    <a:lnTo>
                      <a:pt x="1273" y="1784"/>
                    </a:lnTo>
                    <a:lnTo>
                      <a:pt x="1271" y="1784"/>
                    </a:lnTo>
                    <a:lnTo>
                      <a:pt x="1271" y="1782"/>
                    </a:lnTo>
                    <a:lnTo>
                      <a:pt x="1269" y="1782"/>
                    </a:lnTo>
                    <a:lnTo>
                      <a:pt x="1269" y="1780"/>
                    </a:lnTo>
                    <a:lnTo>
                      <a:pt x="1267" y="1780"/>
                    </a:lnTo>
                    <a:lnTo>
                      <a:pt x="1265" y="1780"/>
                    </a:lnTo>
                    <a:lnTo>
                      <a:pt x="1264" y="1778"/>
                    </a:lnTo>
                    <a:lnTo>
                      <a:pt x="1262" y="1778"/>
                    </a:lnTo>
                    <a:lnTo>
                      <a:pt x="1260" y="1778"/>
                    </a:lnTo>
                    <a:lnTo>
                      <a:pt x="1260" y="1776"/>
                    </a:lnTo>
                    <a:lnTo>
                      <a:pt x="1258" y="1776"/>
                    </a:lnTo>
                    <a:lnTo>
                      <a:pt x="1256" y="1776"/>
                    </a:lnTo>
                    <a:lnTo>
                      <a:pt x="1256" y="1774"/>
                    </a:lnTo>
                    <a:lnTo>
                      <a:pt x="1254" y="1774"/>
                    </a:lnTo>
                    <a:lnTo>
                      <a:pt x="1254" y="1772"/>
                    </a:lnTo>
                    <a:lnTo>
                      <a:pt x="1252" y="1772"/>
                    </a:lnTo>
                    <a:lnTo>
                      <a:pt x="1252" y="1770"/>
                    </a:lnTo>
                    <a:lnTo>
                      <a:pt x="1250" y="1770"/>
                    </a:lnTo>
                    <a:lnTo>
                      <a:pt x="1250" y="1768"/>
                    </a:lnTo>
                    <a:lnTo>
                      <a:pt x="1248" y="1768"/>
                    </a:lnTo>
                    <a:lnTo>
                      <a:pt x="1248" y="1766"/>
                    </a:lnTo>
                    <a:lnTo>
                      <a:pt x="1246" y="1766"/>
                    </a:lnTo>
                    <a:lnTo>
                      <a:pt x="1246" y="1764"/>
                    </a:lnTo>
                    <a:lnTo>
                      <a:pt x="1246" y="1762"/>
                    </a:lnTo>
                    <a:lnTo>
                      <a:pt x="1244" y="1762"/>
                    </a:lnTo>
                    <a:lnTo>
                      <a:pt x="1242" y="1762"/>
                    </a:lnTo>
                    <a:lnTo>
                      <a:pt x="1242" y="1761"/>
                    </a:lnTo>
                    <a:lnTo>
                      <a:pt x="1242" y="1759"/>
                    </a:lnTo>
                    <a:lnTo>
                      <a:pt x="1241" y="1759"/>
                    </a:lnTo>
                    <a:lnTo>
                      <a:pt x="1242" y="1759"/>
                    </a:lnTo>
                    <a:lnTo>
                      <a:pt x="1242" y="1757"/>
                    </a:lnTo>
                    <a:lnTo>
                      <a:pt x="1241" y="1757"/>
                    </a:lnTo>
                    <a:lnTo>
                      <a:pt x="1241" y="1755"/>
                    </a:lnTo>
                    <a:lnTo>
                      <a:pt x="1239" y="1755"/>
                    </a:lnTo>
                    <a:lnTo>
                      <a:pt x="1239" y="1753"/>
                    </a:lnTo>
                    <a:lnTo>
                      <a:pt x="1237" y="1753"/>
                    </a:lnTo>
                    <a:lnTo>
                      <a:pt x="1237" y="1751"/>
                    </a:lnTo>
                    <a:lnTo>
                      <a:pt x="1239" y="1751"/>
                    </a:lnTo>
                    <a:lnTo>
                      <a:pt x="1239" y="1749"/>
                    </a:lnTo>
                    <a:lnTo>
                      <a:pt x="1239" y="1747"/>
                    </a:lnTo>
                    <a:lnTo>
                      <a:pt x="1239" y="1745"/>
                    </a:lnTo>
                    <a:lnTo>
                      <a:pt x="1237" y="1745"/>
                    </a:lnTo>
                    <a:lnTo>
                      <a:pt x="1235" y="1745"/>
                    </a:lnTo>
                    <a:lnTo>
                      <a:pt x="1235" y="1743"/>
                    </a:lnTo>
                    <a:lnTo>
                      <a:pt x="1235" y="1741"/>
                    </a:lnTo>
                    <a:lnTo>
                      <a:pt x="1235" y="1739"/>
                    </a:lnTo>
                    <a:lnTo>
                      <a:pt x="1233" y="1738"/>
                    </a:lnTo>
                    <a:lnTo>
                      <a:pt x="1231" y="1738"/>
                    </a:lnTo>
                    <a:lnTo>
                      <a:pt x="1231" y="1736"/>
                    </a:lnTo>
                    <a:lnTo>
                      <a:pt x="1229" y="1736"/>
                    </a:lnTo>
                    <a:lnTo>
                      <a:pt x="1227" y="1736"/>
                    </a:lnTo>
                    <a:lnTo>
                      <a:pt x="1225" y="1736"/>
                    </a:lnTo>
                    <a:lnTo>
                      <a:pt x="1223" y="1736"/>
                    </a:lnTo>
                    <a:lnTo>
                      <a:pt x="1221" y="1736"/>
                    </a:lnTo>
                    <a:lnTo>
                      <a:pt x="1221" y="1734"/>
                    </a:lnTo>
                    <a:lnTo>
                      <a:pt x="1219" y="1736"/>
                    </a:lnTo>
                    <a:lnTo>
                      <a:pt x="1217" y="1736"/>
                    </a:lnTo>
                    <a:lnTo>
                      <a:pt x="1216" y="1736"/>
                    </a:lnTo>
                    <a:lnTo>
                      <a:pt x="1214" y="1736"/>
                    </a:lnTo>
                    <a:lnTo>
                      <a:pt x="1214" y="1734"/>
                    </a:lnTo>
                    <a:lnTo>
                      <a:pt x="1212" y="1734"/>
                    </a:lnTo>
                    <a:lnTo>
                      <a:pt x="1212" y="1736"/>
                    </a:lnTo>
                    <a:lnTo>
                      <a:pt x="1210" y="1736"/>
                    </a:lnTo>
                    <a:lnTo>
                      <a:pt x="1208" y="1734"/>
                    </a:lnTo>
                    <a:lnTo>
                      <a:pt x="1206" y="1734"/>
                    </a:lnTo>
                    <a:lnTo>
                      <a:pt x="1204" y="1734"/>
                    </a:lnTo>
                    <a:lnTo>
                      <a:pt x="1204" y="1732"/>
                    </a:lnTo>
                    <a:lnTo>
                      <a:pt x="1204" y="1730"/>
                    </a:lnTo>
                    <a:lnTo>
                      <a:pt x="1202" y="1730"/>
                    </a:lnTo>
                    <a:lnTo>
                      <a:pt x="1202" y="1728"/>
                    </a:lnTo>
                    <a:lnTo>
                      <a:pt x="1202" y="1726"/>
                    </a:lnTo>
                    <a:lnTo>
                      <a:pt x="1200" y="1726"/>
                    </a:lnTo>
                    <a:lnTo>
                      <a:pt x="1200" y="1724"/>
                    </a:lnTo>
                    <a:lnTo>
                      <a:pt x="1202" y="1724"/>
                    </a:lnTo>
                    <a:lnTo>
                      <a:pt x="1200" y="1724"/>
                    </a:lnTo>
                    <a:lnTo>
                      <a:pt x="1202" y="1722"/>
                    </a:lnTo>
                    <a:lnTo>
                      <a:pt x="1200" y="1722"/>
                    </a:lnTo>
                    <a:lnTo>
                      <a:pt x="1200" y="1720"/>
                    </a:lnTo>
                    <a:lnTo>
                      <a:pt x="1200" y="1718"/>
                    </a:lnTo>
                    <a:lnTo>
                      <a:pt x="1200" y="1716"/>
                    </a:lnTo>
                    <a:lnTo>
                      <a:pt x="1200" y="1714"/>
                    </a:lnTo>
                    <a:lnTo>
                      <a:pt x="1198" y="1714"/>
                    </a:lnTo>
                    <a:lnTo>
                      <a:pt x="1198" y="1713"/>
                    </a:lnTo>
                    <a:lnTo>
                      <a:pt x="1196" y="1713"/>
                    </a:lnTo>
                    <a:lnTo>
                      <a:pt x="1196" y="1711"/>
                    </a:lnTo>
                    <a:lnTo>
                      <a:pt x="1194" y="1711"/>
                    </a:lnTo>
                    <a:lnTo>
                      <a:pt x="1194" y="1709"/>
                    </a:lnTo>
                    <a:lnTo>
                      <a:pt x="1193" y="1709"/>
                    </a:lnTo>
                    <a:lnTo>
                      <a:pt x="1191" y="1707"/>
                    </a:lnTo>
                    <a:lnTo>
                      <a:pt x="1189" y="1707"/>
                    </a:lnTo>
                    <a:lnTo>
                      <a:pt x="1189" y="1705"/>
                    </a:lnTo>
                    <a:lnTo>
                      <a:pt x="1189" y="1703"/>
                    </a:lnTo>
                    <a:lnTo>
                      <a:pt x="1187" y="1701"/>
                    </a:lnTo>
                    <a:lnTo>
                      <a:pt x="1187" y="1699"/>
                    </a:lnTo>
                    <a:lnTo>
                      <a:pt x="1185" y="1699"/>
                    </a:lnTo>
                    <a:lnTo>
                      <a:pt x="1185" y="1697"/>
                    </a:lnTo>
                    <a:lnTo>
                      <a:pt x="1183" y="1697"/>
                    </a:lnTo>
                    <a:lnTo>
                      <a:pt x="1183" y="1695"/>
                    </a:lnTo>
                    <a:lnTo>
                      <a:pt x="1183" y="1693"/>
                    </a:lnTo>
                    <a:lnTo>
                      <a:pt x="1181" y="1693"/>
                    </a:lnTo>
                    <a:lnTo>
                      <a:pt x="1181" y="1691"/>
                    </a:lnTo>
                    <a:lnTo>
                      <a:pt x="1181" y="1690"/>
                    </a:lnTo>
                    <a:lnTo>
                      <a:pt x="1179" y="1690"/>
                    </a:lnTo>
                    <a:lnTo>
                      <a:pt x="1177" y="1688"/>
                    </a:lnTo>
                    <a:lnTo>
                      <a:pt x="1175" y="1686"/>
                    </a:lnTo>
                    <a:lnTo>
                      <a:pt x="1173" y="1686"/>
                    </a:lnTo>
                    <a:lnTo>
                      <a:pt x="1173" y="1684"/>
                    </a:lnTo>
                    <a:lnTo>
                      <a:pt x="1173" y="1682"/>
                    </a:lnTo>
                    <a:lnTo>
                      <a:pt x="1171" y="1682"/>
                    </a:lnTo>
                    <a:lnTo>
                      <a:pt x="1171" y="1680"/>
                    </a:lnTo>
                    <a:lnTo>
                      <a:pt x="1169" y="1680"/>
                    </a:lnTo>
                    <a:lnTo>
                      <a:pt x="1169" y="1678"/>
                    </a:lnTo>
                    <a:lnTo>
                      <a:pt x="1168" y="1678"/>
                    </a:lnTo>
                    <a:lnTo>
                      <a:pt x="1168" y="1676"/>
                    </a:lnTo>
                    <a:lnTo>
                      <a:pt x="1168" y="1674"/>
                    </a:lnTo>
                    <a:lnTo>
                      <a:pt x="1166" y="1674"/>
                    </a:lnTo>
                    <a:lnTo>
                      <a:pt x="1164" y="1672"/>
                    </a:lnTo>
                    <a:lnTo>
                      <a:pt x="1162" y="1672"/>
                    </a:lnTo>
                    <a:lnTo>
                      <a:pt x="1160" y="1672"/>
                    </a:lnTo>
                    <a:lnTo>
                      <a:pt x="1160" y="1670"/>
                    </a:lnTo>
                    <a:lnTo>
                      <a:pt x="1158" y="1670"/>
                    </a:lnTo>
                    <a:lnTo>
                      <a:pt x="1158" y="1668"/>
                    </a:lnTo>
                    <a:lnTo>
                      <a:pt x="1156" y="1668"/>
                    </a:lnTo>
                    <a:lnTo>
                      <a:pt x="1156" y="1666"/>
                    </a:lnTo>
                    <a:lnTo>
                      <a:pt x="1156" y="1665"/>
                    </a:lnTo>
                    <a:lnTo>
                      <a:pt x="1156" y="1663"/>
                    </a:lnTo>
                    <a:lnTo>
                      <a:pt x="1158" y="1663"/>
                    </a:lnTo>
                    <a:lnTo>
                      <a:pt x="1158" y="1661"/>
                    </a:lnTo>
                    <a:lnTo>
                      <a:pt x="1158" y="1659"/>
                    </a:lnTo>
                    <a:lnTo>
                      <a:pt x="1156" y="1659"/>
                    </a:lnTo>
                    <a:lnTo>
                      <a:pt x="1156" y="1657"/>
                    </a:lnTo>
                    <a:lnTo>
                      <a:pt x="1154" y="1655"/>
                    </a:lnTo>
                    <a:lnTo>
                      <a:pt x="1156" y="1653"/>
                    </a:lnTo>
                    <a:lnTo>
                      <a:pt x="1156" y="1651"/>
                    </a:lnTo>
                    <a:lnTo>
                      <a:pt x="1156" y="1649"/>
                    </a:lnTo>
                    <a:lnTo>
                      <a:pt x="1156" y="1647"/>
                    </a:lnTo>
                    <a:lnTo>
                      <a:pt x="1158" y="1647"/>
                    </a:lnTo>
                    <a:lnTo>
                      <a:pt x="1158" y="1645"/>
                    </a:lnTo>
                    <a:lnTo>
                      <a:pt x="1158" y="1643"/>
                    </a:lnTo>
                    <a:lnTo>
                      <a:pt x="1160" y="1643"/>
                    </a:lnTo>
                    <a:lnTo>
                      <a:pt x="1160" y="1642"/>
                    </a:lnTo>
                    <a:lnTo>
                      <a:pt x="1162" y="1642"/>
                    </a:lnTo>
                    <a:lnTo>
                      <a:pt x="1164" y="1640"/>
                    </a:lnTo>
                    <a:lnTo>
                      <a:pt x="1164" y="1638"/>
                    </a:lnTo>
                    <a:lnTo>
                      <a:pt x="1164" y="1636"/>
                    </a:lnTo>
                    <a:lnTo>
                      <a:pt x="1164" y="1634"/>
                    </a:lnTo>
                    <a:lnTo>
                      <a:pt x="1166" y="1634"/>
                    </a:lnTo>
                    <a:lnTo>
                      <a:pt x="1166" y="1632"/>
                    </a:lnTo>
                    <a:lnTo>
                      <a:pt x="1168" y="1632"/>
                    </a:lnTo>
                    <a:lnTo>
                      <a:pt x="1168" y="1630"/>
                    </a:lnTo>
                    <a:lnTo>
                      <a:pt x="1168" y="1628"/>
                    </a:lnTo>
                    <a:lnTo>
                      <a:pt x="1168" y="1626"/>
                    </a:lnTo>
                    <a:lnTo>
                      <a:pt x="1168" y="1624"/>
                    </a:lnTo>
                    <a:lnTo>
                      <a:pt x="1169" y="1624"/>
                    </a:lnTo>
                    <a:lnTo>
                      <a:pt x="1169" y="1622"/>
                    </a:lnTo>
                    <a:lnTo>
                      <a:pt x="1169" y="1620"/>
                    </a:lnTo>
                    <a:lnTo>
                      <a:pt x="1169" y="1618"/>
                    </a:lnTo>
                    <a:lnTo>
                      <a:pt x="1169" y="1617"/>
                    </a:lnTo>
                    <a:lnTo>
                      <a:pt x="1168" y="1617"/>
                    </a:lnTo>
                    <a:lnTo>
                      <a:pt x="1168" y="1615"/>
                    </a:lnTo>
                    <a:lnTo>
                      <a:pt x="1168" y="1613"/>
                    </a:lnTo>
                    <a:lnTo>
                      <a:pt x="1166" y="1613"/>
                    </a:lnTo>
                    <a:lnTo>
                      <a:pt x="1166" y="1611"/>
                    </a:lnTo>
                    <a:lnTo>
                      <a:pt x="1168" y="1611"/>
                    </a:lnTo>
                    <a:lnTo>
                      <a:pt x="1168" y="1609"/>
                    </a:lnTo>
                    <a:lnTo>
                      <a:pt x="1168" y="1607"/>
                    </a:lnTo>
                    <a:lnTo>
                      <a:pt x="1166" y="1607"/>
                    </a:lnTo>
                    <a:lnTo>
                      <a:pt x="1166" y="1605"/>
                    </a:lnTo>
                    <a:lnTo>
                      <a:pt x="1168" y="1605"/>
                    </a:lnTo>
                    <a:lnTo>
                      <a:pt x="1168" y="1603"/>
                    </a:lnTo>
                    <a:lnTo>
                      <a:pt x="1169" y="1603"/>
                    </a:lnTo>
                    <a:lnTo>
                      <a:pt x="1169" y="1601"/>
                    </a:lnTo>
                    <a:lnTo>
                      <a:pt x="1169" y="1603"/>
                    </a:lnTo>
                    <a:lnTo>
                      <a:pt x="1171" y="1603"/>
                    </a:lnTo>
                    <a:lnTo>
                      <a:pt x="1171" y="1601"/>
                    </a:lnTo>
                    <a:lnTo>
                      <a:pt x="1173" y="1601"/>
                    </a:lnTo>
                    <a:lnTo>
                      <a:pt x="1173" y="1603"/>
                    </a:lnTo>
                    <a:lnTo>
                      <a:pt x="1171" y="1603"/>
                    </a:lnTo>
                    <a:lnTo>
                      <a:pt x="1171" y="1605"/>
                    </a:lnTo>
                    <a:lnTo>
                      <a:pt x="1171" y="1607"/>
                    </a:lnTo>
                    <a:lnTo>
                      <a:pt x="1173" y="1607"/>
                    </a:lnTo>
                    <a:lnTo>
                      <a:pt x="1175" y="1607"/>
                    </a:lnTo>
                    <a:lnTo>
                      <a:pt x="1175" y="1605"/>
                    </a:lnTo>
                    <a:lnTo>
                      <a:pt x="1175" y="1607"/>
                    </a:lnTo>
                    <a:lnTo>
                      <a:pt x="1177" y="1607"/>
                    </a:lnTo>
                    <a:lnTo>
                      <a:pt x="1179" y="1607"/>
                    </a:lnTo>
                    <a:lnTo>
                      <a:pt x="1181" y="1607"/>
                    </a:lnTo>
                    <a:lnTo>
                      <a:pt x="1181" y="1605"/>
                    </a:lnTo>
                    <a:lnTo>
                      <a:pt x="1183" y="1605"/>
                    </a:lnTo>
                    <a:lnTo>
                      <a:pt x="1185" y="1605"/>
                    </a:lnTo>
                    <a:lnTo>
                      <a:pt x="1185" y="1603"/>
                    </a:lnTo>
                    <a:lnTo>
                      <a:pt x="1187" y="1603"/>
                    </a:lnTo>
                    <a:lnTo>
                      <a:pt x="1189" y="1603"/>
                    </a:lnTo>
                    <a:lnTo>
                      <a:pt x="1191" y="1603"/>
                    </a:lnTo>
                    <a:lnTo>
                      <a:pt x="1191" y="1601"/>
                    </a:lnTo>
                    <a:lnTo>
                      <a:pt x="1191" y="1599"/>
                    </a:lnTo>
                    <a:lnTo>
                      <a:pt x="1189" y="1599"/>
                    </a:lnTo>
                    <a:lnTo>
                      <a:pt x="1191" y="1599"/>
                    </a:lnTo>
                    <a:lnTo>
                      <a:pt x="1193" y="1597"/>
                    </a:lnTo>
                    <a:lnTo>
                      <a:pt x="1194" y="1597"/>
                    </a:lnTo>
                    <a:close/>
                    <a:moveTo>
                      <a:pt x="1433" y="1920"/>
                    </a:moveTo>
                    <a:lnTo>
                      <a:pt x="1433" y="1922"/>
                    </a:lnTo>
                    <a:lnTo>
                      <a:pt x="1433" y="1920"/>
                    </a:lnTo>
                    <a:close/>
                    <a:moveTo>
                      <a:pt x="1436" y="1928"/>
                    </a:moveTo>
                    <a:lnTo>
                      <a:pt x="1438" y="1928"/>
                    </a:lnTo>
                    <a:lnTo>
                      <a:pt x="1438" y="1929"/>
                    </a:lnTo>
                    <a:lnTo>
                      <a:pt x="1436" y="1929"/>
                    </a:lnTo>
                    <a:lnTo>
                      <a:pt x="1436" y="1931"/>
                    </a:lnTo>
                    <a:lnTo>
                      <a:pt x="1434" y="1931"/>
                    </a:lnTo>
                    <a:lnTo>
                      <a:pt x="1434" y="1933"/>
                    </a:lnTo>
                    <a:lnTo>
                      <a:pt x="1434" y="1935"/>
                    </a:lnTo>
                    <a:lnTo>
                      <a:pt x="1433" y="1935"/>
                    </a:lnTo>
                    <a:lnTo>
                      <a:pt x="1431" y="1935"/>
                    </a:lnTo>
                    <a:lnTo>
                      <a:pt x="1431" y="1933"/>
                    </a:lnTo>
                    <a:lnTo>
                      <a:pt x="1433" y="1933"/>
                    </a:lnTo>
                    <a:lnTo>
                      <a:pt x="1433" y="1931"/>
                    </a:lnTo>
                    <a:lnTo>
                      <a:pt x="1431" y="1931"/>
                    </a:lnTo>
                    <a:lnTo>
                      <a:pt x="1431" y="1929"/>
                    </a:lnTo>
                    <a:lnTo>
                      <a:pt x="1431" y="1931"/>
                    </a:lnTo>
                    <a:lnTo>
                      <a:pt x="1433" y="1931"/>
                    </a:lnTo>
                    <a:lnTo>
                      <a:pt x="1434" y="1931"/>
                    </a:lnTo>
                    <a:lnTo>
                      <a:pt x="1434" y="1929"/>
                    </a:lnTo>
                    <a:lnTo>
                      <a:pt x="1436" y="1929"/>
                    </a:lnTo>
                    <a:lnTo>
                      <a:pt x="1436" y="1928"/>
                    </a:lnTo>
                    <a:lnTo>
                      <a:pt x="1434" y="1928"/>
                    </a:lnTo>
                    <a:lnTo>
                      <a:pt x="1436" y="1928"/>
                    </a:lnTo>
                    <a:close/>
                    <a:moveTo>
                      <a:pt x="1440" y="1933"/>
                    </a:moveTo>
                    <a:lnTo>
                      <a:pt x="1442" y="1933"/>
                    </a:lnTo>
                    <a:lnTo>
                      <a:pt x="1440" y="1933"/>
                    </a:lnTo>
                    <a:lnTo>
                      <a:pt x="1438" y="1933"/>
                    </a:lnTo>
                    <a:lnTo>
                      <a:pt x="1440" y="1933"/>
                    </a:lnTo>
                    <a:close/>
                    <a:moveTo>
                      <a:pt x="1456" y="1958"/>
                    </a:moveTo>
                    <a:lnTo>
                      <a:pt x="1454" y="1958"/>
                    </a:lnTo>
                    <a:lnTo>
                      <a:pt x="1456" y="1958"/>
                    </a:lnTo>
                    <a:close/>
                    <a:moveTo>
                      <a:pt x="1463" y="1964"/>
                    </a:moveTo>
                    <a:lnTo>
                      <a:pt x="1463" y="1966"/>
                    </a:lnTo>
                    <a:lnTo>
                      <a:pt x="1463" y="1964"/>
                    </a:lnTo>
                    <a:lnTo>
                      <a:pt x="1465" y="1964"/>
                    </a:lnTo>
                    <a:lnTo>
                      <a:pt x="1465" y="1966"/>
                    </a:lnTo>
                    <a:lnTo>
                      <a:pt x="1467" y="1966"/>
                    </a:lnTo>
                    <a:lnTo>
                      <a:pt x="1467" y="1968"/>
                    </a:lnTo>
                    <a:lnTo>
                      <a:pt x="1465" y="1968"/>
                    </a:lnTo>
                    <a:lnTo>
                      <a:pt x="1463" y="1968"/>
                    </a:lnTo>
                    <a:lnTo>
                      <a:pt x="1463" y="1966"/>
                    </a:lnTo>
                    <a:lnTo>
                      <a:pt x="1461" y="1966"/>
                    </a:lnTo>
                    <a:lnTo>
                      <a:pt x="1461" y="1964"/>
                    </a:lnTo>
                    <a:lnTo>
                      <a:pt x="1463" y="1964"/>
                    </a:lnTo>
                    <a:close/>
                    <a:moveTo>
                      <a:pt x="1475" y="2010"/>
                    </a:moveTo>
                    <a:lnTo>
                      <a:pt x="1475" y="2012"/>
                    </a:lnTo>
                    <a:lnTo>
                      <a:pt x="1477" y="2012"/>
                    </a:lnTo>
                    <a:lnTo>
                      <a:pt x="1477" y="2014"/>
                    </a:lnTo>
                    <a:lnTo>
                      <a:pt x="1479" y="2014"/>
                    </a:lnTo>
                    <a:lnTo>
                      <a:pt x="1481" y="2014"/>
                    </a:lnTo>
                    <a:lnTo>
                      <a:pt x="1481" y="2016"/>
                    </a:lnTo>
                    <a:lnTo>
                      <a:pt x="1481" y="2018"/>
                    </a:lnTo>
                    <a:lnTo>
                      <a:pt x="1482" y="2018"/>
                    </a:lnTo>
                    <a:lnTo>
                      <a:pt x="1482" y="2020"/>
                    </a:lnTo>
                    <a:lnTo>
                      <a:pt x="1481" y="2020"/>
                    </a:lnTo>
                    <a:lnTo>
                      <a:pt x="1481" y="2018"/>
                    </a:lnTo>
                    <a:lnTo>
                      <a:pt x="1481" y="2016"/>
                    </a:lnTo>
                    <a:lnTo>
                      <a:pt x="1479" y="2016"/>
                    </a:lnTo>
                    <a:lnTo>
                      <a:pt x="1477" y="2016"/>
                    </a:lnTo>
                    <a:lnTo>
                      <a:pt x="1475" y="2016"/>
                    </a:lnTo>
                    <a:lnTo>
                      <a:pt x="1475" y="2014"/>
                    </a:lnTo>
                    <a:lnTo>
                      <a:pt x="1475" y="2012"/>
                    </a:lnTo>
                    <a:lnTo>
                      <a:pt x="1475" y="2014"/>
                    </a:lnTo>
                    <a:lnTo>
                      <a:pt x="1475" y="2012"/>
                    </a:lnTo>
                    <a:lnTo>
                      <a:pt x="1473" y="2012"/>
                    </a:lnTo>
                    <a:lnTo>
                      <a:pt x="1471" y="2012"/>
                    </a:lnTo>
                    <a:lnTo>
                      <a:pt x="1473" y="2012"/>
                    </a:lnTo>
                    <a:lnTo>
                      <a:pt x="1473" y="2010"/>
                    </a:lnTo>
                    <a:lnTo>
                      <a:pt x="1475" y="2010"/>
                    </a:lnTo>
                    <a:close/>
                    <a:moveTo>
                      <a:pt x="1473" y="2016"/>
                    </a:moveTo>
                    <a:lnTo>
                      <a:pt x="1475" y="2016"/>
                    </a:lnTo>
                    <a:lnTo>
                      <a:pt x="1473" y="2016"/>
                    </a:lnTo>
                    <a:close/>
                    <a:moveTo>
                      <a:pt x="1509" y="2039"/>
                    </a:moveTo>
                    <a:lnTo>
                      <a:pt x="1511" y="2039"/>
                    </a:lnTo>
                    <a:lnTo>
                      <a:pt x="1513" y="2039"/>
                    </a:lnTo>
                    <a:lnTo>
                      <a:pt x="1513" y="2041"/>
                    </a:lnTo>
                    <a:lnTo>
                      <a:pt x="1515" y="2041"/>
                    </a:lnTo>
                    <a:lnTo>
                      <a:pt x="1517" y="2041"/>
                    </a:lnTo>
                    <a:lnTo>
                      <a:pt x="1519" y="2041"/>
                    </a:lnTo>
                    <a:lnTo>
                      <a:pt x="1521" y="2041"/>
                    </a:lnTo>
                    <a:lnTo>
                      <a:pt x="1521" y="2043"/>
                    </a:lnTo>
                    <a:lnTo>
                      <a:pt x="1523" y="2043"/>
                    </a:lnTo>
                    <a:lnTo>
                      <a:pt x="1523" y="2041"/>
                    </a:lnTo>
                    <a:lnTo>
                      <a:pt x="1525" y="2041"/>
                    </a:lnTo>
                    <a:lnTo>
                      <a:pt x="1525" y="2043"/>
                    </a:lnTo>
                    <a:lnTo>
                      <a:pt x="1527" y="2043"/>
                    </a:lnTo>
                    <a:lnTo>
                      <a:pt x="1529" y="2043"/>
                    </a:lnTo>
                    <a:lnTo>
                      <a:pt x="1529" y="2045"/>
                    </a:lnTo>
                    <a:lnTo>
                      <a:pt x="1529" y="2043"/>
                    </a:lnTo>
                    <a:lnTo>
                      <a:pt x="1529" y="2045"/>
                    </a:lnTo>
                    <a:lnTo>
                      <a:pt x="1530" y="2047"/>
                    </a:lnTo>
                    <a:lnTo>
                      <a:pt x="1532" y="2047"/>
                    </a:lnTo>
                    <a:lnTo>
                      <a:pt x="1532" y="2049"/>
                    </a:lnTo>
                    <a:lnTo>
                      <a:pt x="1534" y="2049"/>
                    </a:lnTo>
                    <a:lnTo>
                      <a:pt x="1536" y="2049"/>
                    </a:lnTo>
                    <a:lnTo>
                      <a:pt x="1534" y="2047"/>
                    </a:lnTo>
                    <a:lnTo>
                      <a:pt x="1536" y="2047"/>
                    </a:lnTo>
                    <a:lnTo>
                      <a:pt x="1536" y="2049"/>
                    </a:lnTo>
                    <a:lnTo>
                      <a:pt x="1538" y="2050"/>
                    </a:lnTo>
                    <a:lnTo>
                      <a:pt x="1540" y="2050"/>
                    </a:lnTo>
                    <a:lnTo>
                      <a:pt x="1540" y="2052"/>
                    </a:lnTo>
                    <a:lnTo>
                      <a:pt x="1542" y="2052"/>
                    </a:lnTo>
                    <a:lnTo>
                      <a:pt x="1544" y="2052"/>
                    </a:lnTo>
                    <a:lnTo>
                      <a:pt x="1544" y="2054"/>
                    </a:lnTo>
                    <a:lnTo>
                      <a:pt x="1546" y="2056"/>
                    </a:lnTo>
                    <a:lnTo>
                      <a:pt x="1548" y="2056"/>
                    </a:lnTo>
                    <a:lnTo>
                      <a:pt x="1548" y="2058"/>
                    </a:lnTo>
                    <a:lnTo>
                      <a:pt x="1550" y="2058"/>
                    </a:lnTo>
                    <a:lnTo>
                      <a:pt x="1552" y="2058"/>
                    </a:lnTo>
                    <a:lnTo>
                      <a:pt x="1553" y="2060"/>
                    </a:lnTo>
                    <a:lnTo>
                      <a:pt x="1553" y="2062"/>
                    </a:lnTo>
                    <a:lnTo>
                      <a:pt x="1555" y="2062"/>
                    </a:lnTo>
                    <a:lnTo>
                      <a:pt x="1555" y="2064"/>
                    </a:lnTo>
                    <a:lnTo>
                      <a:pt x="1557" y="2064"/>
                    </a:lnTo>
                    <a:lnTo>
                      <a:pt x="1557" y="2066"/>
                    </a:lnTo>
                    <a:lnTo>
                      <a:pt x="1559" y="2066"/>
                    </a:lnTo>
                    <a:lnTo>
                      <a:pt x="1559" y="2068"/>
                    </a:lnTo>
                    <a:lnTo>
                      <a:pt x="1561" y="2068"/>
                    </a:lnTo>
                    <a:lnTo>
                      <a:pt x="1563" y="2068"/>
                    </a:lnTo>
                    <a:lnTo>
                      <a:pt x="1563" y="2070"/>
                    </a:lnTo>
                    <a:lnTo>
                      <a:pt x="1565" y="2070"/>
                    </a:lnTo>
                    <a:lnTo>
                      <a:pt x="1563" y="2070"/>
                    </a:lnTo>
                    <a:lnTo>
                      <a:pt x="1565" y="2072"/>
                    </a:lnTo>
                    <a:lnTo>
                      <a:pt x="1565" y="2073"/>
                    </a:lnTo>
                    <a:lnTo>
                      <a:pt x="1567" y="2073"/>
                    </a:lnTo>
                    <a:lnTo>
                      <a:pt x="1569" y="2075"/>
                    </a:lnTo>
                    <a:lnTo>
                      <a:pt x="1571" y="2075"/>
                    </a:lnTo>
                    <a:lnTo>
                      <a:pt x="1571" y="2077"/>
                    </a:lnTo>
                    <a:lnTo>
                      <a:pt x="1573" y="2077"/>
                    </a:lnTo>
                    <a:lnTo>
                      <a:pt x="1573" y="2079"/>
                    </a:lnTo>
                    <a:lnTo>
                      <a:pt x="1575" y="2079"/>
                    </a:lnTo>
                    <a:lnTo>
                      <a:pt x="1575" y="2081"/>
                    </a:lnTo>
                    <a:lnTo>
                      <a:pt x="1577" y="2081"/>
                    </a:lnTo>
                    <a:lnTo>
                      <a:pt x="1578" y="2081"/>
                    </a:lnTo>
                    <a:lnTo>
                      <a:pt x="1578" y="2083"/>
                    </a:lnTo>
                    <a:lnTo>
                      <a:pt x="1577" y="2083"/>
                    </a:lnTo>
                    <a:lnTo>
                      <a:pt x="1577" y="2085"/>
                    </a:lnTo>
                    <a:lnTo>
                      <a:pt x="1575" y="2085"/>
                    </a:lnTo>
                    <a:lnTo>
                      <a:pt x="1573" y="2085"/>
                    </a:lnTo>
                    <a:lnTo>
                      <a:pt x="1573" y="2087"/>
                    </a:lnTo>
                    <a:lnTo>
                      <a:pt x="1571" y="2087"/>
                    </a:lnTo>
                    <a:lnTo>
                      <a:pt x="1569" y="2089"/>
                    </a:lnTo>
                    <a:lnTo>
                      <a:pt x="1567" y="2089"/>
                    </a:lnTo>
                    <a:lnTo>
                      <a:pt x="1565" y="2089"/>
                    </a:lnTo>
                    <a:lnTo>
                      <a:pt x="1565" y="2087"/>
                    </a:lnTo>
                    <a:lnTo>
                      <a:pt x="1563" y="2087"/>
                    </a:lnTo>
                    <a:lnTo>
                      <a:pt x="1563" y="2085"/>
                    </a:lnTo>
                    <a:lnTo>
                      <a:pt x="1561" y="2085"/>
                    </a:lnTo>
                    <a:lnTo>
                      <a:pt x="1561" y="2083"/>
                    </a:lnTo>
                    <a:lnTo>
                      <a:pt x="1561" y="2081"/>
                    </a:lnTo>
                    <a:lnTo>
                      <a:pt x="1559" y="2081"/>
                    </a:lnTo>
                    <a:lnTo>
                      <a:pt x="1559" y="2079"/>
                    </a:lnTo>
                    <a:lnTo>
                      <a:pt x="1559" y="2077"/>
                    </a:lnTo>
                    <a:lnTo>
                      <a:pt x="1557" y="2077"/>
                    </a:lnTo>
                    <a:lnTo>
                      <a:pt x="1557" y="2075"/>
                    </a:lnTo>
                    <a:lnTo>
                      <a:pt x="1557" y="2073"/>
                    </a:lnTo>
                    <a:lnTo>
                      <a:pt x="1555" y="2073"/>
                    </a:lnTo>
                    <a:lnTo>
                      <a:pt x="1555" y="2072"/>
                    </a:lnTo>
                    <a:lnTo>
                      <a:pt x="1553" y="2072"/>
                    </a:lnTo>
                    <a:lnTo>
                      <a:pt x="1552" y="2072"/>
                    </a:lnTo>
                    <a:lnTo>
                      <a:pt x="1552" y="2070"/>
                    </a:lnTo>
                    <a:lnTo>
                      <a:pt x="1550" y="2068"/>
                    </a:lnTo>
                    <a:lnTo>
                      <a:pt x="1548" y="2068"/>
                    </a:lnTo>
                    <a:lnTo>
                      <a:pt x="1546" y="2068"/>
                    </a:lnTo>
                    <a:lnTo>
                      <a:pt x="1546" y="2066"/>
                    </a:lnTo>
                    <a:lnTo>
                      <a:pt x="1544" y="2066"/>
                    </a:lnTo>
                    <a:lnTo>
                      <a:pt x="1542" y="2066"/>
                    </a:lnTo>
                    <a:lnTo>
                      <a:pt x="1540" y="2064"/>
                    </a:lnTo>
                    <a:lnTo>
                      <a:pt x="1538" y="2064"/>
                    </a:lnTo>
                    <a:lnTo>
                      <a:pt x="1538" y="2062"/>
                    </a:lnTo>
                    <a:lnTo>
                      <a:pt x="1536" y="2062"/>
                    </a:lnTo>
                    <a:lnTo>
                      <a:pt x="1536" y="2060"/>
                    </a:lnTo>
                    <a:lnTo>
                      <a:pt x="1534" y="2060"/>
                    </a:lnTo>
                    <a:lnTo>
                      <a:pt x="1534" y="2058"/>
                    </a:lnTo>
                    <a:lnTo>
                      <a:pt x="1532" y="2058"/>
                    </a:lnTo>
                    <a:lnTo>
                      <a:pt x="1530" y="2058"/>
                    </a:lnTo>
                    <a:lnTo>
                      <a:pt x="1529" y="2058"/>
                    </a:lnTo>
                    <a:lnTo>
                      <a:pt x="1529" y="2056"/>
                    </a:lnTo>
                    <a:lnTo>
                      <a:pt x="1527" y="2056"/>
                    </a:lnTo>
                    <a:lnTo>
                      <a:pt x="1525" y="2056"/>
                    </a:lnTo>
                    <a:lnTo>
                      <a:pt x="1523" y="2056"/>
                    </a:lnTo>
                    <a:lnTo>
                      <a:pt x="1521" y="2056"/>
                    </a:lnTo>
                    <a:lnTo>
                      <a:pt x="1521" y="2054"/>
                    </a:lnTo>
                    <a:lnTo>
                      <a:pt x="1523" y="2054"/>
                    </a:lnTo>
                    <a:lnTo>
                      <a:pt x="1523" y="2052"/>
                    </a:lnTo>
                    <a:lnTo>
                      <a:pt x="1521" y="2052"/>
                    </a:lnTo>
                    <a:lnTo>
                      <a:pt x="1521" y="2050"/>
                    </a:lnTo>
                    <a:lnTo>
                      <a:pt x="1521" y="2052"/>
                    </a:lnTo>
                    <a:lnTo>
                      <a:pt x="1521" y="2050"/>
                    </a:lnTo>
                    <a:lnTo>
                      <a:pt x="1519" y="2050"/>
                    </a:lnTo>
                    <a:lnTo>
                      <a:pt x="1519" y="2049"/>
                    </a:lnTo>
                    <a:lnTo>
                      <a:pt x="1517" y="2049"/>
                    </a:lnTo>
                    <a:lnTo>
                      <a:pt x="1517" y="2047"/>
                    </a:lnTo>
                    <a:lnTo>
                      <a:pt x="1517" y="2045"/>
                    </a:lnTo>
                    <a:lnTo>
                      <a:pt x="1515" y="2045"/>
                    </a:lnTo>
                    <a:lnTo>
                      <a:pt x="1513" y="2045"/>
                    </a:lnTo>
                    <a:lnTo>
                      <a:pt x="1513" y="2043"/>
                    </a:lnTo>
                    <a:lnTo>
                      <a:pt x="1511" y="2043"/>
                    </a:lnTo>
                    <a:lnTo>
                      <a:pt x="1511" y="2041"/>
                    </a:lnTo>
                    <a:lnTo>
                      <a:pt x="1509" y="2041"/>
                    </a:lnTo>
                    <a:lnTo>
                      <a:pt x="1509" y="2039"/>
                    </a:lnTo>
                    <a:lnTo>
                      <a:pt x="1507" y="2039"/>
                    </a:lnTo>
                    <a:lnTo>
                      <a:pt x="1509" y="2039"/>
                    </a:lnTo>
                    <a:close/>
                  </a:path>
                </a:pathLst>
              </a:custGeom>
              <a:solidFill>
                <a:srgbClr val="C3B996"/>
              </a:solidFill>
              <a:ln w="9525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57" name="Freeform 11"/>
              <p:cNvSpPr>
                <a:spLocks/>
              </p:cNvSpPr>
              <p:nvPr/>
            </p:nvSpPr>
            <p:spPr bwMode="auto">
              <a:xfrm>
                <a:off x="5421214" y="4315618"/>
                <a:ext cx="3179" cy="9525"/>
              </a:xfrm>
              <a:custGeom>
                <a:avLst/>
                <a:gdLst>
                  <a:gd name="T0" fmla="*/ 2147483647 w 2"/>
                  <a:gd name="T1" fmla="*/ 2147483647 h 6"/>
                  <a:gd name="T2" fmla="*/ 2147483647 w 2"/>
                  <a:gd name="T3" fmla="*/ 2147483647 h 6"/>
                  <a:gd name="T4" fmla="*/ 2147483647 w 2"/>
                  <a:gd name="T5" fmla="*/ 2147483647 h 6"/>
                  <a:gd name="T6" fmla="*/ 2147483647 w 2"/>
                  <a:gd name="T7" fmla="*/ 2147483647 h 6"/>
                  <a:gd name="T8" fmla="*/ 0 w 2"/>
                  <a:gd name="T9" fmla="*/ 2147483647 h 6"/>
                  <a:gd name="T10" fmla="*/ 0 w 2"/>
                  <a:gd name="T11" fmla="*/ 2147483647 h 6"/>
                  <a:gd name="T12" fmla="*/ 2147483647 w 2"/>
                  <a:gd name="T13" fmla="*/ 2147483647 h 6"/>
                  <a:gd name="T14" fmla="*/ 0 w 2"/>
                  <a:gd name="T15" fmla="*/ 2147483647 h 6"/>
                  <a:gd name="T16" fmla="*/ 2147483647 w 2"/>
                  <a:gd name="T17" fmla="*/ 2147483647 h 6"/>
                  <a:gd name="T18" fmla="*/ 2147483647 w 2"/>
                  <a:gd name="T19" fmla="*/ 0 h 6"/>
                  <a:gd name="T20" fmla="*/ 2147483647 w 2"/>
                  <a:gd name="T21" fmla="*/ 2147483647 h 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2"/>
                  <a:gd name="T34" fmla="*/ 0 h 6"/>
                  <a:gd name="T35" fmla="*/ 2 w 2"/>
                  <a:gd name="T36" fmla="*/ 6 h 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2" h="6">
                    <a:moveTo>
                      <a:pt x="2" y="2"/>
                    </a:moveTo>
                    <a:lnTo>
                      <a:pt x="2" y="4"/>
                    </a:lnTo>
                    <a:lnTo>
                      <a:pt x="2" y="6"/>
                    </a:lnTo>
                    <a:lnTo>
                      <a:pt x="2" y="4"/>
                    </a:lnTo>
                    <a:lnTo>
                      <a:pt x="0" y="4"/>
                    </a:lnTo>
                    <a:lnTo>
                      <a:pt x="0" y="2"/>
                    </a:lnTo>
                    <a:lnTo>
                      <a:pt x="2" y="2"/>
                    </a:lnTo>
                    <a:lnTo>
                      <a:pt x="0" y="2"/>
                    </a:lnTo>
                    <a:lnTo>
                      <a:pt x="2" y="2"/>
                    </a:lnTo>
                    <a:lnTo>
                      <a:pt x="2" y="0"/>
                    </a:lnTo>
                    <a:lnTo>
                      <a:pt x="2" y="2"/>
                    </a:lnTo>
                  </a:path>
                </a:pathLst>
              </a:custGeom>
              <a:solidFill>
                <a:srgbClr val="C3B996"/>
              </a:solidFill>
              <a:ln w="9525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58" name="Freeform 12"/>
              <p:cNvSpPr>
                <a:spLocks/>
              </p:cNvSpPr>
              <p:nvPr/>
            </p:nvSpPr>
            <p:spPr bwMode="auto">
              <a:xfrm>
                <a:off x="5491161" y="4341018"/>
                <a:ext cx="3179" cy="4763"/>
              </a:xfrm>
              <a:custGeom>
                <a:avLst/>
                <a:gdLst>
                  <a:gd name="T0" fmla="*/ 0 w 2"/>
                  <a:gd name="T1" fmla="*/ 0 h 3"/>
                  <a:gd name="T2" fmla="*/ 0 w 2"/>
                  <a:gd name="T3" fmla="*/ 2147483647 h 3"/>
                  <a:gd name="T4" fmla="*/ 2147483647 w 2"/>
                  <a:gd name="T5" fmla="*/ 2147483647 h 3"/>
                  <a:gd name="T6" fmla="*/ 0 w 2"/>
                  <a:gd name="T7" fmla="*/ 2147483647 h 3"/>
                  <a:gd name="T8" fmla="*/ 0 w 2"/>
                  <a:gd name="T9" fmla="*/ 2147483647 h 3"/>
                  <a:gd name="T10" fmla="*/ 0 w 2"/>
                  <a:gd name="T11" fmla="*/ 0 h 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"/>
                  <a:gd name="T19" fmla="*/ 0 h 3"/>
                  <a:gd name="T20" fmla="*/ 2 w 2"/>
                  <a:gd name="T21" fmla="*/ 3 h 3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" h="3">
                    <a:moveTo>
                      <a:pt x="0" y="0"/>
                    </a:moveTo>
                    <a:lnTo>
                      <a:pt x="0" y="2"/>
                    </a:lnTo>
                    <a:lnTo>
                      <a:pt x="2" y="2"/>
                    </a:lnTo>
                    <a:lnTo>
                      <a:pt x="0" y="3"/>
                    </a:lnTo>
                    <a:lnTo>
                      <a:pt x="0" y="2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C3B996"/>
              </a:solidFill>
              <a:ln w="9525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59" name="Freeform 13"/>
              <p:cNvSpPr>
                <a:spLocks/>
              </p:cNvSpPr>
              <p:nvPr/>
            </p:nvSpPr>
            <p:spPr bwMode="auto">
              <a:xfrm>
                <a:off x="5464136" y="4345781"/>
                <a:ext cx="27026" cy="31750"/>
              </a:xfrm>
              <a:custGeom>
                <a:avLst/>
                <a:gdLst>
                  <a:gd name="T0" fmla="*/ 2147483647 w 17"/>
                  <a:gd name="T1" fmla="*/ 0 h 20"/>
                  <a:gd name="T2" fmla="*/ 2147483647 w 17"/>
                  <a:gd name="T3" fmla="*/ 0 h 20"/>
                  <a:gd name="T4" fmla="*/ 2147483647 w 17"/>
                  <a:gd name="T5" fmla="*/ 2147483647 h 20"/>
                  <a:gd name="T6" fmla="*/ 2147483647 w 17"/>
                  <a:gd name="T7" fmla="*/ 2147483647 h 20"/>
                  <a:gd name="T8" fmla="*/ 2147483647 w 17"/>
                  <a:gd name="T9" fmla="*/ 0 h 20"/>
                  <a:gd name="T10" fmla="*/ 2147483647 w 17"/>
                  <a:gd name="T11" fmla="*/ 2147483647 h 20"/>
                  <a:gd name="T12" fmla="*/ 2147483647 w 17"/>
                  <a:gd name="T13" fmla="*/ 2147483647 h 20"/>
                  <a:gd name="T14" fmla="*/ 2147483647 w 17"/>
                  <a:gd name="T15" fmla="*/ 2147483647 h 20"/>
                  <a:gd name="T16" fmla="*/ 2147483647 w 17"/>
                  <a:gd name="T17" fmla="*/ 2147483647 h 20"/>
                  <a:gd name="T18" fmla="*/ 2147483647 w 17"/>
                  <a:gd name="T19" fmla="*/ 2147483647 h 20"/>
                  <a:gd name="T20" fmla="*/ 2147483647 w 17"/>
                  <a:gd name="T21" fmla="*/ 2147483647 h 20"/>
                  <a:gd name="T22" fmla="*/ 2147483647 w 17"/>
                  <a:gd name="T23" fmla="*/ 2147483647 h 20"/>
                  <a:gd name="T24" fmla="*/ 2147483647 w 17"/>
                  <a:gd name="T25" fmla="*/ 2147483647 h 20"/>
                  <a:gd name="T26" fmla="*/ 2147483647 w 17"/>
                  <a:gd name="T27" fmla="*/ 2147483647 h 20"/>
                  <a:gd name="T28" fmla="*/ 2147483647 w 17"/>
                  <a:gd name="T29" fmla="*/ 2147483647 h 20"/>
                  <a:gd name="T30" fmla="*/ 2147483647 w 17"/>
                  <a:gd name="T31" fmla="*/ 2147483647 h 20"/>
                  <a:gd name="T32" fmla="*/ 2147483647 w 17"/>
                  <a:gd name="T33" fmla="*/ 2147483647 h 20"/>
                  <a:gd name="T34" fmla="*/ 2147483647 w 17"/>
                  <a:gd name="T35" fmla="*/ 2147483647 h 20"/>
                  <a:gd name="T36" fmla="*/ 2147483647 w 17"/>
                  <a:gd name="T37" fmla="*/ 2147483647 h 20"/>
                  <a:gd name="T38" fmla="*/ 2147483647 w 17"/>
                  <a:gd name="T39" fmla="*/ 2147483647 h 20"/>
                  <a:gd name="T40" fmla="*/ 2147483647 w 17"/>
                  <a:gd name="T41" fmla="*/ 2147483647 h 20"/>
                  <a:gd name="T42" fmla="*/ 2147483647 w 17"/>
                  <a:gd name="T43" fmla="*/ 2147483647 h 20"/>
                  <a:gd name="T44" fmla="*/ 2147483647 w 17"/>
                  <a:gd name="T45" fmla="*/ 2147483647 h 20"/>
                  <a:gd name="T46" fmla="*/ 2147483647 w 17"/>
                  <a:gd name="T47" fmla="*/ 2147483647 h 20"/>
                  <a:gd name="T48" fmla="*/ 2147483647 w 17"/>
                  <a:gd name="T49" fmla="*/ 2147483647 h 20"/>
                  <a:gd name="T50" fmla="*/ 2147483647 w 17"/>
                  <a:gd name="T51" fmla="*/ 2147483647 h 20"/>
                  <a:gd name="T52" fmla="*/ 2147483647 w 17"/>
                  <a:gd name="T53" fmla="*/ 2147483647 h 20"/>
                  <a:gd name="T54" fmla="*/ 2147483647 w 17"/>
                  <a:gd name="T55" fmla="*/ 2147483647 h 20"/>
                  <a:gd name="T56" fmla="*/ 2147483647 w 17"/>
                  <a:gd name="T57" fmla="*/ 2147483647 h 20"/>
                  <a:gd name="T58" fmla="*/ 2147483647 w 17"/>
                  <a:gd name="T59" fmla="*/ 2147483647 h 20"/>
                  <a:gd name="T60" fmla="*/ 2147483647 w 17"/>
                  <a:gd name="T61" fmla="*/ 2147483647 h 20"/>
                  <a:gd name="T62" fmla="*/ 2147483647 w 17"/>
                  <a:gd name="T63" fmla="*/ 2147483647 h 20"/>
                  <a:gd name="T64" fmla="*/ 2147483647 w 17"/>
                  <a:gd name="T65" fmla="*/ 2147483647 h 20"/>
                  <a:gd name="T66" fmla="*/ 2147483647 w 17"/>
                  <a:gd name="T67" fmla="*/ 2147483647 h 20"/>
                  <a:gd name="T68" fmla="*/ 2147483647 w 17"/>
                  <a:gd name="T69" fmla="*/ 2147483647 h 20"/>
                  <a:gd name="T70" fmla="*/ 0 w 17"/>
                  <a:gd name="T71" fmla="*/ 2147483647 h 20"/>
                  <a:gd name="T72" fmla="*/ 2147483647 w 17"/>
                  <a:gd name="T73" fmla="*/ 2147483647 h 20"/>
                  <a:gd name="T74" fmla="*/ 2147483647 w 17"/>
                  <a:gd name="T75" fmla="*/ 2147483647 h 20"/>
                  <a:gd name="T76" fmla="*/ 2147483647 w 17"/>
                  <a:gd name="T77" fmla="*/ 2147483647 h 20"/>
                  <a:gd name="T78" fmla="*/ 2147483647 w 17"/>
                  <a:gd name="T79" fmla="*/ 2147483647 h 20"/>
                  <a:gd name="T80" fmla="*/ 2147483647 w 17"/>
                  <a:gd name="T81" fmla="*/ 2147483647 h 20"/>
                  <a:gd name="T82" fmla="*/ 2147483647 w 17"/>
                  <a:gd name="T83" fmla="*/ 2147483647 h 20"/>
                  <a:gd name="T84" fmla="*/ 2147483647 w 17"/>
                  <a:gd name="T85" fmla="*/ 2147483647 h 20"/>
                  <a:gd name="T86" fmla="*/ 2147483647 w 17"/>
                  <a:gd name="T87" fmla="*/ 0 h 20"/>
                  <a:gd name="T88" fmla="*/ 2147483647 w 17"/>
                  <a:gd name="T89" fmla="*/ 2147483647 h 20"/>
                  <a:gd name="T90" fmla="*/ 2147483647 w 17"/>
                  <a:gd name="T91" fmla="*/ 0 h 20"/>
                  <a:gd name="T92" fmla="*/ 2147483647 w 17"/>
                  <a:gd name="T93" fmla="*/ 0 h 20"/>
                  <a:gd name="T94" fmla="*/ 2147483647 w 17"/>
                  <a:gd name="T95" fmla="*/ 0 h 20"/>
                  <a:gd name="T96" fmla="*/ 2147483647 w 17"/>
                  <a:gd name="T97" fmla="*/ 0 h 20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w 17"/>
                  <a:gd name="T148" fmla="*/ 0 h 20"/>
                  <a:gd name="T149" fmla="*/ 17 w 17"/>
                  <a:gd name="T150" fmla="*/ 20 h 20"/>
                </a:gdLst>
                <a:ahLst/>
                <a:cxnLst>
                  <a:cxn ang="T98">
                    <a:pos x="T0" y="T1"/>
                  </a:cxn>
                  <a:cxn ang="T99">
                    <a:pos x="T2" y="T3"/>
                  </a:cxn>
                  <a:cxn ang="T100">
                    <a:pos x="T4" y="T5"/>
                  </a:cxn>
                  <a:cxn ang="T101">
                    <a:pos x="T6" y="T7"/>
                  </a:cxn>
                  <a:cxn ang="T102">
                    <a:pos x="T8" y="T9"/>
                  </a:cxn>
                  <a:cxn ang="T103">
                    <a:pos x="T10" y="T11"/>
                  </a:cxn>
                  <a:cxn ang="T104">
                    <a:pos x="T12" y="T13"/>
                  </a:cxn>
                  <a:cxn ang="T105">
                    <a:pos x="T14" y="T15"/>
                  </a:cxn>
                  <a:cxn ang="T106">
                    <a:pos x="T16" y="T17"/>
                  </a:cxn>
                  <a:cxn ang="T107">
                    <a:pos x="T18" y="T19"/>
                  </a:cxn>
                  <a:cxn ang="T108">
                    <a:pos x="T20" y="T21"/>
                  </a:cxn>
                  <a:cxn ang="T109">
                    <a:pos x="T22" y="T23"/>
                  </a:cxn>
                  <a:cxn ang="T110">
                    <a:pos x="T24" y="T25"/>
                  </a:cxn>
                  <a:cxn ang="T111">
                    <a:pos x="T26" y="T27"/>
                  </a:cxn>
                  <a:cxn ang="T112">
                    <a:pos x="T28" y="T29"/>
                  </a:cxn>
                  <a:cxn ang="T113">
                    <a:pos x="T30" y="T31"/>
                  </a:cxn>
                  <a:cxn ang="T114">
                    <a:pos x="T32" y="T33"/>
                  </a:cxn>
                  <a:cxn ang="T115">
                    <a:pos x="T34" y="T35"/>
                  </a:cxn>
                  <a:cxn ang="T116">
                    <a:pos x="T36" y="T37"/>
                  </a:cxn>
                  <a:cxn ang="T117">
                    <a:pos x="T38" y="T39"/>
                  </a:cxn>
                  <a:cxn ang="T118">
                    <a:pos x="T40" y="T41"/>
                  </a:cxn>
                  <a:cxn ang="T119">
                    <a:pos x="T42" y="T43"/>
                  </a:cxn>
                  <a:cxn ang="T120">
                    <a:pos x="T44" y="T45"/>
                  </a:cxn>
                  <a:cxn ang="T121">
                    <a:pos x="T46" y="T47"/>
                  </a:cxn>
                  <a:cxn ang="T122">
                    <a:pos x="T48" y="T49"/>
                  </a:cxn>
                  <a:cxn ang="T123">
                    <a:pos x="T50" y="T51"/>
                  </a:cxn>
                  <a:cxn ang="T124">
                    <a:pos x="T52" y="T53"/>
                  </a:cxn>
                  <a:cxn ang="T125">
                    <a:pos x="T54" y="T55"/>
                  </a:cxn>
                  <a:cxn ang="T126">
                    <a:pos x="T56" y="T57"/>
                  </a:cxn>
                  <a:cxn ang="T127">
                    <a:pos x="T58" y="T59"/>
                  </a:cxn>
                  <a:cxn ang="T128">
                    <a:pos x="T60" y="T61"/>
                  </a:cxn>
                  <a:cxn ang="T129">
                    <a:pos x="T62" y="T63"/>
                  </a:cxn>
                  <a:cxn ang="T130">
                    <a:pos x="T64" y="T65"/>
                  </a:cxn>
                  <a:cxn ang="T131">
                    <a:pos x="T66" y="T67"/>
                  </a:cxn>
                  <a:cxn ang="T132">
                    <a:pos x="T68" y="T69"/>
                  </a:cxn>
                  <a:cxn ang="T133">
                    <a:pos x="T70" y="T71"/>
                  </a:cxn>
                  <a:cxn ang="T134">
                    <a:pos x="T72" y="T73"/>
                  </a:cxn>
                  <a:cxn ang="T135">
                    <a:pos x="T74" y="T75"/>
                  </a:cxn>
                  <a:cxn ang="T136">
                    <a:pos x="T76" y="T77"/>
                  </a:cxn>
                  <a:cxn ang="T137">
                    <a:pos x="T78" y="T79"/>
                  </a:cxn>
                  <a:cxn ang="T138">
                    <a:pos x="T80" y="T81"/>
                  </a:cxn>
                  <a:cxn ang="T139">
                    <a:pos x="T82" y="T83"/>
                  </a:cxn>
                  <a:cxn ang="T140">
                    <a:pos x="T84" y="T85"/>
                  </a:cxn>
                  <a:cxn ang="T141">
                    <a:pos x="T86" y="T87"/>
                  </a:cxn>
                  <a:cxn ang="T142">
                    <a:pos x="T88" y="T89"/>
                  </a:cxn>
                  <a:cxn ang="T143">
                    <a:pos x="T90" y="T91"/>
                  </a:cxn>
                  <a:cxn ang="T144">
                    <a:pos x="T92" y="T93"/>
                  </a:cxn>
                  <a:cxn ang="T145">
                    <a:pos x="T94" y="T95"/>
                  </a:cxn>
                  <a:cxn ang="T146">
                    <a:pos x="T96" y="T97"/>
                  </a:cxn>
                </a:cxnLst>
                <a:rect l="T147" t="T148" r="T149" b="T150"/>
                <a:pathLst>
                  <a:path w="17" h="20">
                    <a:moveTo>
                      <a:pt x="3" y="0"/>
                    </a:moveTo>
                    <a:lnTo>
                      <a:pt x="5" y="0"/>
                    </a:lnTo>
                    <a:lnTo>
                      <a:pt x="7" y="2"/>
                    </a:lnTo>
                    <a:lnTo>
                      <a:pt x="9" y="2"/>
                    </a:lnTo>
                    <a:lnTo>
                      <a:pt x="9" y="0"/>
                    </a:lnTo>
                    <a:lnTo>
                      <a:pt x="9" y="2"/>
                    </a:lnTo>
                    <a:lnTo>
                      <a:pt x="11" y="2"/>
                    </a:lnTo>
                    <a:lnTo>
                      <a:pt x="11" y="4"/>
                    </a:lnTo>
                    <a:lnTo>
                      <a:pt x="13" y="4"/>
                    </a:lnTo>
                    <a:lnTo>
                      <a:pt x="13" y="6"/>
                    </a:lnTo>
                    <a:lnTo>
                      <a:pt x="13" y="8"/>
                    </a:lnTo>
                    <a:lnTo>
                      <a:pt x="15" y="8"/>
                    </a:lnTo>
                    <a:lnTo>
                      <a:pt x="15" y="10"/>
                    </a:lnTo>
                    <a:lnTo>
                      <a:pt x="15" y="12"/>
                    </a:lnTo>
                    <a:lnTo>
                      <a:pt x="17" y="12"/>
                    </a:lnTo>
                    <a:lnTo>
                      <a:pt x="17" y="14"/>
                    </a:lnTo>
                    <a:lnTo>
                      <a:pt x="15" y="14"/>
                    </a:lnTo>
                    <a:lnTo>
                      <a:pt x="13" y="14"/>
                    </a:lnTo>
                    <a:lnTo>
                      <a:pt x="11" y="14"/>
                    </a:lnTo>
                    <a:lnTo>
                      <a:pt x="11" y="16"/>
                    </a:lnTo>
                    <a:lnTo>
                      <a:pt x="9" y="16"/>
                    </a:lnTo>
                    <a:lnTo>
                      <a:pt x="7" y="16"/>
                    </a:lnTo>
                    <a:lnTo>
                      <a:pt x="7" y="18"/>
                    </a:lnTo>
                    <a:lnTo>
                      <a:pt x="5" y="18"/>
                    </a:lnTo>
                    <a:lnTo>
                      <a:pt x="5" y="20"/>
                    </a:lnTo>
                    <a:lnTo>
                      <a:pt x="5" y="18"/>
                    </a:lnTo>
                    <a:lnTo>
                      <a:pt x="7" y="16"/>
                    </a:lnTo>
                    <a:lnTo>
                      <a:pt x="7" y="14"/>
                    </a:lnTo>
                    <a:lnTo>
                      <a:pt x="5" y="14"/>
                    </a:lnTo>
                    <a:lnTo>
                      <a:pt x="3" y="14"/>
                    </a:lnTo>
                    <a:lnTo>
                      <a:pt x="3" y="12"/>
                    </a:lnTo>
                    <a:lnTo>
                      <a:pt x="1" y="12"/>
                    </a:lnTo>
                    <a:lnTo>
                      <a:pt x="3" y="12"/>
                    </a:lnTo>
                    <a:lnTo>
                      <a:pt x="1" y="12"/>
                    </a:lnTo>
                    <a:lnTo>
                      <a:pt x="1" y="10"/>
                    </a:lnTo>
                    <a:lnTo>
                      <a:pt x="0" y="10"/>
                    </a:lnTo>
                    <a:lnTo>
                      <a:pt x="1" y="10"/>
                    </a:lnTo>
                    <a:lnTo>
                      <a:pt x="1" y="8"/>
                    </a:lnTo>
                    <a:lnTo>
                      <a:pt x="3" y="8"/>
                    </a:lnTo>
                    <a:lnTo>
                      <a:pt x="3" y="6"/>
                    </a:lnTo>
                    <a:lnTo>
                      <a:pt x="3" y="4"/>
                    </a:lnTo>
                    <a:lnTo>
                      <a:pt x="3" y="2"/>
                    </a:lnTo>
                    <a:lnTo>
                      <a:pt x="1" y="2"/>
                    </a:lnTo>
                    <a:lnTo>
                      <a:pt x="1" y="0"/>
                    </a:lnTo>
                    <a:lnTo>
                      <a:pt x="1" y="2"/>
                    </a:lnTo>
                    <a:lnTo>
                      <a:pt x="1" y="0"/>
                    </a:lnTo>
                    <a:lnTo>
                      <a:pt x="3" y="0"/>
                    </a:lnTo>
                    <a:lnTo>
                      <a:pt x="1" y="0"/>
                    </a:lnTo>
                    <a:lnTo>
                      <a:pt x="3" y="0"/>
                    </a:lnTo>
                  </a:path>
                </a:pathLst>
              </a:custGeom>
              <a:solidFill>
                <a:srgbClr val="C3B996"/>
              </a:solidFill>
              <a:ln w="9525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grpSp>
            <p:nvGrpSpPr>
              <p:cNvPr id="10" name="组合 9"/>
              <p:cNvGrpSpPr/>
              <p:nvPr/>
            </p:nvGrpSpPr>
            <p:grpSpPr>
              <a:xfrm>
                <a:off x="4294125" y="2158206"/>
                <a:ext cx="2231923" cy="2989262"/>
                <a:chOff x="4294125" y="2158206"/>
                <a:chExt cx="2231923" cy="2989262"/>
              </a:xfrm>
            </p:grpSpPr>
            <p:sp>
              <p:nvSpPr>
                <p:cNvPr id="55" name="Freeform 9"/>
                <p:cNvSpPr>
                  <a:spLocks/>
                </p:cNvSpPr>
                <p:nvPr/>
              </p:nvSpPr>
              <p:spPr bwMode="auto">
                <a:xfrm>
                  <a:off x="5160506" y="2880518"/>
                  <a:ext cx="122406" cy="112713"/>
                </a:xfrm>
                <a:custGeom>
                  <a:avLst/>
                  <a:gdLst>
                    <a:gd name="T0" fmla="*/ 2147483647 w 77"/>
                    <a:gd name="T1" fmla="*/ 2147483647 h 71"/>
                    <a:gd name="T2" fmla="*/ 2147483647 w 77"/>
                    <a:gd name="T3" fmla="*/ 2147483647 h 71"/>
                    <a:gd name="T4" fmla="*/ 2147483647 w 77"/>
                    <a:gd name="T5" fmla="*/ 2147483647 h 71"/>
                    <a:gd name="T6" fmla="*/ 2147483647 w 77"/>
                    <a:gd name="T7" fmla="*/ 2147483647 h 71"/>
                    <a:gd name="T8" fmla="*/ 2147483647 w 77"/>
                    <a:gd name="T9" fmla="*/ 2147483647 h 71"/>
                    <a:gd name="T10" fmla="*/ 2147483647 w 77"/>
                    <a:gd name="T11" fmla="*/ 2147483647 h 71"/>
                    <a:gd name="T12" fmla="*/ 2147483647 w 77"/>
                    <a:gd name="T13" fmla="*/ 2147483647 h 71"/>
                    <a:gd name="T14" fmla="*/ 2147483647 w 77"/>
                    <a:gd name="T15" fmla="*/ 2147483647 h 71"/>
                    <a:gd name="T16" fmla="*/ 2147483647 w 77"/>
                    <a:gd name="T17" fmla="*/ 2147483647 h 71"/>
                    <a:gd name="T18" fmla="*/ 2147483647 w 77"/>
                    <a:gd name="T19" fmla="*/ 2147483647 h 71"/>
                    <a:gd name="T20" fmla="*/ 2147483647 w 77"/>
                    <a:gd name="T21" fmla="*/ 2147483647 h 71"/>
                    <a:gd name="T22" fmla="*/ 2147483647 w 77"/>
                    <a:gd name="T23" fmla="*/ 2147483647 h 71"/>
                    <a:gd name="T24" fmla="*/ 2147483647 w 77"/>
                    <a:gd name="T25" fmla="*/ 2147483647 h 71"/>
                    <a:gd name="T26" fmla="*/ 2147483647 w 77"/>
                    <a:gd name="T27" fmla="*/ 2147483647 h 71"/>
                    <a:gd name="T28" fmla="*/ 2147483647 w 77"/>
                    <a:gd name="T29" fmla="*/ 2147483647 h 71"/>
                    <a:gd name="T30" fmla="*/ 2147483647 w 77"/>
                    <a:gd name="T31" fmla="*/ 2147483647 h 71"/>
                    <a:gd name="T32" fmla="*/ 2147483647 w 77"/>
                    <a:gd name="T33" fmla="*/ 2147483647 h 71"/>
                    <a:gd name="T34" fmla="*/ 2147483647 w 77"/>
                    <a:gd name="T35" fmla="*/ 2147483647 h 71"/>
                    <a:gd name="T36" fmla="*/ 2147483647 w 77"/>
                    <a:gd name="T37" fmla="*/ 2147483647 h 71"/>
                    <a:gd name="T38" fmla="*/ 2147483647 w 77"/>
                    <a:gd name="T39" fmla="*/ 2147483647 h 71"/>
                    <a:gd name="T40" fmla="*/ 2147483647 w 77"/>
                    <a:gd name="T41" fmla="*/ 2147483647 h 71"/>
                    <a:gd name="T42" fmla="*/ 2147483647 w 77"/>
                    <a:gd name="T43" fmla="*/ 2147483647 h 71"/>
                    <a:gd name="T44" fmla="*/ 2147483647 w 77"/>
                    <a:gd name="T45" fmla="*/ 2147483647 h 71"/>
                    <a:gd name="T46" fmla="*/ 2147483647 w 77"/>
                    <a:gd name="T47" fmla="*/ 2147483647 h 71"/>
                    <a:gd name="T48" fmla="*/ 2147483647 w 77"/>
                    <a:gd name="T49" fmla="*/ 2147483647 h 71"/>
                    <a:gd name="T50" fmla="*/ 2147483647 w 77"/>
                    <a:gd name="T51" fmla="*/ 2147483647 h 71"/>
                    <a:gd name="T52" fmla="*/ 2147483647 w 77"/>
                    <a:gd name="T53" fmla="*/ 2147483647 h 71"/>
                    <a:gd name="T54" fmla="*/ 2147483647 w 77"/>
                    <a:gd name="T55" fmla="*/ 2147483647 h 71"/>
                    <a:gd name="T56" fmla="*/ 2147483647 w 77"/>
                    <a:gd name="T57" fmla="*/ 2147483647 h 71"/>
                    <a:gd name="T58" fmla="*/ 2147483647 w 77"/>
                    <a:gd name="T59" fmla="*/ 2147483647 h 71"/>
                    <a:gd name="T60" fmla="*/ 2147483647 w 77"/>
                    <a:gd name="T61" fmla="*/ 2147483647 h 71"/>
                    <a:gd name="T62" fmla="*/ 2147483647 w 77"/>
                    <a:gd name="T63" fmla="*/ 2147483647 h 71"/>
                    <a:gd name="T64" fmla="*/ 2147483647 w 77"/>
                    <a:gd name="T65" fmla="*/ 2147483647 h 71"/>
                    <a:gd name="T66" fmla="*/ 2147483647 w 77"/>
                    <a:gd name="T67" fmla="*/ 2147483647 h 71"/>
                    <a:gd name="T68" fmla="*/ 2147483647 w 77"/>
                    <a:gd name="T69" fmla="*/ 2147483647 h 71"/>
                    <a:gd name="T70" fmla="*/ 2147483647 w 77"/>
                    <a:gd name="T71" fmla="*/ 2147483647 h 71"/>
                    <a:gd name="T72" fmla="*/ 2147483647 w 77"/>
                    <a:gd name="T73" fmla="*/ 2147483647 h 71"/>
                    <a:gd name="T74" fmla="*/ 0 w 77"/>
                    <a:gd name="T75" fmla="*/ 2147483647 h 71"/>
                    <a:gd name="T76" fmla="*/ 0 w 77"/>
                    <a:gd name="T77" fmla="*/ 2147483647 h 71"/>
                    <a:gd name="T78" fmla="*/ 0 w 77"/>
                    <a:gd name="T79" fmla="*/ 2147483647 h 71"/>
                    <a:gd name="T80" fmla="*/ 2147483647 w 77"/>
                    <a:gd name="T81" fmla="*/ 0 h 71"/>
                    <a:gd name="T82" fmla="*/ 2147483647 w 77"/>
                    <a:gd name="T83" fmla="*/ 0 h 71"/>
                    <a:gd name="T84" fmla="*/ 2147483647 w 77"/>
                    <a:gd name="T85" fmla="*/ 0 h 71"/>
                    <a:gd name="T86" fmla="*/ 2147483647 w 77"/>
                    <a:gd name="T87" fmla="*/ 2147483647 h 71"/>
                    <a:gd name="T88" fmla="*/ 2147483647 w 77"/>
                    <a:gd name="T89" fmla="*/ 2147483647 h 71"/>
                    <a:gd name="T90" fmla="*/ 2147483647 w 77"/>
                    <a:gd name="T91" fmla="*/ 2147483647 h 71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w 77"/>
                    <a:gd name="T139" fmla="*/ 0 h 71"/>
                    <a:gd name="T140" fmla="*/ 77 w 77"/>
                    <a:gd name="T141" fmla="*/ 71 h 71"/>
                  </a:gdLst>
                  <a:ahLst/>
                  <a:cxnLst>
                    <a:cxn ang="T92">
                      <a:pos x="T0" y="T1"/>
                    </a:cxn>
                    <a:cxn ang="T93">
                      <a:pos x="T2" y="T3"/>
                    </a:cxn>
                    <a:cxn ang="T94">
                      <a:pos x="T4" y="T5"/>
                    </a:cxn>
                    <a:cxn ang="T95">
                      <a:pos x="T6" y="T7"/>
                    </a:cxn>
                    <a:cxn ang="T96">
                      <a:pos x="T8" y="T9"/>
                    </a:cxn>
                    <a:cxn ang="T97">
                      <a:pos x="T10" y="T11"/>
                    </a:cxn>
                    <a:cxn ang="T98">
                      <a:pos x="T12" y="T13"/>
                    </a:cxn>
                    <a:cxn ang="T99">
                      <a:pos x="T14" y="T15"/>
                    </a:cxn>
                    <a:cxn ang="T100">
                      <a:pos x="T16" y="T17"/>
                    </a:cxn>
                    <a:cxn ang="T101">
                      <a:pos x="T18" y="T19"/>
                    </a:cxn>
                    <a:cxn ang="T102">
                      <a:pos x="T20" y="T21"/>
                    </a:cxn>
                    <a:cxn ang="T103">
                      <a:pos x="T22" y="T23"/>
                    </a:cxn>
                    <a:cxn ang="T104">
                      <a:pos x="T24" y="T25"/>
                    </a:cxn>
                    <a:cxn ang="T105">
                      <a:pos x="T26" y="T27"/>
                    </a:cxn>
                    <a:cxn ang="T106">
                      <a:pos x="T28" y="T29"/>
                    </a:cxn>
                    <a:cxn ang="T107">
                      <a:pos x="T30" y="T31"/>
                    </a:cxn>
                    <a:cxn ang="T108">
                      <a:pos x="T32" y="T33"/>
                    </a:cxn>
                    <a:cxn ang="T109">
                      <a:pos x="T34" y="T35"/>
                    </a:cxn>
                    <a:cxn ang="T110">
                      <a:pos x="T36" y="T37"/>
                    </a:cxn>
                    <a:cxn ang="T111">
                      <a:pos x="T38" y="T39"/>
                    </a:cxn>
                    <a:cxn ang="T112">
                      <a:pos x="T40" y="T41"/>
                    </a:cxn>
                    <a:cxn ang="T113">
                      <a:pos x="T42" y="T43"/>
                    </a:cxn>
                    <a:cxn ang="T114">
                      <a:pos x="T44" y="T45"/>
                    </a:cxn>
                    <a:cxn ang="T115">
                      <a:pos x="T46" y="T47"/>
                    </a:cxn>
                    <a:cxn ang="T116">
                      <a:pos x="T48" y="T49"/>
                    </a:cxn>
                    <a:cxn ang="T117">
                      <a:pos x="T50" y="T51"/>
                    </a:cxn>
                    <a:cxn ang="T118">
                      <a:pos x="T52" y="T53"/>
                    </a:cxn>
                    <a:cxn ang="T119">
                      <a:pos x="T54" y="T55"/>
                    </a:cxn>
                    <a:cxn ang="T120">
                      <a:pos x="T56" y="T57"/>
                    </a:cxn>
                    <a:cxn ang="T121">
                      <a:pos x="T58" y="T59"/>
                    </a:cxn>
                    <a:cxn ang="T122">
                      <a:pos x="T60" y="T61"/>
                    </a:cxn>
                    <a:cxn ang="T123">
                      <a:pos x="T62" y="T63"/>
                    </a:cxn>
                    <a:cxn ang="T124">
                      <a:pos x="T64" y="T65"/>
                    </a:cxn>
                    <a:cxn ang="T125">
                      <a:pos x="T66" y="T67"/>
                    </a:cxn>
                    <a:cxn ang="T126">
                      <a:pos x="T68" y="T69"/>
                    </a:cxn>
                    <a:cxn ang="T127">
                      <a:pos x="T70" y="T71"/>
                    </a:cxn>
                    <a:cxn ang="T128">
                      <a:pos x="T72" y="T73"/>
                    </a:cxn>
                    <a:cxn ang="T129">
                      <a:pos x="T74" y="T75"/>
                    </a:cxn>
                    <a:cxn ang="T130">
                      <a:pos x="T76" y="T77"/>
                    </a:cxn>
                    <a:cxn ang="T131">
                      <a:pos x="T78" y="T79"/>
                    </a:cxn>
                    <a:cxn ang="T132">
                      <a:pos x="T80" y="T81"/>
                    </a:cxn>
                    <a:cxn ang="T133">
                      <a:pos x="T82" y="T83"/>
                    </a:cxn>
                    <a:cxn ang="T134">
                      <a:pos x="T84" y="T85"/>
                    </a:cxn>
                    <a:cxn ang="T135">
                      <a:pos x="T86" y="T87"/>
                    </a:cxn>
                    <a:cxn ang="T136">
                      <a:pos x="T88" y="T89"/>
                    </a:cxn>
                    <a:cxn ang="T137">
                      <a:pos x="T90" y="T91"/>
                    </a:cxn>
                  </a:cxnLst>
                  <a:rect l="T138" t="T139" r="T140" b="T141"/>
                  <a:pathLst>
                    <a:path w="77" h="71">
                      <a:moveTo>
                        <a:pt x="29" y="8"/>
                      </a:moveTo>
                      <a:lnTo>
                        <a:pt x="29" y="10"/>
                      </a:lnTo>
                      <a:lnTo>
                        <a:pt x="29" y="11"/>
                      </a:lnTo>
                      <a:lnTo>
                        <a:pt x="29" y="10"/>
                      </a:lnTo>
                      <a:lnTo>
                        <a:pt x="27" y="10"/>
                      </a:lnTo>
                      <a:lnTo>
                        <a:pt x="29" y="11"/>
                      </a:lnTo>
                      <a:lnTo>
                        <a:pt x="29" y="15"/>
                      </a:lnTo>
                      <a:lnTo>
                        <a:pt x="31" y="17"/>
                      </a:lnTo>
                      <a:lnTo>
                        <a:pt x="31" y="21"/>
                      </a:lnTo>
                      <a:lnTo>
                        <a:pt x="35" y="25"/>
                      </a:lnTo>
                      <a:lnTo>
                        <a:pt x="37" y="27"/>
                      </a:lnTo>
                      <a:lnTo>
                        <a:pt x="39" y="29"/>
                      </a:lnTo>
                      <a:lnTo>
                        <a:pt x="43" y="33"/>
                      </a:lnTo>
                      <a:lnTo>
                        <a:pt x="45" y="35"/>
                      </a:lnTo>
                      <a:lnTo>
                        <a:pt x="48" y="36"/>
                      </a:lnTo>
                      <a:lnTo>
                        <a:pt x="50" y="38"/>
                      </a:lnTo>
                      <a:lnTo>
                        <a:pt x="54" y="40"/>
                      </a:lnTo>
                      <a:lnTo>
                        <a:pt x="56" y="42"/>
                      </a:lnTo>
                      <a:lnTo>
                        <a:pt x="58" y="44"/>
                      </a:lnTo>
                      <a:lnTo>
                        <a:pt x="62" y="46"/>
                      </a:lnTo>
                      <a:lnTo>
                        <a:pt x="64" y="46"/>
                      </a:lnTo>
                      <a:lnTo>
                        <a:pt x="64" y="48"/>
                      </a:lnTo>
                      <a:lnTo>
                        <a:pt x="66" y="48"/>
                      </a:lnTo>
                      <a:lnTo>
                        <a:pt x="66" y="50"/>
                      </a:lnTo>
                      <a:lnTo>
                        <a:pt x="68" y="50"/>
                      </a:lnTo>
                      <a:lnTo>
                        <a:pt x="70" y="52"/>
                      </a:lnTo>
                      <a:lnTo>
                        <a:pt x="70" y="54"/>
                      </a:lnTo>
                      <a:lnTo>
                        <a:pt x="71" y="56"/>
                      </a:lnTo>
                      <a:lnTo>
                        <a:pt x="73" y="58"/>
                      </a:lnTo>
                      <a:lnTo>
                        <a:pt x="73" y="59"/>
                      </a:lnTo>
                      <a:lnTo>
                        <a:pt x="73" y="61"/>
                      </a:lnTo>
                      <a:lnTo>
                        <a:pt x="75" y="61"/>
                      </a:lnTo>
                      <a:lnTo>
                        <a:pt x="75" y="63"/>
                      </a:lnTo>
                      <a:lnTo>
                        <a:pt x="77" y="69"/>
                      </a:lnTo>
                      <a:lnTo>
                        <a:pt x="75" y="71"/>
                      </a:lnTo>
                      <a:lnTo>
                        <a:pt x="73" y="71"/>
                      </a:lnTo>
                      <a:lnTo>
                        <a:pt x="71" y="71"/>
                      </a:lnTo>
                      <a:lnTo>
                        <a:pt x="70" y="71"/>
                      </a:lnTo>
                      <a:lnTo>
                        <a:pt x="68" y="71"/>
                      </a:lnTo>
                      <a:lnTo>
                        <a:pt x="68" y="69"/>
                      </a:lnTo>
                      <a:lnTo>
                        <a:pt x="66" y="69"/>
                      </a:lnTo>
                      <a:lnTo>
                        <a:pt x="68" y="69"/>
                      </a:lnTo>
                      <a:lnTo>
                        <a:pt x="68" y="67"/>
                      </a:lnTo>
                      <a:lnTo>
                        <a:pt x="66" y="69"/>
                      </a:lnTo>
                      <a:lnTo>
                        <a:pt x="64" y="69"/>
                      </a:lnTo>
                      <a:lnTo>
                        <a:pt x="64" y="67"/>
                      </a:lnTo>
                      <a:lnTo>
                        <a:pt x="62" y="67"/>
                      </a:lnTo>
                      <a:lnTo>
                        <a:pt x="60" y="67"/>
                      </a:lnTo>
                      <a:lnTo>
                        <a:pt x="58" y="67"/>
                      </a:lnTo>
                      <a:lnTo>
                        <a:pt x="58" y="65"/>
                      </a:lnTo>
                      <a:lnTo>
                        <a:pt x="56" y="63"/>
                      </a:lnTo>
                      <a:lnTo>
                        <a:pt x="54" y="61"/>
                      </a:lnTo>
                      <a:lnTo>
                        <a:pt x="54" y="59"/>
                      </a:lnTo>
                      <a:lnTo>
                        <a:pt x="52" y="58"/>
                      </a:lnTo>
                      <a:lnTo>
                        <a:pt x="50" y="58"/>
                      </a:lnTo>
                      <a:lnTo>
                        <a:pt x="48" y="56"/>
                      </a:lnTo>
                      <a:lnTo>
                        <a:pt x="46" y="54"/>
                      </a:lnTo>
                      <a:lnTo>
                        <a:pt x="46" y="56"/>
                      </a:lnTo>
                      <a:lnTo>
                        <a:pt x="48" y="58"/>
                      </a:lnTo>
                      <a:lnTo>
                        <a:pt x="50" y="58"/>
                      </a:lnTo>
                      <a:lnTo>
                        <a:pt x="54" y="59"/>
                      </a:lnTo>
                      <a:lnTo>
                        <a:pt x="54" y="61"/>
                      </a:lnTo>
                      <a:lnTo>
                        <a:pt x="56" y="63"/>
                      </a:lnTo>
                      <a:lnTo>
                        <a:pt x="56" y="65"/>
                      </a:lnTo>
                      <a:lnTo>
                        <a:pt x="56" y="67"/>
                      </a:lnTo>
                      <a:lnTo>
                        <a:pt x="56" y="69"/>
                      </a:lnTo>
                      <a:lnTo>
                        <a:pt x="54" y="69"/>
                      </a:lnTo>
                      <a:lnTo>
                        <a:pt x="52" y="69"/>
                      </a:lnTo>
                      <a:lnTo>
                        <a:pt x="50" y="69"/>
                      </a:lnTo>
                      <a:lnTo>
                        <a:pt x="50" y="67"/>
                      </a:lnTo>
                      <a:lnTo>
                        <a:pt x="50" y="65"/>
                      </a:lnTo>
                      <a:lnTo>
                        <a:pt x="48" y="65"/>
                      </a:lnTo>
                      <a:lnTo>
                        <a:pt x="48" y="67"/>
                      </a:lnTo>
                      <a:lnTo>
                        <a:pt x="46" y="69"/>
                      </a:lnTo>
                      <a:lnTo>
                        <a:pt x="45" y="69"/>
                      </a:lnTo>
                      <a:lnTo>
                        <a:pt x="43" y="69"/>
                      </a:lnTo>
                      <a:lnTo>
                        <a:pt x="41" y="67"/>
                      </a:lnTo>
                      <a:lnTo>
                        <a:pt x="39" y="67"/>
                      </a:lnTo>
                      <a:lnTo>
                        <a:pt x="39" y="65"/>
                      </a:lnTo>
                      <a:lnTo>
                        <a:pt x="39" y="63"/>
                      </a:lnTo>
                      <a:lnTo>
                        <a:pt x="41" y="63"/>
                      </a:lnTo>
                      <a:lnTo>
                        <a:pt x="41" y="61"/>
                      </a:lnTo>
                      <a:lnTo>
                        <a:pt x="39" y="63"/>
                      </a:lnTo>
                      <a:lnTo>
                        <a:pt x="39" y="61"/>
                      </a:lnTo>
                      <a:lnTo>
                        <a:pt x="37" y="61"/>
                      </a:lnTo>
                      <a:lnTo>
                        <a:pt x="35" y="61"/>
                      </a:lnTo>
                      <a:lnTo>
                        <a:pt x="33" y="61"/>
                      </a:lnTo>
                      <a:lnTo>
                        <a:pt x="31" y="61"/>
                      </a:lnTo>
                      <a:lnTo>
                        <a:pt x="29" y="61"/>
                      </a:lnTo>
                      <a:lnTo>
                        <a:pt x="27" y="59"/>
                      </a:lnTo>
                      <a:lnTo>
                        <a:pt x="25" y="59"/>
                      </a:lnTo>
                      <a:lnTo>
                        <a:pt x="23" y="58"/>
                      </a:lnTo>
                      <a:lnTo>
                        <a:pt x="22" y="58"/>
                      </a:lnTo>
                      <a:lnTo>
                        <a:pt x="20" y="56"/>
                      </a:lnTo>
                      <a:lnTo>
                        <a:pt x="18" y="56"/>
                      </a:lnTo>
                      <a:lnTo>
                        <a:pt x="16" y="54"/>
                      </a:lnTo>
                      <a:lnTo>
                        <a:pt x="14" y="52"/>
                      </a:lnTo>
                      <a:lnTo>
                        <a:pt x="12" y="50"/>
                      </a:lnTo>
                      <a:lnTo>
                        <a:pt x="10" y="48"/>
                      </a:lnTo>
                      <a:lnTo>
                        <a:pt x="8" y="48"/>
                      </a:lnTo>
                      <a:lnTo>
                        <a:pt x="8" y="46"/>
                      </a:lnTo>
                      <a:lnTo>
                        <a:pt x="6" y="46"/>
                      </a:lnTo>
                      <a:lnTo>
                        <a:pt x="6" y="44"/>
                      </a:lnTo>
                      <a:lnTo>
                        <a:pt x="4" y="42"/>
                      </a:lnTo>
                      <a:lnTo>
                        <a:pt x="4" y="40"/>
                      </a:lnTo>
                      <a:lnTo>
                        <a:pt x="2" y="38"/>
                      </a:lnTo>
                      <a:lnTo>
                        <a:pt x="2" y="36"/>
                      </a:lnTo>
                      <a:lnTo>
                        <a:pt x="2" y="33"/>
                      </a:lnTo>
                      <a:lnTo>
                        <a:pt x="2" y="31"/>
                      </a:lnTo>
                      <a:lnTo>
                        <a:pt x="0" y="27"/>
                      </a:lnTo>
                      <a:lnTo>
                        <a:pt x="2" y="23"/>
                      </a:lnTo>
                      <a:lnTo>
                        <a:pt x="2" y="21"/>
                      </a:lnTo>
                      <a:lnTo>
                        <a:pt x="2" y="17"/>
                      </a:lnTo>
                      <a:lnTo>
                        <a:pt x="0" y="15"/>
                      </a:lnTo>
                      <a:lnTo>
                        <a:pt x="0" y="13"/>
                      </a:lnTo>
                      <a:lnTo>
                        <a:pt x="0" y="11"/>
                      </a:lnTo>
                      <a:lnTo>
                        <a:pt x="0" y="8"/>
                      </a:lnTo>
                      <a:lnTo>
                        <a:pt x="0" y="6"/>
                      </a:lnTo>
                      <a:lnTo>
                        <a:pt x="2" y="4"/>
                      </a:lnTo>
                      <a:lnTo>
                        <a:pt x="0" y="2"/>
                      </a:lnTo>
                      <a:lnTo>
                        <a:pt x="2" y="2"/>
                      </a:lnTo>
                      <a:lnTo>
                        <a:pt x="4" y="2"/>
                      </a:lnTo>
                      <a:lnTo>
                        <a:pt x="4" y="0"/>
                      </a:lnTo>
                      <a:lnTo>
                        <a:pt x="6" y="0"/>
                      </a:lnTo>
                      <a:lnTo>
                        <a:pt x="8" y="0"/>
                      </a:lnTo>
                      <a:lnTo>
                        <a:pt x="10" y="0"/>
                      </a:lnTo>
                      <a:lnTo>
                        <a:pt x="12" y="0"/>
                      </a:lnTo>
                      <a:lnTo>
                        <a:pt x="14" y="0"/>
                      </a:lnTo>
                      <a:lnTo>
                        <a:pt x="16" y="0"/>
                      </a:lnTo>
                      <a:lnTo>
                        <a:pt x="18" y="0"/>
                      </a:lnTo>
                      <a:lnTo>
                        <a:pt x="20" y="2"/>
                      </a:lnTo>
                      <a:lnTo>
                        <a:pt x="22" y="2"/>
                      </a:lnTo>
                      <a:lnTo>
                        <a:pt x="22" y="4"/>
                      </a:lnTo>
                      <a:lnTo>
                        <a:pt x="23" y="4"/>
                      </a:lnTo>
                      <a:lnTo>
                        <a:pt x="25" y="4"/>
                      </a:lnTo>
                      <a:lnTo>
                        <a:pt x="25" y="6"/>
                      </a:lnTo>
                      <a:lnTo>
                        <a:pt x="27" y="6"/>
                      </a:lnTo>
                      <a:lnTo>
                        <a:pt x="27" y="8"/>
                      </a:lnTo>
                      <a:lnTo>
                        <a:pt x="29" y="8"/>
                      </a:lnTo>
                    </a:path>
                  </a:pathLst>
                </a:custGeom>
                <a:solidFill>
                  <a:srgbClr val="4BAFC8"/>
                </a:solidFill>
                <a:ln w="9525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</p:spPr>
              <p:txBody>
                <a:bodyPr/>
                <a:lstStyle/>
                <a:p>
                  <a:endParaRPr lang="zh-CN" altLang="en-US" kern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56" name="Freeform 10"/>
                <p:cNvSpPr>
                  <a:spLocks/>
                </p:cNvSpPr>
                <p:nvPr/>
              </p:nvSpPr>
              <p:spPr bwMode="auto">
                <a:xfrm>
                  <a:off x="5182761" y="3088481"/>
                  <a:ext cx="23845" cy="23813"/>
                </a:xfrm>
                <a:custGeom>
                  <a:avLst/>
                  <a:gdLst>
                    <a:gd name="T0" fmla="*/ 2147483647 w 15"/>
                    <a:gd name="T1" fmla="*/ 2147483647 h 15"/>
                    <a:gd name="T2" fmla="*/ 2147483647 w 15"/>
                    <a:gd name="T3" fmla="*/ 2147483647 h 15"/>
                    <a:gd name="T4" fmla="*/ 2147483647 w 15"/>
                    <a:gd name="T5" fmla="*/ 2147483647 h 15"/>
                    <a:gd name="T6" fmla="*/ 2147483647 w 15"/>
                    <a:gd name="T7" fmla="*/ 2147483647 h 15"/>
                    <a:gd name="T8" fmla="*/ 2147483647 w 15"/>
                    <a:gd name="T9" fmla="*/ 2147483647 h 15"/>
                    <a:gd name="T10" fmla="*/ 2147483647 w 15"/>
                    <a:gd name="T11" fmla="*/ 2147483647 h 15"/>
                    <a:gd name="T12" fmla="*/ 2147483647 w 15"/>
                    <a:gd name="T13" fmla="*/ 2147483647 h 15"/>
                    <a:gd name="T14" fmla="*/ 2147483647 w 15"/>
                    <a:gd name="T15" fmla="*/ 2147483647 h 15"/>
                    <a:gd name="T16" fmla="*/ 2147483647 w 15"/>
                    <a:gd name="T17" fmla="*/ 2147483647 h 15"/>
                    <a:gd name="T18" fmla="*/ 2147483647 w 15"/>
                    <a:gd name="T19" fmla="*/ 2147483647 h 15"/>
                    <a:gd name="T20" fmla="*/ 0 w 15"/>
                    <a:gd name="T21" fmla="*/ 2147483647 h 15"/>
                    <a:gd name="T22" fmla="*/ 0 w 15"/>
                    <a:gd name="T23" fmla="*/ 2147483647 h 15"/>
                    <a:gd name="T24" fmla="*/ 2147483647 w 15"/>
                    <a:gd name="T25" fmla="*/ 2147483647 h 15"/>
                    <a:gd name="T26" fmla="*/ 2147483647 w 15"/>
                    <a:gd name="T27" fmla="*/ 2147483647 h 15"/>
                    <a:gd name="T28" fmla="*/ 2147483647 w 15"/>
                    <a:gd name="T29" fmla="*/ 2147483647 h 15"/>
                    <a:gd name="T30" fmla="*/ 2147483647 w 15"/>
                    <a:gd name="T31" fmla="*/ 2147483647 h 15"/>
                    <a:gd name="T32" fmla="*/ 2147483647 w 15"/>
                    <a:gd name="T33" fmla="*/ 0 h 15"/>
                    <a:gd name="T34" fmla="*/ 2147483647 w 15"/>
                    <a:gd name="T35" fmla="*/ 0 h 15"/>
                    <a:gd name="T36" fmla="*/ 2147483647 w 15"/>
                    <a:gd name="T37" fmla="*/ 2147483647 h 15"/>
                    <a:gd name="T38" fmla="*/ 2147483647 w 15"/>
                    <a:gd name="T39" fmla="*/ 2147483647 h 15"/>
                    <a:gd name="T40" fmla="*/ 2147483647 w 15"/>
                    <a:gd name="T41" fmla="*/ 2147483647 h 15"/>
                    <a:gd name="T42" fmla="*/ 2147483647 w 15"/>
                    <a:gd name="T43" fmla="*/ 2147483647 h 15"/>
                    <a:gd name="T44" fmla="*/ 2147483647 w 15"/>
                    <a:gd name="T45" fmla="*/ 2147483647 h 15"/>
                    <a:gd name="T46" fmla="*/ 2147483647 w 15"/>
                    <a:gd name="T47" fmla="*/ 2147483647 h 15"/>
                    <a:gd name="T48" fmla="*/ 2147483647 w 15"/>
                    <a:gd name="T49" fmla="*/ 2147483647 h 15"/>
                    <a:gd name="T50" fmla="*/ 2147483647 w 15"/>
                    <a:gd name="T51" fmla="*/ 2147483647 h 15"/>
                    <a:gd name="T52" fmla="*/ 2147483647 w 15"/>
                    <a:gd name="T53" fmla="*/ 2147483647 h 15"/>
                    <a:gd name="T54" fmla="*/ 2147483647 w 15"/>
                    <a:gd name="T55" fmla="*/ 2147483647 h 15"/>
                    <a:gd name="T56" fmla="*/ 2147483647 w 15"/>
                    <a:gd name="T57" fmla="*/ 2147483647 h 15"/>
                    <a:gd name="T58" fmla="*/ 2147483647 w 15"/>
                    <a:gd name="T59" fmla="*/ 2147483647 h 15"/>
                    <a:gd name="T60" fmla="*/ 2147483647 w 15"/>
                    <a:gd name="T61" fmla="*/ 2147483647 h 15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w 15"/>
                    <a:gd name="T94" fmla="*/ 0 h 15"/>
                    <a:gd name="T95" fmla="*/ 15 w 15"/>
                    <a:gd name="T96" fmla="*/ 15 h 15"/>
                  </a:gdLst>
                  <a:ahLst/>
                  <a:cxnLst>
                    <a:cxn ang="T62">
                      <a:pos x="T0" y="T1"/>
                    </a:cxn>
                    <a:cxn ang="T63">
                      <a:pos x="T2" y="T3"/>
                    </a:cxn>
                    <a:cxn ang="T64">
                      <a:pos x="T4" y="T5"/>
                    </a:cxn>
                    <a:cxn ang="T65">
                      <a:pos x="T6" y="T7"/>
                    </a:cxn>
                    <a:cxn ang="T66">
                      <a:pos x="T8" y="T9"/>
                    </a:cxn>
                    <a:cxn ang="T67">
                      <a:pos x="T10" y="T11"/>
                    </a:cxn>
                    <a:cxn ang="T68">
                      <a:pos x="T12" y="T13"/>
                    </a:cxn>
                    <a:cxn ang="T69">
                      <a:pos x="T14" y="T15"/>
                    </a:cxn>
                    <a:cxn ang="T70">
                      <a:pos x="T16" y="T17"/>
                    </a:cxn>
                    <a:cxn ang="T71">
                      <a:pos x="T18" y="T19"/>
                    </a:cxn>
                    <a:cxn ang="T72">
                      <a:pos x="T20" y="T21"/>
                    </a:cxn>
                    <a:cxn ang="T73">
                      <a:pos x="T22" y="T23"/>
                    </a:cxn>
                    <a:cxn ang="T74">
                      <a:pos x="T24" y="T25"/>
                    </a:cxn>
                    <a:cxn ang="T75">
                      <a:pos x="T26" y="T27"/>
                    </a:cxn>
                    <a:cxn ang="T76">
                      <a:pos x="T28" y="T29"/>
                    </a:cxn>
                    <a:cxn ang="T77">
                      <a:pos x="T30" y="T31"/>
                    </a:cxn>
                    <a:cxn ang="T78">
                      <a:pos x="T32" y="T33"/>
                    </a:cxn>
                    <a:cxn ang="T79">
                      <a:pos x="T34" y="T35"/>
                    </a:cxn>
                    <a:cxn ang="T80">
                      <a:pos x="T36" y="T37"/>
                    </a:cxn>
                    <a:cxn ang="T81">
                      <a:pos x="T38" y="T39"/>
                    </a:cxn>
                    <a:cxn ang="T82">
                      <a:pos x="T40" y="T41"/>
                    </a:cxn>
                    <a:cxn ang="T83">
                      <a:pos x="T42" y="T43"/>
                    </a:cxn>
                    <a:cxn ang="T84">
                      <a:pos x="T44" y="T45"/>
                    </a:cxn>
                    <a:cxn ang="T85">
                      <a:pos x="T46" y="T47"/>
                    </a:cxn>
                    <a:cxn ang="T86">
                      <a:pos x="T48" y="T49"/>
                    </a:cxn>
                    <a:cxn ang="T87">
                      <a:pos x="T50" y="T51"/>
                    </a:cxn>
                    <a:cxn ang="T88">
                      <a:pos x="T52" y="T53"/>
                    </a:cxn>
                    <a:cxn ang="T89">
                      <a:pos x="T54" y="T55"/>
                    </a:cxn>
                    <a:cxn ang="T90">
                      <a:pos x="T56" y="T57"/>
                    </a:cxn>
                    <a:cxn ang="T91">
                      <a:pos x="T58" y="T59"/>
                    </a:cxn>
                    <a:cxn ang="T92">
                      <a:pos x="T60" y="T61"/>
                    </a:cxn>
                  </a:cxnLst>
                  <a:rect l="T93" t="T94" r="T95" b="T96"/>
                  <a:pathLst>
                    <a:path w="15" h="15">
                      <a:moveTo>
                        <a:pt x="15" y="13"/>
                      </a:moveTo>
                      <a:lnTo>
                        <a:pt x="13" y="15"/>
                      </a:lnTo>
                      <a:lnTo>
                        <a:pt x="13" y="13"/>
                      </a:lnTo>
                      <a:lnTo>
                        <a:pt x="11" y="15"/>
                      </a:lnTo>
                      <a:lnTo>
                        <a:pt x="9" y="15"/>
                      </a:lnTo>
                      <a:lnTo>
                        <a:pt x="8" y="15"/>
                      </a:lnTo>
                      <a:lnTo>
                        <a:pt x="6" y="13"/>
                      </a:lnTo>
                      <a:lnTo>
                        <a:pt x="4" y="13"/>
                      </a:lnTo>
                      <a:lnTo>
                        <a:pt x="2" y="13"/>
                      </a:lnTo>
                      <a:lnTo>
                        <a:pt x="2" y="11"/>
                      </a:lnTo>
                      <a:lnTo>
                        <a:pt x="0" y="11"/>
                      </a:lnTo>
                      <a:lnTo>
                        <a:pt x="0" y="9"/>
                      </a:lnTo>
                      <a:lnTo>
                        <a:pt x="2" y="7"/>
                      </a:lnTo>
                      <a:lnTo>
                        <a:pt x="4" y="5"/>
                      </a:lnTo>
                      <a:lnTo>
                        <a:pt x="2" y="3"/>
                      </a:lnTo>
                      <a:lnTo>
                        <a:pt x="2" y="1"/>
                      </a:lnTo>
                      <a:lnTo>
                        <a:pt x="2" y="0"/>
                      </a:lnTo>
                      <a:lnTo>
                        <a:pt x="4" y="0"/>
                      </a:lnTo>
                      <a:lnTo>
                        <a:pt x="4" y="1"/>
                      </a:lnTo>
                      <a:lnTo>
                        <a:pt x="6" y="1"/>
                      </a:lnTo>
                      <a:lnTo>
                        <a:pt x="8" y="1"/>
                      </a:lnTo>
                      <a:lnTo>
                        <a:pt x="9" y="1"/>
                      </a:lnTo>
                      <a:lnTo>
                        <a:pt x="9" y="3"/>
                      </a:lnTo>
                      <a:lnTo>
                        <a:pt x="11" y="3"/>
                      </a:lnTo>
                      <a:lnTo>
                        <a:pt x="11" y="5"/>
                      </a:lnTo>
                      <a:lnTo>
                        <a:pt x="11" y="7"/>
                      </a:lnTo>
                      <a:lnTo>
                        <a:pt x="13" y="7"/>
                      </a:lnTo>
                      <a:lnTo>
                        <a:pt x="13" y="9"/>
                      </a:lnTo>
                      <a:lnTo>
                        <a:pt x="15" y="9"/>
                      </a:lnTo>
                      <a:lnTo>
                        <a:pt x="15" y="11"/>
                      </a:lnTo>
                      <a:lnTo>
                        <a:pt x="15" y="13"/>
                      </a:lnTo>
                    </a:path>
                  </a:pathLst>
                </a:custGeom>
                <a:solidFill>
                  <a:srgbClr val="4BAFC8"/>
                </a:solidFill>
                <a:ln w="9525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</p:spPr>
              <p:txBody>
                <a:bodyPr/>
                <a:lstStyle/>
                <a:p>
                  <a:endParaRPr lang="zh-CN" altLang="en-US" kern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54" name="Freeform 8"/>
                <p:cNvSpPr>
                  <a:spLocks/>
                </p:cNvSpPr>
                <p:nvPr/>
              </p:nvSpPr>
              <p:spPr bwMode="auto">
                <a:xfrm>
                  <a:off x="4294125" y="2158206"/>
                  <a:ext cx="945865" cy="1484313"/>
                </a:xfrm>
                <a:custGeom>
                  <a:avLst/>
                  <a:gdLst>
                    <a:gd name="T0" fmla="*/ 2147483647 w 595"/>
                    <a:gd name="T1" fmla="*/ 2147483647 h 935"/>
                    <a:gd name="T2" fmla="*/ 2147483647 w 595"/>
                    <a:gd name="T3" fmla="*/ 2147483647 h 935"/>
                    <a:gd name="T4" fmla="*/ 2147483647 w 595"/>
                    <a:gd name="T5" fmla="*/ 2147483647 h 935"/>
                    <a:gd name="T6" fmla="*/ 2147483647 w 595"/>
                    <a:gd name="T7" fmla="*/ 2147483647 h 935"/>
                    <a:gd name="T8" fmla="*/ 2147483647 w 595"/>
                    <a:gd name="T9" fmla="*/ 0 h 935"/>
                    <a:gd name="T10" fmla="*/ 2147483647 w 595"/>
                    <a:gd name="T11" fmla="*/ 2147483647 h 935"/>
                    <a:gd name="T12" fmla="*/ 2147483647 w 595"/>
                    <a:gd name="T13" fmla="*/ 2147483647 h 935"/>
                    <a:gd name="T14" fmla="*/ 2147483647 w 595"/>
                    <a:gd name="T15" fmla="*/ 2147483647 h 935"/>
                    <a:gd name="T16" fmla="*/ 2147483647 w 595"/>
                    <a:gd name="T17" fmla="*/ 2147483647 h 935"/>
                    <a:gd name="T18" fmla="*/ 2147483647 w 595"/>
                    <a:gd name="T19" fmla="*/ 2147483647 h 935"/>
                    <a:gd name="T20" fmla="*/ 2147483647 w 595"/>
                    <a:gd name="T21" fmla="*/ 2147483647 h 935"/>
                    <a:gd name="T22" fmla="*/ 2147483647 w 595"/>
                    <a:gd name="T23" fmla="*/ 2147483647 h 935"/>
                    <a:gd name="T24" fmla="*/ 2147483647 w 595"/>
                    <a:gd name="T25" fmla="*/ 2147483647 h 935"/>
                    <a:gd name="T26" fmla="*/ 2147483647 w 595"/>
                    <a:gd name="T27" fmla="*/ 2147483647 h 935"/>
                    <a:gd name="T28" fmla="*/ 2147483647 w 595"/>
                    <a:gd name="T29" fmla="*/ 2147483647 h 935"/>
                    <a:gd name="T30" fmla="*/ 2147483647 w 595"/>
                    <a:gd name="T31" fmla="*/ 2147483647 h 935"/>
                    <a:gd name="T32" fmla="*/ 2147483647 w 595"/>
                    <a:gd name="T33" fmla="*/ 2147483647 h 935"/>
                    <a:gd name="T34" fmla="*/ 2147483647 w 595"/>
                    <a:gd name="T35" fmla="*/ 2147483647 h 935"/>
                    <a:gd name="T36" fmla="*/ 2147483647 w 595"/>
                    <a:gd name="T37" fmla="*/ 2147483647 h 935"/>
                    <a:gd name="T38" fmla="*/ 2147483647 w 595"/>
                    <a:gd name="T39" fmla="*/ 2147483647 h 935"/>
                    <a:gd name="T40" fmla="*/ 2147483647 w 595"/>
                    <a:gd name="T41" fmla="*/ 2147483647 h 935"/>
                    <a:gd name="T42" fmla="*/ 2147483647 w 595"/>
                    <a:gd name="T43" fmla="*/ 2147483647 h 935"/>
                    <a:gd name="T44" fmla="*/ 2147483647 w 595"/>
                    <a:gd name="T45" fmla="*/ 2147483647 h 935"/>
                    <a:gd name="T46" fmla="*/ 2147483647 w 595"/>
                    <a:gd name="T47" fmla="*/ 2147483647 h 935"/>
                    <a:gd name="T48" fmla="*/ 2147483647 w 595"/>
                    <a:gd name="T49" fmla="*/ 2147483647 h 935"/>
                    <a:gd name="T50" fmla="*/ 2147483647 w 595"/>
                    <a:gd name="T51" fmla="*/ 2147483647 h 935"/>
                    <a:gd name="T52" fmla="*/ 2147483647 w 595"/>
                    <a:gd name="T53" fmla="*/ 2147483647 h 935"/>
                    <a:gd name="T54" fmla="*/ 2147483647 w 595"/>
                    <a:gd name="T55" fmla="*/ 2147483647 h 935"/>
                    <a:gd name="T56" fmla="*/ 2147483647 w 595"/>
                    <a:gd name="T57" fmla="*/ 2147483647 h 935"/>
                    <a:gd name="T58" fmla="*/ 2147483647 w 595"/>
                    <a:gd name="T59" fmla="*/ 2147483647 h 935"/>
                    <a:gd name="T60" fmla="*/ 2147483647 w 595"/>
                    <a:gd name="T61" fmla="*/ 2147483647 h 935"/>
                    <a:gd name="T62" fmla="*/ 2147483647 w 595"/>
                    <a:gd name="T63" fmla="*/ 2147483647 h 935"/>
                    <a:gd name="T64" fmla="*/ 2147483647 w 595"/>
                    <a:gd name="T65" fmla="*/ 2147483647 h 935"/>
                    <a:gd name="T66" fmla="*/ 2147483647 w 595"/>
                    <a:gd name="T67" fmla="*/ 2147483647 h 935"/>
                    <a:gd name="T68" fmla="*/ 2147483647 w 595"/>
                    <a:gd name="T69" fmla="*/ 2147483647 h 935"/>
                    <a:gd name="T70" fmla="*/ 2147483647 w 595"/>
                    <a:gd name="T71" fmla="*/ 2147483647 h 935"/>
                    <a:gd name="T72" fmla="*/ 2147483647 w 595"/>
                    <a:gd name="T73" fmla="*/ 2147483647 h 935"/>
                    <a:gd name="T74" fmla="*/ 2147483647 w 595"/>
                    <a:gd name="T75" fmla="*/ 2147483647 h 935"/>
                    <a:gd name="T76" fmla="*/ 2147483647 w 595"/>
                    <a:gd name="T77" fmla="*/ 2147483647 h 935"/>
                    <a:gd name="T78" fmla="*/ 2147483647 w 595"/>
                    <a:gd name="T79" fmla="*/ 2147483647 h 935"/>
                    <a:gd name="T80" fmla="*/ 2147483647 w 595"/>
                    <a:gd name="T81" fmla="*/ 2147483647 h 935"/>
                    <a:gd name="T82" fmla="*/ 2147483647 w 595"/>
                    <a:gd name="T83" fmla="*/ 2147483647 h 935"/>
                    <a:gd name="T84" fmla="*/ 2147483647 w 595"/>
                    <a:gd name="T85" fmla="*/ 2147483647 h 935"/>
                    <a:gd name="T86" fmla="*/ 2147483647 w 595"/>
                    <a:gd name="T87" fmla="*/ 2147483647 h 935"/>
                    <a:gd name="T88" fmla="*/ 2147483647 w 595"/>
                    <a:gd name="T89" fmla="*/ 2147483647 h 935"/>
                    <a:gd name="T90" fmla="*/ 2147483647 w 595"/>
                    <a:gd name="T91" fmla="*/ 2147483647 h 935"/>
                    <a:gd name="T92" fmla="*/ 2147483647 w 595"/>
                    <a:gd name="T93" fmla="*/ 2147483647 h 935"/>
                    <a:gd name="T94" fmla="*/ 2147483647 w 595"/>
                    <a:gd name="T95" fmla="*/ 2147483647 h 935"/>
                    <a:gd name="T96" fmla="*/ 2147483647 w 595"/>
                    <a:gd name="T97" fmla="*/ 2147483647 h 935"/>
                    <a:gd name="T98" fmla="*/ 2147483647 w 595"/>
                    <a:gd name="T99" fmla="*/ 2147483647 h 935"/>
                    <a:gd name="T100" fmla="*/ 2147483647 w 595"/>
                    <a:gd name="T101" fmla="*/ 2147483647 h 935"/>
                    <a:gd name="T102" fmla="*/ 2147483647 w 595"/>
                    <a:gd name="T103" fmla="*/ 2147483647 h 935"/>
                    <a:gd name="T104" fmla="*/ 2147483647 w 595"/>
                    <a:gd name="T105" fmla="*/ 2147483647 h 935"/>
                    <a:gd name="T106" fmla="*/ 2147483647 w 595"/>
                    <a:gd name="T107" fmla="*/ 2147483647 h 935"/>
                    <a:gd name="T108" fmla="*/ 2147483647 w 595"/>
                    <a:gd name="T109" fmla="*/ 2147483647 h 935"/>
                    <a:gd name="T110" fmla="*/ 2147483647 w 595"/>
                    <a:gd name="T111" fmla="*/ 2147483647 h 935"/>
                    <a:gd name="T112" fmla="*/ 2147483647 w 595"/>
                    <a:gd name="T113" fmla="*/ 2147483647 h 935"/>
                    <a:gd name="T114" fmla="*/ 0 w 595"/>
                    <a:gd name="T115" fmla="*/ 2147483647 h 935"/>
                    <a:gd name="T116" fmla="*/ 2147483647 w 595"/>
                    <a:gd name="T117" fmla="*/ 2147483647 h 935"/>
                    <a:gd name="T118" fmla="*/ 2147483647 w 595"/>
                    <a:gd name="T119" fmla="*/ 2147483647 h 935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w 595"/>
                    <a:gd name="T181" fmla="*/ 0 h 935"/>
                    <a:gd name="T182" fmla="*/ 595 w 595"/>
                    <a:gd name="T183" fmla="*/ 935 h 935"/>
                  </a:gdLst>
                  <a:ahLst/>
                  <a:cxnLst>
                    <a:cxn ang="T120">
                      <a:pos x="T0" y="T1"/>
                    </a:cxn>
                    <a:cxn ang="T121">
                      <a:pos x="T2" y="T3"/>
                    </a:cxn>
                    <a:cxn ang="T122">
                      <a:pos x="T4" y="T5"/>
                    </a:cxn>
                    <a:cxn ang="T123">
                      <a:pos x="T6" y="T7"/>
                    </a:cxn>
                    <a:cxn ang="T124">
                      <a:pos x="T8" y="T9"/>
                    </a:cxn>
                    <a:cxn ang="T125">
                      <a:pos x="T10" y="T11"/>
                    </a:cxn>
                    <a:cxn ang="T126">
                      <a:pos x="T12" y="T13"/>
                    </a:cxn>
                    <a:cxn ang="T127">
                      <a:pos x="T14" y="T15"/>
                    </a:cxn>
                    <a:cxn ang="T128">
                      <a:pos x="T16" y="T17"/>
                    </a:cxn>
                    <a:cxn ang="T129">
                      <a:pos x="T18" y="T19"/>
                    </a:cxn>
                    <a:cxn ang="T130">
                      <a:pos x="T20" y="T21"/>
                    </a:cxn>
                    <a:cxn ang="T131">
                      <a:pos x="T22" y="T23"/>
                    </a:cxn>
                    <a:cxn ang="T132">
                      <a:pos x="T24" y="T25"/>
                    </a:cxn>
                    <a:cxn ang="T133">
                      <a:pos x="T26" y="T27"/>
                    </a:cxn>
                    <a:cxn ang="T134">
                      <a:pos x="T28" y="T29"/>
                    </a:cxn>
                    <a:cxn ang="T135">
                      <a:pos x="T30" y="T31"/>
                    </a:cxn>
                    <a:cxn ang="T136">
                      <a:pos x="T32" y="T33"/>
                    </a:cxn>
                    <a:cxn ang="T137">
                      <a:pos x="T34" y="T35"/>
                    </a:cxn>
                    <a:cxn ang="T138">
                      <a:pos x="T36" y="T37"/>
                    </a:cxn>
                    <a:cxn ang="T139">
                      <a:pos x="T38" y="T39"/>
                    </a:cxn>
                    <a:cxn ang="T140">
                      <a:pos x="T40" y="T41"/>
                    </a:cxn>
                    <a:cxn ang="T141">
                      <a:pos x="T42" y="T43"/>
                    </a:cxn>
                    <a:cxn ang="T142">
                      <a:pos x="T44" y="T45"/>
                    </a:cxn>
                    <a:cxn ang="T143">
                      <a:pos x="T46" y="T47"/>
                    </a:cxn>
                    <a:cxn ang="T144">
                      <a:pos x="T48" y="T49"/>
                    </a:cxn>
                    <a:cxn ang="T145">
                      <a:pos x="T50" y="T51"/>
                    </a:cxn>
                    <a:cxn ang="T146">
                      <a:pos x="T52" y="T53"/>
                    </a:cxn>
                    <a:cxn ang="T147">
                      <a:pos x="T54" y="T55"/>
                    </a:cxn>
                    <a:cxn ang="T148">
                      <a:pos x="T56" y="T57"/>
                    </a:cxn>
                    <a:cxn ang="T149">
                      <a:pos x="T58" y="T59"/>
                    </a:cxn>
                    <a:cxn ang="T150">
                      <a:pos x="T60" y="T61"/>
                    </a:cxn>
                    <a:cxn ang="T151">
                      <a:pos x="T62" y="T63"/>
                    </a:cxn>
                    <a:cxn ang="T152">
                      <a:pos x="T64" y="T65"/>
                    </a:cxn>
                    <a:cxn ang="T153">
                      <a:pos x="T66" y="T67"/>
                    </a:cxn>
                    <a:cxn ang="T154">
                      <a:pos x="T68" y="T69"/>
                    </a:cxn>
                    <a:cxn ang="T155">
                      <a:pos x="T70" y="T71"/>
                    </a:cxn>
                    <a:cxn ang="T156">
                      <a:pos x="T72" y="T73"/>
                    </a:cxn>
                    <a:cxn ang="T157">
                      <a:pos x="T74" y="T75"/>
                    </a:cxn>
                    <a:cxn ang="T158">
                      <a:pos x="T76" y="T77"/>
                    </a:cxn>
                    <a:cxn ang="T159">
                      <a:pos x="T78" y="T79"/>
                    </a:cxn>
                    <a:cxn ang="T160">
                      <a:pos x="T80" y="T81"/>
                    </a:cxn>
                    <a:cxn ang="T161">
                      <a:pos x="T82" y="T83"/>
                    </a:cxn>
                    <a:cxn ang="T162">
                      <a:pos x="T84" y="T85"/>
                    </a:cxn>
                    <a:cxn ang="T163">
                      <a:pos x="T86" y="T87"/>
                    </a:cxn>
                    <a:cxn ang="T164">
                      <a:pos x="T88" y="T89"/>
                    </a:cxn>
                    <a:cxn ang="T165">
                      <a:pos x="T90" y="T91"/>
                    </a:cxn>
                    <a:cxn ang="T166">
                      <a:pos x="T92" y="T93"/>
                    </a:cxn>
                    <a:cxn ang="T167">
                      <a:pos x="T94" y="T95"/>
                    </a:cxn>
                    <a:cxn ang="T168">
                      <a:pos x="T96" y="T97"/>
                    </a:cxn>
                    <a:cxn ang="T169">
                      <a:pos x="T98" y="T99"/>
                    </a:cxn>
                    <a:cxn ang="T170">
                      <a:pos x="T100" y="T101"/>
                    </a:cxn>
                    <a:cxn ang="T171">
                      <a:pos x="T102" y="T103"/>
                    </a:cxn>
                    <a:cxn ang="T172">
                      <a:pos x="T104" y="T105"/>
                    </a:cxn>
                    <a:cxn ang="T173">
                      <a:pos x="T106" y="T107"/>
                    </a:cxn>
                    <a:cxn ang="T174">
                      <a:pos x="T108" y="T109"/>
                    </a:cxn>
                    <a:cxn ang="T175">
                      <a:pos x="T110" y="T111"/>
                    </a:cxn>
                    <a:cxn ang="T176">
                      <a:pos x="T112" y="T113"/>
                    </a:cxn>
                    <a:cxn ang="T177">
                      <a:pos x="T114" y="T115"/>
                    </a:cxn>
                    <a:cxn ang="T178">
                      <a:pos x="T116" y="T117"/>
                    </a:cxn>
                    <a:cxn ang="T179">
                      <a:pos x="T118" y="T119"/>
                    </a:cxn>
                  </a:cxnLst>
                  <a:rect l="T180" t="T181" r="T182" b="T183"/>
                  <a:pathLst>
                    <a:path w="595" h="935">
                      <a:moveTo>
                        <a:pt x="156" y="31"/>
                      </a:moveTo>
                      <a:lnTo>
                        <a:pt x="167" y="29"/>
                      </a:lnTo>
                      <a:lnTo>
                        <a:pt x="169" y="29"/>
                      </a:lnTo>
                      <a:lnTo>
                        <a:pt x="175" y="29"/>
                      </a:lnTo>
                      <a:lnTo>
                        <a:pt x="177" y="29"/>
                      </a:lnTo>
                      <a:lnTo>
                        <a:pt x="179" y="29"/>
                      </a:lnTo>
                      <a:lnTo>
                        <a:pt x="181" y="29"/>
                      </a:lnTo>
                      <a:lnTo>
                        <a:pt x="184" y="29"/>
                      </a:lnTo>
                      <a:lnTo>
                        <a:pt x="186" y="29"/>
                      </a:lnTo>
                      <a:lnTo>
                        <a:pt x="188" y="29"/>
                      </a:lnTo>
                      <a:lnTo>
                        <a:pt x="190" y="29"/>
                      </a:lnTo>
                      <a:lnTo>
                        <a:pt x="192" y="29"/>
                      </a:lnTo>
                      <a:lnTo>
                        <a:pt x="194" y="27"/>
                      </a:lnTo>
                      <a:lnTo>
                        <a:pt x="196" y="27"/>
                      </a:lnTo>
                      <a:lnTo>
                        <a:pt x="200" y="27"/>
                      </a:lnTo>
                      <a:lnTo>
                        <a:pt x="202" y="27"/>
                      </a:lnTo>
                      <a:lnTo>
                        <a:pt x="206" y="27"/>
                      </a:lnTo>
                      <a:lnTo>
                        <a:pt x="211" y="27"/>
                      </a:lnTo>
                      <a:lnTo>
                        <a:pt x="217" y="27"/>
                      </a:lnTo>
                      <a:lnTo>
                        <a:pt x="221" y="25"/>
                      </a:lnTo>
                      <a:lnTo>
                        <a:pt x="225" y="25"/>
                      </a:lnTo>
                      <a:lnTo>
                        <a:pt x="229" y="25"/>
                      </a:lnTo>
                      <a:lnTo>
                        <a:pt x="232" y="25"/>
                      </a:lnTo>
                      <a:lnTo>
                        <a:pt x="236" y="25"/>
                      </a:lnTo>
                      <a:lnTo>
                        <a:pt x="238" y="25"/>
                      </a:lnTo>
                      <a:lnTo>
                        <a:pt x="240" y="25"/>
                      </a:lnTo>
                      <a:lnTo>
                        <a:pt x="242" y="25"/>
                      </a:lnTo>
                      <a:lnTo>
                        <a:pt x="244" y="25"/>
                      </a:lnTo>
                      <a:lnTo>
                        <a:pt x="246" y="23"/>
                      </a:lnTo>
                      <a:lnTo>
                        <a:pt x="250" y="23"/>
                      </a:lnTo>
                      <a:lnTo>
                        <a:pt x="252" y="23"/>
                      </a:lnTo>
                      <a:lnTo>
                        <a:pt x="254" y="23"/>
                      </a:lnTo>
                      <a:lnTo>
                        <a:pt x="259" y="23"/>
                      </a:lnTo>
                      <a:lnTo>
                        <a:pt x="261" y="23"/>
                      </a:lnTo>
                      <a:lnTo>
                        <a:pt x="263" y="23"/>
                      </a:lnTo>
                      <a:lnTo>
                        <a:pt x="267" y="23"/>
                      </a:lnTo>
                      <a:lnTo>
                        <a:pt x="269" y="23"/>
                      </a:lnTo>
                      <a:lnTo>
                        <a:pt x="273" y="21"/>
                      </a:lnTo>
                      <a:lnTo>
                        <a:pt x="275" y="21"/>
                      </a:lnTo>
                      <a:lnTo>
                        <a:pt x="277" y="21"/>
                      </a:lnTo>
                      <a:lnTo>
                        <a:pt x="278" y="21"/>
                      </a:lnTo>
                      <a:lnTo>
                        <a:pt x="280" y="21"/>
                      </a:lnTo>
                      <a:lnTo>
                        <a:pt x="282" y="21"/>
                      </a:lnTo>
                      <a:lnTo>
                        <a:pt x="284" y="21"/>
                      </a:lnTo>
                      <a:lnTo>
                        <a:pt x="286" y="21"/>
                      </a:lnTo>
                      <a:lnTo>
                        <a:pt x="290" y="21"/>
                      </a:lnTo>
                      <a:lnTo>
                        <a:pt x="294" y="21"/>
                      </a:lnTo>
                      <a:lnTo>
                        <a:pt x="300" y="21"/>
                      </a:lnTo>
                      <a:lnTo>
                        <a:pt x="309" y="19"/>
                      </a:lnTo>
                      <a:lnTo>
                        <a:pt x="361" y="15"/>
                      </a:lnTo>
                      <a:lnTo>
                        <a:pt x="367" y="15"/>
                      </a:lnTo>
                      <a:lnTo>
                        <a:pt x="369" y="15"/>
                      </a:lnTo>
                      <a:lnTo>
                        <a:pt x="373" y="15"/>
                      </a:lnTo>
                      <a:lnTo>
                        <a:pt x="375" y="15"/>
                      </a:lnTo>
                      <a:lnTo>
                        <a:pt x="378" y="15"/>
                      </a:lnTo>
                      <a:lnTo>
                        <a:pt x="380" y="15"/>
                      </a:lnTo>
                      <a:lnTo>
                        <a:pt x="384" y="13"/>
                      </a:lnTo>
                      <a:lnTo>
                        <a:pt x="386" y="13"/>
                      </a:lnTo>
                      <a:lnTo>
                        <a:pt x="388" y="13"/>
                      </a:lnTo>
                      <a:lnTo>
                        <a:pt x="396" y="13"/>
                      </a:lnTo>
                      <a:lnTo>
                        <a:pt x="457" y="10"/>
                      </a:lnTo>
                      <a:lnTo>
                        <a:pt x="505" y="6"/>
                      </a:lnTo>
                      <a:lnTo>
                        <a:pt x="538" y="4"/>
                      </a:lnTo>
                      <a:lnTo>
                        <a:pt x="561" y="2"/>
                      </a:lnTo>
                      <a:lnTo>
                        <a:pt x="565" y="2"/>
                      </a:lnTo>
                      <a:lnTo>
                        <a:pt x="572" y="2"/>
                      </a:lnTo>
                      <a:lnTo>
                        <a:pt x="574" y="2"/>
                      </a:lnTo>
                      <a:lnTo>
                        <a:pt x="582" y="0"/>
                      </a:lnTo>
                      <a:lnTo>
                        <a:pt x="584" y="0"/>
                      </a:lnTo>
                      <a:lnTo>
                        <a:pt x="586" y="0"/>
                      </a:lnTo>
                      <a:lnTo>
                        <a:pt x="588" y="0"/>
                      </a:lnTo>
                      <a:lnTo>
                        <a:pt x="586" y="2"/>
                      </a:lnTo>
                      <a:lnTo>
                        <a:pt x="586" y="4"/>
                      </a:lnTo>
                      <a:lnTo>
                        <a:pt x="584" y="6"/>
                      </a:lnTo>
                      <a:lnTo>
                        <a:pt x="582" y="8"/>
                      </a:lnTo>
                      <a:lnTo>
                        <a:pt x="582" y="10"/>
                      </a:lnTo>
                      <a:lnTo>
                        <a:pt x="580" y="11"/>
                      </a:lnTo>
                      <a:lnTo>
                        <a:pt x="580" y="13"/>
                      </a:lnTo>
                      <a:lnTo>
                        <a:pt x="580" y="15"/>
                      </a:lnTo>
                      <a:lnTo>
                        <a:pt x="578" y="15"/>
                      </a:lnTo>
                      <a:lnTo>
                        <a:pt x="578" y="17"/>
                      </a:lnTo>
                      <a:lnTo>
                        <a:pt x="576" y="17"/>
                      </a:lnTo>
                      <a:lnTo>
                        <a:pt x="574" y="19"/>
                      </a:lnTo>
                      <a:lnTo>
                        <a:pt x="574" y="21"/>
                      </a:lnTo>
                      <a:lnTo>
                        <a:pt x="574" y="23"/>
                      </a:lnTo>
                      <a:lnTo>
                        <a:pt x="572" y="25"/>
                      </a:lnTo>
                      <a:lnTo>
                        <a:pt x="572" y="27"/>
                      </a:lnTo>
                      <a:lnTo>
                        <a:pt x="572" y="29"/>
                      </a:lnTo>
                      <a:lnTo>
                        <a:pt x="570" y="31"/>
                      </a:lnTo>
                      <a:lnTo>
                        <a:pt x="568" y="31"/>
                      </a:lnTo>
                      <a:lnTo>
                        <a:pt x="568" y="33"/>
                      </a:lnTo>
                      <a:lnTo>
                        <a:pt x="567" y="33"/>
                      </a:lnTo>
                      <a:lnTo>
                        <a:pt x="565" y="35"/>
                      </a:lnTo>
                      <a:lnTo>
                        <a:pt x="565" y="36"/>
                      </a:lnTo>
                      <a:lnTo>
                        <a:pt x="565" y="38"/>
                      </a:lnTo>
                      <a:lnTo>
                        <a:pt x="563" y="40"/>
                      </a:lnTo>
                      <a:lnTo>
                        <a:pt x="561" y="40"/>
                      </a:lnTo>
                      <a:lnTo>
                        <a:pt x="559" y="42"/>
                      </a:lnTo>
                      <a:lnTo>
                        <a:pt x="557" y="42"/>
                      </a:lnTo>
                      <a:lnTo>
                        <a:pt x="557" y="44"/>
                      </a:lnTo>
                      <a:lnTo>
                        <a:pt x="555" y="44"/>
                      </a:lnTo>
                      <a:lnTo>
                        <a:pt x="555" y="46"/>
                      </a:lnTo>
                      <a:lnTo>
                        <a:pt x="555" y="48"/>
                      </a:lnTo>
                      <a:lnTo>
                        <a:pt x="553" y="48"/>
                      </a:lnTo>
                      <a:lnTo>
                        <a:pt x="553" y="50"/>
                      </a:lnTo>
                      <a:lnTo>
                        <a:pt x="551" y="50"/>
                      </a:lnTo>
                      <a:lnTo>
                        <a:pt x="549" y="50"/>
                      </a:lnTo>
                      <a:lnTo>
                        <a:pt x="549" y="48"/>
                      </a:lnTo>
                      <a:lnTo>
                        <a:pt x="547" y="48"/>
                      </a:lnTo>
                      <a:lnTo>
                        <a:pt x="545" y="48"/>
                      </a:lnTo>
                      <a:lnTo>
                        <a:pt x="543" y="48"/>
                      </a:lnTo>
                      <a:lnTo>
                        <a:pt x="543" y="50"/>
                      </a:lnTo>
                      <a:lnTo>
                        <a:pt x="542" y="50"/>
                      </a:lnTo>
                      <a:lnTo>
                        <a:pt x="542" y="52"/>
                      </a:lnTo>
                      <a:lnTo>
                        <a:pt x="542" y="54"/>
                      </a:lnTo>
                      <a:lnTo>
                        <a:pt x="542" y="56"/>
                      </a:lnTo>
                      <a:lnTo>
                        <a:pt x="542" y="58"/>
                      </a:lnTo>
                      <a:lnTo>
                        <a:pt x="543" y="59"/>
                      </a:lnTo>
                      <a:lnTo>
                        <a:pt x="543" y="61"/>
                      </a:lnTo>
                      <a:lnTo>
                        <a:pt x="545" y="61"/>
                      </a:lnTo>
                      <a:lnTo>
                        <a:pt x="545" y="63"/>
                      </a:lnTo>
                      <a:lnTo>
                        <a:pt x="545" y="65"/>
                      </a:lnTo>
                      <a:lnTo>
                        <a:pt x="545" y="67"/>
                      </a:lnTo>
                      <a:lnTo>
                        <a:pt x="545" y="69"/>
                      </a:lnTo>
                      <a:lnTo>
                        <a:pt x="543" y="71"/>
                      </a:lnTo>
                      <a:lnTo>
                        <a:pt x="543" y="73"/>
                      </a:lnTo>
                      <a:lnTo>
                        <a:pt x="542" y="75"/>
                      </a:lnTo>
                      <a:lnTo>
                        <a:pt x="542" y="77"/>
                      </a:lnTo>
                      <a:lnTo>
                        <a:pt x="540" y="79"/>
                      </a:lnTo>
                      <a:lnTo>
                        <a:pt x="540" y="81"/>
                      </a:lnTo>
                      <a:lnTo>
                        <a:pt x="542" y="81"/>
                      </a:lnTo>
                      <a:lnTo>
                        <a:pt x="543" y="81"/>
                      </a:lnTo>
                      <a:lnTo>
                        <a:pt x="545" y="81"/>
                      </a:lnTo>
                      <a:lnTo>
                        <a:pt x="547" y="81"/>
                      </a:lnTo>
                      <a:lnTo>
                        <a:pt x="549" y="81"/>
                      </a:lnTo>
                      <a:lnTo>
                        <a:pt x="551" y="81"/>
                      </a:lnTo>
                      <a:lnTo>
                        <a:pt x="551" y="83"/>
                      </a:lnTo>
                      <a:lnTo>
                        <a:pt x="549" y="84"/>
                      </a:lnTo>
                      <a:lnTo>
                        <a:pt x="547" y="86"/>
                      </a:lnTo>
                      <a:lnTo>
                        <a:pt x="545" y="88"/>
                      </a:lnTo>
                      <a:lnTo>
                        <a:pt x="543" y="88"/>
                      </a:lnTo>
                      <a:lnTo>
                        <a:pt x="543" y="90"/>
                      </a:lnTo>
                      <a:lnTo>
                        <a:pt x="543" y="92"/>
                      </a:lnTo>
                      <a:lnTo>
                        <a:pt x="545" y="94"/>
                      </a:lnTo>
                      <a:lnTo>
                        <a:pt x="545" y="96"/>
                      </a:lnTo>
                      <a:lnTo>
                        <a:pt x="543" y="98"/>
                      </a:lnTo>
                      <a:lnTo>
                        <a:pt x="542" y="98"/>
                      </a:lnTo>
                      <a:lnTo>
                        <a:pt x="542" y="100"/>
                      </a:lnTo>
                      <a:lnTo>
                        <a:pt x="542" y="102"/>
                      </a:lnTo>
                      <a:lnTo>
                        <a:pt x="542" y="104"/>
                      </a:lnTo>
                      <a:lnTo>
                        <a:pt x="542" y="106"/>
                      </a:lnTo>
                      <a:lnTo>
                        <a:pt x="542" y="107"/>
                      </a:lnTo>
                      <a:lnTo>
                        <a:pt x="540" y="107"/>
                      </a:lnTo>
                      <a:lnTo>
                        <a:pt x="540" y="109"/>
                      </a:lnTo>
                      <a:lnTo>
                        <a:pt x="540" y="111"/>
                      </a:lnTo>
                      <a:lnTo>
                        <a:pt x="540" y="113"/>
                      </a:lnTo>
                      <a:lnTo>
                        <a:pt x="540" y="115"/>
                      </a:lnTo>
                      <a:lnTo>
                        <a:pt x="540" y="117"/>
                      </a:lnTo>
                      <a:lnTo>
                        <a:pt x="540" y="119"/>
                      </a:lnTo>
                      <a:lnTo>
                        <a:pt x="538" y="119"/>
                      </a:lnTo>
                      <a:lnTo>
                        <a:pt x="538" y="121"/>
                      </a:lnTo>
                      <a:lnTo>
                        <a:pt x="536" y="121"/>
                      </a:lnTo>
                      <a:lnTo>
                        <a:pt x="534" y="121"/>
                      </a:lnTo>
                      <a:lnTo>
                        <a:pt x="532" y="121"/>
                      </a:lnTo>
                      <a:lnTo>
                        <a:pt x="530" y="121"/>
                      </a:lnTo>
                      <a:lnTo>
                        <a:pt x="528" y="121"/>
                      </a:lnTo>
                      <a:lnTo>
                        <a:pt x="528" y="123"/>
                      </a:lnTo>
                      <a:lnTo>
                        <a:pt x="526" y="123"/>
                      </a:lnTo>
                      <a:lnTo>
                        <a:pt x="524" y="123"/>
                      </a:lnTo>
                      <a:lnTo>
                        <a:pt x="522" y="125"/>
                      </a:lnTo>
                      <a:lnTo>
                        <a:pt x="520" y="125"/>
                      </a:lnTo>
                      <a:lnTo>
                        <a:pt x="520" y="123"/>
                      </a:lnTo>
                      <a:lnTo>
                        <a:pt x="519" y="123"/>
                      </a:lnTo>
                      <a:lnTo>
                        <a:pt x="517" y="123"/>
                      </a:lnTo>
                      <a:lnTo>
                        <a:pt x="515" y="121"/>
                      </a:lnTo>
                      <a:lnTo>
                        <a:pt x="513" y="121"/>
                      </a:lnTo>
                      <a:lnTo>
                        <a:pt x="513" y="119"/>
                      </a:lnTo>
                      <a:lnTo>
                        <a:pt x="511" y="119"/>
                      </a:lnTo>
                      <a:lnTo>
                        <a:pt x="511" y="117"/>
                      </a:lnTo>
                      <a:lnTo>
                        <a:pt x="509" y="117"/>
                      </a:lnTo>
                      <a:lnTo>
                        <a:pt x="507" y="117"/>
                      </a:lnTo>
                      <a:lnTo>
                        <a:pt x="507" y="115"/>
                      </a:lnTo>
                      <a:lnTo>
                        <a:pt x="505" y="115"/>
                      </a:lnTo>
                      <a:lnTo>
                        <a:pt x="503" y="115"/>
                      </a:lnTo>
                      <a:lnTo>
                        <a:pt x="501" y="115"/>
                      </a:lnTo>
                      <a:lnTo>
                        <a:pt x="501" y="117"/>
                      </a:lnTo>
                      <a:lnTo>
                        <a:pt x="499" y="117"/>
                      </a:lnTo>
                      <a:lnTo>
                        <a:pt x="497" y="117"/>
                      </a:lnTo>
                      <a:lnTo>
                        <a:pt x="497" y="119"/>
                      </a:lnTo>
                      <a:lnTo>
                        <a:pt x="495" y="119"/>
                      </a:lnTo>
                      <a:lnTo>
                        <a:pt x="494" y="119"/>
                      </a:lnTo>
                      <a:lnTo>
                        <a:pt x="492" y="119"/>
                      </a:lnTo>
                      <a:lnTo>
                        <a:pt x="490" y="119"/>
                      </a:lnTo>
                      <a:lnTo>
                        <a:pt x="488" y="119"/>
                      </a:lnTo>
                      <a:lnTo>
                        <a:pt x="486" y="119"/>
                      </a:lnTo>
                      <a:lnTo>
                        <a:pt x="484" y="119"/>
                      </a:lnTo>
                      <a:lnTo>
                        <a:pt x="482" y="119"/>
                      </a:lnTo>
                      <a:lnTo>
                        <a:pt x="480" y="119"/>
                      </a:lnTo>
                      <a:lnTo>
                        <a:pt x="478" y="121"/>
                      </a:lnTo>
                      <a:lnTo>
                        <a:pt x="478" y="123"/>
                      </a:lnTo>
                      <a:lnTo>
                        <a:pt x="476" y="123"/>
                      </a:lnTo>
                      <a:lnTo>
                        <a:pt x="476" y="125"/>
                      </a:lnTo>
                      <a:lnTo>
                        <a:pt x="476" y="127"/>
                      </a:lnTo>
                      <a:lnTo>
                        <a:pt x="476" y="129"/>
                      </a:lnTo>
                      <a:lnTo>
                        <a:pt x="476" y="131"/>
                      </a:lnTo>
                      <a:lnTo>
                        <a:pt x="476" y="132"/>
                      </a:lnTo>
                      <a:lnTo>
                        <a:pt x="476" y="134"/>
                      </a:lnTo>
                      <a:lnTo>
                        <a:pt x="478" y="134"/>
                      </a:lnTo>
                      <a:lnTo>
                        <a:pt x="478" y="136"/>
                      </a:lnTo>
                      <a:lnTo>
                        <a:pt x="478" y="138"/>
                      </a:lnTo>
                      <a:lnTo>
                        <a:pt x="480" y="138"/>
                      </a:lnTo>
                      <a:lnTo>
                        <a:pt x="480" y="140"/>
                      </a:lnTo>
                      <a:lnTo>
                        <a:pt x="480" y="142"/>
                      </a:lnTo>
                      <a:lnTo>
                        <a:pt x="478" y="142"/>
                      </a:lnTo>
                      <a:lnTo>
                        <a:pt x="476" y="144"/>
                      </a:lnTo>
                      <a:lnTo>
                        <a:pt x="474" y="146"/>
                      </a:lnTo>
                      <a:lnTo>
                        <a:pt x="474" y="148"/>
                      </a:lnTo>
                      <a:lnTo>
                        <a:pt x="472" y="148"/>
                      </a:lnTo>
                      <a:lnTo>
                        <a:pt x="472" y="150"/>
                      </a:lnTo>
                      <a:lnTo>
                        <a:pt x="472" y="152"/>
                      </a:lnTo>
                      <a:lnTo>
                        <a:pt x="471" y="152"/>
                      </a:lnTo>
                      <a:lnTo>
                        <a:pt x="471" y="154"/>
                      </a:lnTo>
                      <a:lnTo>
                        <a:pt x="469" y="154"/>
                      </a:lnTo>
                      <a:lnTo>
                        <a:pt x="467" y="154"/>
                      </a:lnTo>
                      <a:lnTo>
                        <a:pt x="465" y="155"/>
                      </a:lnTo>
                      <a:lnTo>
                        <a:pt x="465" y="157"/>
                      </a:lnTo>
                      <a:lnTo>
                        <a:pt x="465" y="159"/>
                      </a:lnTo>
                      <a:lnTo>
                        <a:pt x="465" y="161"/>
                      </a:lnTo>
                      <a:lnTo>
                        <a:pt x="467" y="161"/>
                      </a:lnTo>
                      <a:lnTo>
                        <a:pt x="469" y="161"/>
                      </a:lnTo>
                      <a:lnTo>
                        <a:pt x="469" y="163"/>
                      </a:lnTo>
                      <a:lnTo>
                        <a:pt x="469" y="165"/>
                      </a:lnTo>
                      <a:lnTo>
                        <a:pt x="467" y="165"/>
                      </a:lnTo>
                      <a:lnTo>
                        <a:pt x="465" y="165"/>
                      </a:lnTo>
                      <a:lnTo>
                        <a:pt x="463" y="165"/>
                      </a:lnTo>
                      <a:lnTo>
                        <a:pt x="461" y="165"/>
                      </a:lnTo>
                      <a:lnTo>
                        <a:pt x="461" y="167"/>
                      </a:lnTo>
                      <a:lnTo>
                        <a:pt x="461" y="169"/>
                      </a:lnTo>
                      <a:lnTo>
                        <a:pt x="463" y="169"/>
                      </a:lnTo>
                      <a:lnTo>
                        <a:pt x="461" y="169"/>
                      </a:lnTo>
                      <a:lnTo>
                        <a:pt x="463" y="169"/>
                      </a:lnTo>
                      <a:lnTo>
                        <a:pt x="463" y="171"/>
                      </a:lnTo>
                      <a:lnTo>
                        <a:pt x="463" y="173"/>
                      </a:lnTo>
                      <a:lnTo>
                        <a:pt x="465" y="173"/>
                      </a:lnTo>
                      <a:lnTo>
                        <a:pt x="465" y="175"/>
                      </a:lnTo>
                      <a:lnTo>
                        <a:pt x="463" y="175"/>
                      </a:lnTo>
                      <a:lnTo>
                        <a:pt x="463" y="177"/>
                      </a:lnTo>
                      <a:lnTo>
                        <a:pt x="463" y="179"/>
                      </a:lnTo>
                      <a:lnTo>
                        <a:pt x="463" y="180"/>
                      </a:lnTo>
                      <a:lnTo>
                        <a:pt x="465" y="180"/>
                      </a:lnTo>
                      <a:lnTo>
                        <a:pt x="465" y="182"/>
                      </a:lnTo>
                      <a:lnTo>
                        <a:pt x="465" y="184"/>
                      </a:lnTo>
                      <a:lnTo>
                        <a:pt x="465" y="186"/>
                      </a:lnTo>
                      <a:lnTo>
                        <a:pt x="463" y="186"/>
                      </a:lnTo>
                      <a:lnTo>
                        <a:pt x="463" y="188"/>
                      </a:lnTo>
                      <a:lnTo>
                        <a:pt x="463" y="190"/>
                      </a:lnTo>
                      <a:lnTo>
                        <a:pt x="463" y="192"/>
                      </a:lnTo>
                      <a:lnTo>
                        <a:pt x="461" y="192"/>
                      </a:lnTo>
                      <a:lnTo>
                        <a:pt x="461" y="194"/>
                      </a:lnTo>
                      <a:lnTo>
                        <a:pt x="459" y="194"/>
                      </a:lnTo>
                      <a:lnTo>
                        <a:pt x="457" y="194"/>
                      </a:lnTo>
                      <a:lnTo>
                        <a:pt x="457" y="196"/>
                      </a:lnTo>
                      <a:lnTo>
                        <a:pt x="455" y="196"/>
                      </a:lnTo>
                      <a:lnTo>
                        <a:pt x="455" y="198"/>
                      </a:lnTo>
                      <a:lnTo>
                        <a:pt x="453" y="198"/>
                      </a:lnTo>
                      <a:lnTo>
                        <a:pt x="453" y="200"/>
                      </a:lnTo>
                      <a:lnTo>
                        <a:pt x="451" y="200"/>
                      </a:lnTo>
                      <a:lnTo>
                        <a:pt x="451" y="202"/>
                      </a:lnTo>
                      <a:lnTo>
                        <a:pt x="449" y="202"/>
                      </a:lnTo>
                      <a:lnTo>
                        <a:pt x="449" y="203"/>
                      </a:lnTo>
                      <a:lnTo>
                        <a:pt x="449" y="205"/>
                      </a:lnTo>
                      <a:lnTo>
                        <a:pt x="447" y="205"/>
                      </a:lnTo>
                      <a:lnTo>
                        <a:pt x="447" y="207"/>
                      </a:lnTo>
                      <a:lnTo>
                        <a:pt x="446" y="207"/>
                      </a:lnTo>
                      <a:lnTo>
                        <a:pt x="444" y="207"/>
                      </a:lnTo>
                      <a:lnTo>
                        <a:pt x="444" y="209"/>
                      </a:lnTo>
                      <a:lnTo>
                        <a:pt x="442" y="209"/>
                      </a:lnTo>
                      <a:lnTo>
                        <a:pt x="442" y="211"/>
                      </a:lnTo>
                      <a:lnTo>
                        <a:pt x="440" y="211"/>
                      </a:lnTo>
                      <a:lnTo>
                        <a:pt x="440" y="213"/>
                      </a:lnTo>
                      <a:lnTo>
                        <a:pt x="438" y="213"/>
                      </a:lnTo>
                      <a:lnTo>
                        <a:pt x="436" y="215"/>
                      </a:lnTo>
                      <a:lnTo>
                        <a:pt x="434" y="215"/>
                      </a:lnTo>
                      <a:lnTo>
                        <a:pt x="434" y="217"/>
                      </a:lnTo>
                      <a:lnTo>
                        <a:pt x="432" y="217"/>
                      </a:lnTo>
                      <a:lnTo>
                        <a:pt x="432" y="219"/>
                      </a:lnTo>
                      <a:lnTo>
                        <a:pt x="430" y="221"/>
                      </a:lnTo>
                      <a:lnTo>
                        <a:pt x="428" y="221"/>
                      </a:lnTo>
                      <a:lnTo>
                        <a:pt x="428" y="223"/>
                      </a:lnTo>
                      <a:lnTo>
                        <a:pt x="426" y="223"/>
                      </a:lnTo>
                      <a:lnTo>
                        <a:pt x="426" y="225"/>
                      </a:lnTo>
                      <a:lnTo>
                        <a:pt x="424" y="225"/>
                      </a:lnTo>
                      <a:lnTo>
                        <a:pt x="424" y="227"/>
                      </a:lnTo>
                      <a:lnTo>
                        <a:pt x="424" y="228"/>
                      </a:lnTo>
                      <a:lnTo>
                        <a:pt x="424" y="230"/>
                      </a:lnTo>
                      <a:lnTo>
                        <a:pt x="424" y="232"/>
                      </a:lnTo>
                      <a:lnTo>
                        <a:pt x="423" y="232"/>
                      </a:lnTo>
                      <a:lnTo>
                        <a:pt x="423" y="234"/>
                      </a:lnTo>
                      <a:lnTo>
                        <a:pt x="421" y="234"/>
                      </a:lnTo>
                      <a:lnTo>
                        <a:pt x="421" y="236"/>
                      </a:lnTo>
                      <a:lnTo>
                        <a:pt x="419" y="238"/>
                      </a:lnTo>
                      <a:lnTo>
                        <a:pt x="419" y="240"/>
                      </a:lnTo>
                      <a:lnTo>
                        <a:pt x="421" y="240"/>
                      </a:lnTo>
                      <a:lnTo>
                        <a:pt x="423" y="240"/>
                      </a:lnTo>
                      <a:lnTo>
                        <a:pt x="423" y="242"/>
                      </a:lnTo>
                      <a:lnTo>
                        <a:pt x="423" y="244"/>
                      </a:lnTo>
                      <a:lnTo>
                        <a:pt x="424" y="244"/>
                      </a:lnTo>
                      <a:lnTo>
                        <a:pt x="424" y="246"/>
                      </a:lnTo>
                      <a:lnTo>
                        <a:pt x="430" y="250"/>
                      </a:lnTo>
                      <a:lnTo>
                        <a:pt x="430" y="251"/>
                      </a:lnTo>
                      <a:lnTo>
                        <a:pt x="434" y="253"/>
                      </a:lnTo>
                      <a:lnTo>
                        <a:pt x="436" y="253"/>
                      </a:lnTo>
                      <a:lnTo>
                        <a:pt x="436" y="255"/>
                      </a:lnTo>
                      <a:lnTo>
                        <a:pt x="438" y="257"/>
                      </a:lnTo>
                      <a:lnTo>
                        <a:pt x="440" y="257"/>
                      </a:lnTo>
                      <a:lnTo>
                        <a:pt x="440" y="259"/>
                      </a:lnTo>
                      <a:lnTo>
                        <a:pt x="442" y="259"/>
                      </a:lnTo>
                      <a:lnTo>
                        <a:pt x="444" y="259"/>
                      </a:lnTo>
                      <a:lnTo>
                        <a:pt x="444" y="261"/>
                      </a:lnTo>
                      <a:lnTo>
                        <a:pt x="446" y="261"/>
                      </a:lnTo>
                      <a:lnTo>
                        <a:pt x="446" y="263"/>
                      </a:lnTo>
                      <a:lnTo>
                        <a:pt x="447" y="263"/>
                      </a:lnTo>
                      <a:lnTo>
                        <a:pt x="447" y="265"/>
                      </a:lnTo>
                      <a:lnTo>
                        <a:pt x="449" y="265"/>
                      </a:lnTo>
                      <a:lnTo>
                        <a:pt x="449" y="267"/>
                      </a:lnTo>
                      <a:lnTo>
                        <a:pt x="453" y="269"/>
                      </a:lnTo>
                      <a:lnTo>
                        <a:pt x="455" y="271"/>
                      </a:lnTo>
                      <a:lnTo>
                        <a:pt x="455" y="273"/>
                      </a:lnTo>
                      <a:lnTo>
                        <a:pt x="457" y="273"/>
                      </a:lnTo>
                      <a:lnTo>
                        <a:pt x="457" y="275"/>
                      </a:lnTo>
                      <a:lnTo>
                        <a:pt x="455" y="278"/>
                      </a:lnTo>
                      <a:lnTo>
                        <a:pt x="455" y="280"/>
                      </a:lnTo>
                      <a:lnTo>
                        <a:pt x="453" y="284"/>
                      </a:lnTo>
                      <a:lnTo>
                        <a:pt x="451" y="286"/>
                      </a:lnTo>
                      <a:lnTo>
                        <a:pt x="451" y="290"/>
                      </a:lnTo>
                      <a:lnTo>
                        <a:pt x="451" y="292"/>
                      </a:lnTo>
                      <a:lnTo>
                        <a:pt x="451" y="294"/>
                      </a:lnTo>
                      <a:lnTo>
                        <a:pt x="453" y="299"/>
                      </a:lnTo>
                      <a:lnTo>
                        <a:pt x="455" y="301"/>
                      </a:lnTo>
                      <a:lnTo>
                        <a:pt x="455" y="305"/>
                      </a:lnTo>
                      <a:lnTo>
                        <a:pt x="459" y="317"/>
                      </a:lnTo>
                      <a:lnTo>
                        <a:pt x="459" y="319"/>
                      </a:lnTo>
                      <a:lnTo>
                        <a:pt x="461" y="323"/>
                      </a:lnTo>
                      <a:lnTo>
                        <a:pt x="463" y="328"/>
                      </a:lnTo>
                      <a:lnTo>
                        <a:pt x="463" y="330"/>
                      </a:lnTo>
                      <a:lnTo>
                        <a:pt x="463" y="332"/>
                      </a:lnTo>
                      <a:lnTo>
                        <a:pt x="465" y="338"/>
                      </a:lnTo>
                      <a:lnTo>
                        <a:pt x="467" y="342"/>
                      </a:lnTo>
                      <a:lnTo>
                        <a:pt x="467" y="344"/>
                      </a:lnTo>
                      <a:lnTo>
                        <a:pt x="467" y="346"/>
                      </a:lnTo>
                      <a:lnTo>
                        <a:pt x="467" y="347"/>
                      </a:lnTo>
                      <a:lnTo>
                        <a:pt x="467" y="349"/>
                      </a:lnTo>
                      <a:lnTo>
                        <a:pt x="465" y="349"/>
                      </a:lnTo>
                      <a:lnTo>
                        <a:pt x="465" y="351"/>
                      </a:lnTo>
                      <a:lnTo>
                        <a:pt x="461" y="365"/>
                      </a:lnTo>
                      <a:lnTo>
                        <a:pt x="463" y="374"/>
                      </a:lnTo>
                      <a:lnTo>
                        <a:pt x="463" y="382"/>
                      </a:lnTo>
                      <a:lnTo>
                        <a:pt x="463" y="405"/>
                      </a:lnTo>
                      <a:lnTo>
                        <a:pt x="465" y="405"/>
                      </a:lnTo>
                      <a:lnTo>
                        <a:pt x="467" y="405"/>
                      </a:lnTo>
                      <a:lnTo>
                        <a:pt x="469" y="405"/>
                      </a:lnTo>
                      <a:lnTo>
                        <a:pt x="469" y="407"/>
                      </a:lnTo>
                      <a:lnTo>
                        <a:pt x="471" y="407"/>
                      </a:lnTo>
                      <a:lnTo>
                        <a:pt x="472" y="407"/>
                      </a:lnTo>
                      <a:lnTo>
                        <a:pt x="472" y="409"/>
                      </a:lnTo>
                      <a:lnTo>
                        <a:pt x="474" y="409"/>
                      </a:lnTo>
                      <a:lnTo>
                        <a:pt x="474" y="411"/>
                      </a:lnTo>
                      <a:lnTo>
                        <a:pt x="474" y="413"/>
                      </a:lnTo>
                      <a:lnTo>
                        <a:pt x="474" y="415"/>
                      </a:lnTo>
                      <a:lnTo>
                        <a:pt x="476" y="415"/>
                      </a:lnTo>
                      <a:lnTo>
                        <a:pt x="476" y="417"/>
                      </a:lnTo>
                      <a:lnTo>
                        <a:pt x="476" y="418"/>
                      </a:lnTo>
                      <a:lnTo>
                        <a:pt x="478" y="418"/>
                      </a:lnTo>
                      <a:lnTo>
                        <a:pt x="480" y="418"/>
                      </a:lnTo>
                      <a:lnTo>
                        <a:pt x="480" y="420"/>
                      </a:lnTo>
                      <a:lnTo>
                        <a:pt x="482" y="420"/>
                      </a:lnTo>
                      <a:lnTo>
                        <a:pt x="484" y="420"/>
                      </a:lnTo>
                      <a:lnTo>
                        <a:pt x="486" y="422"/>
                      </a:lnTo>
                      <a:lnTo>
                        <a:pt x="488" y="422"/>
                      </a:lnTo>
                      <a:lnTo>
                        <a:pt x="490" y="422"/>
                      </a:lnTo>
                      <a:lnTo>
                        <a:pt x="490" y="424"/>
                      </a:lnTo>
                      <a:lnTo>
                        <a:pt x="490" y="426"/>
                      </a:lnTo>
                      <a:lnTo>
                        <a:pt x="490" y="428"/>
                      </a:lnTo>
                      <a:lnTo>
                        <a:pt x="490" y="430"/>
                      </a:lnTo>
                      <a:lnTo>
                        <a:pt x="492" y="430"/>
                      </a:lnTo>
                      <a:lnTo>
                        <a:pt x="494" y="430"/>
                      </a:lnTo>
                      <a:lnTo>
                        <a:pt x="495" y="430"/>
                      </a:lnTo>
                      <a:lnTo>
                        <a:pt x="495" y="428"/>
                      </a:lnTo>
                      <a:lnTo>
                        <a:pt x="497" y="428"/>
                      </a:lnTo>
                      <a:lnTo>
                        <a:pt x="499" y="428"/>
                      </a:lnTo>
                      <a:lnTo>
                        <a:pt x="501" y="428"/>
                      </a:lnTo>
                      <a:lnTo>
                        <a:pt x="503" y="428"/>
                      </a:lnTo>
                      <a:lnTo>
                        <a:pt x="505" y="428"/>
                      </a:lnTo>
                      <a:lnTo>
                        <a:pt x="505" y="430"/>
                      </a:lnTo>
                      <a:lnTo>
                        <a:pt x="507" y="430"/>
                      </a:lnTo>
                      <a:lnTo>
                        <a:pt x="509" y="430"/>
                      </a:lnTo>
                      <a:lnTo>
                        <a:pt x="509" y="432"/>
                      </a:lnTo>
                      <a:lnTo>
                        <a:pt x="511" y="432"/>
                      </a:lnTo>
                      <a:lnTo>
                        <a:pt x="513" y="432"/>
                      </a:lnTo>
                      <a:lnTo>
                        <a:pt x="515" y="430"/>
                      </a:lnTo>
                      <a:lnTo>
                        <a:pt x="517" y="430"/>
                      </a:lnTo>
                      <a:lnTo>
                        <a:pt x="519" y="430"/>
                      </a:lnTo>
                      <a:lnTo>
                        <a:pt x="520" y="430"/>
                      </a:lnTo>
                      <a:lnTo>
                        <a:pt x="522" y="430"/>
                      </a:lnTo>
                      <a:lnTo>
                        <a:pt x="522" y="432"/>
                      </a:lnTo>
                      <a:lnTo>
                        <a:pt x="524" y="432"/>
                      </a:lnTo>
                      <a:lnTo>
                        <a:pt x="526" y="432"/>
                      </a:lnTo>
                      <a:lnTo>
                        <a:pt x="526" y="434"/>
                      </a:lnTo>
                      <a:lnTo>
                        <a:pt x="526" y="436"/>
                      </a:lnTo>
                      <a:lnTo>
                        <a:pt x="528" y="438"/>
                      </a:lnTo>
                      <a:lnTo>
                        <a:pt x="528" y="440"/>
                      </a:lnTo>
                      <a:lnTo>
                        <a:pt x="530" y="442"/>
                      </a:lnTo>
                      <a:lnTo>
                        <a:pt x="530" y="443"/>
                      </a:lnTo>
                      <a:lnTo>
                        <a:pt x="530" y="445"/>
                      </a:lnTo>
                      <a:lnTo>
                        <a:pt x="532" y="445"/>
                      </a:lnTo>
                      <a:lnTo>
                        <a:pt x="532" y="447"/>
                      </a:lnTo>
                      <a:lnTo>
                        <a:pt x="534" y="449"/>
                      </a:lnTo>
                      <a:lnTo>
                        <a:pt x="534" y="451"/>
                      </a:lnTo>
                      <a:lnTo>
                        <a:pt x="536" y="451"/>
                      </a:lnTo>
                      <a:lnTo>
                        <a:pt x="536" y="453"/>
                      </a:lnTo>
                      <a:lnTo>
                        <a:pt x="538" y="453"/>
                      </a:lnTo>
                      <a:lnTo>
                        <a:pt x="540" y="455"/>
                      </a:lnTo>
                      <a:lnTo>
                        <a:pt x="542" y="455"/>
                      </a:lnTo>
                      <a:lnTo>
                        <a:pt x="543" y="455"/>
                      </a:lnTo>
                      <a:lnTo>
                        <a:pt x="542" y="457"/>
                      </a:lnTo>
                      <a:lnTo>
                        <a:pt x="542" y="459"/>
                      </a:lnTo>
                      <a:lnTo>
                        <a:pt x="542" y="461"/>
                      </a:lnTo>
                      <a:lnTo>
                        <a:pt x="542" y="463"/>
                      </a:lnTo>
                      <a:lnTo>
                        <a:pt x="542" y="466"/>
                      </a:lnTo>
                      <a:lnTo>
                        <a:pt x="542" y="468"/>
                      </a:lnTo>
                      <a:lnTo>
                        <a:pt x="542" y="470"/>
                      </a:lnTo>
                      <a:lnTo>
                        <a:pt x="542" y="472"/>
                      </a:lnTo>
                      <a:lnTo>
                        <a:pt x="540" y="476"/>
                      </a:lnTo>
                      <a:lnTo>
                        <a:pt x="540" y="478"/>
                      </a:lnTo>
                      <a:lnTo>
                        <a:pt x="538" y="482"/>
                      </a:lnTo>
                      <a:lnTo>
                        <a:pt x="538" y="484"/>
                      </a:lnTo>
                      <a:lnTo>
                        <a:pt x="538" y="486"/>
                      </a:lnTo>
                      <a:lnTo>
                        <a:pt x="538" y="488"/>
                      </a:lnTo>
                      <a:lnTo>
                        <a:pt x="538" y="491"/>
                      </a:lnTo>
                      <a:lnTo>
                        <a:pt x="538" y="493"/>
                      </a:lnTo>
                      <a:lnTo>
                        <a:pt x="538" y="495"/>
                      </a:lnTo>
                      <a:lnTo>
                        <a:pt x="538" y="497"/>
                      </a:lnTo>
                      <a:lnTo>
                        <a:pt x="538" y="499"/>
                      </a:lnTo>
                      <a:lnTo>
                        <a:pt x="540" y="501"/>
                      </a:lnTo>
                      <a:lnTo>
                        <a:pt x="540" y="507"/>
                      </a:lnTo>
                      <a:lnTo>
                        <a:pt x="542" y="511"/>
                      </a:lnTo>
                      <a:lnTo>
                        <a:pt x="543" y="514"/>
                      </a:lnTo>
                      <a:lnTo>
                        <a:pt x="545" y="516"/>
                      </a:lnTo>
                      <a:lnTo>
                        <a:pt x="547" y="518"/>
                      </a:lnTo>
                      <a:lnTo>
                        <a:pt x="549" y="520"/>
                      </a:lnTo>
                      <a:lnTo>
                        <a:pt x="549" y="522"/>
                      </a:lnTo>
                      <a:lnTo>
                        <a:pt x="551" y="524"/>
                      </a:lnTo>
                      <a:lnTo>
                        <a:pt x="551" y="526"/>
                      </a:lnTo>
                      <a:lnTo>
                        <a:pt x="551" y="528"/>
                      </a:lnTo>
                      <a:lnTo>
                        <a:pt x="553" y="532"/>
                      </a:lnTo>
                      <a:lnTo>
                        <a:pt x="553" y="538"/>
                      </a:lnTo>
                      <a:lnTo>
                        <a:pt x="553" y="543"/>
                      </a:lnTo>
                      <a:lnTo>
                        <a:pt x="555" y="547"/>
                      </a:lnTo>
                      <a:lnTo>
                        <a:pt x="553" y="553"/>
                      </a:lnTo>
                      <a:lnTo>
                        <a:pt x="551" y="557"/>
                      </a:lnTo>
                      <a:lnTo>
                        <a:pt x="549" y="559"/>
                      </a:lnTo>
                      <a:lnTo>
                        <a:pt x="545" y="561"/>
                      </a:lnTo>
                      <a:lnTo>
                        <a:pt x="543" y="561"/>
                      </a:lnTo>
                      <a:lnTo>
                        <a:pt x="542" y="559"/>
                      </a:lnTo>
                      <a:lnTo>
                        <a:pt x="540" y="559"/>
                      </a:lnTo>
                      <a:lnTo>
                        <a:pt x="538" y="561"/>
                      </a:lnTo>
                      <a:lnTo>
                        <a:pt x="538" y="562"/>
                      </a:lnTo>
                      <a:lnTo>
                        <a:pt x="538" y="566"/>
                      </a:lnTo>
                      <a:lnTo>
                        <a:pt x="536" y="568"/>
                      </a:lnTo>
                      <a:lnTo>
                        <a:pt x="536" y="572"/>
                      </a:lnTo>
                      <a:lnTo>
                        <a:pt x="534" y="574"/>
                      </a:lnTo>
                      <a:lnTo>
                        <a:pt x="532" y="576"/>
                      </a:lnTo>
                      <a:lnTo>
                        <a:pt x="530" y="576"/>
                      </a:lnTo>
                      <a:lnTo>
                        <a:pt x="530" y="578"/>
                      </a:lnTo>
                      <a:lnTo>
                        <a:pt x="530" y="580"/>
                      </a:lnTo>
                      <a:lnTo>
                        <a:pt x="528" y="582"/>
                      </a:lnTo>
                      <a:lnTo>
                        <a:pt x="528" y="584"/>
                      </a:lnTo>
                      <a:lnTo>
                        <a:pt x="526" y="587"/>
                      </a:lnTo>
                      <a:lnTo>
                        <a:pt x="524" y="589"/>
                      </a:lnTo>
                      <a:lnTo>
                        <a:pt x="524" y="593"/>
                      </a:lnTo>
                      <a:lnTo>
                        <a:pt x="522" y="595"/>
                      </a:lnTo>
                      <a:lnTo>
                        <a:pt x="522" y="599"/>
                      </a:lnTo>
                      <a:lnTo>
                        <a:pt x="520" y="603"/>
                      </a:lnTo>
                      <a:lnTo>
                        <a:pt x="520" y="605"/>
                      </a:lnTo>
                      <a:lnTo>
                        <a:pt x="519" y="609"/>
                      </a:lnTo>
                      <a:lnTo>
                        <a:pt x="519" y="610"/>
                      </a:lnTo>
                      <a:lnTo>
                        <a:pt x="517" y="614"/>
                      </a:lnTo>
                      <a:lnTo>
                        <a:pt x="517" y="616"/>
                      </a:lnTo>
                      <a:lnTo>
                        <a:pt x="519" y="618"/>
                      </a:lnTo>
                      <a:lnTo>
                        <a:pt x="517" y="620"/>
                      </a:lnTo>
                      <a:lnTo>
                        <a:pt x="517" y="624"/>
                      </a:lnTo>
                      <a:lnTo>
                        <a:pt x="519" y="624"/>
                      </a:lnTo>
                      <a:lnTo>
                        <a:pt x="519" y="626"/>
                      </a:lnTo>
                      <a:lnTo>
                        <a:pt x="519" y="628"/>
                      </a:lnTo>
                      <a:lnTo>
                        <a:pt x="519" y="630"/>
                      </a:lnTo>
                      <a:lnTo>
                        <a:pt x="519" y="632"/>
                      </a:lnTo>
                      <a:lnTo>
                        <a:pt x="519" y="634"/>
                      </a:lnTo>
                      <a:lnTo>
                        <a:pt x="519" y="635"/>
                      </a:lnTo>
                      <a:lnTo>
                        <a:pt x="519" y="637"/>
                      </a:lnTo>
                      <a:lnTo>
                        <a:pt x="519" y="639"/>
                      </a:lnTo>
                      <a:lnTo>
                        <a:pt x="519" y="641"/>
                      </a:lnTo>
                      <a:lnTo>
                        <a:pt x="517" y="647"/>
                      </a:lnTo>
                      <a:lnTo>
                        <a:pt x="517" y="649"/>
                      </a:lnTo>
                      <a:lnTo>
                        <a:pt x="517" y="651"/>
                      </a:lnTo>
                      <a:lnTo>
                        <a:pt x="517" y="653"/>
                      </a:lnTo>
                      <a:lnTo>
                        <a:pt x="515" y="653"/>
                      </a:lnTo>
                      <a:lnTo>
                        <a:pt x="511" y="655"/>
                      </a:lnTo>
                      <a:lnTo>
                        <a:pt x="511" y="657"/>
                      </a:lnTo>
                      <a:lnTo>
                        <a:pt x="513" y="658"/>
                      </a:lnTo>
                      <a:lnTo>
                        <a:pt x="511" y="660"/>
                      </a:lnTo>
                      <a:lnTo>
                        <a:pt x="511" y="662"/>
                      </a:lnTo>
                      <a:lnTo>
                        <a:pt x="509" y="662"/>
                      </a:lnTo>
                      <a:lnTo>
                        <a:pt x="511" y="664"/>
                      </a:lnTo>
                      <a:lnTo>
                        <a:pt x="509" y="666"/>
                      </a:lnTo>
                      <a:lnTo>
                        <a:pt x="509" y="668"/>
                      </a:lnTo>
                      <a:lnTo>
                        <a:pt x="507" y="668"/>
                      </a:lnTo>
                      <a:lnTo>
                        <a:pt x="505" y="670"/>
                      </a:lnTo>
                      <a:lnTo>
                        <a:pt x="507" y="670"/>
                      </a:lnTo>
                      <a:lnTo>
                        <a:pt x="507" y="672"/>
                      </a:lnTo>
                      <a:lnTo>
                        <a:pt x="507" y="674"/>
                      </a:lnTo>
                      <a:lnTo>
                        <a:pt x="507" y="676"/>
                      </a:lnTo>
                      <a:lnTo>
                        <a:pt x="507" y="682"/>
                      </a:lnTo>
                      <a:lnTo>
                        <a:pt x="507" y="683"/>
                      </a:lnTo>
                      <a:lnTo>
                        <a:pt x="507" y="685"/>
                      </a:lnTo>
                      <a:lnTo>
                        <a:pt x="505" y="687"/>
                      </a:lnTo>
                      <a:lnTo>
                        <a:pt x="507" y="687"/>
                      </a:lnTo>
                      <a:lnTo>
                        <a:pt x="507" y="689"/>
                      </a:lnTo>
                      <a:lnTo>
                        <a:pt x="505" y="691"/>
                      </a:lnTo>
                      <a:lnTo>
                        <a:pt x="505" y="693"/>
                      </a:lnTo>
                      <a:lnTo>
                        <a:pt x="505" y="695"/>
                      </a:lnTo>
                      <a:lnTo>
                        <a:pt x="507" y="699"/>
                      </a:lnTo>
                      <a:lnTo>
                        <a:pt x="505" y="701"/>
                      </a:lnTo>
                      <a:lnTo>
                        <a:pt x="505" y="708"/>
                      </a:lnTo>
                      <a:lnTo>
                        <a:pt x="505" y="710"/>
                      </a:lnTo>
                      <a:lnTo>
                        <a:pt x="505" y="712"/>
                      </a:lnTo>
                      <a:lnTo>
                        <a:pt x="505" y="714"/>
                      </a:lnTo>
                      <a:lnTo>
                        <a:pt x="503" y="714"/>
                      </a:lnTo>
                      <a:lnTo>
                        <a:pt x="505" y="714"/>
                      </a:lnTo>
                      <a:lnTo>
                        <a:pt x="505" y="716"/>
                      </a:lnTo>
                      <a:lnTo>
                        <a:pt x="507" y="718"/>
                      </a:lnTo>
                      <a:lnTo>
                        <a:pt x="507" y="720"/>
                      </a:lnTo>
                      <a:lnTo>
                        <a:pt x="505" y="720"/>
                      </a:lnTo>
                      <a:lnTo>
                        <a:pt x="505" y="722"/>
                      </a:lnTo>
                      <a:lnTo>
                        <a:pt x="501" y="724"/>
                      </a:lnTo>
                      <a:lnTo>
                        <a:pt x="501" y="726"/>
                      </a:lnTo>
                      <a:lnTo>
                        <a:pt x="503" y="726"/>
                      </a:lnTo>
                      <a:lnTo>
                        <a:pt x="503" y="728"/>
                      </a:lnTo>
                      <a:lnTo>
                        <a:pt x="501" y="730"/>
                      </a:lnTo>
                      <a:lnTo>
                        <a:pt x="501" y="731"/>
                      </a:lnTo>
                      <a:lnTo>
                        <a:pt x="499" y="733"/>
                      </a:lnTo>
                      <a:lnTo>
                        <a:pt x="501" y="733"/>
                      </a:lnTo>
                      <a:lnTo>
                        <a:pt x="499" y="735"/>
                      </a:lnTo>
                      <a:lnTo>
                        <a:pt x="503" y="737"/>
                      </a:lnTo>
                      <a:lnTo>
                        <a:pt x="505" y="739"/>
                      </a:lnTo>
                      <a:lnTo>
                        <a:pt x="505" y="741"/>
                      </a:lnTo>
                      <a:lnTo>
                        <a:pt x="505" y="745"/>
                      </a:lnTo>
                      <a:lnTo>
                        <a:pt x="505" y="749"/>
                      </a:lnTo>
                      <a:lnTo>
                        <a:pt x="505" y="751"/>
                      </a:lnTo>
                      <a:lnTo>
                        <a:pt x="505" y="753"/>
                      </a:lnTo>
                      <a:lnTo>
                        <a:pt x="503" y="756"/>
                      </a:lnTo>
                      <a:lnTo>
                        <a:pt x="503" y="758"/>
                      </a:lnTo>
                      <a:lnTo>
                        <a:pt x="503" y="760"/>
                      </a:lnTo>
                      <a:lnTo>
                        <a:pt x="503" y="762"/>
                      </a:lnTo>
                      <a:lnTo>
                        <a:pt x="503" y="764"/>
                      </a:lnTo>
                      <a:lnTo>
                        <a:pt x="503" y="766"/>
                      </a:lnTo>
                      <a:lnTo>
                        <a:pt x="503" y="768"/>
                      </a:lnTo>
                      <a:lnTo>
                        <a:pt x="503" y="770"/>
                      </a:lnTo>
                      <a:lnTo>
                        <a:pt x="503" y="772"/>
                      </a:lnTo>
                      <a:lnTo>
                        <a:pt x="501" y="774"/>
                      </a:lnTo>
                      <a:lnTo>
                        <a:pt x="501" y="776"/>
                      </a:lnTo>
                      <a:lnTo>
                        <a:pt x="501" y="778"/>
                      </a:lnTo>
                      <a:lnTo>
                        <a:pt x="501" y="779"/>
                      </a:lnTo>
                      <a:lnTo>
                        <a:pt x="501" y="781"/>
                      </a:lnTo>
                      <a:lnTo>
                        <a:pt x="501" y="783"/>
                      </a:lnTo>
                      <a:lnTo>
                        <a:pt x="501" y="785"/>
                      </a:lnTo>
                      <a:lnTo>
                        <a:pt x="501" y="787"/>
                      </a:lnTo>
                      <a:lnTo>
                        <a:pt x="501" y="789"/>
                      </a:lnTo>
                      <a:lnTo>
                        <a:pt x="501" y="791"/>
                      </a:lnTo>
                      <a:lnTo>
                        <a:pt x="501" y="793"/>
                      </a:lnTo>
                      <a:lnTo>
                        <a:pt x="501" y="795"/>
                      </a:lnTo>
                      <a:lnTo>
                        <a:pt x="501" y="797"/>
                      </a:lnTo>
                      <a:lnTo>
                        <a:pt x="501" y="799"/>
                      </a:lnTo>
                      <a:lnTo>
                        <a:pt x="503" y="799"/>
                      </a:lnTo>
                      <a:lnTo>
                        <a:pt x="503" y="801"/>
                      </a:lnTo>
                      <a:lnTo>
                        <a:pt x="503" y="802"/>
                      </a:lnTo>
                      <a:lnTo>
                        <a:pt x="503" y="804"/>
                      </a:lnTo>
                      <a:lnTo>
                        <a:pt x="503" y="806"/>
                      </a:lnTo>
                      <a:lnTo>
                        <a:pt x="503" y="808"/>
                      </a:lnTo>
                      <a:lnTo>
                        <a:pt x="505" y="808"/>
                      </a:lnTo>
                      <a:lnTo>
                        <a:pt x="505" y="810"/>
                      </a:lnTo>
                      <a:lnTo>
                        <a:pt x="507" y="812"/>
                      </a:lnTo>
                      <a:lnTo>
                        <a:pt x="507" y="814"/>
                      </a:lnTo>
                      <a:lnTo>
                        <a:pt x="509" y="816"/>
                      </a:lnTo>
                      <a:lnTo>
                        <a:pt x="509" y="818"/>
                      </a:lnTo>
                      <a:lnTo>
                        <a:pt x="511" y="818"/>
                      </a:lnTo>
                      <a:lnTo>
                        <a:pt x="513" y="822"/>
                      </a:lnTo>
                      <a:lnTo>
                        <a:pt x="515" y="824"/>
                      </a:lnTo>
                      <a:lnTo>
                        <a:pt x="515" y="826"/>
                      </a:lnTo>
                      <a:lnTo>
                        <a:pt x="517" y="826"/>
                      </a:lnTo>
                      <a:lnTo>
                        <a:pt x="522" y="831"/>
                      </a:lnTo>
                      <a:lnTo>
                        <a:pt x="524" y="831"/>
                      </a:lnTo>
                      <a:lnTo>
                        <a:pt x="526" y="833"/>
                      </a:lnTo>
                      <a:lnTo>
                        <a:pt x="528" y="833"/>
                      </a:lnTo>
                      <a:lnTo>
                        <a:pt x="530" y="833"/>
                      </a:lnTo>
                      <a:lnTo>
                        <a:pt x="530" y="835"/>
                      </a:lnTo>
                      <a:lnTo>
                        <a:pt x="532" y="837"/>
                      </a:lnTo>
                      <a:lnTo>
                        <a:pt x="534" y="837"/>
                      </a:lnTo>
                      <a:lnTo>
                        <a:pt x="534" y="839"/>
                      </a:lnTo>
                      <a:lnTo>
                        <a:pt x="536" y="841"/>
                      </a:lnTo>
                      <a:lnTo>
                        <a:pt x="538" y="841"/>
                      </a:lnTo>
                      <a:lnTo>
                        <a:pt x="540" y="841"/>
                      </a:lnTo>
                      <a:lnTo>
                        <a:pt x="540" y="843"/>
                      </a:lnTo>
                      <a:lnTo>
                        <a:pt x="540" y="845"/>
                      </a:lnTo>
                      <a:lnTo>
                        <a:pt x="540" y="847"/>
                      </a:lnTo>
                      <a:lnTo>
                        <a:pt x="538" y="847"/>
                      </a:lnTo>
                      <a:lnTo>
                        <a:pt x="536" y="847"/>
                      </a:lnTo>
                      <a:lnTo>
                        <a:pt x="534" y="847"/>
                      </a:lnTo>
                      <a:lnTo>
                        <a:pt x="534" y="849"/>
                      </a:lnTo>
                      <a:lnTo>
                        <a:pt x="532" y="850"/>
                      </a:lnTo>
                      <a:lnTo>
                        <a:pt x="532" y="852"/>
                      </a:lnTo>
                      <a:lnTo>
                        <a:pt x="532" y="854"/>
                      </a:lnTo>
                      <a:lnTo>
                        <a:pt x="530" y="854"/>
                      </a:lnTo>
                      <a:lnTo>
                        <a:pt x="530" y="856"/>
                      </a:lnTo>
                      <a:lnTo>
                        <a:pt x="530" y="858"/>
                      </a:lnTo>
                      <a:lnTo>
                        <a:pt x="528" y="860"/>
                      </a:lnTo>
                      <a:lnTo>
                        <a:pt x="528" y="862"/>
                      </a:lnTo>
                      <a:lnTo>
                        <a:pt x="528" y="864"/>
                      </a:lnTo>
                      <a:lnTo>
                        <a:pt x="528" y="866"/>
                      </a:lnTo>
                      <a:lnTo>
                        <a:pt x="530" y="866"/>
                      </a:lnTo>
                      <a:lnTo>
                        <a:pt x="530" y="868"/>
                      </a:lnTo>
                      <a:lnTo>
                        <a:pt x="530" y="870"/>
                      </a:lnTo>
                      <a:lnTo>
                        <a:pt x="532" y="870"/>
                      </a:lnTo>
                      <a:lnTo>
                        <a:pt x="534" y="868"/>
                      </a:lnTo>
                      <a:lnTo>
                        <a:pt x="536" y="870"/>
                      </a:lnTo>
                      <a:lnTo>
                        <a:pt x="534" y="870"/>
                      </a:lnTo>
                      <a:lnTo>
                        <a:pt x="534" y="868"/>
                      </a:lnTo>
                      <a:lnTo>
                        <a:pt x="532" y="868"/>
                      </a:lnTo>
                      <a:lnTo>
                        <a:pt x="532" y="870"/>
                      </a:lnTo>
                      <a:lnTo>
                        <a:pt x="532" y="872"/>
                      </a:lnTo>
                      <a:lnTo>
                        <a:pt x="534" y="872"/>
                      </a:lnTo>
                      <a:lnTo>
                        <a:pt x="536" y="870"/>
                      </a:lnTo>
                      <a:lnTo>
                        <a:pt x="534" y="872"/>
                      </a:lnTo>
                      <a:lnTo>
                        <a:pt x="534" y="874"/>
                      </a:lnTo>
                      <a:lnTo>
                        <a:pt x="536" y="874"/>
                      </a:lnTo>
                      <a:lnTo>
                        <a:pt x="536" y="875"/>
                      </a:lnTo>
                      <a:lnTo>
                        <a:pt x="538" y="875"/>
                      </a:lnTo>
                      <a:lnTo>
                        <a:pt x="538" y="877"/>
                      </a:lnTo>
                      <a:lnTo>
                        <a:pt x="540" y="877"/>
                      </a:lnTo>
                      <a:lnTo>
                        <a:pt x="542" y="877"/>
                      </a:lnTo>
                      <a:lnTo>
                        <a:pt x="542" y="879"/>
                      </a:lnTo>
                      <a:lnTo>
                        <a:pt x="543" y="879"/>
                      </a:lnTo>
                      <a:lnTo>
                        <a:pt x="545" y="881"/>
                      </a:lnTo>
                      <a:lnTo>
                        <a:pt x="547" y="881"/>
                      </a:lnTo>
                      <a:lnTo>
                        <a:pt x="549" y="883"/>
                      </a:lnTo>
                      <a:lnTo>
                        <a:pt x="553" y="883"/>
                      </a:lnTo>
                      <a:lnTo>
                        <a:pt x="555" y="885"/>
                      </a:lnTo>
                      <a:lnTo>
                        <a:pt x="557" y="887"/>
                      </a:lnTo>
                      <a:lnTo>
                        <a:pt x="561" y="887"/>
                      </a:lnTo>
                      <a:lnTo>
                        <a:pt x="563" y="889"/>
                      </a:lnTo>
                      <a:lnTo>
                        <a:pt x="565" y="889"/>
                      </a:lnTo>
                      <a:lnTo>
                        <a:pt x="567" y="889"/>
                      </a:lnTo>
                      <a:lnTo>
                        <a:pt x="567" y="891"/>
                      </a:lnTo>
                      <a:lnTo>
                        <a:pt x="568" y="891"/>
                      </a:lnTo>
                      <a:lnTo>
                        <a:pt x="570" y="891"/>
                      </a:lnTo>
                      <a:lnTo>
                        <a:pt x="572" y="891"/>
                      </a:lnTo>
                      <a:lnTo>
                        <a:pt x="572" y="893"/>
                      </a:lnTo>
                      <a:lnTo>
                        <a:pt x="574" y="893"/>
                      </a:lnTo>
                      <a:lnTo>
                        <a:pt x="576" y="895"/>
                      </a:lnTo>
                      <a:lnTo>
                        <a:pt x="578" y="895"/>
                      </a:lnTo>
                      <a:lnTo>
                        <a:pt x="580" y="895"/>
                      </a:lnTo>
                      <a:lnTo>
                        <a:pt x="580" y="897"/>
                      </a:lnTo>
                      <a:lnTo>
                        <a:pt x="582" y="897"/>
                      </a:lnTo>
                      <a:lnTo>
                        <a:pt x="582" y="898"/>
                      </a:lnTo>
                      <a:lnTo>
                        <a:pt x="584" y="898"/>
                      </a:lnTo>
                      <a:lnTo>
                        <a:pt x="586" y="898"/>
                      </a:lnTo>
                      <a:lnTo>
                        <a:pt x="586" y="900"/>
                      </a:lnTo>
                      <a:lnTo>
                        <a:pt x="588" y="900"/>
                      </a:lnTo>
                      <a:lnTo>
                        <a:pt x="588" y="902"/>
                      </a:lnTo>
                      <a:lnTo>
                        <a:pt x="588" y="904"/>
                      </a:lnTo>
                      <a:lnTo>
                        <a:pt x="588" y="906"/>
                      </a:lnTo>
                      <a:lnTo>
                        <a:pt x="590" y="906"/>
                      </a:lnTo>
                      <a:lnTo>
                        <a:pt x="590" y="908"/>
                      </a:lnTo>
                      <a:lnTo>
                        <a:pt x="590" y="910"/>
                      </a:lnTo>
                      <a:lnTo>
                        <a:pt x="590" y="912"/>
                      </a:lnTo>
                      <a:lnTo>
                        <a:pt x="591" y="912"/>
                      </a:lnTo>
                      <a:lnTo>
                        <a:pt x="591" y="914"/>
                      </a:lnTo>
                      <a:lnTo>
                        <a:pt x="591" y="916"/>
                      </a:lnTo>
                      <a:lnTo>
                        <a:pt x="591" y="918"/>
                      </a:lnTo>
                      <a:lnTo>
                        <a:pt x="591" y="920"/>
                      </a:lnTo>
                      <a:lnTo>
                        <a:pt x="591" y="922"/>
                      </a:lnTo>
                      <a:lnTo>
                        <a:pt x="591" y="923"/>
                      </a:lnTo>
                      <a:lnTo>
                        <a:pt x="591" y="925"/>
                      </a:lnTo>
                      <a:lnTo>
                        <a:pt x="593" y="925"/>
                      </a:lnTo>
                      <a:lnTo>
                        <a:pt x="593" y="927"/>
                      </a:lnTo>
                      <a:lnTo>
                        <a:pt x="593" y="929"/>
                      </a:lnTo>
                      <a:lnTo>
                        <a:pt x="593" y="931"/>
                      </a:lnTo>
                      <a:lnTo>
                        <a:pt x="593" y="933"/>
                      </a:lnTo>
                      <a:lnTo>
                        <a:pt x="593" y="935"/>
                      </a:lnTo>
                      <a:lnTo>
                        <a:pt x="595" y="935"/>
                      </a:lnTo>
                      <a:lnTo>
                        <a:pt x="584" y="933"/>
                      </a:lnTo>
                      <a:lnTo>
                        <a:pt x="582" y="933"/>
                      </a:lnTo>
                      <a:lnTo>
                        <a:pt x="561" y="929"/>
                      </a:lnTo>
                      <a:lnTo>
                        <a:pt x="545" y="927"/>
                      </a:lnTo>
                      <a:lnTo>
                        <a:pt x="536" y="925"/>
                      </a:lnTo>
                      <a:lnTo>
                        <a:pt x="522" y="923"/>
                      </a:lnTo>
                      <a:lnTo>
                        <a:pt x="509" y="922"/>
                      </a:lnTo>
                      <a:lnTo>
                        <a:pt x="501" y="922"/>
                      </a:lnTo>
                      <a:lnTo>
                        <a:pt x="394" y="904"/>
                      </a:lnTo>
                      <a:lnTo>
                        <a:pt x="390" y="904"/>
                      </a:lnTo>
                      <a:lnTo>
                        <a:pt x="386" y="902"/>
                      </a:lnTo>
                      <a:lnTo>
                        <a:pt x="382" y="902"/>
                      </a:lnTo>
                      <a:lnTo>
                        <a:pt x="375" y="900"/>
                      </a:lnTo>
                      <a:lnTo>
                        <a:pt x="367" y="900"/>
                      </a:lnTo>
                      <a:lnTo>
                        <a:pt x="359" y="898"/>
                      </a:lnTo>
                      <a:lnTo>
                        <a:pt x="351" y="898"/>
                      </a:lnTo>
                      <a:lnTo>
                        <a:pt x="340" y="897"/>
                      </a:lnTo>
                      <a:lnTo>
                        <a:pt x="332" y="895"/>
                      </a:lnTo>
                      <a:lnTo>
                        <a:pt x="330" y="895"/>
                      </a:lnTo>
                      <a:lnTo>
                        <a:pt x="327" y="895"/>
                      </a:lnTo>
                      <a:lnTo>
                        <a:pt x="321" y="893"/>
                      </a:lnTo>
                      <a:lnTo>
                        <a:pt x="246" y="881"/>
                      </a:lnTo>
                      <a:lnTo>
                        <a:pt x="244" y="868"/>
                      </a:lnTo>
                      <a:lnTo>
                        <a:pt x="238" y="822"/>
                      </a:lnTo>
                      <a:lnTo>
                        <a:pt x="225" y="720"/>
                      </a:lnTo>
                      <a:lnTo>
                        <a:pt x="225" y="718"/>
                      </a:lnTo>
                      <a:lnTo>
                        <a:pt x="219" y="687"/>
                      </a:lnTo>
                      <a:lnTo>
                        <a:pt x="217" y="668"/>
                      </a:lnTo>
                      <a:lnTo>
                        <a:pt x="211" y="630"/>
                      </a:lnTo>
                      <a:lnTo>
                        <a:pt x="211" y="626"/>
                      </a:lnTo>
                      <a:lnTo>
                        <a:pt x="161" y="586"/>
                      </a:lnTo>
                      <a:lnTo>
                        <a:pt x="140" y="553"/>
                      </a:lnTo>
                      <a:lnTo>
                        <a:pt x="88" y="472"/>
                      </a:lnTo>
                      <a:lnTo>
                        <a:pt x="85" y="468"/>
                      </a:lnTo>
                      <a:lnTo>
                        <a:pt x="81" y="463"/>
                      </a:lnTo>
                      <a:lnTo>
                        <a:pt x="73" y="451"/>
                      </a:lnTo>
                      <a:lnTo>
                        <a:pt x="69" y="443"/>
                      </a:lnTo>
                      <a:lnTo>
                        <a:pt x="65" y="438"/>
                      </a:lnTo>
                      <a:lnTo>
                        <a:pt x="63" y="438"/>
                      </a:lnTo>
                      <a:lnTo>
                        <a:pt x="63" y="436"/>
                      </a:lnTo>
                      <a:lnTo>
                        <a:pt x="58" y="428"/>
                      </a:lnTo>
                      <a:lnTo>
                        <a:pt x="37" y="395"/>
                      </a:lnTo>
                      <a:lnTo>
                        <a:pt x="21" y="372"/>
                      </a:lnTo>
                      <a:lnTo>
                        <a:pt x="17" y="369"/>
                      </a:lnTo>
                      <a:lnTo>
                        <a:pt x="17" y="353"/>
                      </a:lnTo>
                      <a:lnTo>
                        <a:pt x="17" y="351"/>
                      </a:lnTo>
                      <a:lnTo>
                        <a:pt x="14" y="305"/>
                      </a:lnTo>
                      <a:lnTo>
                        <a:pt x="14" y="298"/>
                      </a:lnTo>
                      <a:lnTo>
                        <a:pt x="12" y="288"/>
                      </a:lnTo>
                      <a:lnTo>
                        <a:pt x="12" y="265"/>
                      </a:lnTo>
                      <a:lnTo>
                        <a:pt x="10" y="257"/>
                      </a:lnTo>
                      <a:lnTo>
                        <a:pt x="10" y="246"/>
                      </a:lnTo>
                      <a:lnTo>
                        <a:pt x="10" y="236"/>
                      </a:lnTo>
                      <a:lnTo>
                        <a:pt x="8" y="228"/>
                      </a:lnTo>
                      <a:lnTo>
                        <a:pt x="8" y="215"/>
                      </a:lnTo>
                      <a:lnTo>
                        <a:pt x="6" y="202"/>
                      </a:lnTo>
                      <a:lnTo>
                        <a:pt x="6" y="200"/>
                      </a:lnTo>
                      <a:lnTo>
                        <a:pt x="6" y="194"/>
                      </a:lnTo>
                      <a:lnTo>
                        <a:pt x="4" y="169"/>
                      </a:lnTo>
                      <a:lnTo>
                        <a:pt x="4" y="167"/>
                      </a:lnTo>
                      <a:lnTo>
                        <a:pt x="4" y="165"/>
                      </a:lnTo>
                      <a:lnTo>
                        <a:pt x="4" y="163"/>
                      </a:lnTo>
                      <a:lnTo>
                        <a:pt x="4" y="161"/>
                      </a:lnTo>
                      <a:lnTo>
                        <a:pt x="4" y="159"/>
                      </a:lnTo>
                      <a:lnTo>
                        <a:pt x="4" y="157"/>
                      </a:lnTo>
                      <a:lnTo>
                        <a:pt x="4" y="155"/>
                      </a:lnTo>
                      <a:lnTo>
                        <a:pt x="4" y="154"/>
                      </a:lnTo>
                      <a:lnTo>
                        <a:pt x="4" y="152"/>
                      </a:lnTo>
                      <a:lnTo>
                        <a:pt x="4" y="150"/>
                      </a:lnTo>
                      <a:lnTo>
                        <a:pt x="4" y="148"/>
                      </a:lnTo>
                      <a:lnTo>
                        <a:pt x="4" y="146"/>
                      </a:lnTo>
                      <a:lnTo>
                        <a:pt x="4" y="144"/>
                      </a:lnTo>
                      <a:lnTo>
                        <a:pt x="4" y="142"/>
                      </a:lnTo>
                      <a:lnTo>
                        <a:pt x="4" y="140"/>
                      </a:lnTo>
                      <a:lnTo>
                        <a:pt x="4" y="138"/>
                      </a:lnTo>
                      <a:lnTo>
                        <a:pt x="4" y="136"/>
                      </a:lnTo>
                      <a:lnTo>
                        <a:pt x="4" y="134"/>
                      </a:lnTo>
                      <a:lnTo>
                        <a:pt x="4" y="132"/>
                      </a:lnTo>
                      <a:lnTo>
                        <a:pt x="2" y="131"/>
                      </a:lnTo>
                      <a:lnTo>
                        <a:pt x="2" y="129"/>
                      </a:lnTo>
                      <a:lnTo>
                        <a:pt x="2" y="127"/>
                      </a:lnTo>
                      <a:lnTo>
                        <a:pt x="2" y="125"/>
                      </a:lnTo>
                      <a:lnTo>
                        <a:pt x="2" y="123"/>
                      </a:lnTo>
                      <a:lnTo>
                        <a:pt x="2" y="121"/>
                      </a:lnTo>
                      <a:lnTo>
                        <a:pt x="2" y="119"/>
                      </a:lnTo>
                      <a:lnTo>
                        <a:pt x="2" y="117"/>
                      </a:lnTo>
                      <a:lnTo>
                        <a:pt x="2" y="115"/>
                      </a:lnTo>
                      <a:lnTo>
                        <a:pt x="2" y="113"/>
                      </a:lnTo>
                      <a:lnTo>
                        <a:pt x="2" y="111"/>
                      </a:lnTo>
                      <a:lnTo>
                        <a:pt x="2" y="109"/>
                      </a:lnTo>
                      <a:lnTo>
                        <a:pt x="2" y="107"/>
                      </a:lnTo>
                      <a:lnTo>
                        <a:pt x="2" y="106"/>
                      </a:lnTo>
                      <a:lnTo>
                        <a:pt x="2" y="104"/>
                      </a:lnTo>
                      <a:lnTo>
                        <a:pt x="2" y="102"/>
                      </a:lnTo>
                      <a:lnTo>
                        <a:pt x="2" y="100"/>
                      </a:lnTo>
                      <a:lnTo>
                        <a:pt x="2" y="98"/>
                      </a:lnTo>
                      <a:lnTo>
                        <a:pt x="2" y="96"/>
                      </a:lnTo>
                      <a:lnTo>
                        <a:pt x="2" y="94"/>
                      </a:lnTo>
                      <a:lnTo>
                        <a:pt x="2" y="92"/>
                      </a:lnTo>
                      <a:lnTo>
                        <a:pt x="2" y="90"/>
                      </a:lnTo>
                      <a:lnTo>
                        <a:pt x="2" y="88"/>
                      </a:lnTo>
                      <a:lnTo>
                        <a:pt x="2" y="86"/>
                      </a:lnTo>
                      <a:lnTo>
                        <a:pt x="2" y="84"/>
                      </a:lnTo>
                      <a:lnTo>
                        <a:pt x="2" y="83"/>
                      </a:lnTo>
                      <a:lnTo>
                        <a:pt x="0" y="83"/>
                      </a:lnTo>
                      <a:lnTo>
                        <a:pt x="0" y="81"/>
                      </a:lnTo>
                      <a:lnTo>
                        <a:pt x="0" y="79"/>
                      </a:lnTo>
                      <a:lnTo>
                        <a:pt x="0" y="77"/>
                      </a:lnTo>
                      <a:lnTo>
                        <a:pt x="0" y="75"/>
                      </a:lnTo>
                      <a:lnTo>
                        <a:pt x="0" y="73"/>
                      </a:lnTo>
                      <a:lnTo>
                        <a:pt x="0" y="71"/>
                      </a:lnTo>
                      <a:lnTo>
                        <a:pt x="0" y="69"/>
                      </a:lnTo>
                      <a:lnTo>
                        <a:pt x="0" y="67"/>
                      </a:lnTo>
                      <a:lnTo>
                        <a:pt x="0" y="65"/>
                      </a:lnTo>
                      <a:lnTo>
                        <a:pt x="0" y="63"/>
                      </a:lnTo>
                      <a:lnTo>
                        <a:pt x="0" y="61"/>
                      </a:lnTo>
                      <a:lnTo>
                        <a:pt x="0" y="59"/>
                      </a:lnTo>
                      <a:lnTo>
                        <a:pt x="0" y="58"/>
                      </a:lnTo>
                      <a:lnTo>
                        <a:pt x="0" y="56"/>
                      </a:lnTo>
                      <a:lnTo>
                        <a:pt x="0" y="54"/>
                      </a:lnTo>
                      <a:lnTo>
                        <a:pt x="2" y="54"/>
                      </a:lnTo>
                      <a:lnTo>
                        <a:pt x="2" y="52"/>
                      </a:lnTo>
                      <a:lnTo>
                        <a:pt x="2" y="50"/>
                      </a:lnTo>
                      <a:lnTo>
                        <a:pt x="2" y="48"/>
                      </a:lnTo>
                      <a:lnTo>
                        <a:pt x="2" y="46"/>
                      </a:lnTo>
                      <a:lnTo>
                        <a:pt x="2" y="44"/>
                      </a:lnTo>
                      <a:lnTo>
                        <a:pt x="2" y="42"/>
                      </a:lnTo>
                      <a:lnTo>
                        <a:pt x="35" y="40"/>
                      </a:lnTo>
                      <a:lnTo>
                        <a:pt x="52" y="38"/>
                      </a:lnTo>
                      <a:lnTo>
                        <a:pt x="86" y="36"/>
                      </a:lnTo>
                      <a:lnTo>
                        <a:pt x="88" y="36"/>
                      </a:lnTo>
                      <a:lnTo>
                        <a:pt x="98" y="35"/>
                      </a:lnTo>
                      <a:lnTo>
                        <a:pt x="106" y="35"/>
                      </a:lnTo>
                      <a:lnTo>
                        <a:pt x="108" y="35"/>
                      </a:lnTo>
                      <a:lnTo>
                        <a:pt x="111" y="35"/>
                      </a:lnTo>
                      <a:lnTo>
                        <a:pt x="113" y="35"/>
                      </a:lnTo>
                      <a:lnTo>
                        <a:pt x="117" y="33"/>
                      </a:lnTo>
                      <a:lnTo>
                        <a:pt x="119" y="33"/>
                      </a:lnTo>
                      <a:lnTo>
                        <a:pt x="121" y="33"/>
                      </a:lnTo>
                      <a:lnTo>
                        <a:pt x="123" y="33"/>
                      </a:lnTo>
                      <a:lnTo>
                        <a:pt x="129" y="33"/>
                      </a:lnTo>
                      <a:lnTo>
                        <a:pt x="131" y="33"/>
                      </a:lnTo>
                      <a:lnTo>
                        <a:pt x="133" y="33"/>
                      </a:lnTo>
                      <a:lnTo>
                        <a:pt x="134" y="33"/>
                      </a:lnTo>
                      <a:lnTo>
                        <a:pt x="136" y="33"/>
                      </a:lnTo>
                      <a:lnTo>
                        <a:pt x="138" y="33"/>
                      </a:lnTo>
                      <a:lnTo>
                        <a:pt x="144" y="31"/>
                      </a:lnTo>
                      <a:lnTo>
                        <a:pt x="146" y="31"/>
                      </a:lnTo>
                      <a:lnTo>
                        <a:pt x="150" y="31"/>
                      </a:lnTo>
                      <a:lnTo>
                        <a:pt x="154" y="31"/>
                      </a:lnTo>
                      <a:lnTo>
                        <a:pt x="156" y="31"/>
                      </a:lnTo>
                    </a:path>
                  </a:pathLst>
                </a:custGeom>
                <a:solidFill>
                  <a:srgbClr val="4BAFC8"/>
                </a:solidFill>
                <a:ln w="9525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</p:spPr>
              <p:txBody>
                <a:bodyPr/>
                <a:lstStyle/>
                <a:p>
                  <a:endParaRPr lang="zh-CN" altLang="en-US" kern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60" name="Freeform 14"/>
                <p:cNvSpPr>
                  <a:spLocks/>
                </p:cNvSpPr>
                <p:nvPr/>
              </p:nvSpPr>
              <p:spPr bwMode="auto">
                <a:xfrm>
                  <a:off x="6128626" y="4693443"/>
                  <a:ext cx="397422" cy="454025"/>
                </a:xfrm>
                <a:custGeom>
                  <a:avLst/>
                  <a:gdLst>
                    <a:gd name="T0" fmla="*/ 2147483647 w 250"/>
                    <a:gd name="T1" fmla="*/ 2147483647 h 286"/>
                    <a:gd name="T2" fmla="*/ 2147483647 w 250"/>
                    <a:gd name="T3" fmla="*/ 2147483647 h 286"/>
                    <a:gd name="T4" fmla="*/ 2147483647 w 250"/>
                    <a:gd name="T5" fmla="*/ 2147483647 h 286"/>
                    <a:gd name="T6" fmla="*/ 2147483647 w 250"/>
                    <a:gd name="T7" fmla="*/ 2147483647 h 286"/>
                    <a:gd name="T8" fmla="*/ 2147483647 w 250"/>
                    <a:gd name="T9" fmla="*/ 2147483647 h 286"/>
                    <a:gd name="T10" fmla="*/ 2147483647 w 250"/>
                    <a:gd name="T11" fmla="*/ 2147483647 h 286"/>
                    <a:gd name="T12" fmla="*/ 2147483647 w 250"/>
                    <a:gd name="T13" fmla="*/ 2147483647 h 286"/>
                    <a:gd name="T14" fmla="*/ 2147483647 w 250"/>
                    <a:gd name="T15" fmla="*/ 2147483647 h 286"/>
                    <a:gd name="T16" fmla="*/ 2147483647 w 250"/>
                    <a:gd name="T17" fmla="*/ 2147483647 h 286"/>
                    <a:gd name="T18" fmla="*/ 2147483647 w 250"/>
                    <a:gd name="T19" fmla="*/ 2147483647 h 286"/>
                    <a:gd name="T20" fmla="*/ 2147483647 w 250"/>
                    <a:gd name="T21" fmla="*/ 2147483647 h 286"/>
                    <a:gd name="T22" fmla="*/ 2147483647 w 250"/>
                    <a:gd name="T23" fmla="*/ 2147483647 h 286"/>
                    <a:gd name="T24" fmla="*/ 2147483647 w 250"/>
                    <a:gd name="T25" fmla="*/ 2147483647 h 286"/>
                    <a:gd name="T26" fmla="*/ 2147483647 w 250"/>
                    <a:gd name="T27" fmla="*/ 2147483647 h 286"/>
                    <a:gd name="T28" fmla="*/ 2147483647 w 250"/>
                    <a:gd name="T29" fmla="*/ 2147483647 h 286"/>
                    <a:gd name="T30" fmla="*/ 2147483647 w 250"/>
                    <a:gd name="T31" fmla="*/ 2147483647 h 286"/>
                    <a:gd name="T32" fmla="*/ 2147483647 w 250"/>
                    <a:gd name="T33" fmla="*/ 2147483647 h 286"/>
                    <a:gd name="T34" fmla="*/ 2147483647 w 250"/>
                    <a:gd name="T35" fmla="*/ 2147483647 h 286"/>
                    <a:gd name="T36" fmla="*/ 2147483647 w 250"/>
                    <a:gd name="T37" fmla="*/ 2147483647 h 286"/>
                    <a:gd name="T38" fmla="*/ 2147483647 w 250"/>
                    <a:gd name="T39" fmla="*/ 2147483647 h 286"/>
                    <a:gd name="T40" fmla="*/ 2147483647 w 250"/>
                    <a:gd name="T41" fmla="*/ 2147483647 h 286"/>
                    <a:gd name="T42" fmla="*/ 2147483647 w 250"/>
                    <a:gd name="T43" fmla="*/ 2147483647 h 286"/>
                    <a:gd name="T44" fmla="*/ 2147483647 w 250"/>
                    <a:gd name="T45" fmla="*/ 2147483647 h 286"/>
                    <a:gd name="T46" fmla="*/ 2147483647 w 250"/>
                    <a:gd name="T47" fmla="*/ 2147483647 h 286"/>
                    <a:gd name="T48" fmla="*/ 2147483647 w 250"/>
                    <a:gd name="T49" fmla="*/ 2147483647 h 286"/>
                    <a:gd name="T50" fmla="*/ 2147483647 w 250"/>
                    <a:gd name="T51" fmla="*/ 2147483647 h 286"/>
                    <a:gd name="T52" fmla="*/ 2147483647 w 250"/>
                    <a:gd name="T53" fmla="*/ 2147483647 h 286"/>
                    <a:gd name="T54" fmla="*/ 2147483647 w 250"/>
                    <a:gd name="T55" fmla="*/ 2147483647 h 286"/>
                    <a:gd name="T56" fmla="*/ 2147483647 w 250"/>
                    <a:gd name="T57" fmla="*/ 2147483647 h 286"/>
                    <a:gd name="T58" fmla="*/ 2147483647 w 250"/>
                    <a:gd name="T59" fmla="*/ 2147483647 h 286"/>
                    <a:gd name="T60" fmla="*/ 2147483647 w 250"/>
                    <a:gd name="T61" fmla="*/ 2147483647 h 286"/>
                    <a:gd name="T62" fmla="*/ 2147483647 w 250"/>
                    <a:gd name="T63" fmla="*/ 2147483647 h 286"/>
                    <a:gd name="T64" fmla="*/ 2147483647 w 250"/>
                    <a:gd name="T65" fmla="*/ 2147483647 h 286"/>
                    <a:gd name="T66" fmla="*/ 2147483647 w 250"/>
                    <a:gd name="T67" fmla="*/ 2147483647 h 286"/>
                    <a:gd name="T68" fmla="*/ 2147483647 w 250"/>
                    <a:gd name="T69" fmla="*/ 2147483647 h 286"/>
                    <a:gd name="T70" fmla="*/ 2147483647 w 250"/>
                    <a:gd name="T71" fmla="*/ 2147483647 h 286"/>
                    <a:gd name="T72" fmla="*/ 2147483647 w 250"/>
                    <a:gd name="T73" fmla="*/ 2147483647 h 286"/>
                    <a:gd name="T74" fmla="*/ 2147483647 w 250"/>
                    <a:gd name="T75" fmla="*/ 2147483647 h 286"/>
                    <a:gd name="T76" fmla="*/ 2147483647 w 250"/>
                    <a:gd name="T77" fmla="*/ 2147483647 h 286"/>
                    <a:gd name="T78" fmla="*/ 2147483647 w 250"/>
                    <a:gd name="T79" fmla="*/ 2147483647 h 286"/>
                    <a:gd name="T80" fmla="*/ 2147483647 w 250"/>
                    <a:gd name="T81" fmla="*/ 2147483647 h 286"/>
                    <a:gd name="T82" fmla="*/ 2147483647 w 250"/>
                    <a:gd name="T83" fmla="*/ 2147483647 h 286"/>
                    <a:gd name="T84" fmla="*/ 2147483647 w 250"/>
                    <a:gd name="T85" fmla="*/ 2147483647 h 286"/>
                    <a:gd name="T86" fmla="*/ 2147483647 w 250"/>
                    <a:gd name="T87" fmla="*/ 2147483647 h 286"/>
                    <a:gd name="T88" fmla="*/ 2147483647 w 250"/>
                    <a:gd name="T89" fmla="*/ 2147483647 h 286"/>
                    <a:gd name="T90" fmla="*/ 2147483647 w 250"/>
                    <a:gd name="T91" fmla="*/ 2147483647 h 286"/>
                    <a:gd name="T92" fmla="*/ 2147483647 w 250"/>
                    <a:gd name="T93" fmla="*/ 2147483647 h 286"/>
                    <a:gd name="T94" fmla="*/ 2147483647 w 250"/>
                    <a:gd name="T95" fmla="*/ 2147483647 h 286"/>
                    <a:gd name="T96" fmla="*/ 2147483647 w 250"/>
                    <a:gd name="T97" fmla="*/ 2147483647 h 286"/>
                    <a:gd name="T98" fmla="*/ 2147483647 w 250"/>
                    <a:gd name="T99" fmla="*/ 2147483647 h 286"/>
                    <a:gd name="T100" fmla="*/ 2147483647 w 250"/>
                    <a:gd name="T101" fmla="*/ 2147483647 h 286"/>
                    <a:gd name="T102" fmla="*/ 2147483647 w 250"/>
                    <a:gd name="T103" fmla="*/ 2147483647 h 286"/>
                    <a:gd name="T104" fmla="*/ 2147483647 w 250"/>
                    <a:gd name="T105" fmla="*/ 2147483647 h 286"/>
                    <a:gd name="T106" fmla="*/ 2147483647 w 250"/>
                    <a:gd name="T107" fmla="*/ 2147483647 h 286"/>
                    <a:gd name="T108" fmla="*/ 2147483647 w 250"/>
                    <a:gd name="T109" fmla="*/ 2147483647 h 286"/>
                    <a:gd name="T110" fmla="*/ 2147483647 w 250"/>
                    <a:gd name="T111" fmla="*/ 2147483647 h 286"/>
                    <a:gd name="T112" fmla="*/ 2147483647 w 250"/>
                    <a:gd name="T113" fmla="*/ 2147483647 h 286"/>
                    <a:gd name="T114" fmla="*/ 2147483647 w 250"/>
                    <a:gd name="T115" fmla="*/ 2147483647 h 286"/>
                    <a:gd name="T116" fmla="*/ 2147483647 w 250"/>
                    <a:gd name="T117" fmla="*/ 2147483647 h 286"/>
                    <a:gd name="T118" fmla="*/ 2147483647 w 250"/>
                    <a:gd name="T119" fmla="*/ 2147483647 h 286"/>
                    <a:gd name="T120" fmla="*/ 2147483647 w 250"/>
                    <a:gd name="T121" fmla="*/ 0 h 28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60000 65536"/>
                    <a:gd name="T181" fmla="*/ 0 60000 65536"/>
                    <a:gd name="T182" fmla="*/ 0 60000 65536"/>
                    <a:gd name="T183" fmla="*/ 0 w 250"/>
                    <a:gd name="T184" fmla="*/ 0 h 286"/>
                    <a:gd name="T185" fmla="*/ 250 w 250"/>
                    <a:gd name="T186" fmla="*/ 286 h 286"/>
                  </a:gdLst>
                  <a:ahLst/>
                  <a:cxnLst>
                    <a:cxn ang="T122">
                      <a:pos x="T0" y="T1"/>
                    </a:cxn>
                    <a:cxn ang="T123">
                      <a:pos x="T2" y="T3"/>
                    </a:cxn>
                    <a:cxn ang="T124">
                      <a:pos x="T4" y="T5"/>
                    </a:cxn>
                    <a:cxn ang="T125">
                      <a:pos x="T6" y="T7"/>
                    </a:cxn>
                    <a:cxn ang="T126">
                      <a:pos x="T8" y="T9"/>
                    </a:cxn>
                    <a:cxn ang="T127">
                      <a:pos x="T10" y="T11"/>
                    </a:cxn>
                    <a:cxn ang="T128">
                      <a:pos x="T12" y="T13"/>
                    </a:cxn>
                    <a:cxn ang="T129">
                      <a:pos x="T14" y="T15"/>
                    </a:cxn>
                    <a:cxn ang="T130">
                      <a:pos x="T16" y="T17"/>
                    </a:cxn>
                    <a:cxn ang="T131">
                      <a:pos x="T18" y="T19"/>
                    </a:cxn>
                    <a:cxn ang="T132">
                      <a:pos x="T20" y="T21"/>
                    </a:cxn>
                    <a:cxn ang="T133">
                      <a:pos x="T22" y="T23"/>
                    </a:cxn>
                    <a:cxn ang="T134">
                      <a:pos x="T24" y="T25"/>
                    </a:cxn>
                    <a:cxn ang="T135">
                      <a:pos x="T26" y="T27"/>
                    </a:cxn>
                    <a:cxn ang="T136">
                      <a:pos x="T28" y="T29"/>
                    </a:cxn>
                    <a:cxn ang="T137">
                      <a:pos x="T30" y="T31"/>
                    </a:cxn>
                    <a:cxn ang="T138">
                      <a:pos x="T32" y="T33"/>
                    </a:cxn>
                    <a:cxn ang="T139">
                      <a:pos x="T34" y="T35"/>
                    </a:cxn>
                    <a:cxn ang="T140">
                      <a:pos x="T36" y="T37"/>
                    </a:cxn>
                    <a:cxn ang="T141">
                      <a:pos x="T38" y="T39"/>
                    </a:cxn>
                    <a:cxn ang="T142">
                      <a:pos x="T40" y="T41"/>
                    </a:cxn>
                    <a:cxn ang="T143">
                      <a:pos x="T42" y="T43"/>
                    </a:cxn>
                    <a:cxn ang="T144">
                      <a:pos x="T44" y="T45"/>
                    </a:cxn>
                    <a:cxn ang="T145">
                      <a:pos x="T46" y="T47"/>
                    </a:cxn>
                    <a:cxn ang="T146">
                      <a:pos x="T48" y="T49"/>
                    </a:cxn>
                    <a:cxn ang="T147">
                      <a:pos x="T50" y="T51"/>
                    </a:cxn>
                    <a:cxn ang="T148">
                      <a:pos x="T52" y="T53"/>
                    </a:cxn>
                    <a:cxn ang="T149">
                      <a:pos x="T54" y="T55"/>
                    </a:cxn>
                    <a:cxn ang="T150">
                      <a:pos x="T56" y="T57"/>
                    </a:cxn>
                    <a:cxn ang="T151">
                      <a:pos x="T58" y="T59"/>
                    </a:cxn>
                    <a:cxn ang="T152">
                      <a:pos x="T60" y="T61"/>
                    </a:cxn>
                    <a:cxn ang="T153">
                      <a:pos x="T62" y="T63"/>
                    </a:cxn>
                    <a:cxn ang="T154">
                      <a:pos x="T64" y="T65"/>
                    </a:cxn>
                    <a:cxn ang="T155">
                      <a:pos x="T66" y="T67"/>
                    </a:cxn>
                    <a:cxn ang="T156">
                      <a:pos x="T68" y="T69"/>
                    </a:cxn>
                    <a:cxn ang="T157">
                      <a:pos x="T70" y="T71"/>
                    </a:cxn>
                    <a:cxn ang="T158">
                      <a:pos x="T72" y="T73"/>
                    </a:cxn>
                    <a:cxn ang="T159">
                      <a:pos x="T74" y="T75"/>
                    </a:cxn>
                    <a:cxn ang="T160">
                      <a:pos x="T76" y="T77"/>
                    </a:cxn>
                    <a:cxn ang="T161">
                      <a:pos x="T78" y="T79"/>
                    </a:cxn>
                    <a:cxn ang="T162">
                      <a:pos x="T80" y="T81"/>
                    </a:cxn>
                    <a:cxn ang="T163">
                      <a:pos x="T82" y="T83"/>
                    </a:cxn>
                    <a:cxn ang="T164">
                      <a:pos x="T84" y="T85"/>
                    </a:cxn>
                    <a:cxn ang="T165">
                      <a:pos x="T86" y="T87"/>
                    </a:cxn>
                    <a:cxn ang="T166">
                      <a:pos x="T88" y="T89"/>
                    </a:cxn>
                    <a:cxn ang="T167">
                      <a:pos x="T90" y="T91"/>
                    </a:cxn>
                    <a:cxn ang="T168">
                      <a:pos x="T92" y="T93"/>
                    </a:cxn>
                    <a:cxn ang="T169">
                      <a:pos x="T94" y="T95"/>
                    </a:cxn>
                    <a:cxn ang="T170">
                      <a:pos x="T96" y="T97"/>
                    </a:cxn>
                    <a:cxn ang="T171">
                      <a:pos x="T98" y="T99"/>
                    </a:cxn>
                    <a:cxn ang="T172">
                      <a:pos x="T100" y="T101"/>
                    </a:cxn>
                    <a:cxn ang="T173">
                      <a:pos x="T102" y="T103"/>
                    </a:cxn>
                    <a:cxn ang="T174">
                      <a:pos x="T104" y="T105"/>
                    </a:cxn>
                    <a:cxn ang="T175">
                      <a:pos x="T106" y="T107"/>
                    </a:cxn>
                    <a:cxn ang="T176">
                      <a:pos x="T108" y="T109"/>
                    </a:cxn>
                    <a:cxn ang="T177">
                      <a:pos x="T110" y="T111"/>
                    </a:cxn>
                    <a:cxn ang="T178">
                      <a:pos x="T112" y="T113"/>
                    </a:cxn>
                    <a:cxn ang="T179">
                      <a:pos x="T114" y="T115"/>
                    </a:cxn>
                    <a:cxn ang="T180">
                      <a:pos x="T116" y="T117"/>
                    </a:cxn>
                    <a:cxn ang="T181">
                      <a:pos x="T118" y="T119"/>
                    </a:cxn>
                    <a:cxn ang="T182">
                      <a:pos x="T120" y="T121"/>
                    </a:cxn>
                  </a:cxnLst>
                  <a:rect l="T183" t="T184" r="T185" b="T186"/>
                  <a:pathLst>
                    <a:path w="250" h="286">
                      <a:moveTo>
                        <a:pt x="40" y="0"/>
                      </a:moveTo>
                      <a:lnTo>
                        <a:pt x="40" y="2"/>
                      </a:lnTo>
                      <a:lnTo>
                        <a:pt x="42" y="2"/>
                      </a:lnTo>
                      <a:lnTo>
                        <a:pt x="42" y="4"/>
                      </a:lnTo>
                      <a:lnTo>
                        <a:pt x="42" y="6"/>
                      </a:lnTo>
                      <a:lnTo>
                        <a:pt x="42" y="8"/>
                      </a:lnTo>
                      <a:lnTo>
                        <a:pt x="44" y="8"/>
                      </a:lnTo>
                      <a:lnTo>
                        <a:pt x="46" y="8"/>
                      </a:lnTo>
                      <a:lnTo>
                        <a:pt x="48" y="8"/>
                      </a:lnTo>
                      <a:lnTo>
                        <a:pt x="48" y="10"/>
                      </a:lnTo>
                      <a:lnTo>
                        <a:pt x="50" y="10"/>
                      </a:lnTo>
                      <a:lnTo>
                        <a:pt x="52" y="10"/>
                      </a:lnTo>
                      <a:lnTo>
                        <a:pt x="54" y="10"/>
                      </a:lnTo>
                      <a:lnTo>
                        <a:pt x="56" y="12"/>
                      </a:lnTo>
                      <a:lnTo>
                        <a:pt x="58" y="12"/>
                      </a:lnTo>
                      <a:lnTo>
                        <a:pt x="60" y="12"/>
                      </a:lnTo>
                      <a:lnTo>
                        <a:pt x="62" y="12"/>
                      </a:lnTo>
                      <a:lnTo>
                        <a:pt x="60" y="12"/>
                      </a:lnTo>
                      <a:lnTo>
                        <a:pt x="60" y="14"/>
                      </a:lnTo>
                      <a:lnTo>
                        <a:pt x="62" y="14"/>
                      </a:lnTo>
                      <a:lnTo>
                        <a:pt x="62" y="16"/>
                      </a:lnTo>
                      <a:lnTo>
                        <a:pt x="62" y="14"/>
                      </a:lnTo>
                      <a:lnTo>
                        <a:pt x="63" y="14"/>
                      </a:lnTo>
                      <a:lnTo>
                        <a:pt x="63" y="16"/>
                      </a:lnTo>
                      <a:lnTo>
                        <a:pt x="63" y="18"/>
                      </a:lnTo>
                      <a:lnTo>
                        <a:pt x="65" y="18"/>
                      </a:lnTo>
                      <a:lnTo>
                        <a:pt x="67" y="18"/>
                      </a:lnTo>
                      <a:lnTo>
                        <a:pt x="69" y="18"/>
                      </a:lnTo>
                      <a:lnTo>
                        <a:pt x="71" y="18"/>
                      </a:lnTo>
                      <a:lnTo>
                        <a:pt x="73" y="18"/>
                      </a:lnTo>
                      <a:lnTo>
                        <a:pt x="73" y="20"/>
                      </a:lnTo>
                      <a:lnTo>
                        <a:pt x="75" y="20"/>
                      </a:lnTo>
                      <a:lnTo>
                        <a:pt x="75" y="21"/>
                      </a:lnTo>
                      <a:lnTo>
                        <a:pt x="77" y="21"/>
                      </a:lnTo>
                      <a:lnTo>
                        <a:pt x="77" y="23"/>
                      </a:lnTo>
                      <a:lnTo>
                        <a:pt x="79" y="23"/>
                      </a:lnTo>
                      <a:lnTo>
                        <a:pt x="81" y="25"/>
                      </a:lnTo>
                      <a:lnTo>
                        <a:pt x="81" y="27"/>
                      </a:lnTo>
                      <a:lnTo>
                        <a:pt x="83" y="27"/>
                      </a:lnTo>
                      <a:lnTo>
                        <a:pt x="85" y="29"/>
                      </a:lnTo>
                      <a:lnTo>
                        <a:pt x="85" y="31"/>
                      </a:lnTo>
                      <a:lnTo>
                        <a:pt x="87" y="31"/>
                      </a:lnTo>
                      <a:lnTo>
                        <a:pt x="88" y="31"/>
                      </a:lnTo>
                      <a:lnTo>
                        <a:pt x="88" y="33"/>
                      </a:lnTo>
                      <a:lnTo>
                        <a:pt x="88" y="35"/>
                      </a:lnTo>
                      <a:lnTo>
                        <a:pt x="88" y="37"/>
                      </a:lnTo>
                      <a:lnTo>
                        <a:pt x="90" y="39"/>
                      </a:lnTo>
                      <a:lnTo>
                        <a:pt x="90" y="41"/>
                      </a:lnTo>
                      <a:lnTo>
                        <a:pt x="92" y="41"/>
                      </a:lnTo>
                      <a:lnTo>
                        <a:pt x="94" y="41"/>
                      </a:lnTo>
                      <a:lnTo>
                        <a:pt x="94" y="43"/>
                      </a:lnTo>
                      <a:lnTo>
                        <a:pt x="94" y="45"/>
                      </a:lnTo>
                      <a:lnTo>
                        <a:pt x="96" y="45"/>
                      </a:lnTo>
                      <a:lnTo>
                        <a:pt x="98" y="45"/>
                      </a:lnTo>
                      <a:lnTo>
                        <a:pt x="98" y="46"/>
                      </a:lnTo>
                      <a:lnTo>
                        <a:pt x="100" y="46"/>
                      </a:lnTo>
                      <a:lnTo>
                        <a:pt x="102" y="46"/>
                      </a:lnTo>
                      <a:lnTo>
                        <a:pt x="104" y="46"/>
                      </a:lnTo>
                      <a:lnTo>
                        <a:pt x="106" y="46"/>
                      </a:lnTo>
                      <a:lnTo>
                        <a:pt x="106" y="48"/>
                      </a:lnTo>
                      <a:lnTo>
                        <a:pt x="106" y="50"/>
                      </a:lnTo>
                      <a:lnTo>
                        <a:pt x="106" y="52"/>
                      </a:lnTo>
                      <a:lnTo>
                        <a:pt x="108" y="52"/>
                      </a:lnTo>
                      <a:lnTo>
                        <a:pt x="108" y="54"/>
                      </a:lnTo>
                      <a:lnTo>
                        <a:pt x="110" y="54"/>
                      </a:lnTo>
                      <a:lnTo>
                        <a:pt x="110" y="56"/>
                      </a:lnTo>
                      <a:lnTo>
                        <a:pt x="110" y="58"/>
                      </a:lnTo>
                      <a:lnTo>
                        <a:pt x="111" y="58"/>
                      </a:lnTo>
                      <a:lnTo>
                        <a:pt x="111" y="60"/>
                      </a:lnTo>
                      <a:lnTo>
                        <a:pt x="111" y="62"/>
                      </a:lnTo>
                      <a:lnTo>
                        <a:pt x="113" y="64"/>
                      </a:lnTo>
                      <a:lnTo>
                        <a:pt x="115" y="64"/>
                      </a:lnTo>
                      <a:lnTo>
                        <a:pt x="115" y="66"/>
                      </a:lnTo>
                      <a:lnTo>
                        <a:pt x="115" y="68"/>
                      </a:lnTo>
                      <a:lnTo>
                        <a:pt x="117" y="68"/>
                      </a:lnTo>
                      <a:lnTo>
                        <a:pt x="117" y="69"/>
                      </a:lnTo>
                      <a:lnTo>
                        <a:pt x="117" y="71"/>
                      </a:lnTo>
                      <a:lnTo>
                        <a:pt x="119" y="71"/>
                      </a:lnTo>
                      <a:lnTo>
                        <a:pt x="119" y="73"/>
                      </a:lnTo>
                      <a:lnTo>
                        <a:pt x="119" y="75"/>
                      </a:lnTo>
                      <a:lnTo>
                        <a:pt x="121" y="75"/>
                      </a:lnTo>
                      <a:lnTo>
                        <a:pt x="121" y="77"/>
                      </a:lnTo>
                      <a:lnTo>
                        <a:pt x="121" y="79"/>
                      </a:lnTo>
                      <a:lnTo>
                        <a:pt x="121" y="81"/>
                      </a:lnTo>
                      <a:lnTo>
                        <a:pt x="123" y="81"/>
                      </a:lnTo>
                      <a:lnTo>
                        <a:pt x="123" y="83"/>
                      </a:lnTo>
                      <a:lnTo>
                        <a:pt x="125" y="83"/>
                      </a:lnTo>
                      <a:lnTo>
                        <a:pt x="127" y="83"/>
                      </a:lnTo>
                      <a:lnTo>
                        <a:pt x="127" y="85"/>
                      </a:lnTo>
                      <a:lnTo>
                        <a:pt x="127" y="87"/>
                      </a:lnTo>
                      <a:lnTo>
                        <a:pt x="125" y="87"/>
                      </a:lnTo>
                      <a:lnTo>
                        <a:pt x="125" y="89"/>
                      </a:lnTo>
                      <a:lnTo>
                        <a:pt x="123" y="89"/>
                      </a:lnTo>
                      <a:lnTo>
                        <a:pt x="123" y="91"/>
                      </a:lnTo>
                      <a:lnTo>
                        <a:pt x="121" y="91"/>
                      </a:lnTo>
                      <a:lnTo>
                        <a:pt x="121" y="93"/>
                      </a:lnTo>
                      <a:lnTo>
                        <a:pt x="119" y="93"/>
                      </a:lnTo>
                      <a:lnTo>
                        <a:pt x="119" y="94"/>
                      </a:lnTo>
                      <a:lnTo>
                        <a:pt x="119" y="96"/>
                      </a:lnTo>
                      <a:lnTo>
                        <a:pt x="119" y="98"/>
                      </a:lnTo>
                      <a:lnTo>
                        <a:pt x="117" y="98"/>
                      </a:lnTo>
                      <a:lnTo>
                        <a:pt x="115" y="98"/>
                      </a:lnTo>
                      <a:lnTo>
                        <a:pt x="117" y="98"/>
                      </a:lnTo>
                      <a:lnTo>
                        <a:pt x="115" y="98"/>
                      </a:lnTo>
                      <a:lnTo>
                        <a:pt x="115" y="100"/>
                      </a:lnTo>
                      <a:lnTo>
                        <a:pt x="113" y="100"/>
                      </a:lnTo>
                      <a:lnTo>
                        <a:pt x="113" y="102"/>
                      </a:lnTo>
                      <a:lnTo>
                        <a:pt x="113" y="104"/>
                      </a:lnTo>
                      <a:lnTo>
                        <a:pt x="113" y="106"/>
                      </a:lnTo>
                      <a:lnTo>
                        <a:pt x="113" y="108"/>
                      </a:lnTo>
                      <a:lnTo>
                        <a:pt x="115" y="108"/>
                      </a:lnTo>
                      <a:lnTo>
                        <a:pt x="115" y="110"/>
                      </a:lnTo>
                      <a:lnTo>
                        <a:pt x="115" y="112"/>
                      </a:lnTo>
                      <a:lnTo>
                        <a:pt x="115" y="114"/>
                      </a:lnTo>
                      <a:lnTo>
                        <a:pt x="115" y="116"/>
                      </a:lnTo>
                      <a:lnTo>
                        <a:pt x="115" y="117"/>
                      </a:lnTo>
                      <a:lnTo>
                        <a:pt x="115" y="119"/>
                      </a:lnTo>
                      <a:lnTo>
                        <a:pt x="115" y="121"/>
                      </a:lnTo>
                      <a:lnTo>
                        <a:pt x="115" y="123"/>
                      </a:lnTo>
                      <a:lnTo>
                        <a:pt x="117" y="123"/>
                      </a:lnTo>
                      <a:lnTo>
                        <a:pt x="117" y="125"/>
                      </a:lnTo>
                      <a:lnTo>
                        <a:pt x="119" y="125"/>
                      </a:lnTo>
                      <a:lnTo>
                        <a:pt x="121" y="125"/>
                      </a:lnTo>
                      <a:lnTo>
                        <a:pt x="121" y="127"/>
                      </a:lnTo>
                      <a:lnTo>
                        <a:pt x="123" y="127"/>
                      </a:lnTo>
                      <a:lnTo>
                        <a:pt x="125" y="129"/>
                      </a:lnTo>
                      <a:lnTo>
                        <a:pt x="127" y="129"/>
                      </a:lnTo>
                      <a:lnTo>
                        <a:pt x="127" y="131"/>
                      </a:lnTo>
                      <a:lnTo>
                        <a:pt x="129" y="131"/>
                      </a:lnTo>
                      <a:lnTo>
                        <a:pt x="131" y="131"/>
                      </a:lnTo>
                      <a:lnTo>
                        <a:pt x="133" y="131"/>
                      </a:lnTo>
                      <a:lnTo>
                        <a:pt x="135" y="131"/>
                      </a:lnTo>
                      <a:lnTo>
                        <a:pt x="138" y="131"/>
                      </a:lnTo>
                      <a:lnTo>
                        <a:pt x="140" y="133"/>
                      </a:lnTo>
                      <a:lnTo>
                        <a:pt x="142" y="133"/>
                      </a:lnTo>
                      <a:lnTo>
                        <a:pt x="146" y="133"/>
                      </a:lnTo>
                      <a:lnTo>
                        <a:pt x="148" y="133"/>
                      </a:lnTo>
                      <a:lnTo>
                        <a:pt x="150" y="133"/>
                      </a:lnTo>
                      <a:lnTo>
                        <a:pt x="150" y="135"/>
                      </a:lnTo>
                      <a:lnTo>
                        <a:pt x="152" y="135"/>
                      </a:lnTo>
                      <a:lnTo>
                        <a:pt x="152" y="137"/>
                      </a:lnTo>
                      <a:lnTo>
                        <a:pt x="154" y="137"/>
                      </a:lnTo>
                      <a:lnTo>
                        <a:pt x="154" y="139"/>
                      </a:lnTo>
                      <a:lnTo>
                        <a:pt x="156" y="137"/>
                      </a:lnTo>
                      <a:lnTo>
                        <a:pt x="158" y="139"/>
                      </a:lnTo>
                      <a:lnTo>
                        <a:pt x="158" y="137"/>
                      </a:lnTo>
                      <a:lnTo>
                        <a:pt x="159" y="137"/>
                      </a:lnTo>
                      <a:lnTo>
                        <a:pt x="159" y="135"/>
                      </a:lnTo>
                      <a:lnTo>
                        <a:pt x="161" y="135"/>
                      </a:lnTo>
                      <a:lnTo>
                        <a:pt x="163" y="135"/>
                      </a:lnTo>
                      <a:lnTo>
                        <a:pt x="163" y="133"/>
                      </a:lnTo>
                      <a:lnTo>
                        <a:pt x="163" y="135"/>
                      </a:lnTo>
                      <a:lnTo>
                        <a:pt x="165" y="135"/>
                      </a:lnTo>
                      <a:lnTo>
                        <a:pt x="165" y="137"/>
                      </a:lnTo>
                      <a:lnTo>
                        <a:pt x="167" y="137"/>
                      </a:lnTo>
                      <a:lnTo>
                        <a:pt x="167" y="135"/>
                      </a:lnTo>
                      <a:lnTo>
                        <a:pt x="169" y="135"/>
                      </a:lnTo>
                      <a:lnTo>
                        <a:pt x="171" y="135"/>
                      </a:lnTo>
                      <a:lnTo>
                        <a:pt x="171" y="133"/>
                      </a:lnTo>
                      <a:lnTo>
                        <a:pt x="171" y="135"/>
                      </a:lnTo>
                      <a:lnTo>
                        <a:pt x="171" y="137"/>
                      </a:lnTo>
                      <a:lnTo>
                        <a:pt x="173" y="137"/>
                      </a:lnTo>
                      <a:lnTo>
                        <a:pt x="175" y="137"/>
                      </a:lnTo>
                      <a:lnTo>
                        <a:pt x="177" y="137"/>
                      </a:lnTo>
                      <a:lnTo>
                        <a:pt x="177" y="135"/>
                      </a:lnTo>
                      <a:lnTo>
                        <a:pt x="179" y="135"/>
                      </a:lnTo>
                      <a:lnTo>
                        <a:pt x="181" y="135"/>
                      </a:lnTo>
                      <a:lnTo>
                        <a:pt x="183" y="135"/>
                      </a:lnTo>
                      <a:lnTo>
                        <a:pt x="183" y="133"/>
                      </a:lnTo>
                      <a:lnTo>
                        <a:pt x="184" y="133"/>
                      </a:lnTo>
                      <a:lnTo>
                        <a:pt x="184" y="135"/>
                      </a:lnTo>
                      <a:lnTo>
                        <a:pt x="186" y="135"/>
                      </a:lnTo>
                      <a:lnTo>
                        <a:pt x="188" y="133"/>
                      </a:lnTo>
                      <a:lnTo>
                        <a:pt x="190" y="135"/>
                      </a:lnTo>
                      <a:lnTo>
                        <a:pt x="192" y="135"/>
                      </a:lnTo>
                      <a:lnTo>
                        <a:pt x="194" y="135"/>
                      </a:lnTo>
                      <a:lnTo>
                        <a:pt x="196" y="135"/>
                      </a:lnTo>
                      <a:lnTo>
                        <a:pt x="198" y="135"/>
                      </a:lnTo>
                      <a:lnTo>
                        <a:pt x="198" y="137"/>
                      </a:lnTo>
                      <a:lnTo>
                        <a:pt x="200" y="137"/>
                      </a:lnTo>
                      <a:lnTo>
                        <a:pt x="202" y="137"/>
                      </a:lnTo>
                      <a:lnTo>
                        <a:pt x="202" y="135"/>
                      </a:lnTo>
                      <a:lnTo>
                        <a:pt x="204" y="135"/>
                      </a:lnTo>
                      <a:lnTo>
                        <a:pt x="206" y="135"/>
                      </a:lnTo>
                      <a:lnTo>
                        <a:pt x="207" y="135"/>
                      </a:lnTo>
                      <a:lnTo>
                        <a:pt x="206" y="137"/>
                      </a:lnTo>
                      <a:lnTo>
                        <a:pt x="207" y="137"/>
                      </a:lnTo>
                      <a:lnTo>
                        <a:pt x="207" y="135"/>
                      </a:lnTo>
                      <a:lnTo>
                        <a:pt x="209" y="135"/>
                      </a:lnTo>
                      <a:lnTo>
                        <a:pt x="211" y="135"/>
                      </a:lnTo>
                      <a:lnTo>
                        <a:pt x="213" y="135"/>
                      </a:lnTo>
                      <a:lnTo>
                        <a:pt x="213" y="133"/>
                      </a:lnTo>
                      <a:lnTo>
                        <a:pt x="213" y="135"/>
                      </a:lnTo>
                      <a:lnTo>
                        <a:pt x="215" y="137"/>
                      </a:lnTo>
                      <a:lnTo>
                        <a:pt x="217" y="137"/>
                      </a:lnTo>
                      <a:lnTo>
                        <a:pt x="217" y="139"/>
                      </a:lnTo>
                      <a:lnTo>
                        <a:pt x="219" y="139"/>
                      </a:lnTo>
                      <a:lnTo>
                        <a:pt x="219" y="141"/>
                      </a:lnTo>
                      <a:lnTo>
                        <a:pt x="217" y="141"/>
                      </a:lnTo>
                      <a:lnTo>
                        <a:pt x="217" y="142"/>
                      </a:lnTo>
                      <a:lnTo>
                        <a:pt x="215" y="146"/>
                      </a:lnTo>
                      <a:lnTo>
                        <a:pt x="213" y="146"/>
                      </a:lnTo>
                      <a:lnTo>
                        <a:pt x="215" y="146"/>
                      </a:lnTo>
                      <a:lnTo>
                        <a:pt x="213" y="146"/>
                      </a:lnTo>
                      <a:lnTo>
                        <a:pt x="213" y="148"/>
                      </a:lnTo>
                      <a:lnTo>
                        <a:pt x="213" y="150"/>
                      </a:lnTo>
                      <a:lnTo>
                        <a:pt x="213" y="152"/>
                      </a:lnTo>
                      <a:lnTo>
                        <a:pt x="213" y="154"/>
                      </a:lnTo>
                      <a:lnTo>
                        <a:pt x="213" y="156"/>
                      </a:lnTo>
                      <a:lnTo>
                        <a:pt x="213" y="158"/>
                      </a:lnTo>
                      <a:lnTo>
                        <a:pt x="213" y="160"/>
                      </a:lnTo>
                      <a:lnTo>
                        <a:pt x="213" y="162"/>
                      </a:lnTo>
                      <a:lnTo>
                        <a:pt x="213" y="164"/>
                      </a:lnTo>
                      <a:lnTo>
                        <a:pt x="215" y="164"/>
                      </a:lnTo>
                      <a:lnTo>
                        <a:pt x="215" y="165"/>
                      </a:lnTo>
                      <a:lnTo>
                        <a:pt x="215" y="167"/>
                      </a:lnTo>
                      <a:lnTo>
                        <a:pt x="215" y="169"/>
                      </a:lnTo>
                      <a:lnTo>
                        <a:pt x="213" y="169"/>
                      </a:lnTo>
                      <a:lnTo>
                        <a:pt x="213" y="171"/>
                      </a:lnTo>
                      <a:lnTo>
                        <a:pt x="215" y="171"/>
                      </a:lnTo>
                      <a:lnTo>
                        <a:pt x="215" y="173"/>
                      </a:lnTo>
                      <a:lnTo>
                        <a:pt x="215" y="175"/>
                      </a:lnTo>
                      <a:lnTo>
                        <a:pt x="215" y="177"/>
                      </a:lnTo>
                      <a:lnTo>
                        <a:pt x="215" y="179"/>
                      </a:lnTo>
                      <a:lnTo>
                        <a:pt x="215" y="181"/>
                      </a:lnTo>
                      <a:lnTo>
                        <a:pt x="215" y="183"/>
                      </a:lnTo>
                      <a:lnTo>
                        <a:pt x="217" y="183"/>
                      </a:lnTo>
                      <a:lnTo>
                        <a:pt x="217" y="185"/>
                      </a:lnTo>
                      <a:lnTo>
                        <a:pt x="215" y="189"/>
                      </a:lnTo>
                      <a:lnTo>
                        <a:pt x="213" y="189"/>
                      </a:lnTo>
                      <a:lnTo>
                        <a:pt x="213" y="190"/>
                      </a:lnTo>
                      <a:lnTo>
                        <a:pt x="213" y="192"/>
                      </a:lnTo>
                      <a:lnTo>
                        <a:pt x="213" y="194"/>
                      </a:lnTo>
                      <a:lnTo>
                        <a:pt x="213" y="196"/>
                      </a:lnTo>
                      <a:lnTo>
                        <a:pt x="213" y="198"/>
                      </a:lnTo>
                      <a:lnTo>
                        <a:pt x="213" y="200"/>
                      </a:lnTo>
                      <a:lnTo>
                        <a:pt x="213" y="204"/>
                      </a:lnTo>
                      <a:lnTo>
                        <a:pt x="213" y="206"/>
                      </a:lnTo>
                      <a:lnTo>
                        <a:pt x="213" y="208"/>
                      </a:lnTo>
                      <a:lnTo>
                        <a:pt x="213" y="212"/>
                      </a:lnTo>
                      <a:lnTo>
                        <a:pt x="211" y="213"/>
                      </a:lnTo>
                      <a:lnTo>
                        <a:pt x="213" y="215"/>
                      </a:lnTo>
                      <a:lnTo>
                        <a:pt x="213" y="217"/>
                      </a:lnTo>
                      <a:lnTo>
                        <a:pt x="215" y="219"/>
                      </a:lnTo>
                      <a:lnTo>
                        <a:pt x="217" y="223"/>
                      </a:lnTo>
                      <a:lnTo>
                        <a:pt x="217" y="225"/>
                      </a:lnTo>
                      <a:lnTo>
                        <a:pt x="219" y="227"/>
                      </a:lnTo>
                      <a:lnTo>
                        <a:pt x="221" y="229"/>
                      </a:lnTo>
                      <a:lnTo>
                        <a:pt x="223" y="231"/>
                      </a:lnTo>
                      <a:lnTo>
                        <a:pt x="223" y="233"/>
                      </a:lnTo>
                      <a:lnTo>
                        <a:pt x="223" y="235"/>
                      </a:lnTo>
                      <a:lnTo>
                        <a:pt x="221" y="235"/>
                      </a:lnTo>
                      <a:lnTo>
                        <a:pt x="223" y="238"/>
                      </a:lnTo>
                      <a:lnTo>
                        <a:pt x="221" y="238"/>
                      </a:lnTo>
                      <a:lnTo>
                        <a:pt x="221" y="240"/>
                      </a:lnTo>
                      <a:lnTo>
                        <a:pt x="223" y="240"/>
                      </a:lnTo>
                      <a:lnTo>
                        <a:pt x="223" y="242"/>
                      </a:lnTo>
                      <a:lnTo>
                        <a:pt x="223" y="244"/>
                      </a:lnTo>
                      <a:lnTo>
                        <a:pt x="225" y="244"/>
                      </a:lnTo>
                      <a:lnTo>
                        <a:pt x="225" y="246"/>
                      </a:lnTo>
                      <a:lnTo>
                        <a:pt x="227" y="246"/>
                      </a:lnTo>
                      <a:lnTo>
                        <a:pt x="229" y="246"/>
                      </a:lnTo>
                      <a:lnTo>
                        <a:pt x="229" y="248"/>
                      </a:lnTo>
                      <a:lnTo>
                        <a:pt x="231" y="248"/>
                      </a:lnTo>
                      <a:lnTo>
                        <a:pt x="232" y="248"/>
                      </a:lnTo>
                      <a:lnTo>
                        <a:pt x="234" y="248"/>
                      </a:lnTo>
                      <a:lnTo>
                        <a:pt x="236" y="248"/>
                      </a:lnTo>
                      <a:lnTo>
                        <a:pt x="238" y="248"/>
                      </a:lnTo>
                      <a:lnTo>
                        <a:pt x="238" y="250"/>
                      </a:lnTo>
                      <a:lnTo>
                        <a:pt x="236" y="250"/>
                      </a:lnTo>
                      <a:lnTo>
                        <a:pt x="238" y="250"/>
                      </a:lnTo>
                      <a:lnTo>
                        <a:pt x="238" y="252"/>
                      </a:lnTo>
                      <a:lnTo>
                        <a:pt x="238" y="250"/>
                      </a:lnTo>
                      <a:lnTo>
                        <a:pt x="240" y="250"/>
                      </a:lnTo>
                      <a:lnTo>
                        <a:pt x="240" y="252"/>
                      </a:lnTo>
                      <a:lnTo>
                        <a:pt x="242" y="252"/>
                      </a:lnTo>
                      <a:lnTo>
                        <a:pt x="244" y="252"/>
                      </a:lnTo>
                      <a:lnTo>
                        <a:pt x="246" y="252"/>
                      </a:lnTo>
                      <a:lnTo>
                        <a:pt x="248" y="252"/>
                      </a:lnTo>
                      <a:lnTo>
                        <a:pt x="250" y="252"/>
                      </a:lnTo>
                      <a:lnTo>
                        <a:pt x="250" y="250"/>
                      </a:lnTo>
                      <a:lnTo>
                        <a:pt x="250" y="252"/>
                      </a:lnTo>
                      <a:lnTo>
                        <a:pt x="248" y="252"/>
                      </a:lnTo>
                      <a:lnTo>
                        <a:pt x="248" y="254"/>
                      </a:lnTo>
                      <a:lnTo>
                        <a:pt x="248" y="256"/>
                      </a:lnTo>
                      <a:lnTo>
                        <a:pt x="246" y="256"/>
                      </a:lnTo>
                      <a:lnTo>
                        <a:pt x="246" y="258"/>
                      </a:lnTo>
                      <a:lnTo>
                        <a:pt x="244" y="261"/>
                      </a:lnTo>
                      <a:lnTo>
                        <a:pt x="244" y="263"/>
                      </a:lnTo>
                      <a:lnTo>
                        <a:pt x="242" y="263"/>
                      </a:lnTo>
                      <a:lnTo>
                        <a:pt x="242" y="265"/>
                      </a:lnTo>
                      <a:lnTo>
                        <a:pt x="242" y="267"/>
                      </a:lnTo>
                      <a:lnTo>
                        <a:pt x="242" y="269"/>
                      </a:lnTo>
                      <a:lnTo>
                        <a:pt x="242" y="271"/>
                      </a:lnTo>
                      <a:lnTo>
                        <a:pt x="244" y="273"/>
                      </a:lnTo>
                      <a:lnTo>
                        <a:pt x="242" y="275"/>
                      </a:lnTo>
                      <a:lnTo>
                        <a:pt x="242" y="277"/>
                      </a:lnTo>
                      <a:lnTo>
                        <a:pt x="242" y="279"/>
                      </a:lnTo>
                      <a:lnTo>
                        <a:pt x="242" y="281"/>
                      </a:lnTo>
                      <a:lnTo>
                        <a:pt x="242" y="283"/>
                      </a:lnTo>
                      <a:lnTo>
                        <a:pt x="242" y="284"/>
                      </a:lnTo>
                      <a:lnTo>
                        <a:pt x="242" y="286"/>
                      </a:lnTo>
                      <a:lnTo>
                        <a:pt x="240" y="286"/>
                      </a:lnTo>
                      <a:lnTo>
                        <a:pt x="238" y="286"/>
                      </a:lnTo>
                      <a:lnTo>
                        <a:pt x="238" y="284"/>
                      </a:lnTo>
                      <a:lnTo>
                        <a:pt x="236" y="284"/>
                      </a:lnTo>
                      <a:lnTo>
                        <a:pt x="236" y="283"/>
                      </a:lnTo>
                      <a:lnTo>
                        <a:pt x="234" y="283"/>
                      </a:lnTo>
                      <a:lnTo>
                        <a:pt x="234" y="281"/>
                      </a:lnTo>
                      <a:lnTo>
                        <a:pt x="232" y="281"/>
                      </a:lnTo>
                      <a:lnTo>
                        <a:pt x="232" y="279"/>
                      </a:lnTo>
                      <a:lnTo>
                        <a:pt x="231" y="279"/>
                      </a:lnTo>
                      <a:lnTo>
                        <a:pt x="229" y="277"/>
                      </a:lnTo>
                      <a:lnTo>
                        <a:pt x="227" y="277"/>
                      </a:lnTo>
                      <a:lnTo>
                        <a:pt x="225" y="277"/>
                      </a:lnTo>
                      <a:lnTo>
                        <a:pt x="225" y="275"/>
                      </a:lnTo>
                      <a:lnTo>
                        <a:pt x="225" y="273"/>
                      </a:lnTo>
                      <a:lnTo>
                        <a:pt x="223" y="273"/>
                      </a:lnTo>
                      <a:lnTo>
                        <a:pt x="223" y="271"/>
                      </a:lnTo>
                      <a:lnTo>
                        <a:pt x="221" y="271"/>
                      </a:lnTo>
                      <a:lnTo>
                        <a:pt x="219" y="271"/>
                      </a:lnTo>
                      <a:lnTo>
                        <a:pt x="219" y="269"/>
                      </a:lnTo>
                      <a:lnTo>
                        <a:pt x="217" y="269"/>
                      </a:lnTo>
                      <a:lnTo>
                        <a:pt x="215" y="269"/>
                      </a:lnTo>
                      <a:lnTo>
                        <a:pt x="213" y="267"/>
                      </a:lnTo>
                      <a:lnTo>
                        <a:pt x="211" y="267"/>
                      </a:lnTo>
                      <a:lnTo>
                        <a:pt x="211" y="265"/>
                      </a:lnTo>
                      <a:lnTo>
                        <a:pt x="209" y="265"/>
                      </a:lnTo>
                      <a:lnTo>
                        <a:pt x="207" y="265"/>
                      </a:lnTo>
                      <a:lnTo>
                        <a:pt x="206" y="265"/>
                      </a:lnTo>
                      <a:lnTo>
                        <a:pt x="204" y="263"/>
                      </a:lnTo>
                      <a:lnTo>
                        <a:pt x="204" y="261"/>
                      </a:lnTo>
                      <a:lnTo>
                        <a:pt x="202" y="260"/>
                      </a:lnTo>
                      <a:lnTo>
                        <a:pt x="200" y="258"/>
                      </a:lnTo>
                      <a:lnTo>
                        <a:pt x="200" y="256"/>
                      </a:lnTo>
                      <a:lnTo>
                        <a:pt x="198" y="256"/>
                      </a:lnTo>
                      <a:lnTo>
                        <a:pt x="198" y="254"/>
                      </a:lnTo>
                      <a:lnTo>
                        <a:pt x="196" y="254"/>
                      </a:lnTo>
                      <a:lnTo>
                        <a:pt x="194" y="254"/>
                      </a:lnTo>
                      <a:lnTo>
                        <a:pt x="192" y="254"/>
                      </a:lnTo>
                      <a:lnTo>
                        <a:pt x="192" y="252"/>
                      </a:lnTo>
                      <a:lnTo>
                        <a:pt x="190" y="252"/>
                      </a:lnTo>
                      <a:lnTo>
                        <a:pt x="190" y="250"/>
                      </a:lnTo>
                      <a:lnTo>
                        <a:pt x="188" y="250"/>
                      </a:lnTo>
                      <a:lnTo>
                        <a:pt x="186" y="250"/>
                      </a:lnTo>
                      <a:lnTo>
                        <a:pt x="184" y="250"/>
                      </a:lnTo>
                      <a:lnTo>
                        <a:pt x="184" y="248"/>
                      </a:lnTo>
                      <a:lnTo>
                        <a:pt x="183" y="248"/>
                      </a:lnTo>
                      <a:lnTo>
                        <a:pt x="181" y="248"/>
                      </a:lnTo>
                      <a:lnTo>
                        <a:pt x="181" y="246"/>
                      </a:lnTo>
                      <a:lnTo>
                        <a:pt x="179" y="246"/>
                      </a:lnTo>
                      <a:lnTo>
                        <a:pt x="177" y="246"/>
                      </a:lnTo>
                      <a:lnTo>
                        <a:pt x="177" y="244"/>
                      </a:lnTo>
                      <a:lnTo>
                        <a:pt x="175" y="244"/>
                      </a:lnTo>
                      <a:lnTo>
                        <a:pt x="175" y="242"/>
                      </a:lnTo>
                      <a:lnTo>
                        <a:pt x="175" y="240"/>
                      </a:lnTo>
                      <a:lnTo>
                        <a:pt x="175" y="238"/>
                      </a:lnTo>
                      <a:lnTo>
                        <a:pt x="175" y="237"/>
                      </a:lnTo>
                      <a:lnTo>
                        <a:pt x="173" y="237"/>
                      </a:lnTo>
                      <a:lnTo>
                        <a:pt x="171" y="237"/>
                      </a:lnTo>
                      <a:lnTo>
                        <a:pt x="171" y="235"/>
                      </a:lnTo>
                      <a:lnTo>
                        <a:pt x="169" y="233"/>
                      </a:lnTo>
                      <a:lnTo>
                        <a:pt x="169" y="231"/>
                      </a:lnTo>
                      <a:lnTo>
                        <a:pt x="169" y="229"/>
                      </a:lnTo>
                      <a:lnTo>
                        <a:pt x="167" y="229"/>
                      </a:lnTo>
                      <a:lnTo>
                        <a:pt x="167" y="227"/>
                      </a:lnTo>
                      <a:lnTo>
                        <a:pt x="167" y="225"/>
                      </a:lnTo>
                      <a:lnTo>
                        <a:pt x="165" y="225"/>
                      </a:lnTo>
                      <a:lnTo>
                        <a:pt x="163" y="223"/>
                      </a:lnTo>
                      <a:lnTo>
                        <a:pt x="161" y="223"/>
                      </a:lnTo>
                      <a:lnTo>
                        <a:pt x="161" y="221"/>
                      </a:lnTo>
                      <a:lnTo>
                        <a:pt x="161" y="219"/>
                      </a:lnTo>
                      <a:lnTo>
                        <a:pt x="159" y="219"/>
                      </a:lnTo>
                      <a:lnTo>
                        <a:pt x="159" y="217"/>
                      </a:lnTo>
                      <a:lnTo>
                        <a:pt x="158" y="217"/>
                      </a:lnTo>
                      <a:lnTo>
                        <a:pt x="158" y="215"/>
                      </a:lnTo>
                      <a:lnTo>
                        <a:pt x="156" y="215"/>
                      </a:lnTo>
                      <a:lnTo>
                        <a:pt x="156" y="213"/>
                      </a:lnTo>
                      <a:lnTo>
                        <a:pt x="154" y="213"/>
                      </a:lnTo>
                      <a:lnTo>
                        <a:pt x="152" y="213"/>
                      </a:lnTo>
                      <a:lnTo>
                        <a:pt x="152" y="212"/>
                      </a:lnTo>
                      <a:lnTo>
                        <a:pt x="152" y="210"/>
                      </a:lnTo>
                      <a:lnTo>
                        <a:pt x="150" y="210"/>
                      </a:lnTo>
                      <a:lnTo>
                        <a:pt x="150" y="208"/>
                      </a:lnTo>
                      <a:lnTo>
                        <a:pt x="150" y="206"/>
                      </a:lnTo>
                      <a:lnTo>
                        <a:pt x="148" y="206"/>
                      </a:lnTo>
                      <a:lnTo>
                        <a:pt x="146" y="206"/>
                      </a:lnTo>
                      <a:lnTo>
                        <a:pt x="144" y="206"/>
                      </a:lnTo>
                      <a:lnTo>
                        <a:pt x="142" y="206"/>
                      </a:lnTo>
                      <a:lnTo>
                        <a:pt x="142" y="204"/>
                      </a:lnTo>
                      <a:lnTo>
                        <a:pt x="140" y="204"/>
                      </a:lnTo>
                      <a:lnTo>
                        <a:pt x="140" y="202"/>
                      </a:lnTo>
                      <a:lnTo>
                        <a:pt x="140" y="200"/>
                      </a:lnTo>
                      <a:lnTo>
                        <a:pt x="138" y="200"/>
                      </a:lnTo>
                      <a:lnTo>
                        <a:pt x="136" y="200"/>
                      </a:lnTo>
                      <a:lnTo>
                        <a:pt x="135" y="200"/>
                      </a:lnTo>
                      <a:lnTo>
                        <a:pt x="135" y="198"/>
                      </a:lnTo>
                      <a:lnTo>
                        <a:pt x="133" y="198"/>
                      </a:lnTo>
                      <a:lnTo>
                        <a:pt x="131" y="198"/>
                      </a:lnTo>
                      <a:lnTo>
                        <a:pt x="131" y="196"/>
                      </a:lnTo>
                      <a:lnTo>
                        <a:pt x="129" y="196"/>
                      </a:lnTo>
                      <a:lnTo>
                        <a:pt x="127" y="196"/>
                      </a:lnTo>
                      <a:lnTo>
                        <a:pt x="125" y="196"/>
                      </a:lnTo>
                      <a:lnTo>
                        <a:pt x="125" y="194"/>
                      </a:lnTo>
                      <a:lnTo>
                        <a:pt x="123" y="194"/>
                      </a:lnTo>
                      <a:lnTo>
                        <a:pt x="121" y="192"/>
                      </a:lnTo>
                      <a:lnTo>
                        <a:pt x="121" y="190"/>
                      </a:lnTo>
                      <a:lnTo>
                        <a:pt x="119" y="190"/>
                      </a:lnTo>
                      <a:lnTo>
                        <a:pt x="119" y="189"/>
                      </a:lnTo>
                      <a:lnTo>
                        <a:pt x="119" y="187"/>
                      </a:lnTo>
                      <a:lnTo>
                        <a:pt x="117" y="187"/>
                      </a:lnTo>
                      <a:lnTo>
                        <a:pt x="117" y="185"/>
                      </a:lnTo>
                      <a:lnTo>
                        <a:pt x="115" y="185"/>
                      </a:lnTo>
                      <a:lnTo>
                        <a:pt x="115" y="183"/>
                      </a:lnTo>
                      <a:lnTo>
                        <a:pt x="113" y="183"/>
                      </a:lnTo>
                      <a:lnTo>
                        <a:pt x="111" y="183"/>
                      </a:lnTo>
                      <a:lnTo>
                        <a:pt x="110" y="181"/>
                      </a:lnTo>
                      <a:lnTo>
                        <a:pt x="108" y="181"/>
                      </a:lnTo>
                      <a:lnTo>
                        <a:pt x="106" y="181"/>
                      </a:lnTo>
                      <a:lnTo>
                        <a:pt x="106" y="179"/>
                      </a:lnTo>
                      <a:lnTo>
                        <a:pt x="104" y="179"/>
                      </a:lnTo>
                      <a:lnTo>
                        <a:pt x="102" y="179"/>
                      </a:lnTo>
                      <a:lnTo>
                        <a:pt x="102" y="177"/>
                      </a:lnTo>
                      <a:lnTo>
                        <a:pt x="100" y="177"/>
                      </a:lnTo>
                      <a:lnTo>
                        <a:pt x="100" y="175"/>
                      </a:lnTo>
                      <a:lnTo>
                        <a:pt x="98" y="175"/>
                      </a:lnTo>
                      <a:lnTo>
                        <a:pt x="98" y="173"/>
                      </a:lnTo>
                      <a:lnTo>
                        <a:pt x="96" y="173"/>
                      </a:lnTo>
                      <a:lnTo>
                        <a:pt x="96" y="171"/>
                      </a:lnTo>
                      <a:lnTo>
                        <a:pt x="94" y="171"/>
                      </a:lnTo>
                      <a:lnTo>
                        <a:pt x="94" y="169"/>
                      </a:lnTo>
                      <a:lnTo>
                        <a:pt x="92" y="169"/>
                      </a:lnTo>
                      <a:lnTo>
                        <a:pt x="92" y="167"/>
                      </a:lnTo>
                      <a:lnTo>
                        <a:pt x="92" y="165"/>
                      </a:lnTo>
                      <a:lnTo>
                        <a:pt x="90" y="165"/>
                      </a:lnTo>
                      <a:lnTo>
                        <a:pt x="88" y="165"/>
                      </a:lnTo>
                      <a:lnTo>
                        <a:pt x="88" y="164"/>
                      </a:lnTo>
                      <a:lnTo>
                        <a:pt x="88" y="162"/>
                      </a:lnTo>
                      <a:lnTo>
                        <a:pt x="87" y="162"/>
                      </a:lnTo>
                      <a:lnTo>
                        <a:pt x="88" y="162"/>
                      </a:lnTo>
                      <a:lnTo>
                        <a:pt x="88" y="160"/>
                      </a:lnTo>
                      <a:lnTo>
                        <a:pt x="87" y="160"/>
                      </a:lnTo>
                      <a:lnTo>
                        <a:pt x="87" y="158"/>
                      </a:lnTo>
                      <a:lnTo>
                        <a:pt x="85" y="158"/>
                      </a:lnTo>
                      <a:lnTo>
                        <a:pt x="85" y="156"/>
                      </a:lnTo>
                      <a:lnTo>
                        <a:pt x="83" y="156"/>
                      </a:lnTo>
                      <a:lnTo>
                        <a:pt x="83" y="154"/>
                      </a:lnTo>
                      <a:lnTo>
                        <a:pt x="85" y="154"/>
                      </a:lnTo>
                      <a:lnTo>
                        <a:pt x="85" y="152"/>
                      </a:lnTo>
                      <a:lnTo>
                        <a:pt x="85" y="150"/>
                      </a:lnTo>
                      <a:lnTo>
                        <a:pt x="85" y="148"/>
                      </a:lnTo>
                      <a:lnTo>
                        <a:pt x="83" y="148"/>
                      </a:lnTo>
                      <a:lnTo>
                        <a:pt x="81" y="148"/>
                      </a:lnTo>
                      <a:lnTo>
                        <a:pt x="81" y="146"/>
                      </a:lnTo>
                      <a:lnTo>
                        <a:pt x="81" y="144"/>
                      </a:lnTo>
                      <a:lnTo>
                        <a:pt x="81" y="142"/>
                      </a:lnTo>
                      <a:lnTo>
                        <a:pt x="79" y="141"/>
                      </a:lnTo>
                      <a:lnTo>
                        <a:pt x="77" y="141"/>
                      </a:lnTo>
                      <a:lnTo>
                        <a:pt x="77" y="139"/>
                      </a:lnTo>
                      <a:lnTo>
                        <a:pt x="75" y="139"/>
                      </a:lnTo>
                      <a:lnTo>
                        <a:pt x="73" y="139"/>
                      </a:lnTo>
                      <a:lnTo>
                        <a:pt x="71" y="139"/>
                      </a:lnTo>
                      <a:lnTo>
                        <a:pt x="69" y="139"/>
                      </a:lnTo>
                      <a:lnTo>
                        <a:pt x="67" y="139"/>
                      </a:lnTo>
                      <a:lnTo>
                        <a:pt x="67" y="137"/>
                      </a:lnTo>
                      <a:lnTo>
                        <a:pt x="65" y="139"/>
                      </a:lnTo>
                      <a:lnTo>
                        <a:pt x="63" y="139"/>
                      </a:lnTo>
                      <a:lnTo>
                        <a:pt x="62" y="139"/>
                      </a:lnTo>
                      <a:lnTo>
                        <a:pt x="60" y="139"/>
                      </a:lnTo>
                      <a:lnTo>
                        <a:pt x="60" y="137"/>
                      </a:lnTo>
                      <a:lnTo>
                        <a:pt x="58" y="137"/>
                      </a:lnTo>
                      <a:lnTo>
                        <a:pt x="58" y="139"/>
                      </a:lnTo>
                      <a:lnTo>
                        <a:pt x="56" y="139"/>
                      </a:lnTo>
                      <a:lnTo>
                        <a:pt x="54" y="137"/>
                      </a:lnTo>
                      <a:lnTo>
                        <a:pt x="52" y="137"/>
                      </a:lnTo>
                      <a:lnTo>
                        <a:pt x="50" y="137"/>
                      </a:lnTo>
                      <a:lnTo>
                        <a:pt x="50" y="135"/>
                      </a:lnTo>
                      <a:lnTo>
                        <a:pt x="50" y="133"/>
                      </a:lnTo>
                      <a:lnTo>
                        <a:pt x="48" y="133"/>
                      </a:lnTo>
                      <a:lnTo>
                        <a:pt x="48" y="131"/>
                      </a:lnTo>
                      <a:lnTo>
                        <a:pt x="48" y="129"/>
                      </a:lnTo>
                      <a:lnTo>
                        <a:pt x="46" y="129"/>
                      </a:lnTo>
                      <a:lnTo>
                        <a:pt x="46" y="127"/>
                      </a:lnTo>
                      <a:lnTo>
                        <a:pt x="48" y="127"/>
                      </a:lnTo>
                      <a:lnTo>
                        <a:pt x="46" y="127"/>
                      </a:lnTo>
                      <a:lnTo>
                        <a:pt x="48" y="125"/>
                      </a:lnTo>
                      <a:lnTo>
                        <a:pt x="46" y="125"/>
                      </a:lnTo>
                      <a:lnTo>
                        <a:pt x="46" y="123"/>
                      </a:lnTo>
                      <a:lnTo>
                        <a:pt x="46" y="121"/>
                      </a:lnTo>
                      <a:lnTo>
                        <a:pt x="46" y="119"/>
                      </a:lnTo>
                      <a:lnTo>
                        <a:pt x="46" y="117"/>
                      </a:lnTo>
                      <a:lnTo>
                        <a:pt x="44" y="117"/>
                      </a:lnTo>
                      <a:lnTo>
                        <a:pt x="44" y="116"/>
                      </a:lnTo>
                      <a:lnTo>
                        <a:pt x="42" y="116"/>
                      </a:lnTo>
                      <a:lnTo>
                        <a:pt x="42" y="114"/>
                      </a:lnTo>
                      <a:lnTo>
                        <a:pt x="40" y="114"/>
                      </a:lnTo>
                      <a:lnTo>
                        <a:pt x="40" y="112"/>
                      </a:lnTo>
                      <a:lnTo>
                        <a:pt x="39" y="112"/>
                      </a:lnTo>
                      <a:lnTo>
                        <a:pt x="37" y="110"/>
                      </a:lnTo>
                      <a:lnTo>
                        <a:pt x="35" y="110"/>
                      </a:lnTo>
                      <a:lnTo>
                        <a:pt x="35" y="108"/>
                      </a:lnTo>
                      <a:lnTo>
                        <a:pt x="35" y="106"/>
                      </a:lnTo>
                      <a:lnTo>
                        <a:pt x="33" y="104"/>
                      </a:lnTo>
                      <a:lnTo>
                        <a:pt x="33" y="102"/>
                      </a:lnTo>
                      <a:lnTo>
                        <a:pt x="31" y="102"/>
                      </a:lnTo>
                      <a:lnTo>
                        <a:pt x="31" y="100"/>
                      </a:lnTo>
                      <a:lnTo>
                        <a:pt x="29" y="100"/>
                      </a:lnTo>
                      <a:lnTo>
                        <a:pt x="29" y="98"/>
                      </a:lnTo>
                      <a:lnTo>
                        <a:pt x="29" y="96"/>
                      </a:lnTo>
                      <a:lnTo>
                        <a:pt x="27" y="96"/>
                      </a:lnTo>
                      <a:lnTo>
                        <a:pt x="27" y="94"/>
                      </a:lnTo>
                      <a:lnTo>
                        <a:pt x="27" y="93"/>
                      </a:lnTo>
                      <a:lnTo>
                        <a:pt x="25" y="93"/>
                      </a:lnTo>
                      <a:lnTo>
                        <a:pt x="23" y="91"/>
                      </a:lnTo>
                      <a:lnTo>
                        <a:pt x="21" y="89"/>
                      </a:lnTo>
                      <a:lnTo>
                        <a:pt x="19" y="89"/>
                      </a:lnTo>
                      <a:lnTo>
                        <a:pt x="19" y="87"/>
                      </a:lnTo>
                      <a:lnTo>
                        <a:pt x="19" y="85"/>
                      </a:lnTo>
                      <a:lnTo>
                        <a:pt x="17" y="85"/>
                      </a:lnTo>
                      <a:lnTo>
                        <a:pt x="17" y="83"/>
                      </a:lnTo>
                      <a:lnTo>
                        <a:pt x="15" y="83"/>
                      </a:lnTo>
                      <a:lnTo>
                        <a:pt x="15" y="81"/>
                      </a:lnTo>
                      <a:lnTo>
                        <a:pt x="14" y="81"/>
                      </a:lnTo>
                      <a:lnTo>
                        <a:pt x="14" y="79"/>
                      </a:lnTo>
                      <a:lnTo>
                        <a:pt x="14" y="77"/>
                      </a:lnTo>
                      <a:lnTo>
                        <a:pt x="12" y="77"/>
                      </a:lnTo>
                      <a:lnTo>
                        <a:pt x="10" y="75"/>
                      </a:lnTo>
                      <a:lnTo>
                        <a:pt x="8" y="75"/>
                      </a:lnTo>
                      <a:lnTo>
                        <a:pt x="6" y="75"/>
                      </a:lnTo>
                      <a:lnTo>
                        <a:pt x="6" y="73"/>
                      </a:lnTo>
                      <a:lnTo>
                        <a:pt x="4" y="73"/>
                      </a:lnTo>
                      <a:lnTo>
                        <a:pt x="4" y="71"/>
                      </a:lnTo>
                      <a:lnTo>
                        <a:pt x="2" y="71"/>
                      </a:lnTo>
                      <a:lnTo>
                        <a:pt x="2" y="69"/>
                      </a:lnTo>
                      <a:lnTo>
                        <a:pt x="2" y="68"/>
                      </a:lnTo>
                      <a:lnTo>
                        <a:pt x="2" y="66"/>
                      </a:lnTo>
                      <a:lnTo>
                        <a:pt x="4" y="66"/>
                      </a:lnTo>
                      <a:lnTo>
                        <a:pt x="4" y="64"/>
                      </a:lnTo>
                      <a:lnTo>
                        <a:pt x="4" y="62"/>
                      </a:lnTo>
                      <a:lnTo>
                        <a:pt x="2" y="62"/>
                      </a:lnTo>
                      <a:lnTo>
                        <a:pt x="2" y="60"/>
                      </a:lnTo>
                      <a:lnTo>
                        <a:pt x="0" y="58"/>
                      </a:lnTo>
                      <a:lnTo>
                        <a:pt x="2" y="56"/>
                      </a:lnTo>
                      <a:lnTo>
                        <a:pt x="2" y="54"/>
                      </a:lnTo>
                      <a:lnTo>
                        <a:pt x="2" y="52"/>
                      </a:lnTo>
                      <a:lnTo>
                        <a:pt x="2" y="50"/>
                      </a:lnTo>
                      <a:lnTo>
                        <a:pt x="4" y="50"/>
                      </a:lnTo>
                      <a:lnTo>
                        <a:pt x="4" y="48"/>
                      </a:lnTo>
                      <a:lnTo>
                        <a:pt x="4" y="46"/>
                      </a:lnTo>
                      <a:lnTo>
                        <a:pt x="6" y="46"/>
                      </a:lnTo>
                      <a:lnTo>
                        <a:pt x="6" y="45"/>
                      </a:lnTo>
                      <a:lnTo>
                        <a:pt x="8" y="45"/>
                      </a:lnTo>
                      <a:lnTo>
                        <a:pt x="10" y="43"/>
                      </a:lnTo>
                      <a:lnTo>
                        <a:pt x="10" y="41"/>
                      </a:lnTo>
                      <a:lnTo>
                        <a:pt x="10" y="39"/>
                      </a:lnTo>
                      <a:lnTo>
                        <a:pt x="10" y="37"/>
                      </a:lnTo>
                      <a:lnTo>
                        <a:pt x="12" y="37"/>
                      </a:lnTo>
                      <a:lnTo>
                        <a:pt x="12" y="35"/>
                      </a:lnTo>
                      <a:lnTo>
                        <a:pt x="14" y="35"/>
                      </a:lnTo>
                      <a:lnTo>
                        <a:pt x="14" y="33"/>
                      </a:lnTo>
                      <a:lnTo>
                        <a:pt x="14" y="31"/>
                      </a:lnTo>
                      <a:lnTo>
                        <a:pt x="14" y="29"/>
                      </a:lnTo>
                      <a:lnTo>
                        <a:pt x="14" y="27"/>
                      </a:lnTo>
                      <a:lnTo>
                        <a:pt x="15" y="27"/>
                      </a:lnTo>
                      <a:lnTo>
                        <a:pt x="15" y="25"/>
                      </a:lnTo>
                      <a:lnTo>
                        <a:pt x="15" y="23"/>
                      </a:lnTo>
                      <a:lnTo>
                        <a:pt x="15" y="21"/>
                      </a:lnTo>
                      <a:lnTo>
                        <a:pt x="15" y="20"/>
                      </a:lnTo>
                      <a:lnTo>
                        <a:pt x="14" y="20"/>
                      </a:lnTo>
                      <a:lnTo>
                        <a:pt x="14" y="18"/>
                      </a:lnTo>
                      <a:lnTo>
                        <a:pt x="14" y="16"/>
                      </a:lnTo>
                      <a:lnTo>
                        <a:pt x="12" y="16"/>
                      </a:lnTo>
                      <a:lnTo>
                        <a:pt x="12" y="14"/>
                      </a:lnTo>
                      <a:lnTo>
                        <a:pt x="14" y="14"/>
                      </a:lnTo>
                      <a:lnTo>
                        <a:pt x="14" y="12"/>
                      </a:lnTo>
                      <a:lnTo>
                        <a:pt x="14" y="10"/>
                      </a:lnTo>
                      <a:lnTo>
                        <a:pt x="12" y="10"/>
                      </a:lnTo>
                      <a:lnTo>
                        <a:pt x="12" y="8"/>
                      </a:lnTo>
                      <a:lnTo>
                        <a:pt x="14" y="8"/>
                      </a:lnTo>
                      <a:lnTo>
                        <a:pt x="14" y="6"/>
                      </a:lnTo>
                      <a:lnTo>
                        <a:pt x="15" y="6"/>
                      </a:lnTo>
                      <a:lnTo>
                        <a:pt x="15" y="4"/>
                      </a:lnTo>
                      <a:lnTo>
                        <a:pt x="15" y="6"/>
                      </a:lnTo>
                      <a:lnTo>
                        <a:pt x="17" y="6"/>
                      </a:lnTo>
                      <a:lnTo>
                        <a:pt x="17" y="4"/>
                      </a:lnTo>
                      <a:lnTo>
                        <a:pt x="19" y="4"/>
                      </a:lnTo>
                      <a:lnTo>
                        <a:pt x="19" y="6"/>
                      </a:lnTo>
                      <a:lnTo>
                        <a:pt x="17" y="6"/>
                      </a:lnTo>
                      <a:lnTo>
                        <a:pt x="17" y="8"/>
                      </a:lnTo>
                      <a:lnTo>
                        <a:pt x="17" y="10"/>
                      </a:lnTo>
                      <a:lnTo>
                        <a:pt x="19" y="10"/>
                      </a:lnTo>
                      <a:lnTo>
                        <a:pt x="21" y="10"/>
                      </a:lnTo>
                      <a:lnTo>
                        <a:pt x="21" y="8"/>
                      </a:lnTo>
                      <a:lnTo>
                        <a:pt x="21" y="10"/>
                      </a:lnTo>
                      <a:lnTo>
                        <a:pt x="23" y="10"/>
                      </a:lnTo>
                      <a:lnTo>
                        <a:pt x="25" y="10"/>
                      </a:lnTo>
                      <a:lnTo>
                        <a:pt x="27" y="10"/>
                      </a:lnTo>
                      <a:lnTo>
                        <a:pt x="27" y="8"/>
                      </a:lnTo>
                      <a:lnTo>
                        <a:pt x="29" y="8"/>
                      </a:lnTo>
                      <a:lnTo>
                        <a:pt x="31" y="8"/>
                      </a:lnTo>
                      <a:lnTo>
                        <a:pt x="31" y="6"/>
                      </a:lnTo>
                      <a:lnTo>
                        <a:pt x="33" y="6"/>
                      </a:lnTo>
                      <a:lnTo>
                        <a:pt x="35" y="6"/>
                      </a:lnTo>
                      <a:lnTo>
                        <a:pt x="37" y="6"/>
                      </a:lnTo>
                      <a:lnTo>
                        <a:pt x="37" y="4"/>
                      </a:lnTo>
                      <a:lnTo>
                        <a:pt x="37" y="2"/>
                      </a:lnTo>
                      <a:lnTo>
                        <a:pt x="35" y="2"/>
                      </a:lnTo>
                      <a:lnTo>
                        <a:pt x="37" y="2"/>
                      </a:lnTo>
                      <a:lnTo>
                        <a:pt x="39" y="0"/>
                      </a:lnTo>
                      <a:lnTo>
                        <a:pt x="40" y="0"/>
                      </a:lnTo>
                    </a:path>
                  </a:pathLst>
                </a:custGeom>
                <a:solidFill>
                  <a:srgbClr val="4BAFC8"/>
                </a:solidFill>
                <a:ln w="9525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</p:spPr>
              <p:txBody>
                <a:bodyPr/>
                <a:lstStyle/>
                <a:p>
                  <a:endParaRPr lang="zh-CN" altLang="en-US" kern="0">
                    <a:solidFill>
                      <a:sysClr val="windowText" lastClr="000000"/>
                    </a:solidFill>
                  </a:endParaRPr>
                </a:p>
              </p:txBody>
            </p:sp>
          </p:grpSp>
          <p:sp>
            <p:nvSpPr>
              <p:cNvPr id="74" name="Freeform 23"/>
              <p:cNvSpPr>
                <a:spLocks/>
              </p:cNvSpPr>
              <p:nvPr/>
            </p:nvSpPr>
            <p:spPr bwMode="auto">
              <a:xfrm>
                <a:off x="3637584" y="2224881"/>
                <a:ext cx="662901" cy="320675"/>
              </a:xfrm>
              <a:custGeom>
                <a:avLst/>
                <a:gdLst>
                  <a:gd name="T0" fmla="*/ 2147483647 w 417"/>
                  <a:gd name="T1" fmla="*/ 2147483647 h 202"/>
                  <a:gd name="T2" fmla="*/ 2147483647 w 417"/>
                  <a:gd name="T3" fmla="*/ 2147483647 h 202"/>
                  <a:gd name="T4" fmla="*/ 2147483647 w 417"/>
                  <a:gd name="T5" fmla="*/ 2147483647 h 202"/>
                  <a:gd name="T6" fmla="*/ 2147483647 w 417"/>
                  <a:gd name="T7" fmla="*/ 2147483647 h 202"/>
                  <a:gd name="T8" fmla="*/ 2147483647 w 417"/>
                  <a:gd name="T9" fmla="*/ 2147483647 h 202"/>
                  <a:gd name="T10" fmla="*/ 2147483647 w 417"/>
                  <a:gd name="T11" fmla="*/ 2147483647 h 202"/>
                  <a:gd name="T12" fmla="*/ 2147483647 w 417"/>
                  <a:gd name="T13" fmla="*/ 2147483647 h 202"/>
                  <a:gd name="T14" fmla="*/ 2147483647 w 417"/>
                  <a:gd name="T15" fmla="*/ 0 h 202"/>
                  <a:gd name="T16" fmla="*/ 2147483647 w 417"/>
                  <a:gd name="T17" fmla="*/ 2147483647 h 202"/>
                  <a:gd name="T18" fmla="*/ 2147483647 w 417"/>
                  <a:gd name="T19" fmla="*/ 2147483647 h 202"/>
                  <a:gd name="T20" fmla="*/ 2147483647 w 417"/>
                  <a:gd name="T21" fmla="*/ 2147483647 h 202"/>
                  <a:gd name="T22" fmla="*/ 2147483647 w 417"/>
                  <a:gd name="T23" fmla="*/ 2147483647 h 202"/>
                  <a:gd name="T24" fmla="*/ 2147483647 w 417"/>
                  <a:gd name="T25" fmla="*/ 2147483647 h 202"/>
                  <a:gd name="T26" fmla="*/ 2147483647 w 417"/>
                  <a:gd name="T27" fmla="*/ 2147483647 h 202"/>
                  <a:gd name="T28" fmla="*/ 2147483647 w 417"/>
                  <a:gd name="T29" fmla="*/ 2147483647 h 202"/>
                  <a:gd name="T30" fmla="*/ 2147483647 w 417"/>
                  <a:gd name="T31" fmla="*/ 2147483647 h 202"/>
                  <a:gd name="T32" fmla="*/ 2147483647 w 417"/>
                  <a:gd name="T33" fmla="*/ 2147483647 h 202"/>
                  <a:gd name="T34" fmla="*/ 2147483647 w 417"/>
                  <a:gd name="T35" fmla="*/ 2147483647 h 202"/>
                  <a:gd name="T36" fmla="*/ 2147483647 w 417"/>
                  <a:gd name="T37" fmla="*/ 2147483647 h 202"/>
                  <a:gd name="T38" fmla="*/ 2147483647 w 417"/>
                  <a:gd name="T39" fmla="*/ 2147483647 h 202"/>
                  <a:gd name="T40" fmla="*/ 2147483647 w 417"/>
                  <a:gd name="T41" fmla="*/ 2147483647 h 202"/>
                  <a:gd name="T42" fmla="*/ 2147483647 w 417"/>
                  <a:gd name="T43" fmla="*/ 2147483647 h 202"/>
                  <a:gd name="T44" fmla="*/ 2147483647 w 417"/>
                  <a:gd name="T45" fmla="*/ 2147483647 h 202"/>
                  <a:gd name="T46" fmla="*/ 2147483647 w 417"/>
                  <a:gd name="T47" fmla="*/ 2147483647 h 202"/>
                  <a:gd name="T48" fmla="*/ 2147483647 w 417"/>
                  <a:gd name="T49" fmla="*/ 2147483647 h 202"/>
                  <a:gd name="T50" fmla="*/ 2147483647 w 417"/>
                  <a:gd name="T51" fmla="*/ 2147483647 h 202"/>
                  <a:gd name="T52" fmla="*/ 2147483647 w 417"/>
                  <a:gd name="T53" fmla="*/ 2147483647 h 202"/>
                  <a:gd name="T54" fmla="*/ 2147483647 w 417"/>
                  <a:gd name="T55" fmla="*/ 2147483647 h 202"/>
                  <a:gd name="T56" fmla="*/ 2147483647 w 417"/>
                  <a:gd name="T57" fmla="*/ 2147483647 h 202"/>
                  <a:gd name="T58" fmla="*/ 2147483647 w 417"/>
                  <a:gd name="T59" fmla="*/ 2147483647 h 202"/>
                  <a:gd name="T60" fmla="*/ 2147483647 w 417"/>
                  <a:gd name="T61" fmla="*/ 2147483647 h 202"/>
                  <a:gd name="T62" fmla="*/ 2147483647 w 417"/>
                  <a:gd name="T63" fmla="*/ 2147483647 h 202"/>
                  <a:gd name="T64" fmla="*/ 2147483647 w 417"/>
                  <a:gd name="T65" fmla="*/ 2147483647 h 202"/>
                  <a:gd name="T66" fmla="*/ 2147483647 w 417"/>
                  <a:gd name="T67" fmla="*/ 2147483647 h 202"/>
                  <a:gd name="T68" fmla="*/ 2147483647 w 417"/>
                  <a:gd name="T69" fmla="*/ 2147483647 h 202"/>
                  <a:gd name="T70" fmla="*/ 2147483647 w 417"/>
                  <a:gd name="T71" fmla="*/ 2147483647 h 202"/>
                  <a:gd name="T72" fmla="*/ 2147483647 w 417"/>
                  <a:gd name="T73" fmla="*/ 2147483647 h 202"/>
                  <a:gd name="T74" fmla="*/ 2147483647 w 417"/>
                  <a:gd name="T75" fmla="*/ 2147483647 h 202"/>
                  <a:gd name="T76" fmla="*/ 2147483647 w 417"/>
                  <a:gd name="T77" fmla="*/ 2147483647 h 202"/>
                  <a:gd name="T78" fmla="*/ 2147483647 w 417"/>
                  <a:gd name="T79" fmla="*/ 2147483647 h 202"/>
                  <a:gd name="T80" fmla="*/ 2147483647 w 417"/>
                  <a:gd name="T81" fmla="*/ 2147483647 h 202"/>
                  <a:gd name="T82" fmla="*/ 2147483647 w 417"/>
                  <a:gd name="T83" fmla="*/ 2147483647 h 202"/>
                  <a:gd name="T84" fmla="*/ 2147483647 w 417"/>
                  <a:gd name="T85" fmla="*/ 2147483647 h 202"/>
                  <a:gd name="T86" fmla="*/ 2147483647 w 417"/>
                  <a:gd name="T87" fmla="*/ 2147483647 h 202"/>
                  <a:gd name="T88" fmla="*/ 2147483647 w 417"/>
                  <a:gd name="T89" fmla="*/ 2147483647 h 202"/>
                  <a:gd name="T90" fmla="*/ 2147483647 w 417"/>
                  <a:gd name="T91" fmla="*/ 2147483647 h 202"/>
                  <a:gd name="T92" fmla="*/ 2147483647 w 417"/>
                  <a:gd name="T93" fmla="*/ 2147483647 h 202"/>
                  <a:gd name="T94" fmla="*/ 2147483647 w 417"/>
                  <a:gd name="T95" fmla="*/ 2147483647 h 202"/>
                  <a:gd name="T96" fmla="*/ 2147483647 w 417"/>
                  <a:gd name="T97" fmla="*/ 2147483647 h 202"/>
                  <a:gd name="T98" fmla="*/ 2147483647 w 417"/>
                  <a:gd name="T99" fmla="*/ 2147483647 h 202"/>
                  <a:gd name="T100" fmla="*/ 2147483647 w 417"/>
                  <a:gd name="T101" fmla="*/ 2147483647 h 202"/>
                  <a:gd name="T102" fmla="*/ 2147483647 w 417"/>
                  <a:gd name="T103" fmla="*/ 2147483647 h 202"/>
                  <a:gd name="T104" fmla="*/ 2147483647 w 417"/>
                  <a:gd name="T105" fmla="*/ 2147483647 h 202"/>
                  <a:gd name="T106" fmla="*/ 2147483647 w 417"/>
                  <a:gd name="T107" fmla="*/ 2147483647 h 202"/>
                  <a:gd name="T108" fmla="*/ 2147483647 w 417"/>
                  <a:gd name="T109" fmla="*/ 2147483647 h 202"/>
                  <a:gd name="T110" fmla="*/ 2147483647 w 417"/>
                  <a:gd name="T111" fmla="*/ 2147483647 h 202"/>
                  <a:gd name="T112" fmla="*/ 2147483647 w 417"/>
                  <a:gd name="T113" fmla="*/ 2147483647 h 202"/>
                  <a:gd name="T114" fmla="*/ 2147483647 w 417"/>
                  <a:gd name="T115" fmla="*/ 2147483647 h 202"/>
                  <a:gd name="T116" fmla="*/ 2147483647 w 417"/>
                  <a:gd name="T117" fmla="*/ 2147483647 h 202"/>
                  <a:gd name="T118" fmla="*/ 2147483647 w 417"/>
                  <a:gd name="T119" fmla="*/ 2147483647 h 202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w 417"/>
                  <a:gd name="T181" fmla="*/ 0 h 202"/>
                  <a:gd name="T182" fmla="*/ 417 w 417"/>
                  <a:gd name="T183" fmla="*/ 202 h 202"/>
                </a:gdLst>
                <a:ahLst/>
                <a:cxnLst>
                  <a:cxn ang="T120">
                    <a:pos x="T0" y="T1"/>
                  </a:cxn>
                  <a:cxn ang="T121">
                    <a:pos x="T2" y="T3"/>
                  </a:cxn>
                  <a:cxn ang="T122">
                    <a:pos x="T4" y="T5"/>
                  </a:cxn>
                  <a:cxn ang="T123">
                    <a:pos x="T6" y="T7"/>
                  </a:cxn>
                  <a:cxn ang="T124">
                    <a:pos x="T8" y="T9"/>
                  </a:cxn>
                  <a:cxn ang="T125">
                    <a:pos x="T10" y="T11"/>
                  </a:cxn>
                  <a:cxn ang="T126">
                    <a:pos x="T12" y="T13"/>
                  </a:cxn>
                  <a:cxn ang="T127">
                    <a:pos x="T14" y="T15"/>
                  </a:cxn>
                  <a:cxn ang="T128">
                    <a:pos x="T16" y="T17"/>
                  </a:cxn>
                  <a:cxn ang="T129">
                    <a:pos x="T18" y="T19"/>
                  </a:cxn>
                  <a:cxn ang="T130">
                    <a:pos x="T20" y="T21"/>
                  </a:cxn>
                  <a:cxn ang="T131">
                    <a:pos x="T22" y="T23"/>
                  </a:cxn>
                  <a:cxn ang="T132">
                    <a:pos x="T24" y="T25"/>
                  </a:cxn>
                  <a:cxn ang="T133">
                    <a:pos x="T26" y="T27"/>
                  </a:cxn>
                  <a:cxn ang="T134">
                    <a:pos x="T28" y="T29"/>
                  </a:cxn>
                  <a:cxn ang="T135">
                    <a:pos x="T30" y="T31"/>
                  </a:cxn>
                  <a:cxn ang="T136">
                    <a:pos x="T32" y="T33"/>
                  </a:cxn>
                  <a:cxn ang="T137">
                    <a:pos x="T34" y="T35"/>
                  </a:cxn>
                  <a:cxn ang="T138">
                    <a:pos x="T36" y="T37"/>
                  </a:cxn>
                  <a:cxn ang="T139">
                    <a:pos x="T38" y="T39"/>
                  </a:cxn>
                  <a:cxn ang="T140">
                    <a:pos x="T40" y="T41"/>
                  </a:cxn>
                  <a:cxn ang="T141">
                    <a:pos x="T42" y="T43"/>
                  </a:cxn>
                  <a:cxn ang="T142">
                    <a:pos x="T44" y="T45"/>
                  </a:cxn>
                  <a:cxn ang="T143">
                    <a:pos x="T46" y="T47"/>
                  </a:cxn>
                  <a:cxn ang="T144">
                    <a:pos x="T48" y="T49"/>
                  </a:cxn>
                  <a:cxn ang="T145">
                    <a:pos x="T50" y="T51"/>
                  </a:cxn>
                  <a:cxn ang="T146">
                    <a:pos x="T52" y="T53"/>
                  </a:cxn>
                  <a:cxn ang="T147">
                    <a:pos x="T54" y="T55"/>
                  </a:cxn>
                  <a:cxn ang="T148">
                    <a:pos x="T56" y="T57"/>
                  </a:cxn>
                  <a:cxn ang="T149">
                    <a:pos x="T58" y="T59"/>
                  </a:cxn>
                  <a:cxn ang="T150">
                    <a:pos x="T60" y="T61"/>
                  </a:cxn>
                  <a:cxn ang="T151">
                    <a:pos x="T62" y="T63"/>
                  </a:cxn>
                  <a:cxn ang="T152">
                    <a:pos x="T64" y="T65"/>
                  </a:cxn>
                  <a:cxn ang="T153">
                    <a:pos x="T66" y="T67"/>
                  </a:cxn>
                  <a:cxn ang="T154">
                    <a:pos x="T68" y="T69"/>
                  </a:cxn>
                  <a:cxn ang="T155">
                    <a:pos x="T70" y="T71"/>
                  </a:cxn>
                  <a:cxn ang="T156">
                    <a:pos x="T72" y="T73"/>
                  </a:cxn>
                  <a:cxn ang="T157">
                    <a:pos x="T74" y="T75"/>
                  </a:cxn>
                  <a:cxn ang="T158">
                    <a:pos x="T76" y="T77"/>
                  </a:cxn>
                  <a:cxn ang="T159">
                    <a:pos x="T78" y="T79"/>
                  </a:cxn>
                  <a:cxn ang="T160">
                    <a:pos x="T80" y="T81"/>
                  </a:cxn>
                  <a:cxn ang="T161">
                    <a:pos x="T82" y="T83"/>
                  </a:cxn>
                  <a:cxn ang="T162">
                    <a:pos x="T84" y="T85"/>
                  </a:cxn>
                  <a:cxn ang="T163">
                    <a:pos x="T86" y="T87"/>
                  </a:cxn>
                  <a:cxn ang="T164">
                    <a:pos x="T88" y="T89"/>
                  </a:cxn>
                  <a:cxn ang="T165">
                    <a:pos x="T90" y="T91"/>
                  </a:cxn>
                  <a:cxn ang="T166">
                    <a:pos x="T92" y="T93"/>
                  </a:cxn>
                  <a:cxn ang="T167">
                    <a:pos x="T94" y="T95"/>
                  </a:cxn>
                  <a:cxn ang="T168">
                    <a:pos x="T96" y="T97"/>
                  </a:cxn>
                  <a:cxn ang="T169">
                    <a:pos x="T98" y="T99"/>
                  </a:cxn>
                  <a:cxn ang="T170">
                    <a:pos x="T100" y="T101"/>
                  </a:cxn>
                  <a:cxn ang="T171">
                    <a:pos x="T102" y="T103"/>
                  </a:cxn>
                  <a:cxn ang="T172">
                    <a:pos x="T104" y="T105"/>
                  </a:cxn>
                  <a:cxn ang="T173">
                    <a:pos x="T106" y="T107"/>
                  </a:cxn>
                  <a:cxn ang="T174">
                    <a:pos x="T108" y="T109"/>
                  </a:cxn>
                  <a:cxn ang="T175">
                    <a:pos x="T110" y="T111"/>
                  </a:cxn>
                  <a:cxn ang="T176">
                    <a:pos x="T112" y="T113"/>
                  </a:cxn>
                  <a:cxn ang="T177">
                    <a:pos x="T114" y="T115"/>
                  </a:cxn>
                  <a:cxn ang="T178">
                    <a:pos x="T116" y="T117"/>
                  </a:cxn>
                  <a:cxn ang="T179">
                    <a:pos x="T118" y="T119"/>
                  </a:cxn>
                </a:cxnLst>
                <a:rect l="T180" t="T181" r="T182" b="T183"/>
                <a:pathLst>
                  <a:path w="417" h="202">
                    <a:moveTo>
                      <a:pt x="21" y="31"/>
                    </a:moveTo>
                    <a:lnTo>
                      <a:pt x="23" y="31"/>
                    </a:lnTo>
                    <a:lnTo>
                      <a:pt x="25" y="31"/>
                    </a:lnTo>
                    <a:lnTo>
                      <a:pt x="27" y="31"/>
                    </a:lnTo>
                    <a:lnTo>
                      <a:pt x="29" y="31"/>
                    </a:lnTo>
                    <a:lnTo>
                      <a:pt x="31" y="31"/>
                    </a:lnTo>
                    <a:lnTo>
                      <a:pt x="33" y="31"/>
                    </a:lnTo>
                    <a:lnTo>
                      <a:pt x="35" y="31"/>
                    </a:lnTo>
                    <a:lnTo>
                      <a:pt x="37" y="31"/>
                    </a:lnTo>
                    <a:lnTo>
                      <a:pt x="39" y="31"/>
                    </a:lnTo>
                    <a:lnTo>
                      <a:pt x="41" y="31"/>
                    </a:lnTo>
                    <a:lnTo>
                      <a:pt x="42" y="31"/>
                    </a:lnTo>
                    <a:lnTo>
                      <a:pt x="42" y="29"/>
                    </a:lnTo>
                    <a:lnTo>
                      <a:pt x="44" y="29"/>
                    </a:lnTo>
                    <a:lnTo>
                      <a:pt x="46" y="29"/>
                    </a:lnTo>
                    <a:lnTo>
                      <a:pt x="48" y="29"/>
                    </a:lnTo>
                    <a:lnTo>
                      <a:pt x="52" y="29"/>
                    </a:lnTo>
                    <a:lnTo>
                      <a:pt x="54" y="29"/>
                    </a:lnTo>
                    <a:lnTo>
                      <a:pt x="56" y="29"/>
                    </a:lnTo>
                    <a:lnTo>
                      <a:pt x="60" y="29"/>
                    </a:lnTo>
                    <a:lnTo>
                      <a:pt x="73" y="27"/>
                    </a:lnTo>
                    <a:lnTo>
                      <a:pt x="75" y="27"/>
                    </a:lnTo>
                    <a:lnTo>
                      <a:pt x="79" y="27"/>
                    </a:lnTo>
                    <a:lnTo>
                      <a:pt x="81" y="27"/>
                    </a:lnTo>
                    <a:lnTo>
                      <a:pt x="83" y="27"/>
                    </a:lnTo>
                    <a:lnTo>
                      <a:pt x="96" y="25"/>
                    </a:lnTo>
                    <a:lnTo>
                      <a:pt x="100" y="25"/>
                    </a:lnTo>
                    <a:lnTo>
                      <a:pt x="104" y="25"/>
                    </a:lnTo>
                    <a:lnTo>
                      <a:pt x="115" y="23"/>
                    </a:lnTo>
                    <a:lnTo>
                      <a:pt x="119" y="23"/>
                    </a:lnTo>
                    <a:lnTo>
                      <a:pt x="133" y="23"/>
                    </a:lnTo>
                    <a:lnTo>
                      <a:pt x="135" y="23"/>
                    </a:lnTo>
                    <a:lnTo>
                      <a:pt x="144" y="21"/>
                    </a:lnTo>
                    <a:lnTo>
                      <a:pt x="150" y="21"/>
                    </a:lnTo>
                    <a:lnTo>
                      <a:pt x="152" y="21"/>
                    </a:lnTo>
                    <a:lnTo>
                      <a:pt x="167" y="19"/>
                    </a:lnTo>
                    <a:lnTo>
                      <a:pt x="169" y="19"/>
                    </a:lnTo>
                    <a:lnTo>
                      <a:pt x="173" y="19"/>
                    </a:lnTo>
                    <a:lnTo>
                      <a:pt x="177" y="19"/>
                    </a:lnTo>
                    <a:lnTo>
                      <a:pt x="185" y="17"/>
                    </a:lnTo>
                    <a:lnTo>
                      <a:pt x="186" y="17"/>
                    </a:lnTo>
                    <a:lnTo>
                      <a:pt x="188" y="17"/>
                    </a:lnTo>
                    <a:lnTo>
                      <a:pt x="190" y="17"/>
                    </a:lnTo>
                    <a:lnTo>
                      <a:pt x="198" y="17"/>
                    </a:lnTo>
                    <a:lnTo>
                      <a:pt x="213" y="16"/>
                    </a:lnTo>
                    <a:lnTo>
                      <a:pt x="225" y="16"/>
                    </a:lnTo>
                    <a:lnTo>
                      <a:pt x="236" y="14"/>
                    </a:lnTo>
                    <a:lnTo>
                      <a:pt x="248" y="14"/>
                    </a:lnTo>
                    <a:lnTo>
                      <a:pt x="273" y="12"/>
                    </a:lnTo>
                    <a:lnTo>
                      <a:pt x="275" y="12"/>
                    </a:lnTo>
                    <a:lnTo>
                      <a:pt x="277" y="12"/>
                    </a:lnTo>
                    <a:lnTo>
                      <a:pt x="279" y="12"/>
                    </a:lnTo>
                    <a:lnTo>
                      <a:pt x="281" y="10"/>
                    </a:lnTo>
                    <a:lnTo>
                      <a:pt x="309" y="8"/>
                    </a:lnTo>
                    <a:lnTo>
                      <a:pt x="317" y="8"/>
                    </a:lnTo>
                    <a:lnTo>
                      <a:pt x="334" y="6"/>
                    </a:lnTo>
                    <a:lnTo>
                      <a:pt x="346" y="6"/>
                    </a:lnTo>
                    <a:lnTo>
                      <a:pt x="348" y="6"/>
                    </a:lnTo>
                    <a:lnTo>
                      <a:pt x="350" y="6"/>
                    </a:lnTo>
                    <a:lnTo>
                      <a:pt x="354" y="4"/>
                    </a:lnTo>
                    <a:lnTo>
                      <a:pt x="355" y="4"/>
                    </a:lnTo>
                    <a:lnTo>
                      <a:pt x="357" y="4"/>
                    </a:lnTo>
                    <a:lnTo>
                      <a:pt x="359" y="4"/>
                    </a:lnTo>
                    <a:lnTo>
                      <a:pt x="413" y="0"/>
                    </a:lnTo>
                    <a:lnTo>
                      <a:pt x="415" y="0"/>
                    </a:lnTo>
                    <a:lnTo>
                      <a:pt x="415" y="2"/>
                    </a:lnTo>
                    <a:lnTo>
                      <a:pt x="415" y="4"/>
                    </a:lnTo>
                    <a:lnTo>
                      <a:pt x="415" y="6"/>
                    </a:lnTo>
                    <a:lnTo>
                      <a:pt x="415" y="8"/>
                    </a:lnTo>
                    <a:lnTo>
                      <a:pt x="415" y="10"/>
                    </a:lnTo>
                    <a:lnTo>
                      <a:pt x="415" y="12"/>
                    </a:lnTo>
                    <a:lnTo>
                      <a:pt x="413" y="12"/>
                    </a:lnTo>
                    <a:lnTo>
                      <a:pt x="413" y="14"/>
                    </a:lnTo>
                    <a:lnTo>
                      <a:pt x="413" y="16"/>
                    </a:lnTo>
                    <a:lnTo>
                      <a:pt x="413" y="17"/>
                    </a:lnTo>
                    <a:lnTo>
                      <a:pt x="413" y="19"/>
                    </a:lnTo>
                    <a:lnTo>
                      <a:pt x="413" y="21"/>
                    </a:lnTo>
                    <a:lnTo>
                      <a:pt x="413" y="23"/>
                    </a:lnTo>
                    <a:lnTo>
                      <a:pt x="413" y="25"/>
                    </a:lnTo>
                    <a:lnTo>
                      <a:pt x="413" y="27"/>
                    </a:lnTo>
                    <a:lnTo>
                      <a:pt x="413" y="29"/>
                    </a:lnTo>
                    <a:lnTo>
                      <a:pt x="413" y="31"/>
                    </a:lnTo>
                    <a:lnTo>
                      <a:pt x="413" y="33"/>
                    </a:lnTo>
                    <a:lnTo>
                      <a:pt x="413" y="35"/>
                    </a:lnTo>
                    <a:lnTo>
                      <a:pt x="413" y="37"/>
                    </a:lnTo>
                    <a:lnTo>
                      <a:pt x="413" y="39"/>
                    </a:lnTo>
                    <a:lnTo>
                      <a:pt x="413" y="41"/>
                    </a:lnTo>
                    <a:lnTo>
                      <a:pt x="415" y="41"/>
                    </a:lnTo>
                    <a:lnTo>
                      <a:pt x="415" y="42"/>
                    </a:lnTo>
                    <a:lnTo>
                      <a:pt x="415" y="44"/>
                    </a:lnTo>
                    <a:lnTo>
                      <a:pt x="415" y="46"/>
                    </a:lnTo>
                    <a:lnTo>
                      <a:pt x="415" y="48"/>
                    </a:lnTo>
                    <a:lnTo>
                      <a:pt x="415" y="50"/>
                    </a:lnTo>
                    <a:lnTo>
                      <a:pt x="415" y="52"/>
                    </a:lnTo>
                    <a:lnTo>
                      <a:pt x="415" y="54"/>
                    </a:lnTo>
                    <a:lnTo>
                      <a:pt x="415" y="56"/>
                    </a:lnTo>
                    <a:lnTo>
                      <a:pt x="415" y="58"/>
                    </a:lnTo>
                    <a:lnTo>
                      <a:pt x="415" y="60"/>
                    </a:lnTo>
                    <a:lnTo>
                      <a:pt x="415" y="62"/>
                    </a:lnTo>
                    <a:lnTo>
                      <a:pt x="415" y="64"/>
                    </a:lnTo>
                    <a:lnTo>
                      <a:pt x="415" y="65"/>
                    </a:lnTo>
                    <a:lnTo>
                      <a:pt x="415" y="67"/>
                    </a:lnTo>
                    <a:lnTo>
                      <a:pt x="415" y="69"/>
                    </a:lnTo>
                    <a:lnTo>
                      <a:pt x="415" y="71"/>
                    </a:lnTo>
                    <a:lnTo>
                      <a:pt x="415" y="73"/>
                    </a:lnTo>
                    <a:lnTo>
                      <a:pt x="415" y="75"/>
                    </a:lnTo>
                    <a:lnTo>
                      <a:pt x="415" y="77"/>
                    </a:lnTo>
                    <a:lnTo>
                      <a:pt x="415" y="79"/>
                    </a:lnTo>
                    <a:lnTo>
                      <a:pt x="415" y="81"/>
                    </a:lnTo>
                    <a:lnTo>
                      <a:pt x="415" y="83"/>
                    </a:lnTo>
                    <a:lnTo>
                      <a:pt x="415" y="85"/>
                    </a:lnTo>
                    <a:lnTo>
                      <a:pt x="415" y="87"/>
                    </a:lnTo>
                    <a:lnTo>
                      <a:pt x="415" y="89"/>
                    </a:lnTo>
                    <a:lnTo>
                      <a:pt x="417" y="90"/>
                    </a:lnTo>
                    <a:lnTo>
                      <a:pt x="417" y="92"/>
                    </a:lnTo>
                    <a:lnTo>
                      <a:pt x="417" y="94"/>
                    </a:lnTo>
                    <a:lnTo>
                      <a:pt x="417" y="96"/>
                    </a:lnTo>
                    <a:lnTo>
                      <a:pt x="417" y="98"/>
                    </a:lnTo>
                    <a:lnTo>
                      <a:pt x="417" y="100"/>
                    </a:lnTo>
                    <a:lnTo>
                      <a:pt x="417" y="102"/>
                    </a:lnTo>
                    <a:lnTo>
                      <a:pt x="417" y="104"/>
                    </a:lnTo>
                    <a:lnTo>
                      <a:pt x="417" y="106"/>
                    </a:lnTo>
                    <a:lnTo>
                      <a:pt x="417" y="108"/>
                    </a:lnTo>
                    <a:lnTo>
                      <a:pt x="417" y="110"/>
                    </a:lnTo>
                    <a:lnTo>
                      <a:pt x="417" y="112"/>
                    </a:lnTo>
                    <a:lnTo>
                      <a:pt x="417" y="113"/>
                    </a:lnTo>
                    <a:lnTo>
                      <a:pt x="417" y="115"/>
                    </a:lnTo>
                    <a:lnTo>
                      <a:pt x="417" y="117"/>
                    </a:lnTo>
                    <a:lnTo>
                      <a:pt x="417" y="119"/>
                    </a:lnTo>
                    <a:lnTo>
                      <a:pt x="417" y="121"/>
                    </a:lnTo>
                    <a:lnTo>
                      <a:pt x="417" y="123"/>
                    </a:lnTo>
                    <a:lnTo>
                      <a:pt x="417" y="125"/>
                    </a:lnTo>
                    <a:lnTo>
                      <a:pt x="417" y="127"/>
                    </a:lnTo>
                    <a:lnTo>
                      <a:pt x="415" y="127"/>
                    </a:lnTo>
                    <a:lnTo>
                      <a:pt x="415" y="129"/>
                    </a:lnTo>
                    <a:lnTo>
                      <a:pt x="413" y="129"/>
                    </a:lnTo>
                    <a:lnTo>
                      <a:pt x="411" y="129"/>
                    </a:lnTo>
                    <a:lnTo>
                      <a:pt x="411" y="131"/>
                    </a:lnTo>
                    <a:lnTo>
                      <a:pt x="409" y="131"/>
                    </a:lnTo>
                    <a:lnTo>
                      <a:pt x="407" y="131"/>
                    </a:lnTo>
                    <a:lnTo>
                      <a:pt x="407" y="133"/>
                    </a:lnTo>
                    <a:lnTo>
                      <a:pt x="405" y="133"/>
                    </a:lnTo>
                    <a:lnTo>
                      <a:pt x="403" y="133"/>
                    </a:lnTo>
                    <a:lnTo>
                      <a:pt x="403" y="135"/>
                    </a:lnTo>
                    <a:lnTo>
                      <a:pt x="402" y="135"/>
                    </a:lnTo>
                    <a:lnTo>
                      <a:pt x="400" y="137"/>
                    </a:lnTo>
                    <a:lnTo>
                      <a:pt x="398" y="137"/>
                    </a:lnTo>
                    <a:lnTo>
                      <a:pt x="396" y="138"/>
                    </a:lnTo>
                    <a:lnTo>
                      <a:pt x="394" y="138"/>
                    </a:lnTo>
                    <a:lnTo>
                      <a:pt x="394" y="140"/>
                    </a:lnTo>
                    <a:lnTo>
                      <a:pt x="392" y="140"/>
                    </a:lnTo>
                    <a:lnTo>
                      <a:pt x="390" y="140"/>
                    </a:lnTo>
                    <a:lnTo>
                      <a:pt x="390" y="142"/>
                    </a:lnTo>
                    <a:lnTo>
                      <a:pt x="388" y="142"/>
                    </a:lnTo>
                    <a:lnTo>
                      <a:pt x="386" y="142"/>
                    </a:lnTo>
                    <a:lnTo>
                      <a:pt x="386" y="144"/>
                    </a:lnTo>
                    <a:lnTo>
                      <a:pt x="384" y="144"/>
                    </a:lnTo>
                    <a:lnTo>
                      <a:pt x="382" y="144"/>
                    </a:lnTo>
                    <a:lnTo>
                      <a:pt x="382" y="146"/>
                    </a:lnTo>
                    <a:lnTo>
                      <a:pt x="380" y="146"/>
                    </a:lnTo>
                    <a:lnTo>
                      <a:pt x="379" y="148"/>
                    </a:lnTo>
                    <a:lnTo>
                      <a:pt x="377" y="148"/>
                    </a:lnTo>
                    <a:lnTo>
                      <a:pt x="377" y="150"/>
                    </a:lnTo>
                    <a:lnTo>
                      <a:pt x="375" y="150"/>
                    </a:lnTo>
                    <a:lnTo>
                      <a:pt x="373" y="150"/>
                    </a:lnTo>
                    <a:lnTo>
                      <a:pt x="373" y="152"/>
                    </a:lnTo>
                    <a:lnTo>
                      <a:pt x="371" y="152"/>
                    </a:lnTo>
                    <a:lnTo>
                      <a:pt x="369" y="152"/>
                    </a:lnTo>
                    <a:lnTo>
                      <a:pt x="369" y="154"/>
                    </a:lnTo>
                    <a:lnTo>
                      <a:pt x="367" y="154"/>
                    </a:lnTo>
                    <a:lnTo>
                      <a:pt x="365" y="154"/>
                    </a:lnTo>
                    <a:lnTo>
                      <a:pt x="365" y="156"/>
                    </a:lnTo>
                    <a:lnTo>
                      <a:pt x="363" y="156"/>
                    </a:lnTo>
                    <a:lnTo>
                      <a:pt x="361" y="158"/>
                    </a:lnTo>
                    <a:lnTo>
                      <a:pt x="359" y="158"/>
                    </a:lnTo>
                    <a:lnTo>
                      <a:pt x="357" y="160"/>
                    </a:lnTo>
                    <a:lnTo>
                      <a:pt x="355" y="160"/>
                    </a:lnTo>
                    <a:lnTo>
                      <a:pt x="355" y="161"/>
                    </a:lnTo>
                    <a:lnTo>
                      <a:pt x="354" y="161"/>
                    </a:lnTo>
                    <a:lnTo>
                      <a:pt x="352" y="161"/>
                    </a:lnTo>
                    <a:lnTo>
                      <a:pt x="352" y="163"/>
                    </a:lnTo>
                    <a:lnTo>
                      <a:pt x="350" y="163"/>
                    </a:lnTo>
                    <a:lnTo>
                      <a:pt x="348" y="163"/>
                    </a:lnTo>
                    <a:lnTo>
                      <a:pt x="348" y="165"/>
                    </a:lnTo>
                    <a:lnTo>
                      <a:pt x="346" y="165"/>
                    </a:lnTo>
                    <a:lnTo>
                      <a:pt x="344" y="165"/>
                    </a:lnTo>
                    <a:lnTo>
                      <a:pt x="344" y="167"/>
                    </a:lnTo>
                    <a:lnTo>
                      <a:pt x="342" y="167"/>
                    </a:lnTo>
                    <a:lnTo>
                      <a:pt x="340" y="169"/>
                    </a:lnTo>
                    <a:lnTo>
                      <a:pt x="338" y="169"/>
                    </a:lnTo>
                    <a:lnTo>
                      <a:pt x="336" y="171"/>
                    </a:lnTo>
                    <a:lnTo>
                      <a:pt x="334" y="171"/>
                    </a:lnTo>
                    <a:lnTo>
                      <a:pt x="334" y="173"/>
                    </a:lnTo>
                    <a:lnTo>
                      <a:pt x="332" y="173"/>
                    </a:lnTo>
                    <a:lnTo>
                      <a:pt x="331" y="173"/>
                    </a:lnTo>
                    <a:lnTo>
                      <a:pt x="331" y="175"/>
                    </a:lnTo>
                    <a:lnTo>
                      <a:pt x="329" y="175"/>
                    </a:lnTo>
                    <a:lnTo>
                      <a:pt x="327" y="175"/>
                    </a:lnTo>
                    <a:lnTo>
                      <a:pt x="327" y="177"/>
                    </a:lnTo>
                    <a:lnTo>
                      <a:pt x="325" y="177"/>
                    </a:lnTo>
                    <a:lnTo>
                      <a:pt x="323" y="177"/>
                    </a:lnTo>
                    <a:lnTo>
                      <a:pt x="323" y="179"/>
                    </a:lnTo>
                    <a:lnTo>
                      <a:pt x="321" y="179"/>
                    </a:lnTo>
                    <a:lnTo>
                      <a:pt x="319" y="181"/>
                    </a:lnTo>
                    <a:lnTo>
                      <a:pt x="317" y="181"/>
                    </a:lnTo>
                    <a:lnTo>
                      <a:pt x="315" y="183"/>
                    </a:lnTo>
                    <a:lnTo>
                      <a:pt x="313" y="183"/>
                    </a:lnTo>
                    <a:lnTo>
                      <a:pt x="313" y="185"/>
                    </a:lnTo>
                    <a:lnTo>
                      <a:pt x="311" y="185"/>
                    </a:lnTo>
                    <a:lnTo>
                      <a:pt x="309" y="185"/>
                    </a:lnTo>
                    <a:lnTo>
                      <a:pt x="309" y="186"/>
                    </a:lnTo>
                    <a:lnTo>
                      <a:pt x="307" y="186"/>
                    </a:lnTo>
                    <a:lnTo>
                      <a:pt x="306" y="186"/>
                    </a:lnTo>
                    <a:lnTo>
                      <a:pt x="306" y="188"/>
                    </a:lnTo>
                    <a:lnTo>
                      <a:pt x="304" y="188"/>
                    </a:lnTo>
                    <a:lnTo>
                      <a:pt x="302" y="188"/>
                    </a:lnTo>
                    <a:lnTo>
                      <a:pt x="302" y="190"/>
                    </a:lnTo>
                    <a:lnTo>
                      <a:pt x="300" y="190"/>
                    </a:lnTo>
                    <a:lnTo>
                      <a:pt x="300" y="192"/>
                    </a:lnTo>
                    <a:lnTo>
                      <a:pt x="298" y="192"/>
                    </a:lnTo>
                    <a:lnTo>
                      <a:pt x="296" y="192"/>
                    </a:lnTo>
                    <a:lnTo>
                      <a:pt x="296" y="194"/>
                    </a:lnTo>
                    <a:lnTo>
                      <a:pt x="294" y="194"/>
                    </a:lnTo>
                    <a:lnTo>
                      <a:pt x="292" y="194"/>
                    </a:lnTo>
                    <a:lnTo>
                      <a:pt x="292" y="196"/>
                    </a:lnTo>
                    <a:lnTo>
                      <a:pt x="290" y="196"/>
                    </a:lnTo>
                    <a:lnTo>
                      <a:pt x="288" y="196"/>
                    </a:lnTo>
                    <a:lnTo>
                      <a:pt x="288" y="198"/>
                    </a:lnTo>
                    <a:lnTo>
                      <a:pt x="286" y="198"/>
                    </a:lnTo>
                    <a:lnTo>
                      <a:pt x="284" y="198"/>
                    </a:lnTo>
                    <a:lnTo>
                      <a:pt x="284" y="200"/>
                    </a:lnTo>
                    <a:lnTo>
                      <a:pt x="282" y="200"/>
                    </a:lnTo>
                    <a:lnTo>
                      <a:pt x="281" y="202"/>
                    </a:lnTo>
                    <a:lnTo>
                      <a:pt x="279" y="202"/>
                    </a:lnTo>
                    <a:lnTo>
                      <a:pt x="277" y="202"/>
                    </a:lnTo>
                    <a:lnTo>
                      <a:pt x="275" y="202"/>
                    </a:lnTo>
                    <a:lnTo>
                      <a:pt x="273" y="202"/>
                    </a:lnTo>
                    <a:lnTo>
                      <a:pt x="271" y="202"/>
                    </a:lnTo>
                    <a:lnTo>
                      <a:pt x="269" y="202"/>
                    </a:lnTo>
                    <a:lnTo>
                      <a:pt x="267" y="202"/>
                    </a:lnTo>
                    <a:lnTo>
                      <a:pt x="265" y="202"/>
                    </a:lnTo>
                    <a:lnTo>
                      <a:pt x="263" y="202"/>
                    </a:lnTo>
                    <a:lnTo>
                      <a:pt x="261" y="202"/>
                    </a:lnTo>
                    <a:lnTo>
                      <a:pt x="259" y="202"/>
                    </a:lnTo>
                    <a:lnTo>
                      <a:pt x="258" y="202"/>
                    </a:lnTo>
                    <a:lnTo>
                      <a:pt x="256" y="202"/>
                    </a:lnTo>
                    <a:lnTo>
                      <a:pt x="254" y="202"/>
                    </a:lnTo>
                    <a:lnTo>
                      <a:pt x="252" y="202"/>
                    </a:lnTo>
                    <a:lnTo>
                      <a:pt x="250" y="202"/>
                    </a:lnTo>
                    <a:lnTo>
                      <a:pt x="248" y="202"/>
                    </a:lnTo>
                    <a:lnTo>
                      <a:pt x="248" y="200"/>
                    </a:lnTo>
                    <a:lnTo>
                      <a:pt x="246" y="200"/>
                    </a:lnTo>
                    <a:lnTo>
                      <a:pt x="244" y="200"/>
                    </a:lnTo>
                    <a:lnTo>
                      <a:pt x="242" y="200"/>
                    </a:lnTo>
                    <a:lnTo>
                      <a:pt x="240" y="200"/>
                    </a:lnTo>
                    <a:lnTo>
                      <a:pt x="238" y="200"/>
                    </a:lnTo>
                    <a:lnTo>
                      <a:pt x="236" y="200"/>
                    </a:lnTo>
                    <a:lnTo>
                      <a:pt x="234" y="200"/>
                    </a:lnTo>
                    <a:lnTo>
                      <a:pt x="233" y="200"/>
                    </a:lnTo>
                    <a:lnTo>
                      <a:pt x="231" y="200"/>
                    </a:lnTo>
                    <a:lnTo>
                      <a:pt x="229" y="200"/>
                    </a:lnTo>
                    <a:lnTo>
                      <a:pt x="227" y="200"/>
                    </a:lnTo>
                    <a:lnTo>
                      <a:pt x="225" y="200"/>
                    </a:lnTo>
                    <a:lnTo>
                      <a:pt x="223" y="200"/>
                    </a:lnTo>
                    <a:lnTo>
                      <a:pt x="221" y="200"/>
                    </a:lnTo>
                    <a:lnTo>
                      <a:pt x="219" y="200"/>
                    </a:lnTo>
                    <a:lnTo>
                      <a:pt x="217" y="200"/>
                    </a:lnTo>
                    <a:lnTo>
                      <a:pt x="215" y="200"/>
                    </a:lnTo>
                    <a:lnTo>
                      <a:pt x="213" y="200"/>
                    </a:lnTo>
                    <a:lnTo>
                      <a:pt x="211" y="200"/>
                    </a:lnTo>
                    <a:lnTo>
                      <a:pt x="210" y="200"/>
                    </a:lnTo>
                    <a:lnTo>
                      <a:pt x="208" y="200"/>
                    </a:lnTo>
                    <a:lnTo>
                      <a:pt x="206" y="200"/>
                    </a:lnTo>
                    <a:lnTo>
                      <a:pt x="204" y="200"/>
                    </a:lnTo>
                    <a:lnTo>
                      <a:pt x="202" y="200"/>
                    </a:lnTo>
                    <a:lnTo>
                      <a:pt x="200" y="200"/>
                    </a:lnTo>
                    <a:lnTo>
                      <a:pt x="198" y="200"/>
                    </a:lnTo>
                    <a:lnTo>
                      <a:pt x="196" y="198"/>
                    </a:lnTo>
                    <a:lnTo>
                      <a:pt x="194" y="198"/>
                    </a:lnTo>
                    <a:lnTo>
                      <a:pt x="192" y="198"/>
                    </a:lnTo>
                    <a:lnTo>
                      <a:pt x="190" y="198"/>
                    </a:lnTo>
                    <a:lnTo>
                      <a:pt x="188" y="198"/>
                    </a:lnTo>
                    <a:lnTo>
                      <a:pt x="186" y="198"/>
                    </a:lnTo>
                    <a:lnTo>
                      <a:pt x="185" y="198"/>
                    </a:lnTo>
                    <a:lnTo>
                      <a:pt x="183" y="198"/>
                    </a:lnTo>
                    <a:lnTo>
                      <a:pt x="181" y="198"/>
                    </a:lnTo>
                    <a:lnTo>
                      <a:pt x="179" y="198"/>
                    </a:lnTo>
                    <a:lnTo>
                      <a:pt x="177" y="198"/>
                    </a:lnTo>
                    <a:lnTo>
                      <a:pt x="175" y="198"/>
                    </a:lnTo>
                    <a:lnTo>
                      <a:pt x="173" y="198"/>
                    </a:lnTo>
                    <a:lnTo>
                      <a:pt x="171" y="198"/>
                    </a:lnTo>
                    <a:lnTo>
                      <a:pt x="169" y="198"/>
                    </a:lnTo>
                    <a:lnTo>
                      <a:pt x="167" y="198"/>
                    </a:lnTo>
                    <a:lnTo>
                      <a:pt x="165" y="198"/>
                    </a:lnTo>
                    <a:lnTo>
                      <a:pt x="163" y="198"/>
                    </a:lnTo>
                    <a:lnTo>
                      <a:pt x="162" y="198"/>
                    </a:lnTo>
                    <a:lnTo>
                      <a:pt x="160" y="198"/>
                    </a:lnTo>
                    <a:lnTo>
                      <a:pt x="158" y="198"/>
                    </a:lnTo>
                    <a:lnTo>
                      <a:pt x="156" y="198"/>
                    </a:lnTo>
                    <a:lnTo>
                      <a:pt x="154" y="198"/>
                    </a:lnTo>
                    <a:lnTo>
                      <a:pt x="152" y="198"/>
                    </a:lnTo>
                    <a:lnTo>
                      <a:pt x="150" y="198"/>
                    </a:lnTo>
                    <a:lnTo>
                      <a:pt x="148" y="198"/>
                    </a:lnTo>
                    <a:lnTo>
                      <a:pt x="146" y="198"/>
                    </a:lnTo>
                    <a:lnTo>
                      <a:pt x="144" y="196"/>
                    </a:lnTo>
                    <a:lnTo>
                      <a:pt x="142" y="196"/>
                    </a:lnTo>
                    <a:lnTo>
                      <a:pt x="140" y="196"/>
                    </a:lnTo>
                    <a:lnTo>
                      <a:pt x="138" y="196"/>
                    </a:lnTo>
                    <a:lnTo>
                      <a:pt x="137" y="196"/>
                    </a:lnTo>
                    <a:lnTo>
                      <a:pt x="135" y="196"/>
                    </a:lnTo>
                    <a:lnTo>
                      <a:pt x="133" y="196"/>
                    </a:lnTo>
                    <a:lnTo>
                      <a:pt x="131" y="196"/>
                    </a:lnTo>
                    <a:lnTo>
                      <a:pt x="129" y="196"/>
                    </a:lnTo>
                    <a:lnTo>
                      <a:pt x="127" y="196"/>
                    </a:lnTo>
                    <a:lnTo>
                      <a:pt x="125" y="196"/>
                    </a:lnTo>
                    <a:lnTo>
                      <a:pt x="123" y="196"/>
                    </a:lnTo>
                    <a:lnTo>
                      <a:pt x="121" y="196"/>
                    </a:lnTo>
                    <a:lnTo>
                      <a:pt x="119" y="196"/>
                    </a:lnTo>
                    <a:lnTo>
                      <a:pt x="117" y="196"/>
                    </a:lnTo>
                    <a:lnTo>
                      <a:pt x="115" y="196"/>
                    </a:lnTo>
                    <a:lnTo>
                      <a:pt x="114" y="196"/>
                    </a:lnTo>
                    <a:lnTo>
                      <a:pt x="112" y="196"/>
                    </a:lnTo>
                    <a:lnTo>
                      <a:pt x="110" y="196"/>
                    </a:lnTo>
                    <a:lnTo>
                      <a:pt x="108" y="196"/>
                    </a:lnTo>
                    <a:lnTo>
                      <a:pt x="106" y="196"/>
                    </a:lnTo>
                    <a:lnTo>
                      <a:pt x="104" y="196"/>
                    </a:lnTo>
                    <a:lnTo>
                      <a:pt x="102" y="196"/>
                    </a:lnTo>
                    <a:lnTo>
                      <a:pt x="100" y="196"/>
                    </a:lnTo>
                    <a:lnTo>
                      <a:pt x="98" y="196"/>
                    </a:lnTo>
                    <a:lnTo>
                      <a:pt x="96" y="196"/>
                    </a:lnTo>
                    <a:lnTo>
                      <a:pt x="94" y="196"/>
                    </a:lnTo>
                    <a:lnTo>
                      <a:pt x="92" y="196"/>
                    </a:lnTo>
                    <a:lnTo>
                      <a:pt x="92" y="194"/>
                    </a:lnTo>
                    <a:lnTo>
                      <a:pt x="90" y="194"/>
                    </a:lnTo>
                    <a:lnTo>
                      <a:pt x="89" y="194"/>
                    </a:lnTo>
                    <a:lnTo>
                      <a:pt x="87" y="194"/>
                    </a:lnTo>
                    <a:lnTo>
                      <a:pt x="85" y="194"/>
                    </a:lnTo>
                    <a:lnTo>
                      <a:pt x="85" y="192"/>
                    </a:lnTo>
                    <a:lnTo>
                      <a:pt x="85" y="190"/>
                    </a:lnTo>
                    <a:lnTo>
                      <a:pt x="85" y="188"/>
                    </a:lnTo>
                    <a:lnTo>
                      <a:pt x="85" y="186"/>
                    </a:lnTo>
                    <a:lnTo>
                      <a:pt x="85" y="185"/>
                    </a:lnTo>
                    <a:lnTo>
                      <a:pt x="87" y="185"/>
                    </a:lnTo>
                    <a:lnTo>
                      <a:pt x="87" y="183"/>
                    </a:lnTo>
                    <a:lnTo>
                      <a:pt x="89" y="183"/>
                    </a:lnTo>
                    <a:lnTo>
                      <a:pt x="89" y="181"/>
                    </a:lnTo>
                    <a:lnTo>
                      <a:pt x="90" y="181"/>
                    </a:lnTo>
                    <a:lnTo>
                      <a:pt x="90" y="179"/>
                    </a:lnTo>
                    <a:lnTo>
                      <a:pt x="89" y="179"/>
                    </a:lnTo>
                    <a:lnTo>
                      <a:pt x="87" y="177"/>
                    </a:lnTo>
                    <a:lnTo>
                      <a:pt x="87" y="175"/>
                    </a:lnTo>
                    <a:lnTo>
                      <a:pt x="85" y="175"/>
                    </a:lnTo>
                    <a:lnTo>
                      <a:pt x="83" y="175"/>
                    </a:lnTo>
                    <a:lnTo>
                      <a:pt x="83" y="173"/>
                    </a:lnTo>
                    <a:lnTo>
                      <a:pt x="81" y="173"/>
                    </a:lnTo>
                    <a:lnTo>
                      <a:pt x="79" y="173"/>
                    </a:lnTo>
                    <a:lnTo>
                      <a:pt x="79" y="171"/>
                    </a:lnTo>
                    <a:lnTo>
                      <a:pt x="77" y="171"/>
                    </a:lnTo>
                    <a:lnTo>
                      <a:pt x="75" y="171"/>
                    </a:lnTo>
                    <a:lnTo>
                      <a:pt x="75" y="173"/>
                    </a:lnTo>
                    <a:lnTo>
                      <a:pt x="73" y="173"/>
                    </a:lnTo>
                    <a:lnTo>
                      <a:pt x="73" y="171"/>
                    </a:lnTo>
                    <a:lnTo>
                      <a:pt x="71" y="171"/>
                    </a:lnTo>
                    <a:lnTo>
                      <a:pt x="69" y="171"/>
                    </a:lnTo>
                    <a:lnTo>
                      <a:pt x="67" y="171"/>
                    </a:lnTo>
                    <a:lnTo>
                      <a:pt x="66" y="171"/>
                    </a:lnTo>
                    <a:lnTo>
                      <a:pt x="64" y="171"/>
                    </a:lnTo>
                    <a:lnTo>
                      <a:pt x="62" y="171"/>
                    </a:lnTo>
                    <a:lnTo>
                      <a:pt x="60" y="171"/>
                    </a:lnTo>
                    <a:lnTo>
                      <a:pt x="58" y="171"/>
                    </a:lnTo>
                    <a:lnTo>
                      <a:pt x="56" y="171"/>
                    </a:lnTo>
                    <a:lnTo>
                      <a:pt x="56" y="169"/>
                    </a:lnTo>
                    <a:lnTo>
                      <a:pt x="56" y="167"/>
                    </a:lnTo>
                    <a:lnTo>
                      <a:pt x="54" y="167"/>
                    </a:lnTo>
                    <a:lnTo>
                      <a:pt x="52" y="169"/>
                    </a:lnTo>
                    <a:lnTo>
                      <a:pt x="52" y="167"/>
                    </a:lnTo>
                    <a:lnTo>
                      <a:pt x="50" y="167"/>
                    </a:lnTo>
                    <a:lnTo>
                      <a:pt x="50" y="165"/>
                    </a:lnTo>
                    <a:lnTo>
                      <a:pt x="50" y="163"/>
                    </a:lnTo>
                    <a:lnTo>
                      <a:pt x="50" y="161"/>
                    </a:lnTo>
                    <a:lnTo>
                      <a:pt x="52" y="161"/>
                    </a:lnTo>
                    <a:lnTo>
                      <a:pt x="50" y="161"/>
                    </a:lnTo>
                    <a:lnTo>
                      <a:pt x="50" y="160"/>
                    </a:lnTo>
                    <a:lnTo>
                      <a:pt x="48" y="160"/>
                    </a:lnTo>
                    <a:lnTo>
                      <a:pt x="46" y="160"/>
                    </a:lnTo>
                    <a:lnTo>
                      <a:pt x="46" y="158"/>
                    </a:lnTo>
                    <a:lnTo>
                      <a:pt x="48" y="158"/>
                    </a:lnTo>
                    <a:lnTo>
                      <a:pt x="50" y="158"/>
                    </a:lnTo>
                    <a:lnTo>
                      <a:pt x="50" y="156"/>
                    </a:lnTo>
                    <a:lnTo>
                      <a:pt x="52" y="156"/>
                    </a:lnTo>
                    <a:lnTo>
                      <a:pt x="50" y="156"/>
                    </a:lnTo>
                    <a:lnTo>
                      <a:pt x="50" y="154"/>
                    </a:lnTo>
                    <a:lnTo>
                      <a:pt x="50" y="152"/>
                    </a:lnTo>
                    <a:lnTo>
                      <a:pt x="48" y="152"/>
                    </a:lnTo>
                    <a:lnTo>
                      <a:pt x="48" y="150"/>
                    </a:lnTo>
                    <a:lnTo>
                      <a:pt x="48" y="148"/>
                    </a:lnTo>
                    <a:lnTo>
                      <a:pt x="46" y="148"/>
                    </a:lnTo>
                    <a:lnTo>
                      <a:pt x="46" y="146"/>
                    </a:lnTo>
                    <a:lnTo>
                      <a:pt x="46" y="144"/>
                    </a:lnTo>
                    <a:lnTo>
                      <a:pt x="44" y="144"/>
                    </a:lnTo>
                    <a:lnTo>
                      <a:pt x="44" y="142"/>
                    </a:lnTo>
                    <a:lnTo>
                      <a:pt x="44" y="140"/>
                    </a:lnTo>
                    <a:lnTo>
                      <a:pt x="42" y="140"/>
                    </a:lnTo>
                    <a:lnTo>
                      <a:pt x="44" y="138"/>
                    </a:lnTo>
                    <a:lnTo>
                      <a:pt x="44" y="137"/>
                    </a:lnTo>
                    <a:lnTo>
                      <a:pt x="42" y="137"/>
                    </a:lnTo>
                    <a:lnTo>
                      <a:pt x="42" y="135"/>
                    </a:lnTo>
                    <a:lnTo>
                      <a:pt x="41" y="135"/>
                    </a:lnTo>
                    <a:lnTo>
                      <a:pt x="41" y="133"/>
                    </a:lnTo>
                    <a:lnTo>
                      <a:pt x="39" y="133"/>
                    </a:lnTo>
                    <a:lnTo>
                      <a:pt x="39" y="131"/>
                    </a:lnTo>
                    <a:lnTo>
                      <a:pt x="37" y="131"/>
                    </a:lnTo>
                    <a:lnTo>
                      <a:pt x="35" y="129"/>
                    </a:lnTo>
                    <a:lnTo>
                      <a:pt x="33" y="127"/>
                    </a:lnTo>
                    <a:lnTo>
                      <a:pt x="31" y="127"/>
                    </a:lnTo>
                    <a:lnTo>
                      <a:pt x="31" y="125"/>
                    </a:lnTo>
                    <a:lnTo>
                      <a:pt x="29" y="125"/>
                    </a:lnTo>
                    <a:lnTo>
                      <a:pt x="29" y="123"/>
                    </a:lnTo>
                    <a:lnTo>
                      <a:pt x="27" y="123"/>
                    </a:lnTo>
                    <a:lnTo>
                      <a:pt x="27" y="121"/>
                    </a:lnTo>
                    <a:lnTo>
                      <a:pt x="25" y="121"/>
                    </a:lnTo>
                    <a:lnTo>
                      <a:pt x="25" y="119"/>
                    </a:lnTo>
                    <a:lnTo>
                      <a:pt x="23" y="119"/>
                    </a:lnTo>
                    <a:lnTo>
                      <a:pt x="21" y="117"/>
                    </a:lnTo>
                    <a:lnTo>
                      <a:pt x="19" y="117"/>
                    </a:lnTo>
                    <a:lnTo>
                      <a:pt x="19" y="115"/>
                    </a:lnTo>
                    <a:lnTo>
                      <a:pt x="18" y="115"/>
                    </a:lnTo>
                    <a:lnTo>
                      <a:pt x="18" y="113"/>
                    </a:lnTo>
                    <a:lnTo>
                      <a:pt x="16" y="113"/>
                    </a:lnTo>
                    <a:lnTo>
                      <a:pt x="16" y="112"/>
                    </a:lnTo>
                    <a:lnTo>
                      <a:pt x="18" y="112"/>
                    </a:lnTo>
                    <a:lnTo>
                      <a:pt x="18" y="110"/>
                    </a:lnTo>
                    <a:lnTo>
                      <a:pt x="16" y="110"/>
                    </a:lnTo>
                    <a:lnTo>
                      <a:pt x="16" y="108"/>
                    </a:lnTo>
                    <a:lnTo>
                      <a:pt x="16" y="106"/>
                    </a:lnTo>
                    <a:lnTo>
                      <a:pt x="16" y="104"/>
                    </a:lnTo>
                    <a:lnTo>
                      <a:pt x="16" y="102"/>
                    </a:lnTo>
                    <a:lnTo>
                      <a:pt x="16" y="100"/>
                    </a:lnTo>
                    <a:lnTo>
                      <a:pt x="16" y="98"/>
                    </a:lnTo>
                    <a:lnTo>
                      <a:pt x="14" y="98"/>
                    </a:lnTo>
                    <a:lnTo>
                      <a:pt x="14" y="96"/>
                    </a:lnTo>
                    <a:lnTo>
                      <a:pt x="14" y="94"/>
                    </a:lnTo>
                    <a:lnTo>
                      <a:pt x="14" y="92"/>
                    </a:lnTo>
                    <a:lnTo>
                      <a:pt x="14" y="90"/>
                    </a:lnTo>
                    <a:lnTo>
                      <a:pt x="12" y="90"/>
                    </a:lnTo>
                    <a:lnTo>
                      <a:pt x="10" y="90"/>
                    </a:lnTo>
                    <a:lnTo>
                      <a:pt x="10" y="89"/>
                    </a:lnTo>
                    <a:lnTo>
                      <a:pt x="10" y="87"/>
                    </a:lnTo>
                    <a:lnTo>
                      <a:pt x="8" y="87"/>
                    </a:lnTo>
                    <a:lnTo>
                      <a:pt x="8" y="85"/>
                    </a:lnTo>
                    <a:lnTo>
                      <a:pt x="8" y="83"/>
                    </a:lnTo>
                    <a:lnTo>
                      <a:pt x="6" y="81"/>
                    </a:lnTo>
                    <a:lnTo>
                      <a:pt x="6" y="79"/>
                    </a:lnTo>
                    <a:lnTo>
                      <a:pt x="6" y="77"/>
                    </a:lnTo>
                    <a:lnTo>
                      <a:pt x="4" y="77"/>
                    </a:lnTo>
                    <a:lnTo>
                      <a:pt x="4" y="75"/>
                    </a:lnTo>
                    <a:lnTo>
                      <a:pt x="4" y="73"/>
                    </a:lnTo>
                    <a:lnTo>
                      <a:pt x="2" y="71"/>
                    </a:lnTo>
                    <a:lnTo>
                      <a:pt x="4" y="71"/>
                    </a:lnTo>
                    <a:lnTo>
                      <a:pt x="2" y="71"/>
                    </a:lnTo>
                    <a:lnTo>
                      <a:pt x="2" y="69"/>
                    </a:lnTo>
                    <a:lnTo>
                      <a:pt x="2" y="67"/>
                    </a:lnTo>
                    <a:lnTo>
                      <a:pt x="2" y="65"/>
                    </a:lnTo>
                    <a:lnTo>
                      <a:pt x="2" y="64"/>
                    </a:lnTo>
                    <a:lnTo>
                      <a:pt x="0" y="64"/>
                    </a:lnTo>
                    <a:lnTo>
                      <a:pt x="0" y="62"/>
                    </a:lnTo>
                    <a:lnTo>
                      <a:pt x="2" y="62"/>
                    </a:lnTo>
                    <a:lnTo>
                      <a:pt x="4" y="60"/>
                    </a:lnTo>
                    <a:lnTo>
                      <a:pt x="4" y="58"/>
                    </a:lnTo>
                    <a:lnTo>
                      <a:pt x="4" y="56"/>
                    </a:lnTo>
                    <a:lnTo>
                      <a:pt x="4" y="54"/>
                    </a:lnTo>
                    <a:lnTo>
                      <a:pt x="4" y="52"/>
                    </a:lnTo>
                    <a:lnTo>
                      <a:pt x="4" y="50"/>
                    </a:lnTo>
                    <a:lnTo>
                      <a:pt x="4" y="48"/>
                    </a:lnTo>
                    <a:lnTo>
                      <a:pt x="4" y="46"/>
                    </a:lnTo>
                    <a:lnTo>
                      <a:pt x="4" y="44"/>
                    </a:lnTo>
                    <a:lnTo>
                      <a:pt x="4" y="42"/>
                    </a:lnTo>
                    <a:lnTo>
                      <a:pt x="4" y="41"/>
                    </a:lnTo>
                    <a:lnTo>
                      <a:pt x="6" y="41"/>
                    </a:lnTo>
                    <a:lnTo>
                      <a:pt x="6" y="39"/>
                    </a:lnTo>
                    <a:lnTo>
                      <a:pt x="6" y="37"/>
                    </a:lnTo>
                    <a:lnTo>
                      <a:pt x="6" y="35"/>
                    </a:lnTo>
                    <a:lnTo>
                      <a:pt x="6" y="33"/>
                    </a:lnTo>
                    <a:lnTo>
                      <a:pt x="10" y="33"/>
                    </a:lnTo>
                    <a:lnTo>
                      <a:pt x="19" y="31"/>
                    </a:lnTo>
                    <a:lnTo>
                      <a:pt x="21" y="31"/>
                    </a:lnTo>
                    <a:close/>
                  </a:path>
                </a:pathLst>
              </a:custGeom>
              <a:solidFill>
                <a:srgbClr val="73BC44"/>
              </a:solidFill>
              <a:ln w="9525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 b="1" kern="0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83" name="Freeform 32"/>
              <p:cNvSpPr>
                <a:spLocks/>
              </p:cNvSpPr>
              <p:nvPr/>
            </p:nvSpPr>
            <p:spPr bwMode="auto">
              <a:xfrm>
                <a:off x="5578593" y="5401468"/>
                <a:ext cx="3179" cy="1588"/>
              </a:xfrm>
              <a:custGeom>
                <a:avLst/>
                <a:gdLst>
                  <a:gd name="T0" fmla="*/ 2147483647 w 2"/>
                  <a:gd name="T1" fmla="*/ 0 h 1588"/>
                  <a:gd name="T2" fmla="*/ 0 w 2"/>
                  <a:gd name="T3" fmla="*/ 0 h 1588"/>
                  <a:gd name="T4" fmla="*/ 2147483647 w 2"/>
                  <a:gd name="T5" fmla="*/ 0 h 1588"/>
                  <a:gd name="T6" fmla="*/ 0 60000 65536"/>
                  <a:gd name="T7" fmla="*/ 0 60000 65536"/>
                  <a:gd name="T8" fmla="*/ 0 60000 65536"/>
                  <a:gd name="T9" fmla="*/ 0 w 2"/>
                  <a:gd name="T10" fmla="*/ 0 h 1588"/>
                  <a:gd name="T11" fmla="*/ 2 w 2"/>
                  <a:gd name="T12" fmla="*/ 1588 h 1588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" h="1588">
                    <a:moveTo>
                      <a:pt x="2" y="0"/>
                    </a:moveTo>
                    <a:lnTo>
                      <a:pt x="0" y="0"/>
                    </a:lnTo>
                    <a:lnTo>
                      <a:pt x="2" y="0"/>
                    </a:lnTo>
                  </a:path>
                </a:pathLst>
              </a:custGeom>
              <a:solidFill>
                <a:srgbClr val="C3B996"/>
              </a:solidFill>
              <a:ln w="9525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84" name="Freeform 33"/>
              <p:cNvSpPr>
                <a:spLocks/>
              </p:cNvSpPr>
              <p:nvPr/>
            </p:nvSpPr>
            <p:spPr bwMode="auto">
              <a:xfrm>
                <a:off x="5578593" y="5382418"/>
                <a:ext cx="3179" cy="1588"/>
              </a:xfrm>
              <a:custGeom>
                <a:avLst/>
                <a:gdLst>
                  <a:gd name="T0" fmla="*/ 0 w 2"/>
                  <a:gd name="T1" fmla="*/ 0 h 1588"/>
                  <a:gd name="T2" fmla="*/ 2147483647 w 2"/>
                  <a:gd name="T3" fmla="*/ 0 h 1588"/>
                  <a:gd name="T4" fmla="*/ 0 w 2"/>
                  <a:gd name="T5" fmla="*/ 0 h 1588"/>
                  <a:gd name="T6" fmla="*/ 0 60000 65536"/>
                  <a:gd name="T7" fmla="*/ 0 60000 65536"/>
                  <a:gd name="T8" fmla="*/ 0 60000 65536"/>
                  <a:gd name="T9" fmla="*/ 0 w 2"/>
                  <a:gd name="T10" fmla="*/ 0 h 1588"/>
                  <a:gd name="T11" fmla="*/ 2 w 2"/>
                  <a:gd name="T12" fmla="*/ 1588 h 1588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" h="1588">
                    <a:moveTo>
                      <a:pt x="0" y="0"/>
                    </a:moveTo>
                    <a:lnTo>
                      <a:pt x="2" y="0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C3B996"/>
              </a:solidFill>
              <a:ln w="9525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86" name="Freeform 35"/>
              <p:cNvSpPr>
                <a:spLocks/>
              </p:cNvSpPr>
              <p:nvPr/>
            </p:nvSpPr>
            <p:spPr bwMode="auto">
              <a:xfrm>
                <a:off x="5521365" y="5322093"/>
                <a:ext cx="1590" cy="3175"/>
              </a:xfrm>
              <a:custGeom>
                <a:avLst/>
                <a:gdLst>
                  <a:gd name="T0" fmla="*/ 0 w 1590"/>
                  <a:gd name="T1" fmla="*/ 0 h 2"/>
                  <a:gd name="T2" fmla="*/ 0 w 1590"/>
                  <a:gd name="T3" fmla="*/ 2147483647 h 2"/>
                  <a:gd name="T4" fmla="*/ 0 w 1590"/>
                  <a:gd name="T5" fmla="*/ 0 h 2"/>
                  <a:gd name="T6" fmla="*/ 0 w 1590"/>
                  <a:gd name="T7" fmla="*/ 2147483647 h 2"/>
                  <a:gd name="T8" fmla="*/ 0 w 1590"/>
                  <a:gd name="T9" fmla="*/ 0 h 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590"/>
                  <a:gd name="T16" fmla="*/ 0 h 2"/>
                  <a:gd name="T17" fmla="*/ 1590 w 1590"/>
                  <a:gd name="T18" fmla="*/ 2 h 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590" h="2">
                    <a:moveTo>
                      <a:pt x="0" y="0"/>
                    </a:moveTo>
                    <a:lnTo>
                      <a:pt x="0" y="2"/>
                    </a:lnTo>
                    <a:lnTo>
                      <a:pt x="0" y="0"/>
                    </a:lnTo>
                    <a:lnTo>
                      <a:pt x="0" y="2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C3B996"/>
              </a:solidFill>
              <a:ln w="9525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05" name="Freeform 54"/>
              <p:cNvSpPr>
                <a:spLocks/>
              </p:cNvSpPr>
              <p:nvPr/>
            </p:nvSpPr>
            <p:spPr bwMode="auto">
              <a:xfrm>
                <a:off x="6155651" y="4693443"/>
                <a:ext cx="3179" cy="6350"/>
              </a:xfrm>
              <a:custGeom>
                <a:avLst/>
                <a:gdLst>
                  <a:gd name="T0" fmla="*/ 2147483647 w 2"/>
                  <a:gd name="T1" fmla="*/ 0 h 4"/>
                  <a:gd name="T2" fmla="*/ 2147483647 w 2"/>
                  <a:gd name="T3" fmla="*/ 2147483647 h 4"/>
                  <a:gd name="T4" fmla="*/ 2147483647 w 2"/>
                  <a:gd name="T5" fmla="*/ 2147483647 h 4"/>
                  <a:gd name="T6" fmla="*/ 2147483647 w 2"/>
                  <a:gd name="T7" fmla="*/ 2147483647 h 4"/>
                  <a:gd name="T8" fmla="*/ 0 w 2"/>
                  <a:gd name="T9" fmla="*/ 2147483647 h 4"/>
                  <a:gd name="T10" fmla="*/ 2147483647 w 2"/>
                  <a:gd name="T11" fmla="*/ 2147483647 h 4"/>
                  <a:gd name="T12" fmla="*/ 2147483647 w 2"/>
                  <a:gd name="T13" fmla="*/ 0 h 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"/>
                  <a:gd name="T22" fmla="*/ 0 h 4"/>
                  <a:gd name="T23" fmla="*/ 2 w 2"/>
                  <a:gd name="T24" fmla="*/ 4 h 4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" h="4">
                    <a:moveTo>
                      <a:pt x="2" y="0"/>
                    </a:moveTo>
                    <a:lnTo>
                      <a:pt x="2" y="2"/>
                    </a:lnTo>
                    <a:lnTo>
                      <a:pt x="2" y="4"/>
                    </a:lnTo>
                    <a:lnTo>
                      <a:pt x="2" y="2"/>
                    </a:lnTo>
                    <a:lnTo>
                      <a:pt x="0" y="2"/>
                    </a:lnTo>
                    <a:lnTo>
                      <a:pt x="2" y="2"/>
                    </a:lnTo>
                    <a:lnTo>
                      <a:pt x="2" y="0"/>
                    </a:lnTo>
                  </a:path>
                </a:pathLst>
              </a:custGeom>
              <a:solidFill>
                <a:srgbClr val="C3B996"/>
              </a:solidFill>
              <a:ln w="9525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06" name="Freeform 55"/>
              <p:cNvSpPr>
                <a:spLocks/>
              </p:cNvSpPr>
              <p:nvPr/>
            </p:nvSpPr>
            <p:spPr bwMode="auto">
              <a:xfrm>
                <a:off x="6168369" y="4682331"/>
                <a:ext cx="9538" cy="6350"/>
              </a:xfrm>
              <a:custGeom>
                <a:avLst/>
                <a:gdLst>
                  <a:gd name="T0" fmla="*/ 2147483647 w 6"/>
                  <a:gd name="T1" fmla="*/ 2147483647 h 4"/>
                  <a:gd name="T2" fmla="*/ 2147483647 w 6"/>
                  <a:gd name="T3" fmla="*/ 2147483647 h 4"/>
                  <a:gd name="T4" fmla="*/ 2147483647 w 6"/>
                  <a:gd name="T5" fmla="*/ 2147483647 h 4"/>
                  <a:gd name="T6" fmla="*/ 2147483647 w 6"/>
                  <a:gd name="T7" fmla="*/ 2147483647 h 4"/>
                  <a:gd name="T8" fmla="*/ 2147483647 w 6"/>
                  <a:gd name="T9" fmla="*/ 2147483647 h 4"/>
                  <a:gd name="T10" fmla="*/ 2147483647 w 6"/>
                  <a:gd name="T11" fmla="*/ 2147483647 h 4"/>
                  <a:gd name="T12" fmla="*/ 0 w 6"/>
                  <a:gd name="T13" fmla="*/ 2147483647 h 4"/>
                  <a:gd name="T14" fmla="*/ 2147483647 w 6"/>
                  <a:gd name="T15" fmla="*/ 2147483647 h 4"/>
                  <a:gd name="T16" fmla="*/ 2147483647 w 6"/>
                  <a:gd name="T17" fmla="*/ 2147483647 h 4"/>
                  <a:gd name="T18" fmla="*/ 2147483647 w 6"/>
                  <a:gd name="T19" fmla="*/ 0 h 4"/>
                  <a:gd name="T20" fmla="*/ 2147483647 w 6"/>
                  <a:gd name="T21" fmla="*/ 2147483647 h 4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6"/>
                  <a:gd name="T34" fmla="*/ 0 h 4"/>
                  <a:gd name="T35" fmla="*/ 6 w 6"/>
                  <a:gd name="T36" fmla="*/ 4 h 4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6" h="4">
                    <a:moveTo>
                      <a:pt x="4" y="2"/>
                    </a:moveTo>
                    <a:lnTo>
                      <a:pt x="6" y="2"/>
                    </a:lnTo>
                    <a:lnTo>
                      <a:pt x="6" y="4"/>
                    </a:lnTo>
                    <a:lnTo>
                      <a:pt x="6" y="2"/>
                    </a:lnTo>
                    <a:lnTo>
                      <a:pt x="4" y="2"/>
                    </a:lnTo>
                    <a:lnTo>
                      <a:pt x="2" y="2"/>
                    </a:lnTo>
                    <a:lnTo>
                      <a:pt x="0" y="2"/>
                    </a:lnTo>
                    <a:lnTo>
                      <a:pt x="2" y="2"/>
                    </a:lnTo>
                    <a:lnTo>
                      <a:pt x="4" y="2"/>
                    </a:lnTo>
                    <a:lnTo>
                      <a:pt x="4" y="0"/>
                    </a:lnTo>
                    <a:lnTo>
                      <a:pt x="4" y="2"/>
                    </a:lnTo>
                  </a:path>
                </a:pathLst>
              </a:custGeom>
              <a:solidFill>
                <a:srgbClr val="C3B996"/>
              </a:solidFill>
              <a:ln w="9525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26" name="Freeform 56"/>
              <p:cNvSpPr>
                <a:spLocks/>
              </p:cNvSpPr>
              <p:nvPr/>
            </p:nvSpPr>
            <p:spPr bwMode="auto">
              <a:xfrm>
                <a:off x="6141343" y="4682331"/>
                <a:ext cx="14307" cy="17463"/>
              </a:xfrm>
              <a:custGeom>
                <a:avLst/>
                <a:gdLst>
                  <a:gd name="T0" fmla="*/ 2147483647 w 9"/>
                  <a:gd name="T1" fmla="*/ 2147483647 h 11"/>
                  <a:gd name="T2" fmla="*/ 2147483647 w 9"/>
                  <a:gd name="T3" fmla="*/ 2147483647 h 11"/>
                  <a:gd name="T4" fmla="*/ 2147483647 w 9"/>
                  <a:gd name="T5" fmla="*/ 2147483647 h 11"/>
                  <a:gd name="T6" fmla="*/ 2147483647 w 9"/>
                  <a:gd name="T7" fmla="*/ 2147483647 h 11"/>
                  <a:gd name="T8" fmla="*/ 2147483647 w 9"/>
                  <a:gd name="T9" fmla="*/ 2147483647 h 11"/>
                  <a:gd name="T10" fmla="*/ 2147483647 w 9"/>
                  <a:gd name="T11" fmla="*/ 2147483647 h 11"/>
                  <a:gd name="T12" fmla="*/ 2147483647 w 9"/>
                  <a:gd name="T13" fmla="*/ 2147483647 h 11"/>
                  <a:gd name="T14" fmla="*/ 2147483647 w 9"/>
                  <a:gd name="T15" fmla="*/ 2147483647 h 11"/>
                  <a:gd name="T16" fmla="*/ 2147483647 w 9"/>
                  <a:gd name="T17" fmla="*/ 2147483647 h 11"/>
                  <a:gd name="T18" fmla="*/ 2147483647 w 9"/>
                  <a:gd name="T19" fmla="*/ 2147483647 h 11"/>
                  <a:gd name="T20" fmla="*/ 2147483647 w 9"/>
                  <a:gd name="T21" fmla="*/ 2147483647 h 11"/>
                  <a:gd name="T22" fmla="*/ 2147483647 w 9"/>
                  <a:gd name="T23" fmla="*/ 2147483647 h 11"/>
                  <a:gd name="T24" fmla="*/ 2147483647 w 9"/>
                  <a:gd name="T25" fmla="*/ 2147483647 h 11"/>
                  <a:gd name="T26" fmla="*/ 2147483647 w 9"/>
                  <a:gd name="T27" fmla="*/ 2147483647 h 11"/>
                  <a:gd name="T28" fmla="*/ 2147483647 w 9"/>
                  <a:gd name="T29" fmla="*/ 2147483647 h 11"/>
                  <a:gd name="T30" fmla="*/ 2147483647 w 9"/>
                  <a:gd name="T31" fmla="*/ 2147483647 h 11"/>
                  <a:gd name="T32" fmla="*/ 0 w 9"/>
                  <a:gd name="T33" fmla="*/ 2147483647 h 11"/>
                  <a:gd name="T34" fmla="*/ 0 w 9"/>
                  <a:gd name="T35" fmla="*/ 2147483647 h 11"/>
                  <a:gd name="T36" fmla="*/ 2147483647 w 9"/>
                  <a:gd name="T37" fmla="*/ 2147483647 h 11"/>
                  <a:gd name="T38" fmla="*/ 2147483647 w 9"/>
                  <a:gd name="T39" fmla="*/ 2147483647 h 11"/>
                  <a:gd name="T40" fmla="*/ 2147483647 w 9"/>
                  <a:gd name="T41" fmla="*/ 2147483647 h 11"/>
                  <a:gd name="T42" fmla="*/ 2147483647 w 9"/>
                  <a:gd name="T43" fmla="*/ 0 h 11"/>
                  <a:gd name="T44" fmla="*/ 2147483647 w 9"/>
                  <a:gd name="T45" fmla="*/ 0 h 11"/>
                  <a:gd name="T46" fmla="*/ 2147483647 w 9"/>
                  <a:gd name="T47" fmla="*/ 2147483647 h 11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9"/>
                  <a:gd name="T73" fmla="*/ 0 h 11"/>
                  <a:gd name="T74" fmla="*/ 9 w 9"/>
                  <a:gd name="T75" fmla="*/ 11 h 11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9" h="11">
                    <a:moveTo>
                      <a:pt x="7" y="2"/>
                    </a:moveTo>
                    <a:lnTo>
                      <a:pt x="7" y="4"/>
                    </a:lnTo>
                    <a:lnTo>
                      <a:pt x="9" y="4"/>
                    </a:lnTo>
                    <a:lnTo>
                      <a:pt x="9" y="5"/>
                    </a:lnTo>
                    <a:lnTo>
                      <a:pt x="9" y="7"/>
                    </a:lnTo>
                    <a:lnTo>
                      <a:pt x="9" y="5"/>
                    </a:lnTo>
                    <a:lnTo>
                      <a:pt x="9" y="4"/>
                    </a:lnTo>
                    <a:lnTo>
                      <a:pt x="7" y="5"/>
                    </a:lnTo>
                    <a:lnTo>
                      <a:pt x="7" y="7"/>
                    </a:lnTo>
                    <a:lnTo>
                      <a:pt x="7" y="9"/>
                    </a:lnTo>
                    <a:lnTo>
                      <a:pt x="6" y="9"/>
                    </a:lnTo>
                    <a:lnTo>
                      <a:pt x="4" y="9"/>
                    </a:lnTo>
                    <a:lnTo>
                      <a:pt x="2" y="11"/>
                    </a:lnTo>
                    <a:lnTo>
                      <a:pt x="2" y="9"/>
                    </a:lnTo>
                    <a:lnTo>
                      <a:pt x="2" y="7"/>
                    </a:lnTo>
                    <a:lnTo>
                      <a:pt x="2" y="5"/>
                    </a:lnTo>
                    <a:lnTo>
                      <a:pt x="0" y="5"/>
                    </a:lnTo>
                    <a:lnTo>
                      <a:pt x="0" y="4"/>
                    </a:lnTo>
                    <a:lnTo>
                      <a:pt x="2" y="4"/>
                    </a:lnTo>
                    <a:lnTo>
                      <a:pt x="4" y="2"/>
                    </a:lnTo>
                    <a:lnTo>
                      <a:pt x="6" y="2"/>
                    </a:lnTo>
                    <a:lnTo>
                      <a:pt x="6" y="0"/>
                    </a:lnTo>
                    <a:lnTo>
                      <a:pt x="7" y="0"/>
                    </a:lnTo>
                    <a:lnTo>
                      <a:pt x="7" y="2"/>
                    </a:lnTo>
                  </a:path>
                </a:pathLst>
              </a:custGeom>
              <a:solidFill>
                <a:srgbClr val="C3B996"/>
              </a:solidFill>
              <a:ln w="9525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30" name="Freeform 60"/>
              <p:cNvSpPr>
                <a:spLocks/>
              </p:cNvSpPr>
              <p:nvPr/>
            </p:nvSpPr>
            <p:spPr bwMode="auto">
              <a:xfrm>
                <a:off x="5411676" y="4291806"/>
                <a:ext cx="3179" cy="6350"/>
              </a:xfrm>
              <a:custGeom>
                <a:avLst/>
                <a:gdLst>
                  <a:gd name="T0" fmla="*/ 2147483647 w 2"/>
                  <a:gd name="T1" fmla="*/ 2147483647 h 4"/>
                  <a:gd name="T2" fmla="*/ 0 w 2"/>
                  <a:gd name="T3" fmla="*/ 2147483647 h 4"/>
                  <a:gd name="T4" fmla="*/ 0 w 2"/>
                  <a:gd name="T5" fmla="*/ 2147483647 h 4"/>
                  <a:gd name="T6" fmla="*/ 0 w 2"/>
                  <a:gd name="T7" fmla="*/ 0 h 4"/>
                  <a:gd name="T8" fmla="*/ 2147483647 w 2"/>
                  <a:gd name="T9" fmla="*/ 0 h 4"/>
                  <a:gd name="T10" fmla="*/ 2147483647 w 2"/>
                  <a:gd name="T11" fmla="*/ 2147483647 h 4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"/>
                  <a:gd name="T19" fmla="*/ 0 h 4"/>
                  <a:gd name="T20" fmla="*/ 2 w 2"/>
                  <a:gd name="T21" fmla="*/ 4 h 4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" h="4">
                    <a:moveTo>
                      <a:pt x="2" y="2"/>
                    </a:moveTo>
                    <a:lnTo>
                      <a:pt x="0" y="4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2" y="0"/>
                    </a:lnTo>
                    <a:lnTo>
                      <a:pt x="2" y="2"/>
                    </a:lnTo>
                  </a:path>
                </a:pathLst>
              </a:custGeom>
              <a:solidFill>
                <a:srgbClr val="C3B996"/>
              </a:solidFill>
              <a:ln w="9525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31" name="Freeform 61"/>
              <p:cNvSpPr>
                <a:spLocks/>
              </p:cNvSpPr>
              <p:nvPr/>
            </p:nvSpPr>
            <p:spPr bwMode="auto">
              <a:xfrm>
                <a:off x="5359216" y="4261643"/>
                <a:ext cx="15897" cy="7938"/>
              </a:xfrm>
              <a:custGeom>
                <a:avLst/>
                <a:gdLst>
                  <a:gd name="T0" fmla="*/ 2147483647 w 10"/>
                  <a:gd name="T1" fmla="*/ 0 h 5"/>
                  <a:gd name="T2" fmla="*/ 2147483647 w 10"/>
                  <a:gd name="T3" fmla="*/ 0 h 5"/>
                  <a:gd name="T4" fmla="*/ 2147483647 w 10"/>
                  <a:gd name="T5" fmla="*/ 0 h 5"/>
                  <a:gd name="T6" fmla="*/ 2147483647 w 10"/>
                  <a:gd name="T7" fmla="*/ 2147483647 h 5"/>
                  <a:gd name="T8" fmla="*/ 2147483647 w 10"/>
                  <a:gd name="T9" fmla="*/ 0 h 5"/>
                  <a:gd name="T10" fmla="*/ 2147483647 w 10"/>
                  <a:gd name="T11" fmla="*/ 2147483647 h 5"/>
                  <a:gd name="T12" fmla="*/ 2147483647 w 10"/>
                  <a:gd name="T13" fmla="*/ 2147483647 h 5"/>
                  <a:gd name="T14" fmla="*/ 2147483647 w 10"/>
                  <a:gd name="T15" fmla="*/ 2147483647 h 5"/>
                  <a:gd name="T16" fmla="*/ 2147483647 w 10"/>
                  <a:gd name="T17" fmla="*/ 2147483647 h 5"/>
                  <a:gd name="T18" fmla="*/ 2147483647 w 10"/>
                  <a:gd name="T19" fmla="*/ 2147483647 h 5"/>
                  <a:gd name="T20" fmla="*/ 2147483647 w 10"/>
                  <a:gd name="T21" fmla="*/ 2147483647 h 5"/>
                  <a:gd name="T22" fmla="*/ 2147483647 w 10"/>
                  <a:gd name="T23" fmla="*/ 2147483647 h 5"/>
                  <a:gd name="T24" fmla="*/ 2147483647 w 10"/>
                  <a:gd name="T25" fmla="*/ 2147483647 h 5"/>
                  <a:gd name="T26" fmla="*/ 2147483647 w 10"/>
                  <a:gd name="T27" fmla="*/ 2147483647 h 5"/>
                  <a:gd name="T28" fmla="*/ 2147483647 w 10"/>
                  <a:gd name="T29" fmla="*/ 2147483647 h 5"/>
                  <a:gd name="T30" fmla="*/ 0 w 10"/>
                  <a:gd name="T31" fmla="*/ 2147483647 h 5"/>
                  <a:gd name="T32" fmla="*/ 0 w 10"/>
                  <a:gd name="T33" fmla="*/ 0 h 5"/>
                  <a:gd name="T34" fmla="*/ 2147483647 w 10"/>
                  <a:gd name="T35" fmla="*/ 0 h 5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0"/>
                  <a:gd name="T55" fmla="*/ 0 h 5"/>
                  <a:gd name="T56" fmla="*/ 10 w 10"/>
                  <a:gd name="T57" fmla="*/ 5 h 5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0" h="5">
                    <a:moveTo>
                      <a:pt x="2" y="0"/>
                    </a:moveTo>
                    <a:lnTo>
                      <a:pt x="4" y="0"/>
                    </a:lnTo>
                    <a:lnTo>
                      <a:pt x="6" y="0"/>
                    </a:lnTo>
                    <a:lnTo>
                      <a:pt x="8" y="2"/>
                    </a:lnTo>
                    <a:lnTo>
                      <a:pt x="8" y="0"/>
                    </a:lnTo>
                    <a:lnTo>
                      <a:pt x="8" y="2"/>
                    </a:lnTo>
                    <a:lnTo>
                      <a:pt x="10" y="2"/>
                    </a:lnTo>
                    <a:lnTo>
                      <a:pt x="10" y="4"/>
                    </a:lnTo>
                    <a:lnTo>
                      <a:pt x="10" y="5"/>
                    </a:lnTo>
                    <a:lnTo>
                      <a:pt x="8" y="5"/>
                    </a:lnTo>
                    <a:lnTo>
                      <a:pt x="6" y="5"/>
                    </a:lnTo>
                    <a:lnTo>
                      <a:pt x="6" y="4"/>
                    </a:lnTo>
                    <a:lnTo>
                      <a:pt x="4" y="4"/>
                    </a:lnTo>
                    <a:lnTo>
                      <a:pt x="4" y="2"/>
                    </a:lnTo>
                    <a:lnTo>
                      <a:pt x="2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2" y="0"/>
                    </a:lnTo>
                  </a:path>
                </a:pathLst>
              </a:custGeom>
              <a:solidFill>
                <a:srgbClr val="C3B996"/>
              </a:solidFill>
              <a:ln w="9525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32" name="Freeform 62"/>
              <p:cNvSpPr>
                <a:spLocks/>
              </p:cNvSpPr>
              <p:nvPr/>
            </p:nvSpPr>
            <p:spPr bwMode="auto">
              <a:xfrm>
                <a:off x="5301988" y="4231481"/>
                <a:ext cx="1590" cy="1588"/>
              </a:xfrm>
              <a:custGeom>
                <a:avLst/>
                <a:gdLst>
                  <a:gd name="T0" fmla="*/ 0 w 1590"/>
                  <a:gd name="T1" fmla="*/ 0 h 1"/>
                  <a:gd name="T2" fmla="*/ 0 w 1590"/>
                  <a:gd name="T3" fmla="*/ 2147483647 h 1"/>
                  <a:gd name="T4" fmla="*/ 0 w 1590"/>
                  <a:gd name="T5" fmla="*/ 0 h 1"/>
                  <a:gd name="T6" fmla="*/ 0 60000 65536"/>
                  <a:gd name="T7" fmla="*/ 0 60000 65536"/>
                  <a:gd name="T8" fmla="*/ 0 60000 65536"/>
                  <a:gd name="T9" fmla="*/ 0 w 1590"/>
                  <a:gd name="T10" fmla="*/ 0 h 1"/>
                  <a:gd name="T11" fmla="*/ 1590 w 1590"/>
                  <a:gd name="T12" fmla="*/ 1 h 1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590" h="1">
                    <a:moveTo>
                      <a:pt x="0" y="0"/>
                    </a:moveTo>
                    <a:lnTo>
                      <a:pt x="0" y="1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C3B996"/>
              </a:solidFill>
              <a:ln w="9525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39" name="Freeform 70"/>
              <p:cNvSpPr>
                <a:spLocks noEditPoints="1"/>
              </p:cNvSpPr>
              <p:nvPr/>
            </p:nvSpPr>
            <p:spPr bwMode="auto">
              <a:xfrm>
                <a:off x="3159088" y="2277268"/>
                <a:ext cx="621569" cy="307975"/>
              </a:xfrm>
              <a:custGeom>
                <a:avLst/>
                <a:gdLst>
                  <a:gd name="T0" fmla="*/ 2147483647 w 391"/>
                  <a:gd name="T1" fmla="*/ 2147483647 h 194"/>
                  <a:gd name="T2" fmla="*/ 2147483647 w 391"/>
                  <a:gd name="T3" fmla="*/ 2147483647 h 194"/>
                  <a:gd name="T4" fmla="*/ 2147483647 w 391"/>
                  <a:gd name="T5" fmla="*/ 2147483647 h 194"/>
                  <a:gd name="T6" fmla="*/ 0 w 391"/>
                  <a:gd name="T7" fmla="*/ 2147483647 h 194"/>
                  <a:gd name="T8" fmla="*/ 2147483647 w 391"/>
                  <a:gd name="T9" fmla="*/ 2147483647 h 194"/>
                  <a:gd name="T10" fmla="*/ 2147483647 w 391"/>
                  <a:gd name="T11" fmla="*/ 2147483647 h 194"/>
                  <a:gd name="T12" fmla="*/ 2147483647 w 391"/>
                  <a:gd name="T13" fmla="*/ 2147483647 h 194"/>
                  <a:gd name="T14" fmla="*/ 2147483647 w 391"/>
                  <a:gd name="T15" fmla="*/ 2147483647 h 194"/>
                  <a:gd name="T16" fmla="*/ 2147483647 w 391"/>
                  <a:gd name="T17" fmla="*/ 2147483647 h 194"/>
                  <a:gd name="T18" fmla="*/ 2147483647 w 391"/>
                  <a:gd name="T19" fmla="*/ 2147483647 h 194"/>
                  <a:gd name="T20" fmla="*/ 2147483647 w 391"/>
                  <a:gd name="T21" fmla="*/ 2147483647 h 194"/>
                  <a:gd name="T22" fmla="*/ 2147483647 w 391"/>
                  <a:gd name="T23" fmla="*/ 2147483647 h 194"/>
                  <a:gd name="T24" fmla="*/ 2147483647 w 391"/>
                  <a:gd name="T25" fmla="*/ 2147483647 h 194"/>
                  <a:gd name="T26" fmla="*/ 2147483647 w 391"/>
                  <a:gd name="T27" fmla="*/ 2147483647 h 194"/>
                  <a:gd name="T28" fmla="*/ 2147483647 w 391"/>
                  <a:gd name="T29" fmla="*/ 0 h 194"/>
                  <a:gd name="T30" fmla="*/ 2147483647 w 391"/>
                  <a:gd name="T31" fmla="*/ 2147483647 h 194"/>
                  <a:gd name="T32" fmla="*/ 2147483647 w 391"/>
                  <a:gd name="T33" fmla="*/ 2147483647 h 194"/>
                  <a:gd name="T34" fmla="*/ 2147483647 w 391"/>
                  <a:gd name="T35" fmla="*/ 2147483647 h 194"/>
                  <a:gd name="T36" fmla="*/ 2147483647 w 391"/>
                  <a:gd name="T37" fmla="*/ 2147483647 h 194"/>
                  <a:gd name="T38" fmla="*/ 2147483647 w 391"/>
                  <a:gd name="T39" fmla="*/ 2147483647 h 194"/>
                  <a:gd name="T40" fmla="*/ 2147483647 w 391"/>
                  <a:gd name="T41" fmla="*/ 2147483647 h 194"/>
                  <a:gd name="T42" fmla="*/ 2147483647 w 391"/>
                  <a:gd name="T43" fmla="*/ 2147483647 h 194"/>
                  <a:gd name="T44" fmla="*/ 2147483647 w 391"/>
                  <a:gd name="T45" fmla="*/ 2147483647 h 194"/>
                  <a:gd name="T46" fmla="*/ 2147483647 w 391"/>
                  <a:gd name="T47" fmla="*/ 2147483647 h 194"/>
                  <a:gd name="T48" fmla="*/ 2147483647 w 391"/>
                  <a:gd name="T49" fmla="*/ 2147483647 h 194"/>
                  <a:gd name="T50" fmla="*/ 2147483647 w 391"/>
                  <a:gd name="T51" fmla="*/ 2147483647 h 194"/>
                  <a:gd name="T52" fmla="*/ 2147483647 w 391"/>
                  <a:gd name="T53" fmla="*/ 2147483647 h 194"/>
                  <a:gd name="T54" fmla="*/ 2147483647 w 391"/>
                  <a:gd name="T55" fmla="*/ 2147483647 h 194"/>
                  <a:gd name="T56" fmla="*/ 2147483647 w 391"/>
                  <a:gd name="T57" fmla="*/ 2147483647 h 194"/>
                  <a:gd name="T58" fmla="*/ 2147483647 w 391"/>
                  <a:gd name="T59" fmla="*/ 2147483647 h 194"/>
                  <a:gd name="T60" fmla="*/ 2147483647 w 391"/>
                  <a:gd name="T61" fmla="*/ 2147483647 h 194"/>
                  <a:gd name="T62" fmla="*/ 2147483647 w 391"/>
                  <a:gd name="T63" fmla="*/ 2147483647 h 194"/>
                  <a:gd name="T64" fmla="*/ 2147483647 w 391"/>
                  <a:gd name="T65" fmla="*/ 2147483647 h 194"/>
                  <a:gd name="T66" fmla="*/ 2147483647 w 391"/>
                  <a:gd name="T67" fmla="*/ 2147483647 h 194"/>
                  <a:gd name="T68" fmla="*/ 2147483647 w 391"/>
                  <a:gd name="T69" fmla="*/ 2147483647 h 194"/>
                  <a:gd name="T70" fmla="*/ 2147483647 w 391"/>
                  <a:gd name="T71" fmla="*/ 2147483647 h 194"/>
                  <a:gd name="T72" fmla="*/ 2147483647 w 391"/>
                  <a:gd name="T73" fmla="*/ 2147483647 h 194"/>
                  <a:gd name="T74" fmla="*/ 2147483647 w 391"/>
                  <a:gd name="T75" fmla="*/ 2147483647 h 194"/>
                  <a:gd name="T76" fmla="*/ 2147483647 w 391"/>
                  <a:gd name="T77" fmla="*/ 2147483647 h 194"/>
                  <a:gd name="T78" fmla="*/ 2147483647 w 391"/>
                  <a:gd name="T79" fmla="*/ 2147483647 h 194"/>
                  <a:gd name="T80" fmla="*/ 2147483647 w 391"/>
                  <a:gd name="T81" fmla="*/ 2147483647 h 194"/>
                  <a:gd name="T82" fmla="*/ 2147483647 w 391"/>
                  <a:gd name="T83" fmla="*/ 2147483647 h 194"/>
                  <a:gd name="T84" fmla="*/ 2147483647 w 391"/>
                  <a:gd name="T85" fmla="*/ 2147483647 h 194"/>
                  <a:gd name="T86" fmla="*/ 2147483647 w 391"/>
                  <a:gd name="T87" fmla="*/ 2147483647 h 194"/>
                  <a:gd name="T88" fmla="*/ 2147483647 w 391"/>
                  <a:gd name="T89" fmla="*/ 2147483647 h 194"/>
                  <a:gd name="T90" fmla="*/ 2147483647 w 391"/>
                  <a:gd name="T91" fmla="*/ 2147483647 h 194"/>
                  <a:gd name="T92" fmla="*/ 2147483647 w 391"/>
                  <a:gd name="T93" fmla="*/ 2147483647 h 194"/>
                  <a:gd name="T94" fmla="*/ 2147483647 w 391"/>
                  <a:gd name="T95" fmla="*/ 2147483647 h 194"/>
                  <a:gd name="T96" fmla="*/ 2147483647 w 391"/>
                  <a:gd name="T97" fmla="*/ 2147483647 h 194"/>
                  <a:gd name="T98" fmla="*/ 2147483647 w 391"/>
                  <a:gd name="T99" fmla="*/ 2147483647 h 194"/>
                  <a:gd name="T100" fmla="*/ 2147483647 w 391"/>
                  <a:gd name="T101" fmla="*/ 2147483647 h 194"/>
                  <a:gd name="T102" fmla="*/ 2147483647 w 391"/>
                  <a:gd name="T103" fmla="*/ 2147483647 h 194"/>
                  <a:gd name="T104" fmla="*/ 2147483647 w 391"/>
                  <a:gd name="T105" fmla="*/ 2147483647 h 194"/>
                  <a:gd name="T106" fmla="*/ 2147483647 w 391"/>
                  <a:gd name="T107" fmla="*/ 2147483647 h 194"/>
                  <a:gd name="T108" fmla="*/ 2147483647 w 391"/>
                  <a:gd name="T109" fmla="*/ 2147483647 h 194"/>
                  <a:gd name="T110" fmla="*/ 2147483647 w 391"/>
                  <a:gd name="T111" fmla="*/ 2147483647 h 194"/>
                  <a:gd name="T112" fmla="*/ 2147483647 w 391"/>
                  <a:gd name="T113" fmla="*/ 2147483647 h 194"/>
                  <a:gd name="T114" fmla="*/ 2147483647 w 391"/>
                  <a:gd name="T115" fmla="*/ 2147483647 h 194"/>
                  <a:gd name="T116" fmla="*/ 2147483647 w 391"/>
                  <a:gd name="T117" fmla="*/ 2147483647 h 194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w 391"/>
                  <a:gd name="T178" fmla="*/ 0 h 194"/>
                  <a:gd name="T179" fmla="*/ 391 w 391"/>
                  <a:gd name="T180" fmla="*/ 194 h 194"/>
                </a:gdLst>
                <a:ahLst/>
                <a:cxnLst>
                  <a:cxn ang="T118">
                    <a:pos x="T0" y="T1"/>
                  </a:cxn>
                  <a:cxn ang="T119">
                    <a:pos x="T2" y="T3"/>
                  </a:cxn>
                  <a:cxn ang="T120">
                    <a:pos x="T4" y="T5"/>
                  </a:cxn>
                  <a:cxn ang="T121">
                    <a:pos x="T6" y="T7"/>
                  </a:cxn>
                  <a:cxn ang="T122">
                    <a:pos x="T8" y="T9"/>
                  </a:cxn>
                  <a:cxn ang="T123">
                    <a:pos x="T10" y="T11"/>
                  </a:cxn>
                  <a:cxn ang="T124">
                    <a:pos x="T12" y="T13"/>
                  </a:cxn>
                  <a:cxn ang="T125">
                    <a:pos x="T14" y="T15"/>
                  </a:cxn>
                  <a:cxn ang="T126">
                    <a:pos x="T16" y="T17"/>
                  </a:cxn>
                  <a:cxn ang="T127">
                    <a:pos x="T18" y="T19"/>
                  </a:cxn>
                  <a:cxn ang="T128">
                    <a:pos x="T20" y="T21"/>
                  </a:cxn>
                  <a:cxn ang="T129">
                    <a:pos x="T22" y="T23"/>
                  </a:cxn>
                  <a:cxn ang="T130">
                    <a:pos x="T24" y="T25"/>
                  </a:cxn>
                  <a:cxn ang="T131">
                    <a:pos x="T26" y="T27"/>
                  </a:cxn>
                  <a:cxn ang="T132">
                    <a:pos x="T28" y="T29"/>
                  </a:cxn>
                  <a:cxn ang="T133">
                    <a:pos x="T30" y="T31"/>
                  </a:cxn>
                  <a:cxn ang="T134">
                    <a:pos x="T32" y="T33"/>
                  </a:cxn>
                  <a:cxn ang="T135">
                    <a:pos x="T34" y="T35"/>
                  </a:cxn>
                  <a:cxn ang="T136">
                    <a:pos x="T36" y="T37"/>
                  </a:cxn>
                  <a:cxn ang="T137">
                    <a:pos x="T38" y="T39"/>
                  </a:cxn>
                  <a:cxn ang="T138">
                    <a:pos x="T40" y="T41"/>
                  </a:cxn>
                  <a:cxn ang="T139">
                    <a:pos x="T42" y="T43"/>
                  </a:cxn>
                  <a:cxn ang="T140">
                    <a:pos x="T44" y="T45"/>
                  </a:cxn>
                  <a:cxn ang="T141">
                    <a:pos x="T46" y="T47"/>
                  </a:cxn>
                  <a:cxn ang="T142">
                    <a:pos x="T48" y="T49"/>
                  </a:cxn>
                  <a:cxn ang="T143">
                    <a:pos x="T50" y="T51"/>
                  </a:cxn>
                  <a:cxn ang="T144">
                    <a:pos x="T52" y="T53"/>
                  </a:cxn>
                  <a:cxn ang="T145">
                    <a:pos x="T54" y="T55"/>
                  </a:cxn>
                  <a:cxn ang="T146">
                    <a:pos x="T56" y="T57"/>
                  </a:cxn>
                  <a:cxn ang="T147">
                    <a:pos x="T58" y="T59"/>
                  </a:cxn>
                  <a:cxn ang="T148">
                    <a:pos x="T60" y="T61"/>
                  </a:cxn>
                  <a:cxn ang="T149">
                    <a:pos x="T62" y="T63"/>
                  </a:cxn>
                  <a:cxn ang="T150">
                    <a:pos x="T64" y="T65"/>
                  </a:cxn>
                  <a:cxn ang="T151">
                    <a:pos x="T66" y="T67"/>
                  </a:cxn>
                  <a:cxn ang="T152">
                    <a:pos x="T68" y="T69"/>
                  </a:cxn>
                  <a:cxn ang="T153">
                    <a:pos x="T70" y="T71"/>
                  </a:cxn>
                  <a:cxn ang="T154">
                    <a:pos x="T72" y="T73"/>
                  </a:cxn>
                  <a:cxn ang="T155">
                    <a:pos x="T74" y="T75"/>
                  </a:cxn>
                  <a:cxn ang="T156">
                    <a:pos x="T76" y="T77"/>
                  </a:cxn>
                  <a:cxn ang="T157">
                    <a:pos x="T78" y="T79"/>
                  </a:cxn>
                  <a:cxn ang="T158">
                    <a:pos x="T80" y="T81"/>
                  </a:cxn>
                  <a:cxn ang="T159">
                    <a:pos x="T82" y="T83"/>
                  </a:cxn>
                  <a:cxn ang="T160">
                    <a:pos x="T84" y="T85"/>
                  </a:cxn>
                  <a:cxn ang="T161">
                    <a:pos x="T86" y="T87"/>
                  </a:cxn>
                  <a:cxn ang="T162">
                    <a:pos x="T88" y="T89"/>
                  </a:cxn>
                  <a:cxn ang="T163">
                    <a:pos x="T90" y="T91"/>
                  </a:cxn>
                  <a:cxn ang="T164">
                    <a:pos x="T92" y="T93"/>
                  </a:cxn>
                  <a:cxn ang="T165">
                    <a:pos x="T94" y="T95"/>
                  </a:cxn>
                  <a:cxn ang="T166">
                    <a:pos x="T96" y="T97"/>
                  </a:cxn>
                  <a:cxn ang="T167">
                    <a:pos x="T98" y="T99"/>
                  </a:cxn>
                  <a:cxn ang="T168">
                    <a:pos x="T100" y="T101"/>
                  </a:cxn>
                  <a:cxn ang="T169">
                    <a:pos x="T102" y="T103"/>
                  </a:cxn>
                  <a:cxn ang="T170">
                    <a:pos x="T104" y="T105"/>
                  </a:cxn>
                  <a:cxn ang="T171">
                    <a:pos x="T106" y="T107"/>
                  </a:cxn>
                  <a:cxn ang="T172">
                    <a:pos x="T108" y="T109"/>
                  </a:cxn>
                  <a:cxn ang="T173">
                    <a:pos x="T110" y="T111"/>
                  </a:cxn>
                  <a:cxn ang="T174">
                    <a:pos x="T112" y="T113"/>
                  </a:cxn>
                  <a:cxn ang="T175">
                    <a:pos x="T114" y="T115"/>
                  </a:cxn>
                  <a:cxn ang="T176">
                    <a:pos x="T116" y="T117"/>
                  </a:cxn>
                </a:cxnLst>
                <a:rect l="T177" t="T178" r="T179" b="T180"/>
                <a:pathLst>
                  <a:path w="391" h="194">
                    <a:moveTo>
                      <a:pt x="27" y="79"/>
                    </a:moveTo>
                    <a:lnTo>
                      <a:pt x="29" y="79"/>
                    </a:lnTo>
                    <a:lnTo>
                      <a:pt x="29" y="80"/>
                    </a:lnTo>
                    <a:lnTo>
                      <a:pt x="29" y="82"/>
                    </a:lnTo>
                    <a:lnTo>
                      <a:pt x="29" y="84"/>
                    </a:lnTo>
                    <a:lnTo>
                      <a:pt x="29" y="86"/>
                    </a:lnTo>
                    <a:lnTo>
                      <a:pt x="29" y="88"/>
                    </a:lnTo>
                    <a:lnTo>
                      <a:pt x="30" y="88"/>
                    </a:lnTo>
                    <a:lnTo>
                      <a:pt x="30" y="90"/>
                    </a:lnTo>
                    <a:lnTo>
                      <a:pt x="29" y="90"/>
                    </a:lnTo>
                    <a:lnTo>
                      <a:pt x="30" y="90"/>
                    </a:lnTo>
                    <a:lnTo>
                      <a:pt x="29" y="90"/>
                    </a:lnTo>
                    <a:lnTo>
                      <a:pt x="30" y="90"/>
                    </a:lnTo>
                    <a:lnTo>
                      <a:pt x="29" y="90"/>
                    </a:lnTo>
                    <a:lnTo>
                      <a:pt x="27" y="90"/>
                    </a:lnTo>
                    <a:lnTo>
                      <a:pt x="27" y="88"/>
                    </a:lnTo>
                    <a:lnTo>
                      <a:pt x="27" y="86"/>
                    </a:lnTo>
                    <a:lnTo>
                      <a:pt x="27" y="84"/>
                    </a:lnTo>
                    <a:lnTo>
                      <a:pt x="27" y="82"/>
                    </a:lnTo>
                    <a:lnTo>
                      <a:pt x="25" y="82"/>
                    </a:lnTo>
                    <a:lnTo>
                      <a:pt x="25" y="80"/>
                    </a:lnTo>
                    <a:lnTo>
                      <a:pt x="25" y="79"/>
                    </a:lnTo>
                    <a:lnTo>
                      <a:pt x="25" y="77"/>
                    </a:lnTo>
                    <a:lnTo>
                      <a:pt x="25" y="79"/>
                    </a:lnTo>
                    <a:lnTo>
                      <a:pt x="27" y="79"/>
                    </a:lnTo>
                    <a:close/>
                    <a:moveTo>
                      <a:pt x="19" y="77"/>
                    </a:moveTo>
                    <a:lnTo>
                      <a:pt x="21" y="77"/>
                    </a:lnTo>
                    <a:lnTo>
                      <a:pt x="19" y="77"/>
                    </a:lnTo>
                    <a:lnTo>
                      <a:pt x="19" y="79"/>
                    </a:lnTo>
                    <a:lnTo>
                      <a:pt x="19" y="77"/>
                    </a:lnTo>
                    <a:close/>
                    <a:moveTo>
                      <a:pt x="0" y="63"/>
                    </a:moveTo>
                    <a:lnTo>
                      <a:pt x="0" y="65"/>
                    </a:lnTo>
                    <a:lnTo>
                      <a:pt x="2" y="65"/>
                    </a:lnTo>
                    <a:lnTo>
                      <a:pt x="0" y="65"/>
                    </a:lnTo>
                    <a:lnTo>
                      <a:pt x="2" y="65"/>
                    </a:lnTo>
                    <a:lnTo>
                      <a:pt x="2" y="67"/>
                    </a:lnTo>
                    <a:lnTo>
                      <a:pt x="2" y="69"/>
                    </a:lnTo>
                    <a:lnTo>
                      <a:pt x="0" y="69"/>
                    </a:lnTo>
                    <a:lnTo>
                      <a:pt x="0" y="67"/>
                    </a:lnTo>
                    <a:lnTo>
                      <a:pt x="0" y="65"/>
                    </a:lnTo>
                    <a:lnTo>
                      <a:pt x="0" y="63"/>
                    </a:lnTo>
                    <a:close/>
                    <a:moveTo>
                      <a:pt x="102" y="17"/>
                    </a:moveTo>
                    <a:lnTo>
                      <a:pt x="103" y="17"/>
                    </a:lnTo>
                    <a:lnTo>
                      <a:pt x="105" y="17"/>
                    </a:lnTo>
                    <a:lnTo>
                      <a:pt x="107" y="17"/>
                    </a:lnTo>
                    <a:lnTo>
                      <a:pt x="109" y="17"/>
                    </a:lnTo>
                    <a:lnTo>
                      <a:pt x="111" y="17"/>
                    </a:lnTo>
                    <a:lnTo>
                      <a:pt x="113" y="17"/>
                    </a:lnTo>
                    <a:lnTo>
                      <a:pt x="115" y="17"/>
                    </a:lnTo>
                    <a:lnTo>
                      <a:pt x="117" y="17"/>
                    </a:lnTo>
                    <a:lnTo>
                      <a:pt x="117" y="15"/>
                    </a:lnTo>
                    <a:lnTo>
                      <a:pt x="119" y="15"/>
                    </a:lnTo>
                    <a:lnTo>
                      <a:pt x="121" y="15"/>
                    </a:lnTo>
                    <a:lnTo>
                      <a:pt x="123" y="15"/>
                    </a:lnTo>
                    <a:lnTo>
                      <a:pt x="125" y="15"/>
                    </a:lnTo>
                    <a:lnTo>
                      <a:pt x="126" y="15"/>
                    </a:lnTo>
                    <a:lnTo>
                      <a:pt x="128" y="15"/>
                    </a:lnTo>
                    <a:lnTo>
                      <a:pt x="130" y="15"/>
                    </a:lnTo>
                    <a:lnTo>
                      <a:pt x="132" y="15"/>
                    </a:lnTo>
                    <a:lnTo>
                      <a:pt x="134" y="15"/>
                    </a:lnTo>
                    <a:lnTo>
                      <a:pt x="136" y="15"/>
                    </a:lnTo>
                    <a:lnTo>
                      <a:pt x="138" y="15"/>
                    </a:lnTo>
                    <a:lnTo>
                      <a:pt x="138" y="13"/>
                    </a:lnTo>
                    <a:lnTo>
                      <a:pt x="140" y="13"/>
                    </a:lnTo>
                    <a:lnTo>
                      <a:pt x="142" y="13"/>
                    </a:lnTo>
                    <a:lnTo>
                      <a:pt x="144" y="13"/>
                    </a:lnTo>
                    <a:lnTo>
                      <a:pt x="146" y="13"/>
                    </a:lnTo>
                    <a:lnTo>
                      <a:pt x="148" y="13"/>
                    </a:lnTo>
                    <a:lnTo>
                      <a:pt x="150" y="13"/>
                    </a:lnTo>
                    <a:lnTo>
                      <a:pt x="151" y="13"/>
                    </a:lnTo>
                    <a:lnTo>
                      <a:pt x="153" y="13"/>
                    </a:lnTo>
                    <a:lnTo>
                      <a:pt x="155" y="13"/>
                    </a:lnTo>
                    <a:lnTo>
                      <a:pt x="157" y="13"/>
                    </a:lnTo>
                    <a:lnTo>
                      <a:pt x="159" y="13"/>
                    </a:lnTo>
                    <a:lnTo>
                      <a:pt x="161" y="13"/>
                    </a:lnTo>
                    <a:lnTo>
                      <a:pt x="161" y="11"/>
                    </a:lnTo>
                    <a:lnTo>
                      <a:pt x="163" y="11"/>
                    </a:lnTo>
                    <a:lnTo>
                      <a:pt x="165" y="11"/>
                    </a:lnTo>
                    <a:lnTo>
                      <a:pt x="167" y="11"/>
                    </a:lnTo>
                    <a:lnTo>
                      <a:pt x="169" y="11"/>
                    </a:lnTo>
                    <a:lnTo>
                      <a:pt x="171" y="11"/>
                    </a:lnTo>
                    <a:lnTo>
                      <a:pt x="173" y="11"/>
                    </a:lnTo>
                    <a:lnTo>
                      <a:pt x="174" y="11"/>
                    </a:lnTo>
                    <a:lnTo>
                      <a:pt x="176" y="11"/>
                    </a:lnTo>
                    <a:lnTo>
                      <a:pt x="178" y="11"/>
                    </a:lnTo>
                    <a:lnTo>
                      <a:pt x="180" y="11"/>
                    </a:lnTo>
                    <a:lnTo>
                      <a:pt x="182" y="11"/>
                    </a:lnTo>
                    <a:lnTo>
                      <a:pt x="184" y="9"/>
                    </a:lnTo>
                    <a:lnTo>
                      <a:pt x="186" y="9"/>
                    </a:lnTo>
                    <a:lnTo>
                      <a:pt x="188" y="9"/>
                    </a:lnTo>
                    <a:lnTo>
                      <a:pt x="190" y="9"/>
                    </a:lnTo>
                    <a:lnTo>
                      <a:pt x="192" y="9"/>
                    </a:lnTo>
                    <a:lnTo>
                      <a:pt x="194" y="9"/>
                    </a:lnTo>
                    <a:lnTo>
                      <a:pt x="196" y="9"/>
                    </a:lnTo>
                    <a:lnTo>
                      <a:pt x="198" y="9"/>
                    </a:lnTo>
                    <a:lnTo>
                      <a:pt x="199" y="9"/>
                    </a:lnTo>
                    <a:lnTo>
                      <a:pt x="201" y="9"/>
                    </a:lnTo>
                    <a:lnTo>
                      <a:pt x="203" y="9"/>
                    </a:lnTo>
                    <a:lnTo>
                      <a:pt x="205" y="9"/>
                    </a:lnTo>
                    <a:lnTo>
                      <a:pt x="207" y="8"/>
                    </a:lnTo>
                    <a:lnTo>
                      <a:pt x="209" y="8"/>
                    </a:lnTo>
                    <a:lnTo>
                      <a:pt x="211" y="8"/>
                    </a:lnTo>
                    <a:lnTo>
                      <a:pt x="213" y="8"/>
                    </a:lnTo>
                    <a:lnTo>
                      <a:pt x="215" y="8"/>
                    </a:lnTo>
                    <a:lnTo>
                      <a:pt x="217" y="8"/>
                    </a:lnTo>
                    <a:lnTo>
                      <a:pt x="219" y="8"/>
                    </a:lnTo>
                    <a:lnTo>
                      <a:pt x="221" y="8"/>
                    </a:lnTo>
                    <a:lnTo>
                      <a:pt x="223" y="8"/>
                    </a:lnTo>
                    <a:lnTo>
                      <a:pt x="224" y="8"/>
                    </a:lnTo>
                    <a:lnTo>
                      <a:pt x="226" y="8"/>
                    </a:lnTo>
                    <a:lnTo>
                      <a:pt x="228" y="8"/>
                    </a:lnTo>
                    <a:lnTo>
                      <a:pt x="230" y="8"/>
                    </a:lnTo>
                    <a:lnTo>
                      <a:pt x="230" y="6"/>
                    </a:lnTo>
                    <a:lnTo>
                      <a:pt x="232" y="6"/>
                    </a:lnTo>
                    <a:lnTo>
                      <a:pt x="234" y="6"/>
                    </a:lnTo>
                    <a:lnTo>
                      <a:pt x="236" y="6"/>
                    </a:lnTo>
                    <a:lnTo>
                      <a:pt x="238" y="6"/>
                    </a:lnTo>
                    <a:lnTo>
                      <a:pt x="240" y="6"/>
                    </a:lnTo>
                    <a:lnTo>
                      <a:pt x="242" y="6"/>
                    </a:lnTo>
                    <a:lnTo>
                      <a:pt x="244" y="6"/>
                    </a:lnTo>
                    <a:lnTo>
                      <a:pt x="246" y="6"/>
                    </a:lnTo>
                    <a:lnTo>
                      <a:pt x="247" y="6"/>
                    </a:lnTo>
                    <a:lnTo>
                      <a:pt x="249" y="6"/>
                    </a:lnTo>
                    <a:lnTo>
                      <a:pt x="251" y="6"/>
                    </a:lnTo>
                    <a:lnTo>
                      <a:pt x="253" y="4"/>
                    </a:lnTo>
                    <a:lnTo>
                      <a:pt x="255" y="4"/>
                    </a:lnTo>
                    <a:lnTo>
                      <a:pt x="257" y="4"/>
                    </a:lnTo>
                    <a:lnTo>
                      <a:pt x="259" y="4"/>
                    </a:lnTo>
                    <a:lnTo>
                      <a:pt x="261" y="4"/>
                    </a:lnTo>
                    <a:lnTo>
                      <a:pt x="263" y="4"/>
                    </a:lnTo>
                    <a:lnTo>
                      <a:pt x="265" y="4"/>
                    </a:lnTo>
                    <a:lnTo>
                      <a:pt x="267" y="4"/>
                    </a:lnTo>
                    <a:lnTo>
                      <a:pt x="269" y="4"/>
                    </a:lnTo>
                    <a:lnTo>
                      <a:pt x="271" y="4"/>
                    </a:lnTo>
                    <a:lnTo>
                      <a:pt x="272" y="4"/>
                    </a:lnTo>
                    <a:lnTo>
                      <a:pt x="274" y="4"/>
                    </a:lnTo>
                    <a:lnTo>
                      <a:pt x="274" y="2"/>
                    </a:lnTo>
                    <a:lnTo>
                      <a:pt x="276" y="2"/>
                    </a:lnTo>
                    <a:lnTo>
                      <a:pt x="278" y="2"/>
                    </a:lnTo>
                    <a:lnTo>
                      <a:pt x="280" y="2"/>
                    </a:lnTo>
                    <a:lnTo>
                      <a:pt x="282" y="2"/>
                    </a:lnTo>
                    <a:lnTo>
                      <a:pt x="284" y="2"/>
                    </a:lnTo>
                    <a:lnTo>
                      <a:pt x="286" y="2"/>
                    </a:lnTo>
                    <a:lnTo>
                      <a:pt x="288" y="2"/>
                    </a:lnTo>
                    <a:lnTo>
                      <a:pt x="290" y="2"/>
                    </a:lnTo>
                    <a:lnTo>
                      <a:pt x="292" y="2"/>
                    </a:lnTo>
                    <a:lnTo>
                      <a:pt x="294" y="2"/>
                    </a:lnTo>
                    <a:lnTo>
                      <a:pt x="295" y="2"/>
                    </a:lnTo>
                    <a:lnTo>
                      <a:pt x="297" y="2"/>
                    </a:lnTo>
                    <a:lnTo>
                      <a:pt x="297" y="0"/>
                    </a:lnTo>
                    <a:lnTo>
                      <a:pt x="299" y="0"/>
                    </a:lnTo>
                    <a:lnTo>
                      <a:pt x="301" y="0"/>
                    </a:lnTo>
                    <a:lnTo>
                      <a:pt x="303" y="0"/>
                    </a:lnTo>
                    <a:lnTo>
                      <a:pt x="305" y="0"/>
                    </a:lnTo>
                    <a:lnTo>
                      <a:pt x="307" y="0"/>
                    </a:lnTo>
                    <a:lnTo>
                      <a:pt x="307" y="2"/>
                    </a:lnTo>
                    <a:lnTo>
                      <a:pt x="307" y="4"/>
                    </a:lnTo>
                    <a:lnTo>
                      <a:pt x="307" y="6"/>
                    </a:lnTo>
                    <a:lnTo>
                      <a:pt x="307" y="8"/>
                    </a:lnTo>
                    <a:lnTo>
                      <a:pt x="305" y="8"/>
                    </a:lnTo>
                    <a:lnTo>
                      <a:pt x="305" y="9"/>
                    </a:lnTo>
                    <a:lnTo>
                      <a:pt x="305" y="11"/>
                    </a:lnTo>
                    <a:lnTo>
                      <a:pt x="305" y="13"/>
                    </a:lnTo>
                    <a:lnTo>
                      <a:pt x="305" y="15"/>
                    </a:lnTo>
                    <a:lnTo>
                      <a:pt x="305" y="17"/>
                    </a:lnTo>
                    <a:lnTo>
                      <a:pt x="305" y="19"/>
                    </a:lnTo>
                    <a:lnTo>
                      <a:pt x="305" y="21"/>
                    </a:lnTo>
                    <a:lnTo>
                      <a:pt x="305" y="23"/>
                    </a:lnTo>
                    <a:lnTo>
                      <a:pt x="305" y="25"/>
                    </a:lnTo>
                    <a:lnTo>
                      <a:pt x="305" y="27"/>
                    </a:lnTo>
                    <a:lnTo>
                      <a:pt x="303" y="29"/>
                    </a:lnTo>
                    <a:lnTo>
                      <a:pt x="301" y="29"/>
                    </a:lnTo>
                    <a:lnTo>
                      <a:pt x="301" y="31"/>
                    </a:lnTo>
                    <a:lnTo>
                      <a:pt x="303" y="31"/>
                    </a:lnTo>
                    <a:lnTo>
                      <a:pt x="303" y="32"/>
                    </a:lnTo>
                    <a:lnTo>
                      <a:pt x="303" y="34"/>
                    </a:lnTo>
                    <a:lnTo>
                      <a:pt x="303" y="36"/>
                    </a:lnTo>
                    <a:lnTo>
                      <a:pt x="303" y="38"/>
                    </a:lnTo>
                    <a:lnTo>
                      <a:pt x="305" y="38"/>
                    </a:lnTo>
                    <a:lnTo>
                      <a:pt x="303" y="38"/>
                    </a:lnTo>
                    <a:lnTo>
                      <a:pt x="305" y="40"/>
                    </a:lnTo>
                    <a:lnTo>
                      <a:pt x="305" y="42"/>
                    </a:lnTo>
                    <a:lnTo>
                      <a:pt x="305" y="44"/>
                    </a:lnTo>
                    <a:lnTo>
                      <a:pt x="307" y="44"/>
                    </a:lnTo>
                    <a:lnTo>
                      <a:pt x="307" y="46"/>
                    </a:lnTo>
                    <a:lnTo>
                      <a:pt x="307" y="48"/>
                    </a:lnTo>
                    <a:lnTo>
                      <a:pt x="309" y="50"/>
                    </a:lnTo>
                    <a:lnTo>
                      <a:pt x="309" y="52"/>
                    </a:lnTo>
                    <a:lnTo>
                      <a:pt x="309" y="54"/>
                    </a:lnTo>
                    <a:lnTo>
                      <a:pt x="311" y="54"/>
                    </a:lnTo>
                    <a:lnTo>
                      <a:pt x="311" y="56"/>
                    </a:lnTo>
                    <a:lnTo>
                      <a:pt x="311" y="57"/>
                    </a:lnTo>
                    <a:lnTo>
                      <a:pt x="313" y="57"/>
                    </a:lnTo>
                    <a:lnTo>
                      <a:pt x="315" y="57"/>
                    </a:lnTo>
                    <a:lnTo>
                      <a:pt x="315" y="59"/>
                    </a:lnTo>
                    <a:lnTo>
                      <a:pt x="315" y="61"/>
                    </a:lnTo>
                    <a:lnTo>
                      <a:pt x="315" y="63"/>
                    </a:lnTo>
                    <a:lnTo>
                      <a:pt x="315" y="65"/>
                    </a:lnTo>
                    <a:lnTo>
                      <a:pt x="317" y="65"/>
                    </a:lnTo>
                    <a:lnTo>
                      <a:pt x="317" y="67"/>
                    </a:lnTo>
                    <a:lnTo>
                      <a:pt x="317" y="69"/>
                    </a:lnTo>
                    <a:lnTo>
                      <a:pt x="317" y="71"/>
                    </a:lnTo>
                    <a:lnTo>
                      <a:pt x="317" y="73"/>
                    </a:lnTo>
                    <a:lnTo>
                      <a:pt x="317" y="75"/>
                    </a:lnTo>
                    <a:lnTo>
                      <a:pt x="317" y="77"/>
                    </a:lnTo>
                    <a:lnTo>
                      <a:pt x="319" y="77"/>
                    </a:lnTo>
                    <a:lnTo>
                      <a:pt x="319" y="79"/>
                    </a:lnTo>
                    <a:lnTo>
                      <a:pt x="317" y="79"/>
                    </a:lnTo>
                    <a:lnTo>
                      <a:pt x="317" y="80"/>
                    </a:lnTo>
                    <a:lnTo>
                      <a:pt x="319" y="80"/>
                    </a:lnTo>
                    <a:lnTo>
                      <a:pt x="319" y="82"/>
                    </a:lnTo>
                    <a:lnTo>
                      <a:pt x="320" y="82"/>
                    </a:lnTo>
                    <a:lnTo>
                      <a:pt x="320" y="84"/>
                    </a:lnTo>
                    <a:lnTo>
                      <a:pt x="322" y="84"/>
                    </a:lnTo>
                    <a:lnTo>
                      <a:pt x="324" y="86"/>
                    </a:lnTo>
                    <a:lnTo>
                      <a:pt x="326" y="86"/>
                    </a:lnTo>
                    <a:lnTo>
                      <a:pt x="326" y="88"/>
                    </a:lnTo>
                    <a:lnTo>
                      <a:pt x="328" y="88"/>
                    </a:lnTo>
                    <a:lnTo>
                      <a:pt x="328" y="90"/>
                    </a:lnTo>
                    <a:lnTo>
                      <a:pt x="330" y="90"/>
                    </a:lnTo>
                    <a:lnTo>
                      <a:pt x="330" y="92"/>
                    </a:lnTo>
                    <a:lnTo>
                      <a:pt x="332" y="92"/>
                    </a:lnTo>
                    <a:lnTo>
                      <a:pt x="332" y="94"/>
                    </a:lnTo>
                    <a:lnTo>
                      <a:pt x="334" y="94"/>
                    </a:lnTo>
                    <a:lnTo>
                      <a:pt x="336" y="96"/>
                    </a:lnTo>
                    <a:lnTo>
                      <a:pt x="338" y="98"/>
                    </a:lnTo>
                    <a:lnTo>
                      <a:pt x="340" y="98"/>
                    </a:lnTo>
                    <a:lnTo>
                      <a:pt x="340" y="100"/>
                    </a:lnTo>
                    <a:lnTo>
                      <a:pt x="342" y="100"/>
                    </a:lnTo>
                    <a:lnTo>
                      <a:pt x="342" y="102"/>
                    </a:lnTo>
                    <a:lnTo>
                      <a:pt x="343" y="102"/>
                    </a:lnTo>
                    <a:lnTo>
                      <a:pt x="343" y="104"/>
                    </a:lnTo>
                    <a:lnTo>
                      <a:pt x="345" y="104"/>
                    </a:lnTo>
                    <a:lnTo>
                      <a:pt x="345" y="105"/>
                    </a:lnTo>
                    <a:lnTo>
                      <a:pt x="343" y="107"/>
                    </a:lnTo>
                    <a:lnTo>
                      <a:pt x="345" y="107"/>
                    </a:lnTo>
                    <a:lnTo>
                      <a:pt x="345" y="109"/>
                    </a:lnTo>
                    <a:lnTo>
                      <a:pt x="345" y="111"/>
                    </a:lnTo>
                    <a:lnTo>
                      <a:pt x="347" y="111"/>
                    </a:lnTo>
                    <a:lnTo>
                      <a:pt x="347" y="113"/>
                    </a:lnTo>
                    <a:lnTo>
                      <a:pt x="347" y="115"/>
                    </a:lnTo>
                    <a:lnTo>
                      <a:pt x="349" y="115"/>
                    </a:lnTo>
                    <a:lnTo>
                      <a:pt x="349" y="117"/>
                    </a:lnTo>
                    <a:lnTo>
                      <a:pt x="349" y="119"/>
                    </a:lnTo>
                    <a:lnTo>
                      <a:pt x="351" y="119"/>
                    </a:lnTo>
                    <a:lnTo>
                      <a:pt x="351" y="121"/>
                    </a:lnTo>
                    <a:lnTo>
                      <a:pt x="351" y="123"/>
                    </a:lnTo>
                    <a:lnTo>
                      <a:pt x="353" y="123"/>
                    </a:lnTo>
                    <a:lnTo>
                      <a:pt x="351" y="123"/>
                    </a:lnTo>
                    <a:lnTo>
                      <a:pt x="351" y="125"/>
                    </a:lnTo>
                    <a:lnTo>
                      <a:pt x="349" y="125"/>
                    </a:lnTo>
                    <a:lnTo>
                      <a:pt x="347" y="125"/>
                    </a:lnTo>
                    <a:lnTo>
                      <a:pt x="347" y="127"/>
                    </a:lnTo>
                    <a:lnTo>
                      <a:pt x="349" y="127"/>
                    </a:lnTo>
                    <a:lnTo>
                      <a:pt x="351" y="127"/>
                    </a:lnTo>
                    <a:lnTo>
                      <a:pt x="351" y="128"/>
                    </a:lnTo>
                    <a:lnTo>
                      <a:pt x="353" y="128"/>
                    </a:lnTo>
                    <a:lnTo>
                      <a:pt x="351" y="128"/>
                    </a:lnTo>
                    <a:lnTo>
                      <a:pt x="351" y="130"/>
                    </a:lnTo>
                    <a:lnTo>
                      <a:pt x="351" y="132"/>
                    </a:lnTo>
                    <a:lnTo>
                      <a:pt x="351" y="134"/>
                    </a:lnTo>
                    <a:lnTo>
                      <a:pt x="353" y="134"/>
                    </a:lnTo>
                    <a:lnTo>
                      <a:pt x="353" y="136"/>
                    </a:lnTo>
                    <a:lnTo>
                      <a:pt x="355" y="134"/>
                    </a:lnTo>
                    <a:lnTo>
                      <a:pt x="357" y="134"/>
                    </a:lnTo>
                    <a:lnTo>
                      <a:pt x="357" y="136"/>
                    </a:lnTo>
                    <a:lnTo>
                      <a:pt x="357" y="138"/>
                    </a:lnTo>
                    <a:lnTo>
                      <a:pt x="359" y="138"/>
                    </a:lnTo>
                    <a:lnTo>
                      <a:pt x="361" y="138"/>
                    </a:lnTo>
                    <a:lnTo>
                      <a:pt x="363" y="138"/>
                    </a:lnTo>
                    <a:lnTo>
                      <a:pt x="365" y="138"/>
                    </a:lnTo>
                    <a:lnTo>
                      <a:pt x="367" y="138"/>
                    </a:lnTo>
                    <a:lnTo>
                      <a:pt x="368" y="138"/>
                    </a:lnTo>
                    <a:lnTo>
                      <a:pt x="370" y="138"/>
                    </a:lnTo>
                    <a:lnTo>
                      <a:pt x="372" y="138"/>
                    </a:lnTo>
                    <a:lnTo>
                      <a:pt x="374" y="138"/>
                    </a:lnTo>
                    <a:lnTo>
                      <a:pt x="374" y="140"/>
                    </a:lnTo>
                    <a:lnTo>
                      <a:pt x="376" y="140"/>
                    </a:lnTo>
                    <a:lnTo>
                      <a:pt x="376" y="138"/>
                    </a:lnTo>
                    <a:lnTo>
                      <a:pt x="378" y="138"/>
                    </a:lnTo>
                    <a:lnTo>
                      <a:pt x="380" y="138"/>
                    </a:lnTo>
                    <a:lnTo>
                      <a:pt x="380" y="140"/>
                    </a:lnTo>
                    <a:lnTo>
                      <a:pt x="382" y="140"/>
                    </a:lnTo>
                    <a:lnTo>
                      <a:pt x="384" y="140"/>
                    </a:lnTo>
                    <a:lnTo>
                      <a:pt x="384" y="142"/>
                    </a:lnTo>
                    <a:lnTo>
                      <a:pt x="386" y="142"/>
                    </a:lnTo>
                    <a:lnTo>
                      <a:pt x="388" y="142"/>
                    </a:lnTo>
                    <a:lnTo>
                      <a:pt x="388" y="144"/>
                    </a:lnTo>
                    <a:lnTo>
                      <a:pt x="390" y="146"/>
                    </a:lnTo>
                    <a:lnTo>
                      <a:pt x="391" y="146"/>
                    </a:lnTo>
                    <a:lnTo>
                      <a:pt x="391" y="148"/>
                    </a:lnTo>
                    <a:lnTo>
                      <a:pt x="390" y="148"/>
                    </a:lnTo>
                    <a:lnTo>
                      <a:pt x="390" y="150"/>
                    </a:lnTo>
                    <a:lnTo>
                      <a:pt x="388" y="150"/>
                    </a:lnTo>
                    <a:lnTo>
                      <a:pt x="388" y="152"/>
                    </a:lnTo>
                    <a:lnTo>
                      <a:pt x="386" y="152"/>
                    </a:lnTo>
                    <a:lnTo>
                      <a:pt x="386" y="153"/>
                    </a:lnTo>
                    <a:lnTo>
                      <a:pt x="386" y="155"/>
                    </a:lnTo>
                    <a:lnTo>
                      <a:pt x="386" y="157"/>
                    </a:lnTo>
                    <a:lnTo>
                      <a:pt x="386" y="159"/>
                    </a:lnTo>
                    <a:lnTo>
                      <a:pt x="386" y="161"/>
                    </a:lnTo>
                    <a:lnTo>
                      <a:pt x="384" y="163"/>
                    </a:lnTo>
                    <a:lnTo>
                      <a:pt x="382" y="163"/>
                    </a:lnTo>
                    <a:lnTo>
                      <a:pt x="380" y="165"/>
                    </a:lnTo>
                    <a:lnTo>
                      <a:pt x="378" y="165"/>
                    </a:lnTo>
                    <a:lnTo>
                      <a:pt x="376" y="165"/>
                    </a:lnTo>
                    <a:lnTo>
                      <a:pt x="376" y="167"/>
                    </a:lnTo>
                    <a:lnTo>
                      <a:pt x="374" y="167"/>
                    </a:lnTo>
                    <a:lnTo>
                      <a:pt x="372" y="167"/>
                    </a:lnTo>
                    <a:lnTo>
                      <a:pt x="372" y="169"/>
                    </a:lnTo>
                    <a:lnTo>
                      <a:pt x="370" y="169"/>
                    </a:lnTo>
                    <a:lnTo>
                      <a:pt x="368" y="169"/>
                    </a:lnTo>
                    <a:lnTo>
                      <a:pt x="368" y="171"/>
                    </a:lnTo>
                    <a:lnTo>
                      <a:pt x="367" y="171"/>
                    </a:lnTo>
                    <a:lnTo>
                      <a:pt x="365" y="171"/>
                    </a:lnTo>
                    <a:lnTo>
                      <a:pt x="365" y="173"/>
                    </a:lnTo>
                    <a:lnTo>
                      <a:pt x="363" y="173"/>
                    </a:lnTo>
                    <a:lnTo>
                      <a:pt x="361" y="173"/>
                    </a:lnTo>
                    <a:lnTo>
                      <a:pt x="359" y="175"/>
                    </a:lnTo>
                    <a:lnTo>
                      <a:pt x="357" y="175"/>
                    </a:lnTo>
                    <a:lnTo>
                      <a:pt x="355" y="175"/>
                    </a:lnTo>
                    <a:lnTo>
                      <a:pt x="355" y="176"/>
                    </a:lnTo>
                    <a:lnTo>
                      <a:pt x="353" y="176"/>
                    </a:lnTo>
                    <a:lnTo>
                      <a:pt x="351" y="176"/>
                    </a:lnTo>
                    <a:lnTo>
                      <a:pt x="351" y="178"/>
                    </a:lnTo>
                    <a:lnTo>
                      <a:pt x="349" y="178"/>
                    </a:lnTo>
                    <a:lnTo>
                      <a:pt x="347" y="178"/>
                    </a:lnTo>
                    <a:lnTo>
                      <a:pt x="347" y="180"/>
                    </a:lnTo>
                    <a:lnTo>
                      <a:pt x="345" y="180"/>
                    </a:lnTo>
                    <a:lnTo>
                      <a:pt x="343" y="180"/>
                    </a:lnTo>
                    <a:lnTo>
                      <a:pt x="343" y="182"/>
                    </a:lnTo>
                    <a:lnTo>
                      <a:pt x="342" y="182"/>
                    </a:lnTo>
                    <a:lnTo>
                      <a:pt x="340" y="182"/>
                    </a:lnTo>
                    <a:lnTo>
                      <a:pt x="340" y="184"/>
                    </a:lnTo>
                    <a:lnTo>
                      <a:pt x="338" y="184"/>
                    </a:lnTo>
                    <a:lnTo>
                      <a:pt x="336" y="184"/>
                    </a:lnTo>
                    <a:lnTo>
                      <a:pt x="334" y="186"/>
                    </a:lnTo>
                    <a:lnTo>
                      <a:pt x="332" y="186"/>
                    </a:lnTo>
                    <a:lnTo>
                      <a:pt x="330" y="186"/>
                    </a:lnTo>
                    <a:lnTo>
                      <a:pt x="330" y="188"/>
                    </a:lnTo>
                    <a:lnTo>
                      <a:pt x="328" y="188"/>
                    </a:lnTo>
                    <a:lnTo>
                      <a:pt x="326" y="188"/>
                    </a:lnTo>
                    <a:lnTo>
                      <a:pt x="326" y="190"/>
                    </a:lnTo>
                    <a:lnTo>
                      <a:pt x="324" y="190"/>
                    </a:lnTo>
                    <a:lnTo>
                      <a:pt x="322" y="190"/>
                    </a:lnTo>
                    <a:lnTo>
                      <a:pt x="322" y="192"/>
                    </a:lnTo>
                    <a:lnTo>
                      <a:pt x="320" y="192"/>
                    </a:lnTo>
                    <a:lnTo>
                      <a:pt x="319" y="192"/>
                    </a:lnTo>
                    <a:lnTo>
                      <a:pt x="317" y="194"/>
                    </a:lnTo>
                    <a:lnTo>
                      <a:pt x="315" y="194"/>
                    </a:lnTo>
                    <a:lnTo>
                      <a:pt x="313" y="194"/>
                    </a:lnTo>
                    <a:lnTo>
                      <a:pt x="311" y="194"/>
                    </a:lnTo>
                    <a:lnTo>
                      <a:pt x="311" y="192"/>
                    </a:lnTo>
                    <a:lnTo>
                      <a:pt x="309" y="192"/>
                    </a:lnTo>
                    <a:lnTo>
                      <a:pt x="309" y="190"/>
                    </a:lnTo>
                    <a:lnTo>
                      <a:pt x="307" y="190"/>
                    </a:lnTo>
                    <a:lnTo>
                      <a:pt x="307" y="188"/>
                    </a:lnTo>
                    <a:lnTo>
                      <a:pt x="305" y="188"/>
                    </a:lnTo>
                    <a:lnTo>
                      <a:pt x="303" y="186"/>
                    </a:lnTo>
                    <a:lnTo>
                      <a:pt x="301" y="186"/>
                    </a:lnTo>
                    <a:lnTo>
                      <a:pt x="301" y="184"/>
                    </a:lnTo>
                    <a:lnTo>
                      <a:pt x="299" y="184"/>
                    </a:lnTo>
                    <a:lnTo>
                      <a:pt x="299" y="182"/>
                    </a:lnTo>
                    <a:lnTo>
                      <a:pt x="297" y="182"/>
                    </a:lnTo>
                    <a:lnTo>
                      <a:pt x="295" y="180"/>
                    </a:lnTo>
                    <a:lnTo>
                      <a:pt x="294" y="180"/>
                    </a:lnTo>
                    <a:lnTo>
                      <a:pt x="294" y="178"/>
                    </a:lnTo>
                    <a:lnTo>
                      <a:pt x="292" y="178"/>
                    </a:lnTo>
                    <a:lnTo>
                      <a:pt x="292" y="176"/>
                    </a:lnTo>
                    <a:lnTo>
                      <a:pt x="290" y="176"/>
                    </a:lnTo>
                    <a:lnTo>
                      <a:pt x="290" y="175"/>
                    </a:lnTo>
                    <a:lnTo>
                      <a:pt x="288" y="175"/>
                    </a:lnTo>
                    <a:lnTo>
                      <a:pt x="286" y="175"/>
                    </a:lnTo>
                    <a:lnTo>
                      <a:pt x="286" y="173"/>
                    </a:lnTo>
                    <a:lnTo>
                      <a:pt x="284" y="173"/>
                    </a:lnTo>
                    <a:lnTo>
                      <a:pt x="284" y="171"/>
                    </a:lnTo>
                    <a:lnTo>
                      <a:pt x="282" y="171"/>
                    </a:lnTo>
                    <a:lnTo>
                      <a:pt x="282" y="169"/>
                    </a:lnTo>
                    <a:lnTo>
                      <a:pt x="280" y="169"/>
                    </a:lnTo>
                    <a:lnTo>
                      <a:pt x="278" y="167"/>
                    </a:lnTo>
                    <a:lnTo>
                      <a:pt x="276" y="167"/>
                    </a:lnTo>
                    <a:lnTo>
                      <a:pt x="276" y="165"/>
                    </a:lnTo>
                    <a:lnTo>
                      <a:pt x="274" y="165"/>
                    </a:lnTo>
                    <a:lnTo>
                      <a:pt x="274" y="163"/>
                    </a:lnTo>
                    <a:lnTo>
                      <a:pt x="272" y="163"/>
                    </a:lnTo>
                    <a:lnTo>
                      <a:pt x="272" y="161"/>
                    </a:lnTo>
                    <a:lnTo>
                      <a:pt x="271" y="161"/>
                    </a:lnTo>
                    <a:lnTo>
                      <a:pt x="269" y="161"/>
                    </a:lnTo>
                    <a:lnTo>
                      <a:pt x="269" y="159"/>
                    </a:lnTo>
                    <a:lnTo>
                      <a:pt x="267" y="159"/>
                    </a:lnTo>
                    <a:lnTo>
                      <a:pt x="267" y="157"/>
                    </a:lnTo>
                    <a:lnTo>
                      <a:pt x="265" y="157"/>
                    </a:lnTo>
                    <a:lnTo>
                      <a:pt x="265" y="155"/>
                    </a:lnTo>
                    <a:lnTo>
                      <a:pt x="263" y="155"/>
                    </a:lnTo>
                    <a:lnTo>
                      <a:pt x="261" y="153"/>
                    </a:lnTo>
                    <a:lnTo>
                      <a:pt x="259" y="153"/>
                    </a:lnTo>
                    <a:lnTo>
                      <a:pt x="259" y="152"/>
                    </a:lnTo>
                    <a:lnTo>
                      <a:pt x="257" y="152"/>
                    </a:lnTo>
                    <a:lnTo>
                      <a:pt x="257" y="150"/>
                    </a:lnTo>
                    <a:lnTo>
                      <a:pt x="255" y="150"/>
                    </a:lnTo>
                    <a:lnTo>
                      <a:pt x="253" y="148"/>
                    </a:lnTo>
                    <a:lnTo>
                      <a:pt x="251" y="148"/>
                    </a:lnTo>
                    <a:lnTo>
                      <a:pt x="251" y="146"/>
                    </a:lnTo>
                    <a:lnTo>
                      <a:pt x="249" y="146"/>
                    </a:lnTo>
                    <a:lnTo>
                      <a:pt x="249" y="144"/>
                    </a:lnTo>
                    <a:lnTo>
                      <a:pt x="247" y="144"/>
                    </a:lnTo>
                    <a:lnTo>
                      <a:pt x="246" y="142"/>
                    </a:lnTo>
                    <a:lnTo>
                      <a:pt x="244" y="140"/>
                    </a:lnTo>
                    <a:lnTo>
                      <a:pt x="242" y="140"/>
                    </a:lnTo>
                    <a:lnTo>
                      <a:pt x="242" y="138"/>
                    </a:lnTo>
                    <a:lnTo>
                      <a:pt x="240" y="138"/>
                    </a:lnTo>
                    <a:lnTo>
                      <a:pt x="238" y="138"/>
                    </a:lnTo>
                    <a:lnTo>
                      <a:pt x="236" y="138"/>
                    </a:lnTo>
                    <a:lnTo>
                      <a:pt x="234" y="138"/>
                    </a:lnTo>
                    <a:lnTo>
                      <a:pt x="232" y="138"/>
                    </a:lnTo>
                    <a:lnTo>
                      <a:pt x="230" y="138"/>
                    </a:lnTo>
                    <a:lnTo>
                      <a:pt x="228" y="138"/>
                    </a:lnTo>
                    <a:lnTo>
                      <a:pt x="226" y="138"/>
                    </a:lnTo>
                    <a:lnTo>
                      <a:pt x="224" y="138"/>
                    </a:lnTo>
                    <a:lnTo>
                      <a:pt x="223" y="138"/>
                    </a:lnTo>
                    <a:lnTo>
                      <a:pt x="221" y="138"/>
                    </a:lnTo>
                    <a:lnTo>
                      <a:pt x="219" y="138"/>
                    </a:lnTo>
                    <a:lnTo>
                      <a:pt x="217" y="138"/>
                    </a:lnTo>
                    <a:lnTo>
                      <a:pt x="215" y="138"/>
                    </a:lnTo>
                    <a:lnTo>
                      <a:pt x="213" y="138"/>
                    </a:lnTo>
                    <a:lnTo>
                      <a:pt x="211" y="138"/>
                    </a:lnTo>
                    <a:lnTo>
                      <a:pt x="209" y="138"/>
                    </a:lnTo>
                    <a:lnTo>
                      <a:pt x="207" y="138"/>
                    </a:lnTo>
                    <a:lnTo>
                      <a:pt x="205" y="138"/>
                    </a:lnTo>
                    <a:lnTo>
                      <a:pt x="203" y="138"/>
                    </a:lnTo>
                    <a:lnTo>
                      <a:pt x="201" y="138"/>
                    </a:lnTo>
                    <a:lnTo>
                      <a:pt x="199" y="138"/>
                    </a:lnTo>
                    <a:lnTo>
                      <a:pt x="198" y="138"/>
                    </a:lnTo>
                    <a:lnTo>
                      <a:pt x="196" y="138"/>
                    </a:lnTo>
                    <a:lnTo>
                      <a:pt x="194" y="138"/>
                    </a:lnTo>
                    <a:lnTo>
                      <a:pt x="192" y="138"/>
                    </a:lnTo>
                    <a:lnTo>
                      <a:pt x="190" y="138"/>
                    </a:lnTo>
                    <a:lnTo>
                      <a:pt x="188" y="138"/>
                    </a:lnTo>
                    <a:lnTo>
                      <a:pt x="186" y="138"/>
                    </a:lnTo>
                    <a:lnTo>
                      <a:pt x="184" y="138"/>
                    </a:lnTo>
                    <a:lnTo>
                      <a:pt x="182" y="138"/>
                    </a:lnTo>
                    <a:lnTo>
                      <a:pt x="180" y="138"/>
                    </a:lnTo>
                    <a:lnTo>
                      <a:pt x="178" y="138"/>
                    </a:lnTo>
                    <a:lnTo>
                      <a:pt x="176" y="138"/>
                    </a:lnTo>
                    <a:lnTo>
                      <a:pt x="176" y="136"/>
                    </a:lnTo>
                    <a:lnTo>
                      <a:pt x="176" y="134"/>
                    </a:lnTo>
                    <a:lnTo>
                      <a:pt x="176" y="132"/>
                    </a:lnTo>
                    <a:lnTo>
                      <a:pt x="176" y="130"/>
                    </a:lnTo>
                    <a:lnTo>
                      <a:pt x="176" y="128"/>
                    </a:lnTo>
                    <a:lnTo>
                      <a:pt x="178" y="127"/>
                    </a:lnTo>
                    <a:lnTo>
                      <a:pt x="180" y="127"/>
                    </a:lnTo>
                    <a:lnTo>
                      <a:pt x="182" y="127"/>
                    </a:lnTo>
                    <a:lnTo>
                      <a:pt x="182" y="125"/>
                    </a:lnTo>
                    <a:lnTo>
                      <a:pt x="184" y="125"/>
                    </a:lnTo>
                    <a:lnTo>
                      <a:pt x="186" y="125"/>
                    </a:lnTo>
                    <a:lnTo>
                      <a:pt x="188" y="123"/>
                    </a:lnTo>
                    <a:lnTo>
                      <a:pt x="190" y="123"/>
                    </a:lnTo>
                    <a:lnTo>
                      <a:pt x="192" y="123"/>
                    </a:lnTo>
                    <a:lnTo>
                      <a:pt x="192" y="121"/>
                    </a:lnTo>
                    <a:lnTo>
                      <a:pt x="194" y="121"/>
                    </a:lnTo>
                    <a:lnTo>
                      <a:pt x="196" y="121"/>
                    </a:lnTo>
                    <a:lnTo>
                      <a:pt x="198" y="119"/>
                    </a:lnTo>
                    <a:lnTo>
                      <a:pt x="196" y="119"/>
                    </a:lnTo>
                    <a:lnTo>
                      <a:pt x="194" y="119"/>
                    </a:lnTo>
                    <a:lnTo>
                      <a:pt x="192" y="119"/>
                    </a:lnTo>
                    <a:lnTo>
                      <a:pt x="190" y="119"/>
                    </a:lnTo>
                    <a:lnTo>
                      <a:pt x="190" y="117"/>
                    </a:lnTo>
                    <a:lnTo>
                      <a:pt x="188" y="117"/>
                    </a:lnTo>
                    <a:lnTo>
                      <a:pt x="186" y="117"/>
                    </a:lnTo>
                    <a:lnTo>
                      <a:pt x="184" y="117"/>
                    </a:lnTo>
                    <a:lnTo>
                      <a:pt x="182" y="117"/>
                    </a:lnTo>
                    <a:lnTo>
                      <a:pt x="180" y="115"/>
                    </a:lnTo>
                    <a:lnTo>
                      <a:pt x="178" y="115"/>
                    </a:lnTo>
                    <a:lnTo>
                      <a:pt x="176" y="115"/>
                    </a:lnTo>
                    <a:lnTo>
                      <a:pt x="176" y="113"/>
                    </a:lnTo>
                    <a:lnTo>
                      <a:pt x="176" y="111"/>
                    </a:lnTo>
                    <a:lnTo>
                      <a:pt x="176" y="109"/>
                    </a:lnTo>
                    <a:lnTo>
                      <a:pt x="176" y="107"/>
                    </a:lnTo>
                    <a:lnTo>
                      <a:pt x="176" y="105"/>
                    </a:lnTo>
                    <a:lnTo>
                      <a:pt x="176" y="104"/>
                    </a:lnTo>
                    <a:lnTo>
                      <a:pt x="174" y="104"/>
                    </a:lnTo>
                    <a:lnTo>
                      <a:pt x="174" y="102"/>
                    </a:lnTo>
                    <a:lnTo>
                      <a:pt x="173" y="102"/>
                    </a:lnTo>
                    <a:lnTo>
                      <a:pt x="173" y="100"/>
                    </a:lnTo>
                    <a:lnTo>
                      <a:pt x="171" y="100"/>
                    </a:lnTo>
                    <a:lnTo>
                      <a:pt x="171" y="98"/>
                    </a:lnTo>
                    <a:lnTo>
                      <a:pt x="169" y="98"/>
                    </a:lnTo>
                    <a:lnTo>
                      <a:pt x="167" y="98"/>
                    </a:lnTo>
                    <a:lnTo>
                      <a:pt x="165" y="98"/>
                    </a:lnTo>
                    <a:lnTo>
                      <a:pt x="165" y="100"/>
                    </a:lnTo>
                    <a:lnTo>
                      <a:pt x="163" y="100"/>
                    </a:lnTo>
                    <a:lnTo>
                      <a:pt x="163" y="98"/>
                    </a:lnTo>
                    <a:lnTo>
                      <a:pt x="163" y="96"/>
                    </a:lnTo>
                    <a:lnTo>
                      <a:pt x="161" y="96"/>
                    </a:lnTo>
                    <a:lnTo>
                      <a:pt x="161" y="94"/>
                    </a:lnTo>
                    <a:lnTo>
                      <a:pt x="161" y="92"/>
                    </a:lnTo>
                    <a:lnTo>
                      <a:pt x="159" y="92"/>
                    </a:lnTo>
                    <a:lnTo>
                      <a:pt x="159" y="90"/>
                    </a:lnTo>
                    <a:lnTo>
                      <a:pt x="159" y="88"/>
                    </a:lnTo>
                    <a:lnTo>
                      <a:pt x="159" y="86"/>
                    </a:lnTo>
                    <a:lnTo>
                      <a:pt x="157" y="86"/>
                    </a:lnTo>
                    <a:lnTo>
                      <a:pt x="157" y="84"/>
                    </a:lnTo>
                    <a:lnTo>
                      <a:pt x="155" y="84"/>
                    </a:lnTo>
                    <a:lnTo>
                      <a:pt x="153" y="84"/>
                    </a:lnTo>
                    <a:lnTo>
                      <a:pt x="151" y="82"/>
                    </a:lnTo>
                    <a:lnTo>
                      <a:pt x="150" y="82"/>
                    </a:lnTo>
                    <a:lnTo>
                      <a:pt x="148" y="82"/>
                    </a:lnTo>
                    <a:lnTo>
                      <a:pt x="148" y="80"/>
                    </a:lnTo>
                    <a:lnTo>
                      <a:pt x="146" y="80"/>
                    </a:lnTo>
                    <a:lnTo>
                      <a:pt x="144" y="80"/>
                    </a:lnTo>
                    <a:lnTo>
                      <a:pt x="142" y="80"/>
                    </a:lnTo>
                    <a:lnTo>
                      <a:pt x="140" y="80"/>
                    </a:lnTo>
                    <a:lnTo>
                      <a:pt x="140" y="79"/>
                    </a:lnTo>
                    <a:lnTo>
                      <a:pt x="138" y="79"/>
                    </a:lnTo>
                    <a:lnTo>
                      <a:pt x="136" y="79"/>
                    </a:lnTo>
                    <a:lnTo>
                      <a:pt x="134" y="79"/>
                    </a:lnTo>
                    <a:lnTo>
                      <a:pt x="132" y="79"/>
                    </a:lnTo>
                    <a:lnTo>
                      <a:pt x="130" y="79"/>
                    </a:lnTo>
                    <a:lnTo>
                      <a:pt x="130" y="80"/>
                    </a:lnTo>
                    <a:lnTo>
                      <a:pt x="128" y="80"/>
                    </a:lnTo>
                    <a:lnTo>
                      <a:pt x="128" y="79"/>
                    </a:lnTo>
                    <a:lnTo>
                      <a:pt x="126" y="79"/>
                    </a:lnTo>
                    <a:lnTo>
                      <a:pt x="125" y="79"/>
                    </a:lnTo>
                    <a:lnTo>
                      <a:pt x="125" y="77"/>
                    </a:lnTo>
                    <a:lnTo>
                      <a:pt x="125" y="75"/>
                    </a:lnTo>
                    <a:lnTo>
                      <a:pt x="123" y="75"/>
                    </a:lnTo>
                    <a:lnTo>
                      <a:pt x="121" y="75"/>
                    </a:lnTo>
                    <a:lnTo>
                      <a:pt x="121" y="73"/>
                    </a:lnTo>
                    <a:lnTo>
                      <a:pt x="119" y="73"/>
                    </a:lnTo>
                    <a:lnTo>
                      <a:pt x="119" y="75"/>
                    </a:lnTo>
                    <a:lnTo>
                      <a:pt x="119" y="77"/>
                    </a:lnTo>
                    <a:lnTo>
                      <a:pt x="117" y="77"/>
                    </a:lnTo>
                    <a:lnTo>
                      <a:pt x="117" y="79"/>
                    </a:lnTo>
                    <a:lnTo>
                      <a:pt x="117" y="80"/>
                    </a:lnTo>
                    <a:lnTo>
                      <a:pt x="115" y="80"/>
                    </a:lnTo>
                    <a:lnTo>
                      <a:pt x="113" y="80"/>
                    </a:lnTo>
                    <a:lnTo>
                      <a:pt x="111" y="80"/>
                    </a:lnTo>
                    <a:lnTo>
                      <a:pt x="109" y="80"/>
                    </a:lnTo>
                    <a:lnTo>
                      <a:pt x="107" y="80"/>
                    </a:lnTo>
                    <a:lnTo>
                      <a:pt x="107" y="82"/>
                    </a:lnTo>
                    <a:lnTo>
                      <a:pt x="105" y="82"/>
                    </a:lnTo>
                    <a:lnTo>
                      <a:pt x="103" y="82"/>
                    </a:lnTo>
                    <a:lnTo>
                      <a:pt x="103" y="80"/>
                    </a:lnTo>
                    <a:lnTo>
                      <a:pt x="103" y="79"/>
                    </a:lnTo>
                    <a:lnTo>
                      <a:pt x="102" y="79"/>
                    </a:lnTo>
                    <a:lnTo>
                      <a:pt x="102" y="77"/>
                    </a:lnTo>
                    <a:lnTo>
                      <a:pt x="102" y="75"/>
                    </a:lnTo>
                    <a:lnTo>
                      <a:pt x="102" y="73"/>
                    </a:lnTo>
                    <a:lnTo>
                      <a:pt x="100" y="73"/>
                    </a:lnTo>
                    <a:lnTo>
                      <a:pt x="100" y="71"/>
                    </a:lnTo>
                    <a:lnTo>
                      <a:pt x="100" y="69"/>
                    </a:lnTo>
                    <a:lnTo>
                      <a:pt x="100" y="67"/>
                    </a:lnTo>
                    <a:lnTo>
                      <a:pt x="98" y="65"/>
                    </a:lnTo>
                    <a:lnTo>
                      <a:pt x="98" y="63"/>
                    </a:lnTo>
                    <a:lnTo>
                      <a:pt x="96" y="63"/>
                    </a:lnTo>
                    <a:lnTo>
                      <a:pt x="96" y="61"/>
                    </a:lnTo>
                    <a:lnTo>
                      <a:pt x="94" y="61"/>
                    </a:lnTo>
                    <a:lnTo>
                      <a:pt x="94" y="59"/>
                    </a:lnTo>
                    <a:lnTo>
                      <a:pt x="94" y="57"/>
                    </a:lnTo>
                    <a:lnTo>
                      <a:pt x="92" y="57"/>
                    </a:lnTo>
                    <a:lnTo>
                      <a:pt x="92" y="56"/>
                    </a:lnTo>
                    <a:lnTo>
                      <a:pt x="92" y="54"/>
                    </a:lnTo>
                    <a:lnTo>
                      <a:pt x="90" y="54"/>
                    </a:lnTo>
                    <a:lnTo>
                      <a:pt x="92" y="54"/>
                    </a:lnTo>
                    <a:lnTo>
                      <a:pt x="90" y="54"/>
                    </a:lnTo>
                    <a:lnTo>
                      <a:pt x="90" y="52"/>
                    </a:lnTo>
                    <a:lnTo>
                      <a:pt x="90" y="50"/>
                    </a:lnTo>
                    <a:lnTo>
                      <a:pt x="90" y="48"/>
                    </a:lnTo>
                    <a:lnTo>
                      <a:pt x="90" y="46"/>
                    </a:lnTo>
                    <a:lnTo>
                      <a:pt x="88" y="44"/>
                    </a:lnTo>
                    <a:lnTo>
                      <a:pt x="88" y="42"/>
                    </a:lnTo>
                    <a:lnTo>
                      <a:pt x="88" y="40"/>
                    </a:lnTo>
                    <a:lnTo>
                      <a:pt x="88" y="38"/>
                    </a:lnTo>
                    <a:lnTo>
                      <a:pt x="88" y="36"/>
                    </a:lnTo>
                    <a:lnTo>
                      <a:pt x="88" y="34"/>
                    </a:lnTo>
                    <a:lnTo>
                      <a:pt x="88" y="32"/>
                    </a:lnTo>
                    <a:lnTo>
                      <a:pt x="88" y="31"/>
                    </a:lnTo>
                    <a:lnTo>
                      <a:pt x="88" y="29"/>
                    </a:lnTo>
                    <a:lnTo>
                      <a:pt x="88" y="27"/>
                    </a:lnTo>
                    <a:lnTo>
                      <a:pt x="88" y="25"/>
                    </a:lnTo>
                    <a:lnTo>
                      <a:pt x="88" y="23"/>
                    </a:lnTo>
                    <a:lnTo>
                      <a:pt x="88" y="21"/>
                    </a:lnTo>
                    <a:lnTo>
                      <a:pt x="88" y="19"/>
                    </a:lnTo>
                    <a:lnTo>
                      <a:pt x="90" y="19"/>
                    </a:lnTo>
                    <a:lnTo>
                      <a:pt x="92" y="19"/>
                    </a:lnTo>
                    <a:lnTo>
                      <a:pt x="92" y="17"/>
                    </a:lnTo>
                    <a:lnTo>
                      <a:pt x="94" y="17"/>
                    </a:lnTo>
                    <a:lnTo>
                      <a:pt x="96" y="17"/>
                    </a:lnTo>
                    <a:lnTo>
                      <a:pt x="98" y="17"/>
                    </a:lnTo>
                    <a:lnTo>
                      <a:pt x="100" y="17"/>
                    </a:lnTo>
                    <a:lnTo>
                      <a:pt x="102" y="17"/>
                    </a:lnTo>
                    <a:close/>
                  </a:path>
                </a:pathLst>
              </a:custGeom>
              <a:solidFill>
                <a:srgbClr val="F5B90F"/>
              </a:solidFill>
              <a:ln w="9525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 b="1" kern="0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grpSp>
            <p:nvGrpSpPr>
              <p:cNvPr id="141" name="组合 140"/>
              <p:cNvGrpSpPr/>
              <p:nvPr/>
            </p:nvGrpSpPr>
            <p:grpSpPr>
              <a:xfrm>
                <a:off x="2270452" y="2426493"/>
                <a:ext cx="4611687" cy="3511550"/>
                <a:chOff x="2270452" y="2426493"/>
                <a:chExt cx="4611687" cy="3511550"/>
              </a:xfrm>
            </p:grpSpPr>
            <p:sp>
              <p:nvSpPr>
                <p:cNvPr id="142" name="Freeform 15"/>
                <p:cNvSpPr>
                  <a:spLocks/>
                </p:cNvSpPr>
                <p:nvPr/>
              </p:nvSpPr>
              <p:spPr bwMode="auto">
                <a:xfrm>
                  <a:off x="6572149" y="5206206"/>
                  <a:ext cx="1590" cy="3175"/>
                </a:xfrm>
                <a:custGeom>
                  <a:avLst/>
                  <a:gdLst>
                    <a:gd name="T0" fmla="*/ 0 w 1590"/>
                    <a:gd name="T1" fmla="*/ 0 h 2"/>
                    <a:gd name="T2" fmla="*/ 0 w 1590"/>
                    <a:gd name="T3" fmla="*/ 2147483647 h 2"/>
                    <a:gd name="T4" fmla="*/ 0 w 1590"/>
                    <a:gd name="T5" fmla="*/ 0 h 2"/>
                    <a:gd name="T6" fmla="*/ 0 60000 65536"/>
                    <a:gd name="T7" fmla="*/ 0 60000 65536"/>
                    <a:gd name="T8" fmla="*/ 0 60000 65536"/>
                    <a:gd name="T9" fmla="*/ 0 w 1590"/>
                    <a:gd name="T10" fmla="*/ 0 h 2"/>
                    <a:gd name="T11" fmla="*/ 1590 w 1590"/>
                    <a:gd name="T12" fmla="*/ 2 h 2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590" h="2">
                      <a:moveTo>
                        <a:pt x="0" y="0"/>
                      </a:moveTo>
                      <a:lnTo>
                        <a:pt x="0" y="2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rgbClr val="C3B996"/>
                </a:solidFill>
                <a:ln w="9525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</p:spPr>
              <p:txBody>
                <a:bodyPr/>
                <a:lstStyle/>
                <a:p>
                  <a:endParaRPr lang="zh-CN" altLang="en-US" kern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143" name="Freeform 16"/>
                <p:cNvSpPr>
                  <a:spLocks/>
                </p:cNvSpPr>
                <p:nvPr/>
              </p:nvSpPr>
              <p:spPr bwMode="auto">
                <a:xfrm>
                  <a:off x="6568970" y="5218906"/>
                  <a:ext cx="11128" cy="11113"/>
                </a:xfrm>
                <a:custGeom>
                  <a:avLst/>
                  <a:gdLst>
                    <a:gd name="T0" fmla="*/ 2147483647 w 7"/>
                    <a:gd name="T1" fmla="*/ 0 h 7"/>
                    <a:gd name="T2" fmla="*/ 2147483647 w 7"/>
                    <a:gd name="T3" fmla="*/ 0 h 7"/>
                    <a:gd name="T4" fmla="*/ 2147483647 w 7"/>
                    <a:gd name="T5" fmla="*/ 2147483647 h 7"/>
                    <a:gd name="T6" fmla="*/ 2147483647 w 7"/>
                    <a:gd name="T7" fmla="*/ 2147483647 h 7"/>
                    <a:gd name="T8" fmla="*/ 2147483647 w 7"/>
                    <a:gd name="T9" fmla="*/ 2147483647 h 7"/>
                    <a:gd name="T10" fmla="*/ 2147483647 w 7"/>
                    <a:gd name="T11" fmla="*/ 2147483647 h 7"/>
                    <a:gd name="T12" fmla="*/ 2147483647 w 7"/>
                    <a:gd name="T13" fmla="*/ 2147483647 h 7"/>
                    <a:gd name="T14" fmla="*/ 2147483647 w 7"/>
                    <a:gd name="T15" fmla="*/ 2147483647 h 7"/>
                    <a:gd name="T16" fmla="*/ 2147483647 w 7"/>
                    <a:gd name="T17" fmla="*/ 2147483647 h 7"/>
                    <a:gd name="T18" fmla="*/ 0 w 7"/>
                    <a:gd name="T19" fmla="*/ 2147483647 h 7"/>
                    <a:gd name="T20" fmla="*/ 0 w 7"/>
                    <a:gd name="T21" fmla="*/ 2147483647 h 7"/>
                    <a:gd name="T22" fmla="*/ 2147483647 w 7"/>
                    <a:gd name="T23" fmla="*/ 2147483647 h 7"/>
                    <a:gd name="T24" fmla="*/ 2147483647 w 7"/>
                    <a:gd name="T25" fmla="*/ 2147483647 h 7"/>
                    <a:gd name="T26" fmla="*/ 0 w 7"/>
                    <a:gd name="T27" fmla="*/ 2147483647 h 7"/>
                    <a:gd name="T28" fmla="*/ 0 w 7"/>
                    <a:gd name="T29" fmla="*/ 2147483647 h 7"/>
                    <a:gd name="T30" fmla="*/ 0 w 7"/>
                    <a:gd name="T31" fmla="*/ 2147483647 h 7"/>
                    <a:gd name="T32" fmla="*/ 2147483647 w 7"/>
                    <a:gd name="T33" fmla="*/ 2147483647 h 7"/>
                    <a:gd name="T34" fmla="*/ 2147483647 w 7"/>
                    <a:gd name="T35" fmla="*/ 2147483647 h 7"/>
                    <a:gd name="T36" fmla="*/ 2147483647 w 7"/>
                    <a:gd name="T37" fmla="*/ 2147483647 h 7"/>
                    <a:gd name="T38" fmla="*/ 2147483647 w 7"/>
                    <a:gd name="T39" fmla="*/ 2147483647 h 7"/>
                    <a:gd name="T40" fmla="*/ 2147483647 w 7"/>
                    <a:gd name="T41" fmla="*/ 0 h 7"/>
                    <a:gd name="T42" fmla="*/ 2147483647 w 7"/>
                    <a:gd name="T43" fmla="*/ 0 h 7"/>
                    <a:gd name="T44" fmla="*/ 2147483647 w 7"/>
                    <a:gd name="T45" fmla="*/ 0 h 7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w 7"/>
                    <a:gd name="T70" fmla="*/ 0 h 7"/>
                    <a:gd name="T71" fmla="*/ 7 w 7"/>
                    <a:gd name="T72" fmla="*/ 7 h 7"/>
                  </a:gdLst>
                  <a:ahLst/>
                  <a:cxnLst>
                    <a:cxn ang="T46">
                      <a:pos x="T0" y="T1"/>
                    </a:cxn>
                    <a:cxn ang="T47">
                      <a:pos x="T2" y="T3"/>
                    </a:cxn>
                    <a:cxn ang="T48">
                      <a:pos x="T4" y="T5"/>
                    </a:cxn>
                    <a:cxn ang="T49">
                      <a:pos x="T6" y="T7"/>
                    </a:cxn>
                    <a:cxn ang="T50">
                      <a:pos x="T8" y="T9"/>
                    </a:cxn>
                    <a:cxn ang="T51">
                      <a:pos x="T10" y="T11"/>
                    </a:cxn>
                    <a:cxn ang="T52">
                      <a:pos x="T12" y="T13"/>
                    </a:cxn>
                    <a:cxn ang="T53">
                      <a:pos x="T14" y="T15"/>
                    </a:cxn>
                    <a:cxn ang="T54">
                      <a:pos x="T16" y="T17"/>
                    </a:cxn>
                    <a:cxn ang="T55">
                      <a:pos x="T18" y="T19"/>
                    </a:cxn>
                    <a:cxn ang="T56">
                      <a:pos x="T20" y="T21"/>
                    </a:cxn>
                    <a:cxn ang="T57">
                      <a:pos x="T22" y="T23"/>
                    </a:cxn>
                    <a:cxn ang="T58">
                      <a:pos x="T24" y="T25"/>
                    </a:cxn>
                    <a:cxn ang="T59">
                      <a:pos x="T26" y="T27"/>
                    </a:cxn>
                    <a:cxn ang="T60">
                      <a:pos x="T28" y="T29"/>
                    </a:cxn>
                    <a:cxn ang="T61">
                      <a:pos x="T30" y="T31"/>
                    </a:cxn>
                    <a:cxn ang="T62">
                      <a:pos x="T32" y="T33"/>
                    </a:cxn>
                    <a:cxn ang="T63">
                      <a:pos x="T34" y="T35"/>
                    </a:cxn>
                    <a:cxn ang="T64">
                      <a:pos x="T36" y="T37"/>
                    </a:cxn>
                    <a:cxn ang="T65">
                      <a:pos x="T38" y="T39"/>
                    </a:cxn>
                    <a:cxn ang="T66">
                      <a:pos x="T40" y="T41"/>
                    </a:cxn>
                    <a:cxn ang="T67">
                      <a:pos x="T42" y="T43"/>
                    </a:cxn>
                    <a:cxn ang="T68">
                      <a:pos x="T44" y="T45"/>
                    </a:cxn>
                  </a:cxnLst>
                  <a:rect l="T69" t="T70" r="T71" b="T72"/>
                  <a:pathLst>
                    <a:path w="7" h="7">
                      <a:moveTo>
                        <a:pt x="5" y="0"/>
                      </a:moveTo>
                      <a:lnTo>
                        <a:pt x="7" y="0"/>
                      </a:lnTo>
                      <a:lnTo>
                        <a:pt x="7" y="1"/>
                      </a:lnTo>
                      <a:lnTo>
                        <a:pt x="5" y="1"/>
                      </a:lnTo>
                      <a:lnTo>
                        <a:pt x="5" y="3"/>
                      </a:lnTo>
                      <a:lnTo>
                        <a:pt x="3" y="3"/>
                      </a:lnTo>
                      <a:lnTo>
                        <a:pt x="3" y="5"/>
                      </a:lnTo>
                      <a:lnTo>
                        <a:pt x="3" y="7"/>
                      </a:lnTo>
                      <a:lnTo>
                        <a:pt x="2" y="7"/>
                      </a:lnTo>
                      <a:lnTo>
                        <a:pt x="0" y="7"/>
                      </a:lnTo>
                      <a:lnTo>
                        <a:pt x="0" y="5"/>
                      </a:lnTo>
                      <a:lnTo>
                        <a:pt x="2" y="5"/>
                      </a:lnTo>
                      <a:lnTo>
                        <a:pt x="2" y="3"/>
                      </a:lnTo>
                      <a:lnTo>
                        <a:pt x="0" y="3"/>
                      </a:lnTo>
                      <a:lnTo>
                        <a:pt x="0" y="1"/>
                      </a:lnTo>
                      <a:lnTo>
                        <a:pt x="0" y="3"/>
                      </a:lnTo>
                      <a:lnTo>
                        <a:pt x="2" y="3"/>
                      </a:lnTo>
                      <a:lnTo>
                        <a:pt x="3" y="3"/>
                      </a:lnTo>
                      <a:lnTo>
                        <a:pt x="3" y="1"/>
                      </a:lnTo>
                      <a:lnTo>
                        <a:pt x="5" y="1"/>
                      </a:lnTo>
                      <a:lnTo>
                        <a:pt x="5" y="0"/>
                      </a:lnTo>
                      <a:lnTo>
                        <a:pt x="3" y="0"/>
                      </a:lnTo>
                      <a:lnTo>
                        <a:pt x="5" y="0"/>
                      </a:lnTo>
                    </a:path>
                  </a:pathLst>
                </a:custGeom>
                <a:solidFill>
                  <a:srgbClr val="C3B996"/>
                </a:solidFill>
                <a:ln w="9525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</p:spPr>
              <p:txBody>
                <a:bodyPr/>
                <a:lstStyle/>
                <a:p>
                  <a:endParaRPr lang="zh-CN" altLang="en-US" kern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144" name="Freeform 17"/>
                <p:cNvSpPr>
                  <a:spLocks/>
                </p:cNvSpPr>
                <p:nvPr/>
              </p:nvSpPr>
              <p:spPr bwMode="auto">
                <a:xfrm>
                  <a:off x="6580097" y="5226843"/>
                  <a:ext cx="6359" cy="1588"/>
                </a:xfrm>
                <a:custGeom>
                  <a:avLst/>
                  <a:gdLst>
                    <a:gd name="T0" fmla="*/ 2147483647 w 4"/>
                    <a:gd name="T1" fmla="*/ 0 h 1588"/>
                    <a:gd name="T2" fmla="*/ 2147483647 w 4"/>
                    <a:gd name="T3" fmla="*/ 0 h 1588"/>
                    <a:gd name="T4" fmla="*/ 2147483647 w 4"/>
                    <a:gd name="T5" fmla="*/ 0 h 1588"/>
                    <a:gd name="T6" fmla="*/ 0 w 4"/>
                    <a:gd name="T7" fmla="*/ 0 h 1588"/>
                    <a:gd name="T8" fmla="*/ 2147483647 w 4"/>
                    <a:gd name="T9" fmla="*/ 0 h 158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4"/>
                    <a:gd name="T16" fmla="*/ 0 h 1588"/>
                    <a:gd name="T17" fmla="*/ 4 w 4"/>
                    <a:gd name="T18" fmla="*/ 1588 h 158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4" h="1588">
                      <a:moveTo>
                        <a:pt x="2" y="0"/>
                      </a:move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2" y="0"/>
                      </a:lnTo>
                    </a:path>
                  </a:pathLst>
                </a:custGeom>
                <a:solidFill>
                  <a:srgbClr val="C3B996"/>
                </a:solidFill>
                <a:ln w="9525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</p:spPr>
              <p:txBody>
                <a:bodyPr/>
                <a:lstStyle/>
                <a:p>
                  <a:endParaRPr lang="zh-CN" altLang="en-US" kern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145" name="Freeform 18"/>
                <p:cNvSpPr>
                  <a:spLocks/>
                </p:cNvSpPr>
                <p:nvPr/>
              </p:nvSpPr>
              <p:spPr bwMode="auto">
                <a:xfrm>
                  <a:off x="6605532" y="5266531"/>
                  <a:ext cx="3179" cy="1588"/>
                </a:xfrm>
                <a:custGeom>
                  <a:avLst/>
                  <a:gdLst>
                    <a:gd name="T0" fmla="*/ 2147483647 w 2"/>
                    <a:gd name="T1" fmla="*/ 0 h 1588"/>
                    <a:gd name="T2" fmla="*/ 0 w 2"/>
                    <a:gd name="T3" fmla="*/ 0 h 1588"/>
                    <a:gd name="T4" fmla="*/ 2147483647 w 2"/>
                    <a:gd name="T5" fmla="*/ 0 h 1588"/>
                    <a:gd name="T6" fmla="*/ 0 60000 65536"/>
                    <a:gd name="T7" fmla="*/ 0 60000 65536"/>
                    <a:gd name="T8" fmla="*/ 0 60000 65536"/>
                    <a:gd name="T9" fmla="*/ 0 w 2"/>
                    <a:gd name="T10" fmla="*/ 0 h 1588"/>
                    <a:gd name="T11" fmla="*/ 2 w 2"/>
                    <a:gd name="T12" fmla="*/ 1588 h 1588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" h="1588">
                      <a:moveTo>
                        <a:pt x="2" y="0"/>
                      </a:moveTo>
                      <a:lnTo>
                        <a:pt x="0" y="0"/>
                      </a:lnTo>
                      <a:lnTo>
                        <a:pt x="2" y="0"/>
                      </a:lnTo>
                    </a:path>
                  </a:pathLst>
                </a:custGeom>
                <a:solidFill>
                  <a:srgbClr val="C3B996"/>
                </a:solidFill>
                <a:ln w="9525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</p:spPr>
              <p:txBody>
                <a:bodyPr/>
                <a:lstStyle/>
                <a:p>
                  <a:endParaRPr lang="zh-CN" altLang="en-US" kern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146" name="Freeform 19"/>
                <p:cNvSpPr>
                  <a:spLocks/>
                </p:cNvSpPr>
                <p:nvPr/>
              </p:nvSpPr>
              <p:spPr bwMode="auto">
                <a:xfrm>
                  <a:off x="6616661" y="5276056"/>
                  <a:ext cx="9538" cy="6350"/>
                </a:xfrm>
                <a:custGeom>
                  <a:avLst/>
                  <a:gdLst>
                    <a:gd name="T0" fmla="*/ 2147483647 w 6"/>
                    <a:gd name="T1" fmla="*/ 0 h 4"/>
                    <a:gd name="T2" fmla="*/ 2147483647 w 6"/>
                    <a:gd name="T3" fmla="*/ 2147483647 h 4"/>
                    <a:gd name="T4" fmla="*/ 2147483647 w 6"/>
                    <a:gd name="T5" fmla="*/ 0 h 4"/>
                    <a:gd name="T6" fmla="*/ 2147483647 w 6"/>
                    <a:gd name="T7" fmla="*/ 0 h 4"/>
                    <a:gd name="T8" fmla="*/ 2147483647 w 6"/>
                    <a:gd name="T9" fmla="*/ 2147483647 h 4"/>
                    <a:gd name="T10" fmla="*/ 2147483647 w 6"/>
                    <a:gd name="T11" fmla="*/ 2147483647 h 4"/>
                    <a:gd name="T12" fmla="*/ 2147483647 w 6"/>
                    <a:gd name="T13" fmla="*/ 2147483647 h 4"/>
                    <a:gd name="T14" fmla="*/ 2147483647 w 6"/>
                    <a:gd name="T15" fmla="*/ 2147483647 h 4"/>
                    <a:gd name="T16" fmla="*/ 2147483647 w 6"/>
                    <a:gd name="T17" fmla="*/ 2147483647 h 4"/>
                    <a:gd name="T18" fmla="*/ 2147483647 w 6"/>
                    <a:gd name="T19" fmla="*/ 2147483647 h 4"/>
                    <a:gd name="T20" fmla="*/ 0 w 6"/>
                    <a:gd name="T21" fmla="*/ 2147483647 h 4"/>
                    <a:gd name="T22" fmla="*/ 0 w 6"/>
                    <a:gd name="T23" fmla="*/ 0 h 4"/>
                    <a:gd name="T24" fmla="*/ 2147483647 w 6"/>
                    <a:gd name="T25" fmla="*/ 0 h 4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6"/>
                    <a:gd name="T40" fmla="*/ 0 h 4"/>
                    <a:gd name="T41" fmla="*/ 6 w 6"/>
                    <a:gd name="T42" fmla="*/ 4 h 4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6" h="4">
                      <a:moveTo>
                        <a:pt x="2" y="0"/>
                      </a:moveTo>
                      <a:lnTo>
                        <a:pt x="2" y="2"/>
                      </a:lnTo>
                      <a:lnTo>
                        <a:pt x="2" y="0"/>
                      </a:lnTo>
                      <a:lnTo>
                        <a:pt x="4" y="0"/>
                      </a:lnTo>
                      <a:lnTo>
                        <a:pt x="4" y="2"/>
                      </a:lnTo>
                      <a:lnTo>
                        <a:pt x="6" y="2"/>
                      </a:lnTo>
                      <a:lnTo>
                        <a:pt x="6" y="4"/>
                      </a:lnTo>
                      <a:lnTo>
                        <a:pt x="4" y="4"/>
                      </a:lnTo>
                      <a:lnTo>
                        <a:pt x="2" y="4"/>
                      </a:lnTo>
                      <a:lnTo>
                        <a:pt x="2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2" y="0"/>
                      </a:lnTo>
                    </a:path>
                  </a:pathLst>
                </a:custGeom>
                <a:solidFill>
                  <a:srgbClr val="C3B996"/>
                </a:solidFill>
                <a:ln w="9525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</p:spPr>
              <p:txBody>
                <a:bodyPr/>
                <a:lstStyle/>
                <a:p>
                  <a:endParaRPr lang="zh-CN" altLang="en-US" kern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147" name="Freeform 20"/>
                <p:cNvSpPr>
                  <a:spLocks/>
                </p:cNvSpPr>
                <p:nvPr/>
              </p:nvSpPr>
              <p:spPr bwMode="auto">
                <a:xfrm>
                  <a:off x="6632557" y="5349081"/>
                  <a:ext cx="17487" cy="15875"/>
                </a:xfrm>
                <a:custGeom>
                  <a:avLst/>
                  <a:gdLst>
                    <a:gd name="T0" fmla="*/ 2147483647 w 11"/>
                    <a:gd name="T1" fmla="*/ 0 h 10"/>
                    <a:gd name="T2" fmla="*/ 2147483647 w 11"/>
                    <a:gd name="T3" fmla="*/ 2147483647 h 10"/>
                    <a:gd name="T4" fmla="*/ 2147483647 w 11"/>
                    <a:gd name="T5" fmla="*/ 2147483647 h 10"/>
                    <a:gd name="T6" fmla="*/ 2147483647 w 11"/>
                    <a:gd name="T7" fmla="*/ 2147483647 h 10"/>
                    <a:gd name="T8" fmla="*/ 2147483647 w 11"/>
                    <a:gd name="T9" fmla="*/ 2147483647 h 10"/>
                    <a:gd name="T10" fmla="*/ 2147483647 w 11"/>
                    <a:gd name="T11" fmla="*/ 2147483647 h 10"/>
                    <a:gd name="T12" fmla="*/ 2147483647 w 11"/>
                    <a:gd name="T13" fmla="*/ 2147483647 h 10"/>
                    <a:gd name="T14" fmla="*/ 2147483647 w 11"/>
                    <a:gd name="T15" fmla="*/ 2147483647 h 10"/>
                    <a:gd name="T16" fmla="*/ 2147483647 w 11"/>
                    <a:gd name="T17" fmla="*/ 2147483647 h 10"/>
                    <a:gd name="T18" fmla="*/ 2147483647 w 11"/>
                    <a:gd name="T19" fmla="*/ 2147483647 h 10"/>
                    <a:gd name="T20" fmla="*/ 2147483647 w 11"/>
                    <a:gd name="T21" fmla="*/ 2147483647 h 10"/>
                    <a:gd name="T22" fmla="*/ 2147483647 w 11"/>
                    <a:gd name="T23" fmla="*/ 2147483647 h 10"/>
                    <a:gd name="T24" fmla="*/ 2147483647 w 11"/>
                    <a:gd name="T25" fmla="*/ 2147483647 h 10"/>
                    <a:gd name="T26" fmla="*/ 2147483647 w 11"/>
                    <a:gd name="T27" fmla="*/ 2147483647 h 10"/>
                    <a:gd name="T28" fmla="*/ 2147483647 w 11"/>
                    <a:gd name="T29" fmla="*/ 2147483647 h 10"/>
                    <a:gd name="T30" fmla="*/ 2147483647 w 11"/>
                    <a:gd name="T31" fmla="*/ 2147483647 h 10"/>
                    <a:gd name="T32" fmla="*/ 2147483647 w 11"/>
                    <a:gd name="T33" fmla="*/ 2147483647 h 10"/>
                    <a:gd name="T34" fmla="*/ 2147483647 w 11"/>
                    <a:gd name="T35" fmla="*/ 2147483647 h 10"/>
                    <a:gd name="T36" fmla="*/ 2147483647 w 11"/>
                    <a:gd name="T37" fmla="*/ 2147483647 h 10"/>
                    <a:gd name="T38" fmla="*/ 2147483647 w 11"/>
                    <a:gd name="T39" fmla="*/ 2147483647 h 10"/>
                    <a:gd name="T40" fmla="*/ 2147483647 w 11"/>
                    <a:gd name="T41" fmla="*/ 2147483647 h 10"/>
                    <a:gd name="T42" fmla="*/ 0 w 11"/>
                    <a:gd name="T43" fmla="*/ 2147483647 h 10"/>
                    <a:gd name="T44" fmla="*/ 2147483647 w 11"/>
                    <a:gd name="T45" fmla="*/ 2147483647 h 10"/>
                    <a:gd name="T46" fmla="*/ 2147483647 w 11"/>
                    <a:gd name="T47" fmla="*/ 0 h 10"/>
                    <a:gd name="T48" fmla="*/ 2147483647 w 11"/>
                    <a:gd name="T49" fmla="*/ 0 h 10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w 11"/>
                    <a:gd name="T76" fmla="*/ 0 h 10"/>
                    <a:gd name="T77" fmla="*/ 11 w 11"/>
                    <a:gd name="T78" fmla="*/ 10 h 10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T75" t="T76" r="T77" b="T78"/>
                  <a:pathLst>
                    <a:path w="11" h="10">
                      <a:moveTo>
                        <a:pt x="4" y="0"/>
                      </a:moveTo>
                      <a:lnTo>
                        <a:pt x="4" y="2"/>
                      </a:lnTo>
                      <a:lnTo>
                        <a:pt x="6" y="2"/>
                      </a:lnTo>
                      <a:lnTo>
                        <a:pt x="6" y="4"/>
                      </a:lnTo>
                      <a:lnTo>
                        <a:pt x="8" y="4"/>
                      </a:lnTo>
                      <a:lnTo>
                        <a:pt x="10" y="4"/>
                      </a:lnTo>
                      <a:lnTo>
                        <a:pt x="10" y="6"/>
                      </a:lnTo>
                      <a:lnTo>
                        <a:pt x="10" y="8"/>
                      </a:lnTo>
                      <a:lnTo>
                        <a:pt x="11" y="8"/>
                      </a:lnTo>
                      <a:lnTo>
                        <a:pt x="11" y="10"/>
                      </a:lnTo>
                      <a:lnTo>
                        <a:pt x="10" y="10"/>
                      </a:lnTo>
                      <a:lnTo>
                        <a:pt x="10" y="8"/>
                      </a:lnTo>
                      <a:lnTo>
                        <a:pt x="10" y="6"/>
                      </a:lnTo>
                      <a:lnTo>
                        <a:pt x="8" y="6"/>
                      </a:lnTo>
                      <a:lnTo>
                        <a:pt x="6" y="6"/>
                      </a:lnTo>
                      <a:lnTo>
                        <a:pt x="4" y="6"/>
                      </a:lnTo>
                      <a:lnTo>
                        <a:pt x="4" y="4"/>
                      </a:lnTo>
                      <a:lnTo>
                        <a:pt x="4" y="2"/>
                      </a:lnTo>
                      <a:lnTo>
                        <a:pt x="4" y="4"/>
                      </a:lnTo>
                      <a:lnTo>
                        <a:pt x="4" y="2"/>
                      </a:lnTo>
                      <a:lnTo>
                        <a:pt x="2" y="2"/>
                      </a:lnTo>
                      <a:lnTo>
                        <a:pt x="0" y="2"/>
                      </a:lnTo>
                      <a:lnTo>
                        <a:pt x="2" y="2"/>
                      </a:lnTo>
                      <a:lnTo>
                        <a:pt x="2" y="0"/>
                      </a:lnTo>
                      <a:lnTo>
                        <a:pt x="4" y="0"/>
                      </a:lnTo>
                    </a:path>
                  </a:pathLst>
                </a:custGeom>
                <a:solidFill>
                  <a:srgbClr val="C3B996"/>
                </a:solidFill>
                <a:ln w="9525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</p:spPr>
              <p:txBody>
                <a:bodyPr/>
                <a:lstStyle/>
                <a:p>
                  <a:endParaRPr lang="zh-CN" altLang="en-US" kern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148" name="Freeform 21"/>
                <p:cNvSpPr>
                  <a:spLocks/>
                </p:cNvSpPr>
                <p:nvPr/>
              </p:nvSpPr>
              <p:spPr bwMode="auto">
                <a:xfrm>
                  <a:off x="6635736" y="5358606"/>
                  <a:ext cx="3179" cy="1588"/>
                </a:xfrm>
                <a:custGeom>
                  <a:avLst/>
                  <a:gdLst>
                    <a:gd name="T0" fmla="*/ 0 w 2"/>
                    <a:gd name="T1" fmla="*/ 0 h 1588"/>
                    <a:gd name="T2" fmla="*/ 2147483647 w 2"/>
                    <a:gd name="T3" fmla="*/ 0 h 1588"/>
                    <a:gd name="T4" fmla="*/ 0 w 2"/>
                    <a:gd name="T5" fmla="*/ 0 h 1588"/>
                    <a:gd name="T6" fmla="*/ 0 60000 65536"/>
                    <a:gd name="T7" fmla="*/ 0 60000 65536"/>
                    <a:gd name="T8" fmla="*/ 0 60000 65536"/>
                    <a:gd name="T9" fmla="*/ 0 w 2"/>
                    <a:gd name="T10" fmla="*/ 0 h 1588"/>
                    <a:gd name="T11" fmla="*/ 2 w 2"/>
                    <a:gd name="T12" fmla="*/ 1588 h 1588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" h="1588">
                      <a:moveTo>
                        <a:pt x="0" y="0"/>
                      </a:moveTo>
                      <a:lnTo>
                        <a:pt x="2" y="0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rgbClr val="C3B996"/>
                </a:solidFill>
                <a:ln w="9525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</p:spPr>
              <p:txBody>
                <a:bodyPr/>
                <a:lstStyle/>
                <a:p>
                  <a:endParaRPr lang="zh-CN" altLang="en-US" kern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149" name="Freeform 22"/>
                <p:cNvSpPr>
                  <a:spLocks/>
                </p:cNvSpPr>
                <p:nvPr/>
              </p:nvSpPr>
              <p:spPr bwMode="auto">
                <a:xfrm>
                  <a:off x="6689786" y="5395118"/>
                  <a:ext cx="112868" cy="79375"/>
                </a:xfrm>
                <a:custGeom>
                  <a:avLst/>
                  <a:gdLst>
                    <a:gd name="T0" fmla="*/ 2147483647 w 71"/>
                    <a:gd name="T1" fmla="*/ 0 h 50"/>
                    <a:gd name="T2" fmla="*/ 2147483647 w 71"/>
                    <a:gd name="T3" fmla="*/ 2147483647 h 50"/>
                    <a:gd name="T4" fmla="*/ 2147483647 w 71"/>
                    <a:gd name="T5" fmla="*/ 2147483647 h 50"/>
                    <a:gd name="T6" fmla="*/ 2147483647 w 71"/>
                    <a:gd name="T7" fmla="*/ 2147483647 h 50"/>
                    <a:gd name="T8" fmla="*/ 2147483647 w 71"/>
                    <a:gd name="T9" fmla="*/ 2147483647 h 50"/>
                    <a:gd name="T10" fmla="*/ 2147483647 w 71"/>
                    <a:gd name="T11" fmla="*/ 2147483647 h 50"/>
                    <a:gd name="T12" fmla="*/ 2147483647 w 71"/>
                    <a:gd name="T13" fmla="*/ 2147483647 h 50"/>
                    <a:gd name="T14" fmla="*/ 2147483647 w 71"/>
                    <a:gd name="T15" fmla="*/ 2147483647 h 50"/>
                    <a:gd name="T16" fmla="*/ 2147483647 w 71"/>
                    <a:gd name="T17" fmla="*/ 2147483647 h 50"/>
                    <a:gd name="T18" fmla="*/ 2147483647 w 71"/>
                    <a:gd name="T19" fmla="*/ 2147483647 h 50"/>
                    <a:gd name="T20" fmla="*/ 2147483647 w 71"/>
                    <a:gd name="T21" fmla="*/ 2147483647 h 50"/>
                    <a:gd name="T22" fmla="*/ 2147483647 w 71"/>
                    <a:gd name="T23" fmla="*/ 2147483647 h 50"/>
                    <a:gd name="T24" fmla="*/ 2147483647 w 71"/>
                    <a:gd name="T25" fmla="*/ 2147483647 h 50"/>
                    <a:gd name="T26" fmla="*/ 2147483647 w 71"/>
                    <a:gd name="T27" fmla="*/ 2147483647 h 50"/>
                    <a:gd name="T28" fmla="*/ 2147483647 w 71"/>
                    <a:gd name="T29" fmla="*/ 2147483647 h 50"/>
                    <a:gd name="T30" fmla="*/ 2147483647 w 71"/>
                    <a:gd name="T31" fmla="*/ 2147483647 h 50"/>
                    <a:gd name="T32" fmla="*/ 2147483647 w 71"/>
                    <a:gd name="T33" fmla="*/ 2147483647 h 50"/>
                    <a:gd name="T34" fmla="*/ 2147483647 w 71"/>
                    <a:gd name="T35" fmla="*/ 2147483647 h 50"/>
                    <a:gd name="T36" fmla="*/ 2147483647 w 71"/>
                    <a:gd name="T37" fmla="*/ 2147483647 h 50"/>
                    <a:gd name="T38" fmla="*/ 2147483647 w 71"/>
                    <a:gd name="T39" fmla="*/ 2147483647 h 50"/>
                    <a:gd name="T40" fmla="*/ 2147483647 w 71"/>
                    <a:gd name="T41" fmla="*/ 2147483647 h 50"/>
                    <a:gd name="T42" fmla="*/ 2147483647 w 71"/>
                    <a:gd name="T43" fmla="*/ 2147483647 h 50"/>
                    <a:gd name="T44" fmla="*/ 2147483647 w 71"/>
                    <a:gd name="T45" fmla="*/ 2147483647 h 50"/>
                    <a:gd name="T46" fmla="*/ 2147483647 w 71"/>
                    <a:gd name="T47" fmla="*/ 2147483647 h 50"/>
                    <a:gd name="T48" fmla="*/ 2147483647 w 71"/>
                    <a:gd name="T49" fmla="*/ 2147483647 h 50"/>
                    <a:gd name="T50" fmla="*/ 2147483647 w 71"/>
                    <a:gd name="T51" fmla="*/ 2147483647 h 50"/>
                    <a:gd name="T52" fmla="*/ 2147483647 w 71"/>
                    <a:gd name="T53" fmla="*/ 2147483647 h 50"/>
                    <a:gd name="T54" fmla="*/ 2147483647 w 71"/>
                    <a:gd name="T55" fmla="*/ 2147483647 h 50"/>
                    <a:gd name="T56" fmla="*/ 2147483647 w 71"/>
                    <a:gd name="T57" fmla="*/ 2147483647 h 50"/>
                    <a:gd name="T58" fmla="*/ 2147483647 w 71"/>
                    <a:gd name="T59" fmla="*/ 2147483647 h 50"/>
                    <a:gd name="T60" fmla="*/ 2147483647 w 71"/>
                    <a:gd name="T61" fmla="*/ 2147483647 h 50"/>
                    <a:gd name="T62" fmla="*/ 2147483647 w 71"/>
                    <a:gd name="T63" fmla="*/ 2147483647 h 50"/>
                    <a:gd name="T64" fmla="*/ 2147483647 w 71"/>
                    <a:gd name="T65" fmla="*/ 2147483647 h 50"/>
                    <a:gd name="T66" fmla="*/ 2147483647 w 71"/>
                    <a:gd name="T67" fmla="*/ 2147483647 h 50"/>
                    <a:gd name="T68" fmla="*/ 2147483647 w 71"/>
                    <a:gd name="T69" fmla="*/ 2147483647 h 50"/>
                    <a:gd name="T70" fmla="*/ 2147483647 w 71"/>
                    <a:gd name="T71" fmla="*/ 2147483647 h 50"/>
                    <a:gd name="T72" fmla="*/ 2147483647 w 71"/>
                    <a:gd name="T73" fmla="*/ 2147483647 h 50"/>
                    <a:gd name="T74" fmla="*/ 2147483647 w 71"/>
                    <a:gd name="T75" fmla="*/ 2147483647 h 50"/>
                    <a:gd name="T76" fmla="*/ 2147483647 w 71"/>
                    <a:gd name="T77" fmla="*/ 2147483647 h 50"/>
                    <a:gd name="T78" fmla="*/ 2147483647 w 71"/>
                    <a:gd name="T79" fmla="*/ 2147483647 h 50"/>
                    <a:gd name="T80" fmla="*/ 2147483647 w 71"/>
                    <a:gd name="T81" fmla="*/ 2147483647 h 50"/>
                    <a:gd name="T82" fmla="*/ 2147483647 w 71"/>
                    <a:gd name="T83" fmla="*/ 2147483647 h 50"/>
                    <a:gd name="T84" fmla="*/ 2147483647 w 71"/>
                    <a:gd name="T85" fmla="*/ 0 h 50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w 71"/>
                    <a:gd name="T130" fmla="*/ 0 h 50"/>
                    <a:gd name="T131" fmla="*/ 71 w 71"/>
                    <a:gd name="T132" fmla="*/ 50 h 50"/>
                  </a:gdLst>
                  <a:ahLst/>
                  <a:cxnLst>
                    <a:cxn ang="T86">
                      <a:pos x="T0" y="T1"/>
                    </a:cxn>
                    <a:cxn ang="T87">
                      <a:pos x="T2" y="T3"/>
                    </a:cxn>
                    <a:cxn ang="T88">
                      <a:pos x="T4" y="T5"/>
                    </a:cxn>
                    <a:cxn ang="T89">
                      <a:pos x="T6" y="T7"/>
                    </a:cxn>
                    <a:cxn ang="T90">
                      <a:pos x="T8" y="T9"/>
                    </a:cxn>
                    <a:cxn ang="T91">
                      <a:pos x="T10" y="T11"/>
                    </a:cxn>
                    <a:cxn ang="T92">
                      <a:pos x="T12" y="T13"/>
                    </a:cxn>
                    <a:cxn ang="T93">
                      <a:pos x="T14" y="T15"/>
                    </a:cxn>
                    <a:cxn ang="T94">
                      <a:pos x="T16" y="T17"/>
                    </a:cxn>
                    <a:cxn ang="T95">
                      <a:pos x="T18" y="T19"/>
                    </a:cxn>
                    <a:cxn ang="T96">
                      <a:pos x="T20" y="T21"/>
                    </a:cxn>
                    <a:cxn ang="T97">
                      <a:pos x="T22" y="T23"/>
                    </a:cxn>
                    <a:cxn ang="T98">
                      <a:pos x="T24" y="T25"/>
                    </a:cxn>
                    <a:cxn ang="T99">
                      <a:pos x="T26" y="T27"/>
                    </a:cxn>
                    <a:cxn ang="T100">
                      <a:pos x="T28" y="T29"/>
                    </a:cxn>
                    <a:cxn ang="T101">
                      <a:pos x="T30" y="T31"/>
                    </a:cxn>
                    <a:cxn ang="T102">
                      <a:pos x="T32" y="T33"/>
                    </a:cxn>
                    <a:cxn ang="T103">
                      <a:pos x="T34" y="T35"/>
                    </a:cxn>
                    <a:cxn ang="T104">
                      <a:pos x="T36" y="T37"/>
                    </a:cxn>
                    <a:cxn ang="T105">
                      <a:pos x="T38" y="T39"/>
                    </a:cxn>
                    <a:cxn ang="T106">
                      <a:pos x="T40" y="T41"/>
                    </a:cxn>
                    <a:cxn ang="T107">
                      <a:pos x="T42" y="T43"/>
                    </a:cxn>
                    <a:cxn ang="T108">
                      <a:pos x="T44" y="T45"/>
                    </a:cxn>
                    <a:cxn ang="T109">
                      <a:pos x="T46" y="T47"/>
                    </a:cxn>
                    <a:cxn ang="T110">
                      <a:pos x="T48" y="T49"/>
                    </a:cxn>
                    <a:cxn ang="T111">
                      <a:pos x="T50" y="T51"/>
                    </a:cxn>
                    <a:cxn ang="T112">
                      <a:pos x="T52" y="T53"/>
                    </a:cxn>
                    <a:cxn ang="T113">
                      <a:pos x="T54" y="T55"/>
                    </a:cxn>
                    <a:cxn ang="T114">
                      <a:pos x="T56" y="T57"/>
                    </a:cxn>
                    <a:cxn ang="T115">
                      <a:pos x="T58" y="T59"/>
                    </a:cxn>
                    <a:cxn ang="T116">
                      <a:pos x="T60" y="T61"/>
                    </a:cxn>
                    <a:cxn ang="T117">
                      <a:pos x="T62" y="T63"/>
                    </a:cxn>
                    <a:cxn ang="T118">
                      <a:pos x="T64" y="T65"/>
                    </a:cxn>
                    <a:cxn ang="T119">
                      <a:pos x="T66" y="T67"/>
                    </a:cxn>
                    <a:cxn ang="T120">
                      <a:pos x="T68" y="T69"/>
                    </a:cxn>
                    <a:cxn ang="T121">
                      <a:pos x="T70" y="T71"/>
                    </a:cxn>
                    <a:cxn ang="T122">
                      <a:pos x="T72" y="T73"/>
                    </a:cxn>
                    <a:cxn ang="T123">
                      <a:pos x="T74" y="T75"/>
                    </a:cxn>
                    <a:cxn ang="T124">
                      <a:pos x="T76" y="T77"/>
                    </a:cxn>
                    <a:cxn ang="T125">
                      <a:pos x="T78" y="T79"/>
                    </a:cxn>
                    <a:cxn ang="T126">
                      <a:pos x="T80" y="T81"/>
                    </a:cxn>
                    <a:cxn ang="T127">
                      <a:pos x="T82" y="T83"/>
                    </a:cxn>
                    <a:cxn ang="T128">
                      <a:pos x="T84" y="T85"/>
                    </a:cxn>
                  </a:cxnLst>
                  <a:rect l="T129" t="T130" r="T131" b="T132"/>
                  <a:pathLst>
                    <a:path w="71" h="50">
                      <a:moveTo>
                        <a:pt x="2" y="0"/>
                      </a:moveTo>
                      <a:lnTo>
                        <a:pt x="4" y="0"/>
                      </a:lnTo>
                      <a:lnTo>
                        <a:pt x="6" y="0"/>
                      </a:lnTo>
                      <a:lnTo>
                        <a:pt x="6" y="2"/>
                      </a:lnTo>
                      <a:lnTo>
                        <a:pt x="8" y="2"/>
                      </a:lnTo>
                      <a:lnTo>
                        <a:pt x="10" y="2"/>
                      </a:lnTo>
                      <a:lnTo>
                        <a:pt x="12" y="2"/>
                      </a:lnTo>
                      <a:lnTo>
                        <a:pt x="14" y="2"/>
                      </a:lnTo>
                      <a:lnTo>
                        <a:pt x="14" y="4"/>
                      </a:lnTo>
                      <a:lnTo>
                        <a:pt x="16" y="4"/>
                      </a:lnTo>
                      <a:lnTo>
                        <a:pt x="16" y="2"/>
                      </a:lnTo>
                      <a:lnTo>
                        <a:pt x="18" y="2"/>
                      </a:lnTo>
                      <a:lnTo>
                        <a:pt x="18" y="4"/>
                      </a:lnTo>
                      <a:lnTo>
                        <a:pt x="20" y="4"/>
                      </a:lnTo>
                      <a:lnTo>
                        <a:pt x="22" y="4"/>
                      </a:lnTo>
                      <a:lnTo>
                        <a:pt x="22" y="6"/>
                      </a:lnTo>
                      <a:lnTo>
                        <a:pt x="22" y="4"/>
                      </a:lnTo>
                      <a:lnTo>
                        <a:pt x="22" y="6"/>
                      </a:lnTo>
                      <a:lnTo>
                        <a:pt x="23" y="8"/>
                      </a:lnTo>
                      <a:lnTo>
                        <a:pt x="25" y="8"/>
                      </a:lnTo>
                      <a:lnTo>
                        <a:pt x="25" y="10"/>
                      </a:lnTo>
                      <a:lnTo>
                        <a:pt x="27" y="10"/>
                      </a:lnTo>
                      <a:lnTo>
                        <a:pt x="29" y="10"/>
                      </a:lnTo>
                      <a:lnTo>
                        <a:pt x="27" y="8"/>
                      </a:lnTo>
                      <a:lnTo>
                        <a:pt x="29" y="8"/>
                      </a:lnTo>
                      <a:lnTo>
                        <a:pt x="29" y="10"/>
                      </a:lnTo>
                      <a:lnTo>
                        <a:pt x="31" y="11"/>
                      </a:lnTo>
                      <a:lnTo>
                        <a:pt x="33" y="11"/>
                      </a:lnTo>
                      <a:lnTo>
                        <a:pt x="33" y="13"/>
                      </a:lnTo>
                      <a:lnTo>
                        <a:pt x="35" y="13"/>
                      </a:lnTo>
                      <a:lnTo>
                        <a:pt x="37" y="13"/>
                      </a:lnTo>
                      <a:lnTo>
                        <a:pt x="37" y="15"/>
                      </a:lnTo>
                      <a:lnTo>
                        <a:pt x="39" y="17"/>
                      </a:lnTo>
                      <a:lnTo>
                        <a:pt x="41" y="17"/>
                      </a:lnTo>
                      <a:lnTo>
                        <a:pt x="41" y="19"/>
                      </a:lnTo>
                      <a:lnTo>
                        <a:pt x="43" y="19"/>
                      </a:lnTo>
                      <a:lnTo>
                        <a:pt x="45" y="19"/>
                      </a:lnTo>
                      <a:lnTo>
                        <a:pt x="46" y="21"/>
                      </a:lnTo>
                      <a:lnTo>
                        <a:pt x="46" y="23"/>
                      </a:lnTo>
                      <a:lnTo>
                        <a:pt x="48" y="23"/>
                      </a:lnTo>
                      <a:lnTo>
                        <a:pt x="48" y="25"/>
                      </a:lnTo>
                      <a:lnTo>
                        <a:pt x="50" y="25"/>
                      </a:lnTo>
                      <a:lnTo>
                        <a:pt x="50" y="27"/>
                      </a:lnTo>
                      <a:lnTo>
                        <a:pt x="52" y="27"/>
                      </a:lnTo>
                      <a:lnTo>
                        <a:pt x="52" y="29"/>
                      </a:lnTo>
                      <a:lnTo>
                        <a:pt x="54" y="29"/>
                      </a:lnTo>
                      <a:lnTo>
                        <a:pt x="56" y="29"/>
                      </a:lnTo>
                      <a:lnTo>
                        <a:pt x="56" y="31"/>
                      </a:lnTo>
                      <a:lnTo>
                        <a:pt x="58" y="31"/>
                      </a:lnTo>
                      <a:lnTo>
                        <a:pt x="56" y="31"/>
                      </a:lnTo>
                      <a:lnTo>
                        <a:pt x="58" y="33"/>
                      </a:lnTo>
                      <a:lnTo>
                        <a:pt x="58" y="34"/>
                      </a:lnTo>
                      <a:lnTo>
                        <a:pt x="60" y="34"/>
                      </a:lnTo>
                      <a:lnTo>
                        <a:pt x="62" y="36"/>
                      </a:lnTo>
                      <a:lnTo>
                        <a:pt x="64" y="36"/>
                      </a:lnTo>
                      <a:lnTo>
                        <a:pt x="64" y="38"/>
                      </a:lnTo>
                      <a:lnTo>
                        <a:pt x="66" y="38"/>
                      </a:lnTo>
                      <a:lnTo>
                        <a:pt x="66" y="40"/>
                      </a:lnTo>
                      <a:lnTo>
                        <a:pt x="68" y="40"/>
                      </a:lnTo>
                      <a:lnTo>
                        <a:pt x="68" y="42"/>
                      </a:lnTo>
                      <a:lnTo>
                        <a:pt x="70" y="42"/>
                      </a:lnTo>
                      <a:lnTo>
                        <a:pt x="71" y="42"/>
                      </a:lnTo>
                      <a:lnTo>
                        <a:pt x="71" y="44"/>
                      </a:lnTo>
                      <a:lnTo>
                        <a:pt x="70" y="44"/>
                      </a:lnTo>
                      <a:lnTo>
                        <a:pt x="70" y="46"/>
                      </a:lnTo>
                      <a:lnTo>
                        <a:pt x="68" y="46"/>
                      </a:lnTo>
                      <a:lnTo>
                        <a:pt x="66" y="46"/>
                      </a:lnTo>
                      <a:lnTo>
                        <a:pt x="66" y="48"/>
                      </a:lnTo>
                      <a:lnTo>
                        <a:pt x="64" y="48"/>
                      </a:lnTo>
                      <a:lnTo>
                        <a:pt x="62" y="50"/>
                      </a:lnTo>
                      <a:lnTo>
                        <a:pt x="60" y="50"/>
                      </a:lnTo>
                      <a:lnTo>
                        <a:pt x="58" y="50"/>
                      </a:lnTo>
                      <a:lnTo>
                        <a:pt x="58" y="48"/>
                      </a:lnTo>
                      <a:lnTo>
                        <a:pt x="56" y="48"/>
                      </a:lnTo>
                      <a:lnTo>
                        <a:pt x="56" y="46"/>
                      </a:lnTo>
                      <a:lnTo>
                        <a:pt x="54" y="46"/>
                      </a:lnTo>
                      <a:lnTo>
                        <a:pt x="54" y="44"/>
                      </a:lnTo>
                      <a:lnTo>
                        <a:pt x="54" y="42"/>
                      </a:lnTo>
                      <a:lnTo>
                        <a:pt x="52" y="42"/>
                      </a:lnTo>
                      <a:lnTo>
                        <a:pt x="52" y="40"/>
                      </a:lnTo>
                      <a:lnTo>
                        <a:pt x="52" y="38"/>
                      </a:lnTo>
                      <a:lnTo>
                        <a:pt x="50" y="38"/>
                      </a:lnTo>
                      <a:lnTo>
                        <a:pt x="50" y="36"/>
                      </a:lnTo>
                      <a:lnTo>
                        <a:pt x="50" y="34"/>
                      </a:lnTo>
                      <a:lnTo>
                        <a:pt x="48" y="34"/>
                      </a:lnTo>
                      <a:lnTo>
                        <a:pt x="48" y="33"/>
                      </a:lnTo>
                      <a:lnTo>
                        <a:pt x="46" y="33"/>
                      </a:lnTo>
                      <a:lnTo>
                        <a:pt x="45" y="33"/>
                      </a:lnTo>
                      <a:lnTo>
                        <a:pt x="45" y="31"/>
                      </a:lnTo>
                      <a:lnTo>
                        <a:pt x="43" y="29"/>
                      </a:lnTo>
                      <a:lnTo>
                        <a:pt x="41" y="29"/>
                      </a:lnTo>
                      <a:lnTo>
                        <a:pt x="39" y="29"/>
                      </a:lnTo>
                      <a:lnTo>
                        <a:pt x="39" y="27"/>
                      </a:lnTo>
                      <a:lnTo>
                        <a:pt x="37" y="27"/>
                      </a:lnTo>
                      <a:lnTo>
                        <a:pt x="35" y="27"/>
                      </a:lnTo>
                      <a:lnTo>
                        <a:pt x="33" y="25"/>
                      </a:lnTo>
                      <a:lnTo>
                        <a:pt x="31" y="25"/>
                      </a:lnTo>
                      <a:lnTo>
                        <a:pt x="31" y="23"/>
                      </a:lnTo>
                      <a:lnTo>
                        <a:pt x="29" y="23"/>
                      </a:lnTo>
                      <a:lnTo>
                        <a:pt x="29" y="21"/>
                      </a:lnTo>
                      <a:lnTo>
                        <a:pt x="27" y="21"/>
                      </a:lnTo>
                      <a:lnTo>
                        <a:pt x="27" y="19"/>
                      </a:lnTo>
                      <a:lnTo>
                        <a:pt x="25" y="19"/>
                      </a:lnTo>
                      <a:lnTo>
                        <a:pt x="23" y="19"/>
                      </a:lnTo>
                      <a:lnTo>
                        <a:pt x="22" y="19"/>
                      </a:lnTo>
                      <a:lnTo>
                        <a:pt x="22" y="17"/>
                      </a:lnTo>
                      <a:lnTo>
                        <a:pt x="20" y="17"/>
                      </a:lnTo>
                      <a:lnTo>
                        <a:pt x="18" y="17"/>
                      </a:lnTo>
                      <a:lnTo>
                        <a:pt x="16" y="17"/>
                      </a:lnTo>
                      <a:lnTo>
                        <a:pt x="14" y="17"/>
                      </a:lnTo>
                      <a:lnTo>
                        <a:pt x="14" y="15"/>
                      </a:lnTo>
                      <a:lnTo>
                        <a:pt x="16" y="15"/>
                      </a:lnTo>
                      <a:lnTo>
                        <a:pt x="16" y="13"/>
                      </a:lnTo>
                      <a:lnTo>
                        <a:pt x="14" y="13"/>
                      </a:lnTo>
                      <a:lnTo>
                        <a:pt x="14" y="11"/>
                      </a:lnTo>
                      <a:lnTo>
                        <a:pt x="14" y="13"/>
                      </a:lnTo>
                      <a:lnTo>
                        <a:pt x="14" y="11"/>
                      </a:lnTo>
                      <a:lnTo>
                        <a:pt x="12" y="11"/>
                      </a:lnTo>
                      <a:lnTo>
                        <a:pt x="12" y="10"/>
                      </a:lnTo>
                      <a:lnTo>
                        <a:pt x="10" y="10"/>
                      </a:lnTo>
                      <a:lnTo>
                        <a:pt x="10" y="8"/>
                      </a:lnTo>
                      <a:lnTo>
                        <a:pt x="10" y="6"/>
                      </a:lnTo>
                      <a:lnTo>
                        <a:pt x="8" y="6"/>
                      </a:lnTo>
                      <a:lnTo>
                        <a:pt x="6" y="6"/>
                      </a:lnTo>
                      <a:lnTo>
                        <a:pt x="6" y="4"/>
                      </a:lnTo>
                      <a:lnTo>
                        <a:pt x="4" y="4"/>
                      </a:lnTo>
                      <a:lnTo>
                        <a:pt x="4" y="2"/>
                      </a:lnTo>
                      <a:lnTo>
                        <a:pt x="2" y="2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2" y="0"/>
                      </a:lnTo>
                    </a:path>
                  </a:pathLst>
                </a:custGeom>
                <a:solidFill>
                  <a:srgbClr val="C3B996"/>
                </a:solidFill>
                <a:ln w="9525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</p:spPr>
              <p:txBody>
                <a:bodyPr/>
                <a:lstStyle/>
                <a:p>
                  <a:endParaRPr lang="zh-CN" altLang="en-US" kern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150" name="Freeform 25"/>
                <p:cNvSpPr>
                  <a:spLocks/>
                </p:cNvSpPr>
                <p:nvPr/>
              </p:nvSpPr>
              <p:spPr bwMode="auto">
                <a:xfrm>
                  <a:off x="6874190" y="5590381"/>
                  <a:ext cx="7949" cy="11113"/>
                </a:xfrm>
                <a:custGeom>
                  <a:avLst/>
                  <a:gdLst>
                    <a:gd name="T0" fmla="*/ 2147483647 w 5"/>
                    <a:gd name="T1" fmla="*/ 2147483647 h 7"/>
                    <a:gd name="T2" fmla="*/ 0 w 5"/>
                    <a:gd name="T3" fmla="*/ 2147483647 h 7"/>
                    <a:gd name="T4" fmla="*/ 0 w 5"/>
                    <a:gd name="T5" fmla="*/ 2147483647 h 7"/>
                    <a:gd name="T6" fmla="*/ 2147483647 w 5"/>
                    <a:gd name="T7" fmla="*/ 2147483647 h 7"/>
                    <a:gd name="T8" fmla="*/ 2147483647 w 5"/>
                    <a:gd name="T9" fmla="*/ 2147483647 h 7"/>
                    <a:gd name="T10" fmla="*/ 0 w 5"/>
                    <a:gd name="T11" fmla="*/ 2147483647 h 7"/>
                    <a:gd name="T12" fmla="*/ 2147483647 w 5"/>
                    <a:gd name="T13" fmla="*/ 2147483647 h 7"/>
                    <a:gd name="T14" fmla="*/ 2147483647 w 5"/>
                    <a:gd name="T15" fmla="*/ 2147483647 h 7"/>
                    <a:gd name="T16" fmla="*/ 2147483647 w 5"/>
                    <a:gd name="T17" fmla="*/ 0 h 7"/>
                    <a:gd name="T18" fmla="*/ 2147483647 w 5"/>
                    <a:gd name="T19" fmla="*/ 0 h 7"/>
                    <a:gd name="T20" fmla="*/ 2147483647 w 5"/>
                    <a:gd name="T21" fmla="*/ 0 h 7"/>
                    <a:gd name="T22" fmla="*/ 2147483647 w 5"/>
                    <a:gd name="T23" fmla="*/ 2147483647 h 7"/>
                    <a:gd name="T24" fmla="*/ 2147483647 w 5"/>
                    <a:gd name="T25" fmla="*/ 2147483647 h 7"/>
                    <a:gd name="T26" fmla="*/ 2147483647 w 5"/>
                    <a:gd name="T27" fmla="*/ 2147483647 h 7"/>
                    <a:gd name="T28" fmla="*/ 2147483647 w 5"/>
                    <a:gd name="T29" fmla="*/ 2147483647 h 7"/>
                    <a:gd name="T30" fmla="*/ 2147483647 w 5"/>
                    <a:gd name="T31" fmla="*/ 2147483647 h 7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w 5"/>
                    <a:gd name="T49" fmla="*/ 0 h 7"/>
                    <a:gd name="T50" fmla="*/ 5 w 5"/>
                    <a:gd name="T51" fmla="*/ 7 h 7"/>
                  </a:gdLst>
                  <a:ahLst/>
                  <a:cxnLst>
                    <a:cxn ang="T32">
                      <a:pos x="T0" y="T1"/>
                    </a:cxn>
                    <a:cxn ang="T33">
                      <a:pos x="T2" y="T3"/>
                    </a:cxn>
                    <a:cxn ang="T34">
                      <a:pos x="T4" y="T5"/>
                    </a:cxn>
                    <a:cxn ang="T35">
                      <a:pos x="T6" y="T7"/>
                    </a:cxn>
                    <a:cxn ang="T36">
                      <a:pos x="T8" y="T9"/>
                    </a:cxn>
                    <a:cxn ang="T37">
                      <a:pos x="T10" y="T11"/>
                    </a:cxn>
                    <a:cxn ang="T38">
                      <a:pos x="T12" y="T13"/>
                    </a:cxn>
                    <a:cxn ang="T39">
                      <a:pos x="T14" y="T15"/>
                    </a:cxn>
                    <a:cxn ang="T40">
                      <a:pos x="T16" y="T17"/>
                    </a:cxn>
                    <a:cxn ang="T41">
                      <a:pos x="T18" y="T19"/>
                    </a:cxn>
                    <a:cxn ang="T42">
                      <a:pos x="T20" y="T21"/>
                    </a:cxn>
                    <a:cxn ang="T43">
                      <a:pos x="T22" y="T23"/>
                    </a:cxn>
                    <a:cxn ang="T44">
                      <a:pos x="T24" y="T25"/>
                    </a:cxn>
                    <a:cxn ang="T45">
                      <a:pos x="T26" y="T27"/>
                    </a:cxn>
                    <a:cxn ang="T46">
                      <a:pos x="T28" y="T29"/>
                    </a:cxn>
                    <a:cxn ang="T47">
                      <a:pos x="T30" y="T31"/>
                    </a:cxn>
                  </a:cxnLst>
                  <a:rect l="T48" t="T49" r="T50" b="T51"/>
                  <a:pathLst>
                    <a:path w="5" h="7">
                      <a:moveTo>
                        <a:pt x="2" y="7"/>
                      </a:moveTo>
                      <a:lnTo>
                        <a:pt x="0" y="7"/>
                      </a:lnTo>
                      <a:lnTo>
                        <a:pt x="0" y="6"/>
                      </a:lnTo>
                      <a:lnTo>
                        <a:pt x="2" y="6"/>
                      </a:lnTo>
                      <a:lnTo>
                        <a:pt x="2" y="4"/>
                      </a:lnTo>
                      <a:lnTo>
                        <a:pt x="0" y="4"/>
                      </a:lnTo>
                      <a:lnTo>
                        <a:pt x="2" y="4"/>
                      </a:lnTo>
                      <a:lnTo>
                        <a:pt x="2" y="2"/>
                      </a:lnTo>
                      <a:lnTo>
                        <a:pt x="2" y="0"/>
                      </a:lnTo>
                      <a:lnTo>
                        <a:pt x="3" y="0"/>
                      </a:lnTo>
                      <a:lnTo>
                        <a:pt x="5" y="0"/>
                      </a:lnTo>
                      <a:lnTo>
                        <a:pt x="5" y="2"/>
                      </a:lnTo>
                      <a:lnTo>
                        <a:pt x="5" y="4"/>
                      </a:lnTo>
                      <a:lnTo>
                        <a:pt x="5" y="6"/>
                      </a:lnTo>
                      <a:lnTo>
                        <a:pt x="3" y="6"/>
                      </a:lnTo>
                      <a:lnTo>
                        <a:pt x="2" y="7"/>
                      </a:lnTo>
                    </a:path>
                  </a:pathLst>
                </a:custGeom>
                <a:solidFill>
                  <a:srgbClr val="C3B996"/>
                </a:solidFill>
                <a:ln w="9525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</p:spPr>
              <p:txBody>
                <a:bodyPr/>
                <a:lstStyle/>
                <a:p>
                  <a:endParaRPr lang="zh-CN" altLang="en-US" kern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151" name="Freeform 30"/>
                <p:cNvSpPr>
                  <a:spLocks/>
                </p:cNvSpPr>
                <p:nvPr/>
              </p:nvSpPr>
              <p:spPr bwMode="auto">
                <a:xfrm>
                  <a:off x="6685016" y="5376068"/>
                  <a:ext cx="1590" cy="3175"/>
                </a:xfrm>
                <a:custGeom>
                  <a:avLst/>
                  <a:gdLst>
                    <a:gd name="T0" fmla="*/ 0 w 1590"/>
                    <a:gd name="T1" fmla="*/ 2147483647 h 2"/>
                    <a:gd name="T2" fmla="*/ 0 w 1590"/>
                    <a:gd name="T3" fmla="*/ 0 h 2"/>
                    <a:gd name="T4" fmla="*/ 0 w 1590"/>
                    <a:gd name="T5" fmla="*/ 2147483647 h 2"/>
                    <a:gd name="T6" fmla="*/ 0 60000 65536"/>
                    <a:gd name="T7" fmla="*/ 0 60000 65536"/>
                    <a:gd name="T8" fmla="*/ 0 60000 65536"/>
                    <a:gd name="T9" fmla="*/ 0 w 1590"/>
                    <a:gd name="T10" fmla="*/ 0 h 2"/>
                    <a:gd name="T11" fmla="*/ 1590 w 1590"/>
                    <a:gd name="T12" fmla="*/ 2 h 2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590" h="2">
                      <a:moveTo>
                        <a:pt x="0" y="2"/>
                      </a:moveTo>
                      <a:lnTo>
                        <a:pt x="0" y="0"/>
                      </a:lnTo>
                      <a:lnTo>
                        <a:pt x="0" y="2"/>
                      </a:lnTo>
                    </a:path>
                  </a:pathLst>
                </a:custGeom>
                <a:solidFill>
                  <a:srgbClr val="C3B996"/>
                </a:solidFill>
                <a:ln w="9525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</p:spPr>
              <p:txBody>
                <a:bodyPr/>
                <a:lstStyle/>
                <a:p>
                  <a:endParaRPr lang="zh-CN" altLang="en-US" kern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152" name="Freeform 31"/>
                <p:cNvSpPr>
                  <a:spLocks/>
                </p:cNvSpPr>
                <p:nvPr/>
              </p:nvSpPr>
              <p:spPr bwMode="auto">
                <a:xfrm>
                  <a:off x="6659582" y="5371306"/>
                  <a:ext cx="30205" cy="20638"/>
                </a:xfrm>
                <a:custGeom>
                  <a:avLst/>
                  <a:gdLst>
                    <a:gd name="T0" fmla="*/ 0 w 19"/>
                    <a:gd name="T1" fmla="*/ 0 h 13"/>
                    <a:gd name="T2" fmla="*/ 2147483647 w 19"/>
                    <a:gd name="T3" fmla="*/ 0 h 13"/>
                    <a:gd name="T4" fmla="*/ 2147483647 w 19"/>
                    <a:gd name="T5" fmla="*/ 0 h 13"/>
                    <a:gd name="T6" fmla="*/ 2147483647 w 19"/>
                    <a:gd name="T7" fmla="*/ 2147483647 h 13"/>
                    <a:gd name="T8" fmla="*/ 2147483647 w 19"/>
                    <a:gd name="T9" fmla="*/ 2147483647 h 13"/>
                    <a:gd name="T10" fmla="*/ 2147483647 w 19"/>
                    <a:gd name="T11" fmla="*/ 2147483647 h 13"/>
                    <a:gd name="T12" fmla="*/ 2147483647 w 19"/>
                    <a:gd name="T13" fmla="*/ 2147483647 h 13"/>
                    <a:gd name="T14" fmla="*/ 2147483647 w 19"/>
                    <a:gd name="T15" fmla="*/ 2147483647 h 13"/>
                    <a:gd name="T16" fmla="*/ 2147483647 w 19"/>
                    <a:gd name="T17" fmla="*/ 2147483647 h 13"/>
                    <a:gd name="T18" fmla="*/ 2147483647 w 19"/>
                    <a:gd name="T19" fmla="*/ 2147483647 h 13"/>
                    <a:gd name="T20" fmla="*/ 2147483647 w 19"/>
                    <a:gd name="T21" fmla="*/ 2147483647 h 13"/>
                    <a:gd name="T22" fmla="*/ 2147483647 w 19"/>
                    <a:gd name="T23" fmla="*/ 2147483647 h 13"/>
                    <a:gd name="T24" fmla="*/ 2147483647 w 19"/>
                    <a:gd name="T25" fmla="*/ 2147483647 h 13"/>
                    <a:gd name="T26" fmla="*/ 2147483647 w 19"/>
                    <a:gd name="T27" fmla="*/ 2147483647 h 13"/>
                    <a:gd name="T28" fmla="*/ 2147483647 w 19"/>
                    <a:gd name="T29" fmla="*/ 2147483647 h 13"/>
                    <a:gd name="T30" fmla="*/ 2147483647 w 19"/>
                    <a:gd name="T31" fmla="*/ 2147483647 h 13"/>
                    <a:gd name="T32" fmla="*/ 2147483647 w 19"/>
                    <a:gd name="T33" fmla="*/ 2147483647 h 13"/>
                    <a:gd name="T34" fmla="*/ 2147483647 w 19"/>
                    <a:gd name="T35" fmla="*/ 2147483647 h 13"/>
                    <a:gd name="T36" fmla="*/ 2147483647 w 19"/>
                    <a:gd name="T37" fmla="*/ 2147483647 h 13"/>
                    <a:gd name="T38" fmla="*/ 2147483647 w 19"/>
                    <a:gd name="T39" fmla="*/ 2147483647 h 13"/>
                    <a:gd name="T40" fmla="*/ 2147483647 w 19"/>
                    <a:gd name="T41" fmla="*/ 2147483647 h 13"/>
                    <a:gd name="T42" fmla="*/ 2147483647 w 19"/>
                    <a:gd name="T43" fmla="*/ 2147483647 h 13"/>
                    <a:gd name="T44" fmla="*/ 2147483647 w 19"/>
                    <a:gd name="T45" fmla="*/ 2147483647 h 13"/>
                    <a:gd name="T46" fmla="*/ 2147483647 w 19"/>
                    <a:gd name="T47" fmla="*/ 2147483647 h 13"/>
                    <a:gd name="T48" fmla="*/ 2147483647 w 19"/>
                    <a:gd name="T49" fmla="*/ 2147483647 h 13"/>
                    <a:gd name="T50" fmla="*/ 2147483647 w 19"/>
                    <a:gd name="T51" fmla="*/ 2147483647 h 13"/>
                    <a:gd name="T52" fmla="*/ 2147483647 w 19"/>
                    <a:gd name="T53" fmla="*/ 2147483647 h 13"/>
                    <a:gd name="T54" fmla="*/ 2147483647 w 19"/>
                    <a:gd name="T55" fmla="*/ 2147483647 h 13"/>
                    <a:gd name="T56" fmla="*/ 2147483647 w 19"/>
                    <a:gd name="T57" fmla="*/ 2147483647 h 13"/>
                    <a:gd name="T58" fmla="*/ 2147483647 w 19"/>
                    <a:gd name="T59" fmla="*/ 2147483647 h 13"/>
                    <a:gd name="T60" fmla="*/ 2147483647 w 19"/>
                    <a:gd name="T61" fmla="*/ 2147483647 h 13"/>
                    <a:gd name="T62" fmla="*/ 2147483647 w 19"/>
                    <a:gd name="T63" fmla="*/ 2147483647 h 13"/>
                    <a:gd name="T64" fmla="*/ 2147483647 w 19"/>
                    <a:gd name="T65" fmla="*/ 2147483647 h 13"/>
                    <a:gd name="T66" fmla="*/ 0 w 19"/>
                    <a:gd name="T67" fmla="*/ 2147483647 h 13"/>
                    <a:gd name="T68" fmla="*/ 0 w 19"/>
                    <a:gd name="T69" fmla="*/ 2147483647 h 13"/>
                    <a:gd name="T70" fmla="*/ 0 w 19"/>
                    <a:gd name="T71" fmla="*/ 2147483647 h 13"/>
                    <a:gd name="T72" fmla="*/ 0 w 19"/>
                    <a:gd name="T73" fmla="*/ 0 h 13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w 19"/>
                    <a:gd name="T112" fmla="*/ 0 h 13"/>
                    <a:gd name="T113" fmla="*/ 19 w 19"/>
                    <a:gd name="T114" fmla="*/ 13 h 13"/>
                  </a:gdLst>
                  <a:ahLst/>
                  <a:cxnLst>
                    <a:cxn ang="T74">
                      <a:pos x="T0" y="T1"/>
                    </a:cxn>
                    <a:cxn ang="T75">
                      <a:pos x="T2" y="T3"/>
                    </a:cxn>
                    <a:cxn ang="T76">
                      <a:pos x="T4" y="T5"/>
                    </a:cxn>
                    <a:cxn ang="T77">
                      <a:pos x="T6" y="T7"/>
                    </a:cxn>
                    <a:cxn ang="T78">
                      <a:pos x="T8" y="T9"/>
                    </a:cxn>
                    <a:cxn ang="T79">
                      <a:pos x="T10" y="T11"/>
                    </a:cxn>
                    <a:cxn ang="T80">
                      <a:pos x="T12" y="T13"/>
                    </a:cxn>
                    <a:cxn ang="T81">
                      <a:pos x="T14" y="T15"/>
                    </a:cxn>
                    <a:cxn ang="T82">
                      <a:pos x="T16" y="T17"/>
                    </a:cxn>
                    <a:cxn ang="T83">
                      <a:pos x="T18" y="T19"/>
                    </a:cxn>
                    <a:cxn ang="T84">
                      <a:pos x="T20" y="T21"/>
                    </a:cxn>
                    <a:cxn ang="T85">
                      <a:pos x="T22" y="T23"/>
                    </a:cxn>
                    <a:cxn ang="T86">
                      <a:pos x="T24" y="T25"/>
                    </a:cxn>
                    <a:cxn ang="T87">
                      <a:pos x="T26" y="T27"/>
                    </a:cxn>
                    <a:cxn ang="T88">
                      <a:pos x="T28" y="T29"/>
                    </a:cxn>
                    <a:cxn ang="T89">
                      <a:pos x="T30" y="T31"/>
                    </a:cxn>
                    <a:cxn ang="T90">
                      <a:pos x="T32" y="T33"/>
                    </a:cxn>
                    <a:cxn ang="T91">
                      <a:pos x="T34" y="T35"/>
                    </a:cxn>
                    <a:cxn ang="T92">
                      <a:pos x="T36" y="T37"/>
                    </a:cxn>
                    <a:cxn ang="T93">
                      <a:pos x="T38" y="T39"/>
                    </a:cxn>
                    <a:cxn ang="T94">
                      <a:pos x="T40" y="T41"/>
                    </a:cxn>
                    <a:cxn ang="T95">
                      <a:pos x="T42" y="T43"/>
                    </a:cxn>
                    <a:cxn ang="T96">
                      <a:pos x="T44" y="T45"/>
                    </a:cxn>
                    <a:cxn ang="T97">
                      <a:pos x="T46" y="T47"/>
                    </a:cxn>
                    <a:cxn ang="T98">
                      <a:pos x="T48" y="T49"/>
                    </a:cxn>
                    <a:cxn ang="T99">
                      <a:pos x="T50" y="T51"/>
                    </a:cxn>
                    <a:cxn ang="T100">
                      <a:pos x="T52" y="T53"/>
                    </a:cxn>
                    <a:cxn ang="T101">
                      <a:pos x="T54" y="T55"/>
                    </a:cxn>
                    <a:cxn ang="T102">
                      <a:pos x="T56" y="T57"/>
                    </a:cxn>
                    <a:cxn ang="T103">
                      <a:pos x="T58" y="T59"/>
                    </a:cxn>
                    <a:cxn ang="T104">
                      <a:pos x="T60" y="T61"/>
                    </a:cxn>
                    <a:cxn ang="T105">
                      <a:pos x="T62" y="T63"/>
                    </a:cxn>
                    <a:cxn ang="T106">
                      <a:pos x="T64" y="T65"/>
                    </a:cxn>
                    <a:cxn ang="T107">
                      <a:pos x="T66" y="T67"/>
                    </a:cxn>
                    <a:cxn ang="T108">
                      <a:pos x="T68" y="T69"/>
                    </a:cxn>
                    <a:cxn ang="T109">
                      <a:pos x="T70" y="T71"/>
                    </a:cxn>
                    <a:cxn ang="T110">
                      <a:pos x="T72" y="T73"/>
                    </a:cxn>
                  </a:cxnLst>
                  <a:rect l="T111" t="T112" r="T113" b="T114"/>
                  <a:pathLst>
                    <a:path w="19" h="13">
                      <a:moveTo>
                        <a:pt x="0" y="0"/>
                      </a:moveTo>
                      <a:lnTo>
                        <a:pt x="2" y="0"/>
                      </a:lnTo>
                      <a:lnTo>
                        <a:pt x="4" y="0"/>
                      </a:lnTo>
                      <a:lnTo>
                        <a:pt x="4" y="1"/>
                      </a:lnTo>
                      <a:lnTo>
                        <a:pt x="6" y="1"/>
                      </a:lnTo>
                      <a:lnTo>
                        <a:pt x="6" y="3"/>
                      </a:lnTo>
                      <a:lnTo>
                        <a:pt x="8" y="3"/>
                      </a:lnTo>
                      <a:lnTo>
                        <a:pt x="8" y="5"/>
                      </a:lnTo>
                      <a:lnTo>
                        <a:pt x="10" y="5"/>
                      </a:lnTo>
                      <a:lnTo>
                        <a:pt x="10" y="3"/>
                      </a:lnTo>
                      <a:lnTo>
                        <a:pt x="10" y="5"/>
                      </a:lnTo>
                      <a:lnTo>
                        <a:pt x="12" y="5"/>
                      </a:lnTo>
                      <a:lnTo>
                        <a:pt x="14" y="5"/>
                      </a:lnTo>
                      <a:lnTo>
                        <a:pt x="16" y="5"/>
                      </a:lnTo>
                      <a:lnTo>
                        <a:pt x="17" y="5"/>
                      </a:lnTo>
                      <a:lnTo>
                        <a:pt x="17" y="7"/>
                      </a:lnTo>
                      <a:lnTo>
                        <a:pt x="17" y="9"/>
                      </a:lnTo>
                      <a:lnTo>
                        <a:pt x="17" y="11"/>
                      </a:lnTo>
                      <a:lnTo>
                        <a:pt x="17" y="13"/>
                      </a:lnTo>
                      <a:lnTo>
                        <a:pt x="19" y="13"/>
                      </a:lnTo>
                      <a:lnTo>
                        <a:pt x="17" y="13"/>
                      </a:lnTo>
                      <a:lnTo>
                        <a:pt x="17" y="11"/>
                      </a:lnTo>
                      <a:lnTo>
                        <a:pt x="16" y="11"/>
                      </a:lnTo>
                      <a:lnTo>
                        <a:pt x="14" y="11"/>
                      </a:lnTo>
                      <a:lnTo>
                        <a:pt x="14" y="9"/>
                      </a:lnTo>
                      <a:lnTo>
                        <a:pt x="12" y="9"/>
                      </a:lnTo>
                      <a:lnTo>
                        <a:pt x="10" y="9"/>
                      </a:lnTo>
                      <a:lnTo>
                        <a:pt x="10" y="7"/>
                      </a:lnTo>
                      <a:lnTo>
                        <a:pt x="8" y="7"/>
                      </a:lnTo>
                      <a:lnTo>
                        <a:pt x="6" y="7"/>
                      </a:lnTo>
                      <a:lnTo>
                        <a:pt x="4" y="7"/>
                      </a:lnTo>
                      <a:lnTo>
                        <a:pt x="4" y="5"/>
                      </a:lnTo>
                      <a:lnTo>
                        <a:pt x="2" y="5"/>
                      </a:lnTo>
                      <a:lnTo>
                        <a:pt x="0" y="5"/>
                      </a:lnTo>
                      <a:lnTo>
                        <a:pt x="0" y="3"/>
                      </a:lnTo>
                      <a:lnTo>
                        <a:pt x="0" y="1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rgbClr val="C3B996"/>
                </a:solidFill>
                <a:ln w="9525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</p:spPr>
              <p:txBody>
                <a:bodyPr/>
                <a:lstStyle/>
                <a:p>
                  <a:endParaRPr lang="zh-CN" altLang="en-US" kern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153" name="Freeform 34"/>
                <p:cNvSpPr>
                  <a:spLocks/>
                </p:cNvSpPr>
                <p:nvPr/>
              </p:nvSpPr>
              <p:spPr bwMode="auto">
                <a:xfrm>
                  <a:off x="6317799" y="5276056"/>
                  <a:ext cx="3179" cy="1588"/>
                </a:xfrm>
                <a:custGeom>
                  <a:avLst/>
                  <a:gdLst>
                    <a:gd name="T0" fmla="*/ 0 w 2"/>
                    <a:gd name="T1" fmla="*/ 0 h 1588"/>
                    <a:gd name="T2" fmla="*/ 2147483647 w 2"/>
                    <a:gd name="T3" fmla="*/ 0 h 1588"/>
                    <a:gd name="T4" fmla="*/ 0 w 2"/>
                    <a:gd name="T5" fmla="*/ 0 h 1588"/>
                    <a:gd name="T6" fmla="*/ 0 60000 65536"/>
                    <a:gd name="T7" fmla="*/ 0 60000 65536"/>
                    <a:gd name="T8" fmla="*/ 0 60000 65536"/>
                    <a:gd name="T9" fmla="*/ 0 w 2"/>
                    <a:gd name="T10" fmla="*/ 0 h 1588"/>
                    <a:gd name="T11" fmla="*/ 2 w 2"/>
                    <a:gd name="T12" fmla="*/ 1588 h 1588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" h="1588">
                      <a:moveTo>
                        <a:pt x="0" y="0"/>
                      </a:moveTo>
                      <a:lnTo>
                        <a:pt x="2" y="0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rgbClr val="C3B996"/>
                </a:solidFill>
                <a:ln w="9525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</p:spPr>
              <p:txBody>
                <a:bodyPr/>
                <a:lstStyle/>
                <a:p>
                  <a:endParaRPr lang="zh-CN" altLang="en-US" kern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154" name="Rectangle 36"/>
                <p:cNvSpPr>
                  <a:spLocks noChangeArrowheads="1"/>
                </p:cNvSpPr>
                <p:nvPr/>
              </p:nvSpPr>
              <p:spPr bwMode="auto">
                <a:xfrm>
                  <a:off x="6297133" y="5196681"/>
                  <a:ext cx="3179" cy="3175"/>
                </a:xfrm>
                <a:prstGeom prst="rect">
                  <a:avLst/>
                </a:prstGeom>
                <a:solidFill>
                  <a:srgbClr val="C3B996"/>
                </a:solidFill>
                <a:ln w="9525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</p:spPr>
              <p:txBody>
                <a:bodyPr/>
                <a:lstStyle/>
                <a:p>
                  <a:endParaRPr lang="zh-CN" altLang="en-US" kern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155" name="Freeform 37"/>
                <p:cNvSpPr>
                  <a:spLocks/>
                </p:cNvSpPr>
                <p:nvPr/>
              </p:nvSpPr>
              <p:spPr bwMode="auto">
                <a:xfrm>
                  <a:off x="6224007" y="5172868"/>
                  <a:ext cx="3179" cy="1588"/>
                </a:xfrm>
                <a:custGeom>
                  <a:avLst/>
                  <a:gdLst>
                    <a:gd name="T0" fmla="*/ 2147483647 w 2"/>
                    <a:gd name="T1" fmla="*/ 0 h 1588"/>
                    <a:gd name="T2" fmla="*/ 0 w 2"/>
                    <a:gd name="T3" fmla="*/ 0 h 1588"/>
                    <a:gd name="T4" fmla="*/ 2147483647 w 2"/>
                    <a:gd name="T5" fmla="*/ 0 h 1588"/>
                    <a:gd name="T6" fmla="*/ 0 60000 65536"/>
                    <a:gd name="T7" fmla="*/ 0 60000 65536"/>
                    <a:gd name="T8" fmla="*/ 0 60000 65536"/>
                    <a:gd name="T9" fmla="*/ 0 w 2"/>
                    <a:gd name="T10" fmla="*/ 0 h 1588"/>
                    <a:gd name="T11" fmla="*/ 2 w 2"/>
                    <a:gd name="T12" fmla="*/ 1588 h 1588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" h="1588">
                      <a:moveTo>
                        <a:pt x="2" y="0"/>
                      </a:moveTo>
                      <a:lnTo>
                        <a:pt x="0" y="0"/>
                      </a:lnTo>
                      <a:lnTo>
                        <a:pt x="2" y="0"/>
                      </a:lnTo>
                    </a:path>
                  </a:pathLst>
                </a:custGeom>
                <a:solidFill>
                  <a:srgbClr val="C3B996"/>
                </a:solidFill>
                <a:ln w="9525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</p:spPr>
              <p:txBody>
                <a:bodyPr/>
                <a:lstStyle/>
                <a:p>
                  <a:endParaRPr lang="zh-CN" altLang="en-US" kern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156" name="Freeform 38"/>
                <p:cNvSpPr>
                  <a:spLocks/>
                </p:cNvSpPr>
                <p:nvPr/>
              </p:nvSpPr>
              <p:spPr bwMode="auto">
                <a:xfrm>
                  <a:off x="6217648" y="5172868"/>
                  <a:ext cx="3179" cy="1588"/>
                </a:xfrm>
                <a:custGeom>
                  <a:avLst/>
                  <a:gdLst>
                    <a:gd name="T0" fmla="*/ 2147483647 w 2"/>
                    <a:gd name="T1" fmla="*/ 0 h 1588"/>
                    <a:gd name="T2" fmla="*/ 0 w 2"/>
                    <a:gd name="T3" fmla="*/ 0 h 1588"/>
                    <a:gd name="T4" fmla="*/ 2147483647 w 2"/>
                    <a:gd name="T5" fmla="*/ 0 h 1588"/>
                    <a:gd name="T6" fmla="*/ 0 60000 65536"/>
                    <a:gd name="T7" fmla="*/ 0 60000 65536"/>
                    <a:gd name="T8" fmla="*/ 0 60000 65536"/>
                    <a:gd name="T9" fmla="*/ 0 w 2"/>
                    <a:gd name="T10" fmla="*/ 0 h 1588"/>
                    <a:gd name="T11" fmla="*/ 2 w 2"/>
                    <a:gd name="T12" fmla="*/ 1588 h 1588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" h="1588">
                      <a:moveTo>
                        <a:pt x="2" y="0"/>
                      </a:moveTo>
                      <a:lnTo>
                        <a:pt x="0" y="0"/>
                      </a:lnTo>
                      <a:lnTo>
                        <a:pt x="2" y="0"/>
                      </a:lnTo>
                    </a:path>
                  </a:pathLst>
                </a:custGeom>
                <a:solidFill>
                  <a:srgbClr val="C3B996"/>
                </a:solidFill>
                <a:ln w="9525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</p:spPr>
              <p:txBody>
                <a:bodyPr/>
                <a:lstStyle/>
                <a:p>
                  <a:endParaRPr lang="zh-CN" altLang="en-US" kern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157" name="Freeform 39"/>
                <p:cNvSpPr>
                  <a:spLocks/>
                </p:cNvSpPr>
                <p:nvPr/>
              </p:nvSpPr>
              <p:spPr bwMode="auto">
                <a:xfrm>
                  <a:off x="6217648" y="5153818"/>
                  <a:ext cx="9538" cy="9525"/>
                </a:xfrm>
                <a:custGeom>
                  <a:avLst/>
                  <a:gdLst>
                    <a:gd name="T0" fmla="*/ 2147483647 w 6"/>
                    <a:gd name="T1" fmla="*/ 2147483647 h 6"/>
                    <a:gd name="T2" fmla="*/ 2147483647 w 6"/>
                    <a:gd name="T3" fmla="*/ 2147483647 h 6"/>
                    <a:gd name="T4" fmla="*/ 2147483647 w 6"/>
                    <a:gd name="T5" fmla="*/ 2147483647 h 6"/>
                    <a:gd name="T6" fmla="*/ 2147483647 w 6"/>
                    <a:gd name="T7" fmla="*/ 2147483647 h 6"/>
                    <a:gd name="T8" fmla="*/ 0 w 6"/>
                    <a:gd name="T9" fmla="*/ 2147483647 h 6"/>
                    <a:gd name="T10" fmla="*/ 0 w 6"/>
                    <a:gd name="T11" fmla="*/ 0 h 6"/>
                    <a:gd name="T12" fmla="*/ 2147483647 w 6"/>
                    <a:gd name="T13" fmla="*/ 0 h 6"/>
                    <a:gd name="T14" fmla="*/ 2147483647 w 6"/>
                    <a:gd name="T15" fmla="*/ 2147483647 h 6"/>
                    <a:gd name="T16" fmla="*/ 2147483647 w 6"/>
                    <a:gd name="T17" fmla="*/ 2147483647 h 6"/>
                    <a:gd name="T18" fmla="*/ 2147483647 w 6"/>
                    <a:gd name="T19" fmla="*/ 2147483647 h 6"/>
                    <a:gd name="T20" fmla="*/ 2147483647 w 6"/>
                    <a:gd name="T21" fmla="*/ 2147483647 h 6"/>
                    <a:gd name="T22" fmla="*/ 2147483647 w 6"/>
                    <a:gd name="T23" fmla="*/ 2147483647 h 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w 6"/>
                    <a:gd name="T37" fmla="*/ 0 h 6"/>
                    <a:gd name="T38" fmla="*/ 6 w 6"/>
                    <a:gd name="T39" fmla="*/ 6 h 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T36" t="T37" r="T38" b="T39"/>
                  <a:pathLst>
                    <a:path w="6" h="6">
                      <a:moveTo>
                        <a:pt x="4" y="6"/>
                      </a:moveTo>
                      <a:lnTo>
                        <a:pt x="2" y="6"/>
                      </a:lnTo>
                      <a:lnTo>
                        <a:pt x="2" y="4"/>
                      </a:lnTo>
                      <a:lnTo>
                        <a:pt x="2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2" y="0"/>
                      </a:lnTo>
                      <a:lnTo>
                        <a:pt x="4" y="2"/>
                      </a:lnTo>
                      <a:lnTo>
                        <a:pt x="4" y="4"/>
                      </a:lnTo>
                      <a:lnTo>
                        <a:pt x="6" y="4"/>
                      </a:lnTo>
                      <a:lnTo>
                        <a:pt x="6" y="6"/>
                      </a:lnTo>
                      <a:lnTo>
                        <a:pt x="4" y="6"/>
                      </a:lnTo>
                    </a:path>
                  </a:pathLst>
                </a:custGeom>
                <a:solidFill>
                  <a:srgbClr val="C3B996"/>
                </a:solidFill>
                <a:ln w="9525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</p:spPr>
              <p:txBody>
                <a:bodyPr/>
                <a:lstStyle/>
                <a:p>
                  <a:endParaRPr lang="zh-CN" altLang="en-US" kern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158" name="Freeform 40"/>
                <p:cNvSpPr>
                  <a:spLocks/>
                </p:cNvSpPr>
                <p:nvPr/>
              </p:nvSpPr>
              <p:spPr bwMode="auto">
                <a:xfrm>
                  <a:off x="6190624" y="5139531"/>
                  <a:ext cx="1590" cy="3175"/>
                </a:xfrm>
                <a:custGeom>
                  <a:avLst/>
                  <a:gdLst>
                    <a:gd name="T0" fmla="*/ 0 w 1590"/>
                    <a:gd name="T1" fmla="*/ 0 h 2"/>
                    <a:gd name="T2" fmla="*/ 0 w 1590"/>
                    <a:gd name="T3" fmla="*/ 2147483647 h 2"/>
                    <a:gd name="T4" fmla="*/ 0 w 1590"/>
                    <a:gd name="T5" fmla="*/ 0 h 2"/>
                    <a:gd name="T6" fmla="*/ 0 60000 65536"/>
                    <a:gd name="T7" fmla="*/ 0 60000 65536"/>
                    <a:gd name="T8" fmla="*/ 0 60000 65536"/>
                    <a:gd name="T9" fmla="*/ 0 w 1590"/>
                    <a:gd name="T10" fmla="*/ 0 h 2"/>
                    <a:gd name="T11" fmla="*/ 1590 w 1590"/>
                    <a:gd name="T12" fmla="*/ 2 h 2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590" h="2">
                      <a:moveTo>
                        <a:pt x="0" y="0"/>
                      </a:moveTo>
                      <a:lnTo>
                        <a:pt x="0" y="2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rgbClr val="C3B996"/>
                </a:solidFill>
                <a:ln w="9525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</p:spPr>
              <p:txBody>
                <a:bodyPr/>
                <a:lstStyle/>
                <a:p>
                  <a:endParaRPr lang="zh-CN" altLang="en-US" kern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159" name="Freeform 41"/>
                <p:cNvSpPr>
                  <a:spLocks/>
                </p:cNvSpPr>
                <p:nvPr/>
              </p:nvSpPr>
              <p:spPr bwMode="auto">
                <a:xfrm>
                  <a:off x="6187445" y="5136356"/>
                  <a:ext cx="3179" cy="3175"/>
                </a:xfrm>
                <a:custGeom>
                  <a:avLst/>
                  <a:gdLst>
                    <a:gd name="T0" fmla="*/ 2147483647 w 2"/>
                    <a:gd name="T1" fmla="*/ 0 h 2"/>
                    <a:gd name="T2" fmla="*/ 2147483647 w 2"/>
                    <a:gd name="T3" fmla="*/ 2147483647 h 2"/>
                    <a:gd name="T4" fmla="*/ 0 w 2"/>
                    <a:gd name="T5" fmla="*/ 2147483647 h 2"/>
                    <a:gd name="T6" fmla="*/ 2147483647 w 2"/>
                    <a:gd name="T7" fmla="*/ 2147483647 h 2"/>
                    <a:gd name="T8" fmla="*/ 0 w 2"/>
                    <a:gd name="T9" fmla="*/ 2147483647 h 2"/>
                    <a:gd name="T10" fmla="*/ 2147483647 w 2"/>
                    <a:gd name="T11" fmla="*/ 2147483647 h 2"/>
                    <a:gd name="T12" fmla="*/ 0 w 2"/>
                    <a:gd name="T13" fmla="*/ 2147483647 h 2"/>
                    <a:gd name="T14" fmla="*/ 0 w 2"/>
                    <a:gd name="T15" fmla="*/ 0 h 2"/>
                    <a:gd name="T16" fmla="*/ 2147483647 w 2"/>
                    <a:gd name="T17" fmla="*/ 0 h 2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2"/>
                    <a:gd name="T28" fmla="*/ 0 h 2"/>
                    <a:gd name="T29" fmla="*/ 2 w 2"/>
                    <a:gd name="T30" fmla="*/ 2 h 2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2" h="2">
                      <a:moveTo>
                        <a:pt x="2" y="0"/>
                      </a:moveTo>
                      <a:lnTo>
                        <a:pt x="2" y="2"/>
                      </a:lnTo>
                      <a:lnTo>
                        <a:pt x="0" y="2"/>
                      </a:lnTo>
                      <a:lnTo>
                        <a:pt x="2" y="2"/>
                      </a:lnTo>
                      <a:lnTo>
                        <a:pt x="0" y="2"/>
                      </a:lnTo>
                      <a:lnTo>
                        <a:pt x="2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2" y="0"/>
                      </a:lnTo>
                    </a:path>
                  </a:pathLst>
                </a:custGeom>
                <a:solidFill>
                  <a:srgbClr val="C3B996"/>
                </a:solidFill>
                <a:ln w="9525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</p:spPr>
              <p:txBody>
                <a:bodyPr/>
                <a:lstStyle/>
                <a:p>
                  <a:endParaRPr lang="zh-CN" altLang="en-US" kern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160" name="Freeform 42"/>
                <p:cNvSpPr>
                  <a:spLocks/>
                </p:cNvSpPr>
                <p:nvPr/>
              </p:nvSpPr>
              <p:spPr bwMode="auto">
                <a:xfrm>
                  <a:off x="6192213" y="5136356"/>
                  <a:ext cx="12717" cy="7938"/>
                </a:xfrm>
                <a:custGeom>
                  <a:avLst/>
                  <a:gdLst>
                    <a:gd name="T0" fmla="*/ 2147483647 w 8"/>
                    <a:gd name="T1" fmla="*/ 0 h 5"/>
                    <a:gd name="T2" fmla="*/ 2147483647 w 8"/>
                    <a:gd name="T3" fmla="*/ 0 h 5"/>
                    <a:gd name="T4" fmla="*/ 2147483647 w 8"/>
                    <a:gd name="T5" fmla="*/ 2147483647 h 5"/>
                    <a:gd name="T6" fmla="*/ 2147483647 w 8"/>
                    <a:gd name="T7" fmla="*/ 2147483647 h 5"/>
                    <a:gd name="T8" fmla="*/ 2147483647 w 8"/>
                    <a:gd name="T9" fmla="*/ 2147483647 h 5"/>
                    <a:gd name="T10" fmla="*/ 2147483647 w 8"/>
                    <a:gd name="T11" fmla="*/ 2147483647 h 5"/>
                    <a:gd name="T12" fmla="*/ 2147483647 w 8"/>
                    <a:gd name="T13" fmla="*/ 2147483647 h 5"/>
                    <a:gd name="T14" fmla="*/ 2147483647 w 8"/>
                    <a:gd name="T15" fmla="*/ 2147483647 h 5"/>
                    <a:gd name="T16" fmla="*/ 2147483647 w 8"/>
                    <a:gd name="T17" fmla="*/ 2147483647 h 5"/>
                    <a:gd name="T18" fmla="*/ 2147483647 w 8"/>
                    <a:gd name="T19" fmla="*/ 2147483647 h 5"/>
                    <a:gd name="T20" fmla="*/ 2147483647 w 8"/>
                    <a:gd name="T21" fmla="*/ 2147483647 h 5"/>
                    <a:gd name="T22" fmla="*/ 2147483647 w 8"/>
                    <a:gd name="T23" fmla="*/ 2147483647 h 5"/>
                    <a:gd name="T24" fmla="*/ 0 w 8"/>
                    <a:gd name="T25" fmla="*/ 2147483647 h 5"/>
                    <a:gd name="T26" fmla="*/ 0 w 8"/>
                    <a:gd name="T27" fmla="*/ 2147483647 h 5"/>
                    <a:gd name="T28" fmla="*/ 0 w 8"/>
                    <a:gd name="T29" fmla="*/ 2147483647 h 5"/>
                    <a:gd name="T30" fmla="*/ 0 w 8"/>
                    <a:gd name="T31" fmla="*/ 0 h 5"/>
                    <a:gd name="T32" fmla="*/ 0 w 8"/>
                    <a:gd name="T33" fmla="*/ 2147483647 h 5"/>
                    <a:gd name="T34" fmla="*/ 2147483647 w 8"/>
                    <a:gd name="T35" fmla="*/ 2147483647 h 5"/>
                    <a:gd name="T36" fmla="*/ 2147483647 w 8"/>
                    <a:gd name="T37" fmla="*/ 0 h 5"/>
                    <a:gd name="T38" fmla="*/ 0 w 8"/>
                    <a:gd name="T39" fmla="*/ 0 h 5"/>
                    <a:gd name="T40" fmla="*/ 2147483647 w 8"/>
                    <a:gd name="T41" fmla="*/ 0 h 5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w 8"/>
                    <a:gd name="T64" fmla="*/ 0 h 5"/>
                    <a:gd name="T65" fmla="*/ 8 w 8"/>
                    <a:gd name="T66" fmla="*/ 5 h 5"/>
                  </a:gdLst>
                  <a:ahLst/>
                  <a:cxnLst>
                    <a:cxn ang="T42">
                      <a:pos x="T0" y="T1"/>
                    </a:cxn>
                    <a:cxn ang="T43">
                      <a:pos x="T2" y="T3"/>
                    </a:cxn>
                    <a:cxn ang="T44">
                      <a:pos x="T4" y="T5"/>
                    </a:cxn>
                    <a:cxn ang="T45">
                      <a:pos x="T6" y="T7"/>
                    </a:cxn>
                    <a:cxn ang="T46">
                      <a:pos x="T8" y="T9"/>
                    </a:cxn>
                    <a:cxn ang="T47">
                      <a:pos x="T10" y="T11"/>
                    </a:cxn>
                    <a:cxn ang="T48">
                      <a:pos x="T12" y="T13"/>
                    </a:cxn>
                    <a:cxn ang="T49">
                      <a:pos x="T14" y="T15"/>
                    </a:cxn>
                    <a:cxn ang="T50">
                      <a:pos x="T16" y="T17"/>
                    </a:cxn>
                    <a:cxn ang="T51">
                      <a:pos x="T18" y="T19"/>
                    </a:cxn>
                    <a:cxn ang="T52">
                      <a:pos x="T20" y="T21"/>
                    </a:cxn>
                    <a:cxn ang="T53">
                      <a:pos x="T22" y="T23"/>
                    </a:cxn>
                    <a:cxn ang="T54">
                      <a:pos x="T24" y="T25"/>
                    </a:cxn>
                    <a:cxn ang="T55">
                      <a:pos x="T26" y="T27"/>
                    </a:cxn>
                    <a:cxn ang="T56">
                      <a:pos x="T28" y="T29"/>
                    </a:cxn>
                    <a:cxn ang="T57">
                      <a:pos x="T30" y="T31"/>
                    </a:cxn>
                    <a:cxn ang="T58">
                      <a:pos x="T32" y="T33"/>
                    </a:cxn>
                    <a:cxn ang="T59">
                      <a:pos x="T34" y="T35"/>
                    </a:cxn>
                    <a:cxn ang="T60">
                      <a:pos x="T36" y="T37"/>
                    </a:cxn>
                    <a:cxn ang="T61">
                      <a:pos x="T38" y="T39"/>
                    </a:cxn>
                    <a:cxn ang="T62">
                      <a:pos x="T40" y="T41"/>
                    </a:cxn>
                  </a:cxnLst>
                  <a:rect l="T63" t="T64" r="T65" b="T66"/>
                  <a:pathLst>
                    <a:path w="8" h="5">
                      <a:moveTo>
                        <a:pt x="2" y="0"/>
                      </a:moveTo>
                      <a:lnTo>
                        <a:pt x="4" y="0"/>
                      </a:lnTo>
                      <a:lnTo>
                        <a:pt x="4" y="2"/>
                      </a:lnTo>
                      <a:lnTo>
                        <a:pt x="6" y="2"/>
                      </a:lnTo>
                      <a:lnTo>
                        <a:pt x="6" y="4"/>
                      </a:lnTo>
                      <a:lnTo>
                        <a:pt x="8" y="4"/>
                      </a:lnTo>
                      <a:lnTo>
                        <a:pt x="6" y="4"/>
                      </a:lnTo>
                      <a:lnTo>
                        <a:pt x="6" y="5"/>
                      </a:lnTo>
                      <a:lnTo>
                        <a:pt x="6" y="4"/>
                      </a:lnTo>
                      <a:lnTo>
                        <a:pt x="4" y="4"/>
                      </a:lnTo>
                      <a:lnTo>
                        <a:pt x="4" y="5"/>
                      </a:lnTo>
                      <a:lnTo>
                        <a:pt x="2" y="5"/>
                      </a:lnTo>
                      <a:lnTo>
                        <a:pt x="0" y="5"/>
                      </a:lnTo>
                      <a:lnTo>
                        <a:pt x="0" y="4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2" y="2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2" y="0"/>
                      </a:lnTo>
                    </a:path>
                  </a:pathLst>
                </a:custGeom>
                <a:solidFill>
                  <a:srgbClr val="C3B996"/>
                </a:solidFill>
                <a:ln w="9525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</p:spPr>
              <p:txBody>
                <a:bodyPr/>
                <a:lstStyle/>
                <a:p>
                  <a:endParaRPr lang="zh-CN" altLang="en-US" kern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161" name="Freeform 43"/>
                <p:cNvSpPr>
                  <a:spLocks/>
                </p:cNvSpPr>
                <p:nvPr/>
              </p:nvSpPr>
              <p:spPr bwMode="auto">
                <a:xfrm>
                  <a:off x="6187445" y="5130006"/>
                  <a:ext cx="3179" cy="6350"/>
                </a:xfrm>
                <a:custGeom>
                  <a:avLst/>
                  <a:gdLst>
                    <a:gd name="T0" fmla="*/ 0 w 2"/>
                    <a:gd name="T1" fmla="*/ 2147483647 h 4"/>
                    <a:gd name="T2" fmla="*/ 0 w 2"/>
                    <a:gd name="T3" fmla="*/ 0 h 4"/>
                    <a:gd name="T4" fmla="*/ 0 w 2"/>
                    <a:gd name="T5" fmla="*/ 2147483647 h 4"/>
                    <a:gd name="T6" fmla="*/ 0 w 2"/>
                    <a:gd name="T7" fmla="*/ 0 h 4"/>
                    <a:gd name="T8" fmla="*/ 0 w 2"/>
                    <a:gd name="T9" fmla="*/ 2147483647 h 4"/>
                    <a:gd name="T10" fmla="*/ 2147483647 w 2"/>
                    <a:gd name="T11" fmla="*/ 2147483647 h 4"/>
                    <a:gd name="T12" fmla="*/ 0 w 2"/>
                    <a:gd name="T13" fmla="*/ 2147483647 h 4"/>
                    <a:gd name="T14" fmla="*/ 0 w 2"/>
                    <a:gd name="T15" fmla="*/ 2147483647 h 4"/>
                    <a:gd name="T16" fmla="*/ 0 w 2"/>
                    <a:gd name="T17" fmla="*/ 2147483647 h 4"/>
                    <a:gd name="T18" fmla="*/ 0 w 2"/>
                    <a:gd name="T19" fmla="*/ 0 h 4"/>
                    <a:gd name="T20" fmla="*/ 0 w 2"/>
                    <a:gd name="T21" fmla="*/ 2147483647 h 4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2"/>
                    <a:gd name="T34" fmla="*/ 0 h 4"/>
                    <a:gd name="T35" fmla="*/ 2 w 2"/>
                    <a:gd name="T36" fmla="*/ 4 h 4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2" h="4">
                      <a:moveTo>
                        <a:pt x="0" y="2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2" y="2"/>
                      </a:lnTo>
                      <a:lnTo>
                        <a:pt x="0" y="2"/>
                      </a:lnTo>
                      <a:lnTo>
                        <a:pt x="0" y="4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2"/>
                      </a:lnTo>
                    </a:path>
                  </a:pathLst>
                </a:custGeom>
                <a:solidFill>
                  <a:srgbClr val="C3B996"/>
                </a:solidFill>
                <a:ln w="9525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</p:spPr>
              <p:txBody>
                <a:bodyPr/>
                <a:lstStyle/>
                <a:p>
                  <a:endParaRPr lang="zh-CN" altLang="en-US" kern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162" name="Rectangle 44"/>
                <p:cNvSpPr>
                  <a:spLocks noChangeArrowheads="1"/>
                </p:cNvSpPr>
                <p:nvPr/>
              </p:nvSpPr>
              <p:spPr bwMode="auto">
                <a:xfrm>
                  <a:off x="6192213" y="5126831"/>
                  <a:ext cx="3179" cy="3175"/>
                </a:xfrm>
                <a:prstGeom prst="rect">
                  <a:avLst/>
                </a:prstGeom>
                <a:solidFill>
                  <a:srgbClr val="C3B996"/>
                </a:solidFill>
                <a:ln w="9525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</p:spPr>
              <p:txBody>
                <a:bodyPr/>
                <a:lstStyle/>
                <a:p>
                  <a:endParaRPr lang="zh-CN" altLang="en-US" kern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163" name="Freeform 45"/>
                <p:cNvSpPr>
                  <a:spLocks/>
                </p:cNvSpPr>
                <p:nvPr/>
              </p:nvSpPr>
              <p:spPr bwMode="auto">
                <a:xfrm>
                  <a:off x="6184266" y="5126831"/>
                  <a:ext cx="3179" cy="3175"/>
                </a:xfrm>
                <a:custGeom>
                  <a:avLst/>
                  <a:gdLst>
                    <a:gd name="T0" fmla="*/ 2147483647 w 2"/>
                    <a:gd name="T1" fmla="*/ 0 h 2"/>
                    <a:gd name="T2" fmla="*/ 2147483647 w 2"/>
                    <a:gd name="T3" fmla="*/ 2147483647 h 2"/>
                    <a:gd name="T4" fmla="*/ 0 w 2"/>
                    <a:gd name="T5" fmla="*/ 2147483647 h 2"/>
                    <a:gd name="T6" fmla="*/ 0 w 2"/>
                    <a:gd name="T7" fmla="*/ 0 h 2"/>
                    <a:gd name="T8" fmla="*/ 2147483647 w 2"/>
                    <a:gd name="T9" fmla="*/ 0 h 2"/>
                    <a:gd name="T10" fmla="*/ 0 w 2"/>
                    <a:gd name="T11" fmla="*/ 0 h 2"/>
                    <a:gd name="T12" fmla="*/ 2147483647 w 2"/>
                    <a:gd name="T13" fmla="*/ 0 h 2"/>
                    <a:gd name="T14" fmla="*/ 0 w 2"/>
                    <a:gd name="T15" fmla="*/ 0 h 2"/>
                    <a:gd name="T16" fmla="*/ 2147483647 w 2"/>
                    <a:gd name="T17" fmla="*/ 0 h 2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2"/>
                    <a:gd name="T28" fmla="*/ 0 h 2"/>
                    <a:gd name="T29" fmla="*/ 2 w 2"/>
                    <a:gd name="T30" fmla="*/ 2 h 2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2" h="2">
                      <a:moveTo>
                        <a:pt x="2" y="0"/>
                      </a:moveTo>
                      <a:lnTo>
                        <a:pt x="2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2" y="0"/>
                      </a:lnTo>
                    </a:path>
                  </a:pathLst>
                </a:custGeom>
                <a:solidFill>
                  <a:srgbClr val="C3B996"/>
                </a:solidFill>
                <a:ln w="9525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</p:spPr>
              <p:txBody>
                <a:bodyPr/>
                <a:lstStyle/>
                <a:p>
                  <a:endParaRPr lang="zh-CN" altLang="en-US" kern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164" name="Freeform 46"/>
                <p:cNvSpPr>
                  <a:spLocks/>
                </p:cNvSpPr>
                <p:nvPr/>
              </p:nvSpPr>
              <p:spPr bwMode="auto">
                <a:xfrm>
                  <a:off x="6198572" y="5123656"/>
                  <a:ext cx="3179" cy="3175"/>
                </a:xfrm>
                <a:custGeom>
                  <a:avLst/>
                  <a:gdLst>
                    <a:gd name="T0" fmla="*/ 0 w 2"/>
                    <a:gd name="T1" fmla="*/ 2147483647 h 2"/>
                    <a:gd name="T2" fmla="*/ 2147483647 w 2"/>
                    <a:gd name="T3" fmla="*/ 2147483647 h 2"/>
                    <a:gd name="T4" fmla="*/ 2147483647 w 2"/>
                    <a:gd name="T5" fmla="*/ 0 h 2"/>
                    <a:gd name="T6" fmla="*/ 2147483647 w 2"/>
                    <a:gd name="T7" fmla="*/ 2147483647 h 2"/>
                    <a:gd name="T8" fmla="*/ 0 w 2"/>
                    <a:gd name="T9" fmla="*/ 2147483647 h 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2"/>
                    <a:gd name="T17" fmla="*/ 2 w 2"/>
                    <a:gd name="T18" fmla="*/ 2 h 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2">
                      <a:moveTo>
                        <a:pt x="0" y="2"/>
                      </a:moveTo>
                      <a:lnTo>
                        <a:pt x="2" y="2"/>
                      </a:lnTo>
                      <a:lnTo>
                        <a:pt x="2" y="0"/>
                      </a:lnTo>
                      <a:lnTo>
                        <a:pt x="2" y="2"/>
                      </a:lnTo>
                      <a:lnTo>
                        <a:pt x="0" y="2"/>
                      </a:lnTo>
                    </a:path>
                  </a:pathLst>
                </a:custGeom>
                <a:solidFill>
                  <a:srgbClr val="C3B996"/>
                </a:solidFill>
                <a:ln w="9525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</p:spPr>
              <p:txBody>
                <a:bodyPr/>
                <a:lstStyle/>
                <a:p>
                  <a:endParaRPr lang="zh-CN" altLang="en-US" kern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165" name="Rectangle 47"/>
                <p:cNvSpPr>
                  <a:spLocks noChangeArrowheads="1"/>
                </p:cNvSpPr>
                <p:nvPr/>
              </p:nvSpPr>
              <p:spPr bwMode="auto">
                <a:xfrm>
                  <a:off x="6192213" y="5123656"/>
                  <a:ext cx="3179" cy="3175"/>
                </a:xfrm>
                <a:prstGeom prst="rect">
                  <a:avLst/>
                </a:prstGeom>
                <a:solidFill>
                  <a:srgbClr val="C3B996"/>
                </a:solidFill>
                <a:ln w="9525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</p:spPr>
              <p:txBody>
                <a:bodyPr/>
                <a:lstStyle/>
                <a:p>
                  <a:endParaRPr lang="zh-CN" altLang="en-US" kern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166" name="Freeform 48"/>
                <p:cNvSpPr>
                  <a:spLocks/>
                </p:cNvSpPr>
                <p:nvPr/>
              </p:nvSpPr>
              <p:spPr bwMode="auto">
                <a:xfrm>
                  <a:off x="6228777" y="5117306"/>
                  <a:ext cx="9538" cy="9525"/>
                </a:xfrm>
                <a:custGeom>
                  <a:avLst/>
                  <a:gdLst>
                    <a:gd name="T0" fmla="*/ 0 w 6"/>
                    <a:gd name="T1" fmla="*/ 0 h 6"/>
                    <a:gd name="T2" fmla="*/ 2147483647 w 6"/>
                    <a:gd name="T3" fmla="*/ 0 h 6"/>
                    <a:gd name="T4" fmla="*/ 2147483647 w 6"/>
                    <a:gd name="T5" fmla="*/ 2147483647 h 6"/>
                    <a:gd name="T6" fmla="*/ 2147483647 w 6"/>
                    <a:gd name="T7" fmla="*/ 2147483647 h 6"/>
                    <a:gd name="T8" fmla="*/ 2147483647 w 6"/>
                    <a:gd name="T9" fmla="*/ 2147483647 h 6"/>
                    <a:gd name="T10" fmla="*/ 2147483647 w 6"/>
                    <a:gd name="T11" fmla="*/ 2147483647 h 6"/>
                    <a:gd name="T12" fmla="*/ 2147483647 w 6"/>
                    <a:gd name="T13" fmla="*/ 2147483647 h 6"/>
                    <a:gd name="T14" fmla="*/ 2147483647 w 6"/>
                    <a:gd name="T15" fmla="*/ 2147483647 h 6"/>
                    <a:gd name="T16" fmla="*/ 2147483647 w 6"/>
                    <a:gd name="T17" fmla="*/ 2147483647 h 6"/>
                    <a:gd name="T18" fmla="*/ 2147483647 w 6"/>
                    <a:gd name="T19" fmla="*/ 2147483647 h 6"/>
                    <a:gd name="T20" fmla="*/ 0 w 6"/>
                    <a:gd name="T21" fmla="*/ 2147483647 h 6"/>
                    <a:gd name="T22" fmla="*/ 0 w 6"/>
                    <a:gd name="T23" fmla="*/ 2147483647 h 6"/>
                    <a:gd name="T24" fmla="*/ 0 w 6"/>
                    <a:gd name="T25" fmla="*/ 0 h 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6"/>
                    <a:gd name="T40" fmla="*/ 0 h 6"/>
                    <a:gd name="T41" fmla="*/ 6 w 6"/>
                    <a:gd name="T42" fmla="*/ 6 h 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6" h="6">
                      <a:moveTo>
                        <a:pt x="0" y="0"/>
                      </a:moveTo>
                      <a:lnTo>
                        <a:pt x="2" y="0"/>
                      </a:lnTo>
                      <a:lnTo>
                        <a:pt x="2" y="2"/>
                      </a:lnTo>
                      <a:lnTo>
                        <a:pt x="4" y="2"/>
                      </a:lnTo>
                      <a:lnTo>
                        <a:pt x="4" y="4"/>
                      </a:lnTo>
                      <a:lnTo>
                        <a:pt x="4" y="6"/>
                      </a:lnTo>
                      <a:lnTo>
                        <a:pt x="6" y="6"/>
                      </a:lnTo>
                      <a:lnTo>
                        <a:pt x="4" y="6"/>
                      </a:lnTo>
                      <a:lnTo>
                        <a:pt x="2" y="6"/>
                      </a:lnTo>
                      <a:lnTo>
                        <a:pt x="2" y="4"/>
                      </a:lnTo>
                      <a:lnTo>
                        <a:pt x="0" y="4"/>
                      </a:lnTo>
                      <a:lnTo>
                        <a:pt x="0" y="2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rgbClr val="C3B996"/>
                </a:solidFill>
                <a:ln w="9525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</p:spPr>
              <p:txBody>
                <a:bodyPr/>
                <a:lstStyle/>
                <a:p>
                  <a:endParaRPr lang="zh-CN" altLang="en-US" kern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167" name="Freeform 49"/>
                <p:cNvSpPr>
                  <a:spLocks/>
                </p:cNvSpPr>
                <p:nvPr/>
              </p:nvSpPr>
              <p:spPr bwMode="auto">
                <a:xfrm>
                  <a:off x="6529227" y="5080793"/>
                  <a:ext cx="11128" cy="6350"/>
                </a:xfrm>
                <a:custGeom>
                  <a:avLst/>
                  <a:gdLst>
                    <a:gd name="T0" fmla="*/ 2147483647 w 7"/>
                    <a:gd name="T1" fmla="*/ 0 h 4"/>
                    <a:gd name="T2" fmla="*/ 2147483647 w 7"/>
                    <a:gd name="T3" fmla="*/ 0 h 4"/>
                    <a:gd name="T4" fmla="*/ 2147483647 w 7"/>
                    <a:gd name="T5" fmla="*/ 2147483647 h 4"/>
                    <a:gd name="T6" fmla="*/ 2147483647 w 7"/>
                    <a:gd name="T7" fmla="*/ 2147483647 h 4"/>
                    <a:gd name="T8" fmla="*/ 2147483647 w 7"/>
                    <a:gd name="T9" fmla="*/ 2147483647 h 4"/>
                    <a:gd name="T10" fmla="*/ 2147483647 w 7"/>
                    <a:gd name="T11" fmla="*/ 2147483647 h 4"/>
                    <a:gd name="T12" fmla="*/ 0 w 7"/>
                    <a:gd name="T13" fmla="*/ 2147483647 h 4"/>
                    <a:gd name="T14" fmla="*/ 2147483647 w 7"/>
                    <a:gd name="T15" fmla="*/ 2147483647 h 4"/>
                    <a:gd name="T16" fmla="*/ 2147483647 w 7"/>
                    <a:gd name="T17" fmla="*/ 2147483647 h 4"/>
                    <a:gd name="T18" fmla="*/ 0 w 7"/>
                    <a:gd name="T19" fmla="*/ 2147483647 h 4"/>
                    <a:gd name="T20" fmla="*/ 0 w 7"/>
                    <a:gd name="T21" fmla="*/ 2147483647 h 4"/>
                    <a:gd name="T22" fmla="*/ 0 w 7"/>
                    <a:gd name="T23" fmla="*/ 2147483647 h 4"/>
                    <a:gd name="T24" fmla="*/ 2147483647 w 7"/>
                    <a:gd name="T25" fmla="*/ 2147483647 h 4"/>
                    <a:gd name="T26" fmla="*/ 2147483647 w 7"/>
                    <a:gd name="T27" fmla="*/ 2147483647 h 4"/>
                    <a:gd name="T28" fmla="*/ 2147483647 w 7"/>
                    <a:gd name="T29" fmla="*/ 0 h 4"/>
                    <a:gd name="T30" fmla="*/ 2147483647 w 7"/>
                    <a:gd name="T31" fmla="*/ 0 h 4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w 7"/>
                    <a:gd name="T49" fmla="*/ 0 h 4"/>
                    <a:gd name="T50" fmla="*/ 7 w 7"/>
                    <a:gd name="T51" fmla="*/ 4 h 4"/>
                  </a:gdLst>
                  <a:ahLst/>
                  <a:cxnLst>
                    <a:cxn ang="T32">
                      <a:pos x="T0" y="T1"/>
                    </a:cxn>
                    <a:cxn ang="T33">
                      <a:pos x="T2" y="T3"/>
                    </a:cxn>
                    <a:cxn ang="T34">
                      <a:pos x="T4" y="T5"/>
                    </a:cxn>
                    <a:cxn ang="T35">
                      <a:pos x="T6" y="T7"/>
                    </a:cxn>
                    <a:cxn ang="T36">
                      <a:pos x="T8" y="T9"/>
                    </a:cxn>
                    <a:cxn ang="T37">
                      <a:pos x="T10" y="T11"/>
                    </a:cxn>
                    <a:cxn ang="T38">
                      <a:pos x="T12" y="T13"/>
                    </a:cxn>
                    <a:cxn ang="T39">
                      <a:pos x="T14" y="T15"/>
                    </a:cxn>
                    <a:cxn ang="T40">
                      <a:pos x="T16" y="T17"/>
                    </a:cxn>
                    <a:cxn ang="T41">
                      <a:pos x="T18" y="T19"/>
                    </a:cxn>
                    <a:cxn ang="T42">
                      <a:pos x="T20" y="T21"/>
                    </a:cxn>
                    <a:cxn ang="T43">
                      <a:pos x="T22" y="T23"/>
                    </a:cxn>
                    <a:cxn ang="T44">
                      <a:pos x="T24" y="T25"/>
                    </a:cxn>
                    <a:cxn ang="T45">
                      <a:pos x="T26" y="T27"/>
                    </a:cxn>
                    <a:cxn ang="T46">
                      <a:pos x="T28" y="T29"/>
                    </a:cxn>
                    <a:cxn ang="T47">
                      <a:pos x="T30" y="T31"/>
                    </a:cxn>
                  </a:cxnLst>
                  <a:rect l="T48" t="T49" r="T50" b="T51"/>
                  <a:pathLst>
                    <a:path w="7" h="4">
                      <a:moveTo>
                        <a:pt x="5" y="0"/>
                      </a:moveTo>
                      <a:lnTo>
                        <a:pt x="7" y="0"/>
                      </a:lnTo>
                      <a:lnTo>
                        <a:pt x="7" y="2"/>
                      </a:lnTo>
                      <a:lnTo>
                        <a:pt x="5" y="4"/>
                      </a:lnTo>
                      <a:lnTo>
                        <a:pt x="3" y="4"/>
                      </a:lnTo>
                      <a:lnTo>
                        <a:pt x="2" y="4"/>
                      </a:lnTo>
                      <a:lnTo>
                        <a:pt x="0" y="4"/>
                      </a:lnTo>
                      <a:lnTo>
                        <a:pt x="2" y="4"/>
                      </a:lnTo>
                      <a:lnTo>
                        <a:pt x="2" y="2"/>
                      </a:lnTo>
                      <a:lnTo>
                        <a:pt x="0" y="2"/>
                      </a:lnTo>
                      <a:lnTo>
                        <a:pt x="0" y="4"/>
                      </a:lnTo>
                      <a:lnTo>
                        <a:pt x="0" y="2"/>
                      </a:lnTo>
                      <a:lnTo>
                        <a:pt x="2" y="2"/>
                      </a:lnTo>
                      <a:lnTo>
                        <a:pt x="3" y="2"/>
                      </a:lnTo>
                      <a:lnTo>
                        <a:pt x="3" y="0"/>
                      </a:lnTo>
                      <a:lnTo>
                        <a:pt x="5" y="0"/>
                      </a:lnTo>
                    </a:path>
                  </a:pathLst>
                </a:custGeom>
                <a:solidFill>
                  <a:srgbClr val="C3B996"/>
                </a:solidFill>
                <a:ln w="9525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</p:spPr>
              <p:txBody>
                <a:bodyPr/>
                <a:lstStyle/>
                <a:p>
                  <a:endParaRPr lang="zh-CN" altLang="en-US" kern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168" name="Freeform 50"/>
                <p:cNvSpPr>
                  <a:spLocks/>
                </p:cNvSpPr>
                <p:nvPr/>
              </p:nvSpPr>
              <p:spPr bwMode="auto">
                <a:xfrm>
                  <a:off x="6187445" y="5080793"/>
                  <a:ext cx="4769" cy="3175"/>
                </a:xfrm>
                <a:custGeom>
                  <a:avLst/>
                  <a:gdLst>
                    <a:gd name="T0" fmla="*/ 2147483647 w 3"/>
                    <a:gd name="T1" fmla="*/ 0 h 2"/>
                    <a:gd name="T2" fmla="*/ 2147483647 w 3"/>
                    <a:gd name="T3" fmla="*/ 2147483647 h 2"/>
                    <a:gd name="T4" fmla="*/ 2147483647 w 3"/>
                    <a:gd name="T5" fmla="*/ 2147483647 h 2"/>
                    <a:gd name="T6" fmla="*/ 2147483647 w 3"/>
                    <a:gd name="T7" fmla="*/ 2147483647 h 2"/>
                    <a:gd name="T8" fmla="*/ 2147483647 w 3"/>
                    <a:gd name="T9" fmla="*/ 0 h 2"/>
                    <a:gd name="T10" fmla="*/ 0 w 3"/>
                    <a:gd name="T11" fmla="*/ 0 h 2"/>
                    <a:gd name="T12" fmla="*/ 2147483647 w 3"/>
                    <a:gd name="T13" fmla="*/ 0 h 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3"/>
                    <a:gd name="T22" fmla="*/ 0 h 2"/>
                    <a:gd name="T23" fmla="*/ 3 w 3"/>
                    <a:gd name="T24" fmla="*/ 2 h 2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3" h="2">
                      <a:moveTo>
                        <a:pt x="2" y="0"/>
                      </a:moveTo>
                      <a:lnTo>
                        <a:pt x="2" y="2"/>
                      </a:lnTo>
                      <a:lnTo>
                        <a:pt x="3" y="2"/>
                      </a:lnTo>
                      <a:lnTo>
                        <a:pt x="2" y="2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2" y="0"/>
                      </a:lnTo>
                    </a:path>
                  </a:pathLst>
                </a:custGeom>
                <a:solidFill>
                  <a:srgbClr val="C3B996"/>
                </a:solidFill>
                <a:ln w="9525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</p:spPr>
              <p:txBody>
                <a:bodyPr/>
                <a:lstStyle/>
                <a:p>
                  <a:endParaRPr lang="zh-CN" altLang="en-US" kern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169" name="Freeform 51"/>
                <p:cNvSpPr>
                  <a:spLocks/>
                </p:cNvSpPr>
                <p:nvPr/>
              </p:nvSpPr>
              <p:spPr bwMode="auto">
                <a:xfrm>
                  <a:off x="6184266" y="5060156"/>
                  <a:ext cx="30205" cy="47625"/>
                </a:xfrm>
                <a:custGeom>
                  <a:avLst/>
                  <a:gdLst>
                    <a:gd name="T0" fmla="*/ 2147483647 w 19"/>
                    <a:gd name="T1" fmla="*/ 0 h 30"/>
                    <a:gd name="T2" fmla="*/ 2147483647 w 19"/>
                    <a:gd name="T3" fmla="*/ 0 h 30"/>
                    <a:gd name="T4" fmla="*/ 2147483647 w 19"/>
                    <a:gd name="T5" fmla="*/ 2147483647 h 30"/>
                    <a:gd name="T6" fmla="*/ 2147483647 w 19"/>
                    <a:gd name="T7" fmla="*/ 2147483647 h 30"/>
                    <a:gd name="T8" fmla="*/ 2147483647 w 19"/>
                    <a:gd name="T9" fmla="*/ 2147483647 h 30"/>
                    <a:gd name="T10" fmla="*/ 2147483647 w 19"/>
                    <a:gd name="T11" fmla="*/ 2147483647 h 30"/>
                    <a:gd name="T12" fmla="*/ 2147483647 w 19"/>
                    <a:gd name="T13" fmla="*/ 2147483647 h 30"/>
                    <a:gd name="T14" fmla="*/ 2147483647 w 19"/>
                    <a:gd name="T15" fmla="*/ 2147483647 h 30"/>
                    <a:gd name="T16" fmla="*/ 2147483647 w 19"/>
                    <a:gd name="T17" fmla="*/ 2147483647 h 30"/>
                    <a:gd name="T18" fmla="*/ 2147483647 w 19"/>
                    <a:gd name="T19" fmla="*/ 2147483647 h 30"/>
                    <a:gd name="T20" fmla="*/ 2147483647 w 19"/>
                    <a:gd name="T21" fmla="*/ 2147483647 h 30"/>
                    <a:gd name="T22" fmla="*/ 2147483647 w 19"/>
                    <a:gd name="T23" fmla="*/ 2147483647 h 30"/>
                    <a:gd name="T24" fmla="*/ 2147483647 w 19"/>
                    <a:gd name="T25" fmla="*/ 2147483647 h 30"/>
                    <a:gd name="T26" fmla="*/ 2147483647 w 19"/>
                    <a:gd name="T27" fmla="*/ 2147483647 h 30"/>
                    <a:gd name="T28" fmla="*/ 2147483647 w 19"/>
                    <a:gd name="T29" fmla="*/ 2147483647 h 30"/>
                    <a:gd name="T30" fmla="*/ 2147483647 w 19"/>
                    <a:gd name="T31" fmla="*/ 2147483647 h 30"/>
                    <a:gd name="T32" fmla="*/ 2147483647 w 19"/>
                    <a:gd name="T33" fmla="*/ 2147483647 h 30"/>
                    <a:gd name="T34" fmla="*/ 2147483647 w 19"/>
                    <a:gd name="T35" fmla="*/ 2147483647 h 30"/>
                    <a:gd name="T36" fmla="*/ 2147483647 w 19"/>
                    <a:gd name="T37" fmla="*/ 2147483647 h 30"/>
                    <a:gd name="T38" fmla="*/ 2147483647 w 19"/>
                    <a:gd name="T39" fmla="*/ 2147483647 h 30"/>
                    <a:gd name="T40" fmla="*/ 2147483647 w 19"/>
                    <a:gd name="T41" fmla="*/ 2147483647 h 30"/>
                    <a:gd name="T42" fmla="*/ 2147483647 w 19"/>
                    <a:gd name="T43" fmla="*/ 2147483647 h 30"/>
                    <a:gd name="T44" fmla="*/ 2147483647 w 19"/>
                    <a:gd name="T45" fmla="*/ 2147483647 h 30"/>
                    <a:gd name="T46" fmla="*/ 2147483647 w 19"/>
                    <a:gd name="T47" fmla="*/ 2147483647 h 30"/>
                    <a:gd name="T48" fmla="*/ 2147483647 w 19"/>
                    <a:gd name="T49" fmla="*/ 2147483647 h 30"/>
                    <a:gd name="T50" fmla="*/ 2147483647 w 19"/>
                    <a:gd name="T51" fmla="*/ 2147483647 h 30"/>
                    <a:gd name="T52" fmla="*/ 2147483647 w 19"/>
                    <a:gd name="T53" fmla="*/ 2147483647 h 30"/>
                    <a:gd name="T54" fmla="*/ 2147483647 w 19"/>
                    <a:gd name="T55" fmla="*/ 2147483647 h 30"/>
                    <a:gd name="T56" fmla="*/ 2147483647 w 19"/>
                    <a:gd name="T57" fmla="*/ 2147483647 h 30"/>
                    <a:gd name="T58" fmla="*/ 2147483647 w 19"/>
                    <a:gd name="T59" fmla="*/ 2147483647 h 30"/>
                    <a:gd name="T60" fmla="*/ 2147483647 w 19"/>
                    <a:gd name="T61" fmla="*/ 2147483647 h 30"/>
                    <a:gd name="T62" fmla="*/ 2147483647 w 19"/>
                    <a:gd name="T63" fmla="*/ 2147483647 h 30"/>
                    <a:gd name="T64" fmla="*/ 2147483647 w 19"/>
                    <a:gd name="T65" fmla="*/ 2147483647 h 30"/>
                    <a:gd name="T66" fmla="*/ 2147483647 w 19"/>
                    <a:gd name="T67" fmla="*/ 2147483647 h 30"/>
                    <a:gd name="T68" fmla="*/ 2147483647 w 19"/>
                    <a:gd name="T69" fmla="*/ 2147483647 h 30"/>
                    <a:gd name="T70" fmla="*/ 2147483647 w 19"/>
                    <a:gd name="T71" fmla="*/ 2147483647 h 30"/>
                    <a:gd name="T72" fmla="*/ 0 w 19"/>
                    <a:gd name="T73" fmla="*/ 2147483647 h 30"/>
                    <a:gd name="T74" fmla="*/ 0 w 19"/>
                    <a:gd name="T75" fmla="*/ 0 h 30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w 19"/>
                    <a:gd name="T115" fmla="*/ 0 h 30"/>
                    <a:gd name="T116" fmla="*/ 19 w 19"/>
                    <a:gd name="T117" fmla="*/ 30 h 30"/>
                  </a:gdLst>
                  <a:ahLst/>
                  <a:cxnLst>
                    <a:cxn ang="T76">
                      <a:pos x="T0" y="T1"/>
                    </a:cxn>
                    <a:cxn ang="T77">
                      <a:pos x="T2" y="T3"/>
                    </a:cxn>
                    <a:cxn ang="T78">
                      <a:pos x="T4" y="T5"/>
                    </a:cxn>
                    <a:cxn ang="T79">
                      <a:pos x="T6" y="T7"/>
                    </a:cxn>
                    <a:cxn ang="T80">
                      <a:pos x="T8" y="T9"/>
                    </a:cxn>
                    <a:cxn ang="T81">
                      <a:pos x="T10" y="T11"/>
                    </a:cxn>
                    <a:cxn ang="T82">
                      <a:pos x="T12" y="T13"/>
                    </a:cxn>
                    <a:cxn ang="T83">
                      <a:pos x="T14" y="T15"/>
                    </a:cxn>
                    <a:cxn ang="T84">
                      <a:pos x="T16" y="T17"/>
                    </a:cxn>
                    <a:cxn ang="T85">
                      <a:pos x="T18" y="T19"/>
                    </a:cxn>
                    <a:cxn ang="T86">
                      <a:pos x="T20" y="T21"/>
                    </a:cxn>
                    <a:cxn ang="T87">
                      <a:pos x="T22" y="T23"/>
                    </a:cxn>
                    <a:cxn ang="T88">
                      <a:pos x="T24" y="T25"/>
                    </a:cxn>
                    <a:cxn ang="T89">
                      <a:pos x="T26" y="T27"/>
                    </a:cxn>
                    <a:cxn ang="T90">
                      <a:pos x="T28" y="T29"/>
                    </a:cxn>
                    <a:cxn ang="T91">
                      <a:pos x="T30" y="T31"/>
                    </a:cxn>
                    <a:cxn ang="T92">
                      <a:pos x="T32" y="T33"/>
                    </a:cxn>
                    <a:cxn ang="T93">
                      <a:pos x="T34" y="T35"/>
                    </a:cxn>
                    <a:cxn ang="T94">
                      <a:pos x="T36" y="T37"/>
                    </a:cxn>
                    <a:cxn ang="T95">
                      <a:pos x="T38" y="T39"/>
                    </a:cxn>
                    <a:cxn ang="T96">
                      <a:pos x="T40" y="T41"/>
                    </a:cxn>
                    <a:cxn ang="T97">
                      <a:pos x="T42" y="T43"/>
                    </a:cxn>
                    <a:cxn ang="T98">
                      <a:pos x="T44" y="T45"/>
                    </a:cxn>
                    <a:cxn ang="T99">
                      <a:pos x="T46" y="T47"/>
                    </a:cxn>
                    <a:cxn ang="T100">
                      <a:pos x="T48" y="T49"/>
                    </a:cxn>
                    <a:cxn ang="T101">
                      <a:pos x="T50" y="T51"/>
                    </a:cxn>
                    <a:cxn ang="T102">
                      <a:pos x="T52" y="T53"/>
                    </a:cxn>
                    <a:cxn ang="T103">
                      <a:pos x="T54" y="T55"/>
                    </a:cxn>
                    <a:cxn ang="T104">
                      <a:pos x="T56" y="T57"/>
                    </a:cxn>
                    <a:cxn ang="T105">
                      <a:pos x="T58" y="T59"/>
                    </a:cxn>
                    <a:cxn ang="T106">
                      <a:pos x="T60" y="T61"/>
                    </a:cxn>
                    <a:cxn ang="T107">
                      <a:pos x="T62" y="T63"/>
                    </a:cxn>
                    <a:cxn ang="T108">
                      <a:pos x="T64" y="T65"/>
                    </a:cxn>
                    <a:cxn ang="T109">
                      <a:pos x="T66" y="T67"/>
                    </a:cxn>
                    <a:cxn ang="T110">
                      <a:pos x="T68" y="T69"/>
                    </a:cxn>
                    <a:cxn ang="T111">
                      <a:pos x="T70" y="T71"/>
                    </a:cxn>
                    <a:cxn ang="T112">
                      <a:pos x="T72" y="T73"/>
                    </a:cxn>
                    <a:cxn ang="T113">
                      <a:pos x="T74" y="T75"/>
                    </a:cxn>
                  </a:cxnLst>
                  <a:rect l="T114" t="T115" r="T116" b="T117"/>
                  <a:pathLst>
                    <a:path w="19" h="30">
                      <a:moveTo>
                        <a:pt x="2" y="0"/>
                      </a:moveTo>
                      <a:lnTo>
                        <a:pt x="4" y="0"/>
                      </a:lnTo>
                      <a:lnTo>
                        <a:pt x="5" y="0"/>
                      </a:lnTo>
                      <a:lnTo>
                        <a:pt x="7" y="0"/>
                      </a:lnTo>
                      <a:lnTo>
                        <a:pt x="9" y="0"/>
                      </a:lnTo>
                      <a:lnTo>
                        <a:pt x="9" y="2"/>
                      </a:lnTo>
                      <a:lnTo>
                        <a:pt x="11" y="2"/>
                      </a:lnTo>
                      <a:lnTo>
                        <a:pt x="11" y="4"/>
                      </a:lnTo>
                      <a:lnTo>
                        <a:pt x="11" y="6"/>
                      </a:lnTo>
                      <a:lnTo>
                        <a:pt x="9" y="6"/>
                      </a:lnTo>
                      <a:lnTo>
                        <a:pt x="9" y="7"/>
                      </a:lnTo>
                      <a:lnTo>
                        <a:pt x="9" y="9"/>
                      </a:lnTo>
                      <a:lnTo>
                        <a:pt x="11" y="9"/>
                      </a:lnTo>
                      <a:lnTo>
                        <a:pt x="11" y="11"/>
                      </a:lnTo>
                      <a:lnTo>
                        <a:pt x="11" y="13"/>
                      </a:lnTo>
                      <a:lnTo>
                        <a:pt x="9" y="13"/>
                      </a:lnTo>
                      <a:lnTo>
                        <a:pt x="11" y="13"/>
                      </a:lnTo>
                      <a:lnTo>
                        <a:pt x="11" y="15"/>
                      </a:lnTo>
                      <a:lnTo>
                        <a:pt x="11" y="17"/>
                      </a:lnTo>
                      <a:lnTo>
                        <a:pt x="11" y="19"/>
                      </a:lnTo>
                      <a:lnTo>
                        <a:pt x="13" y="19"/>
                      </a:lnTo>
                      <a:lnTo>
                        <a:pt x="13" y="21"/>
                      </a:lnTo>
                      <a:lnTo>
                        <a:pt x="13" y="23"/>
                      </a:lnTo>
                      <a:lnTo>
                        <a:pt x="11" y="23"/>
                      </a:lnTo>
                      <a:lnTo>
                        <a:pt x="13" y="25"/>
                      </a:lnTo>
                      <a:lnTo>
                        <a:pt x="13" y="23"/>
                      </a:lnTo>
                      <a:lnTo>
                        <a:pt x="13" y="25"/>
                      </a:lnTo>
                      <a:lnTo>
                        <a:pt x="15" y="25"/>
                      </a:lnTo>
                      <a:lnTo>
                        <a:pt x="15" y="27"/>
                      </a:lnTo>
                      <a:lnTo>
                        <a:pt x="15" y="29"/>
                      </a:lnTo>
                      <a:lnTo>
                        <a:pt x="17" y="29"/>
                      </a:lnTo>
                      <a:lnTo>
                        <a:pt x="19" y="29"/>
                      </a:lnTo>
                      <a:lnTo>
                        <a:pt x="17" y="29"/>
                      </a:lnTo>
                      <a:lnTo>
                        <a:pt x="17" y="30"/>
                      </a:lnTo>
                      <a:lnTo>
                        <a:pt x="15" y="30"/>
                      </a:lnTo>
                      <a:lnTo>
                        <a:pt x="15" y="29"/>
                      </a:lnTo>
                      <a:lnTo>
                        <a:pt x="13" y="29"/>
                      </a:lnTo>
                      <a:lnTo>
                        <a:pt x="11" y="29"/>
                      </a:lnTo>
                      <a:lnTo>
                        <a:pt x="9" y="29"/>
                      </a:lnTo>
                      <a:lnTo>
                        <a:pt x="9" y="27"/>
                      </a:lnTo>
                      <a:lnTo>
                        <a:pt x="11" y="27"/>
                      </a:lnTo>
                      <a:lnTo>
                        <a:pt x="11" y="25"/>
                      </a:lnTo>
                      <a:lnTo>
                        <a:pt x="9" y="25"/>
                      </a:lnTo>
                      <a:lnTo>
                        <a:pt x="11" y="25"/>
                      </a:lnTo>
                      <a:lnTo>
                        <a:pt x="11" y="23"/>
                      </a:lnTo>
                      <a:lnTo>
                        <a:pt x="11" y="25"/>
                      </a:lnTo>
                      <a:lnTo>
                        <a:pt x="11" y="23"/>
                      </a:lnTo>
                      <a:lnTo>
                        <a:pt x="11" y="25"/>
                      </a:lnTo>
                      <a:lnTo>
                        <a:pt x="9" y="25"/>
                      </a:lnTo>
                      <a:lnTo>
                        <a:pt x="9" y="23"/>
                      </a:lnTo>
                      <a:lnTo>
                        <a:pt x="9" y="25"/>
                      </a:lnTo>
                      <a:lnTo>
                        <a:pt x="9" y="23"/>
                      </a:lnTo>
                      <a:lnTo>
                        <a:pt x="7" y="23"/>
                      </a:lnTo>
                      <a:lnTo>
                        <a:pt x="5" y="23"/>
                      </a:lnTo>
                      <a:lnTo>
                        <a:pt x="5" y="21"/>
                      </a:lnTo>
                      <a:lnTo>
                        <a:pt x="7" y="19"/>
                      </a:lnTo>
                      <a:lnTo>
                        <a:pt x="9" y="19"/>
                      </a:lnTo>
                      <a:lnTo>
                        <a:pt x="9" y="17"/>
                      </a:lnTo>
                      <a:lnTo>
                        <a:pt x="7" y="17"/>
                      </a:lnTo>
                      <a:lnTo>
                        <a:pt x="7" y="15"/>
                      </a:lnTo>
                      <a:lnTo>
                        <a:pt x="5" y="15"/>
                      </a:lnTo>
                      <a:lnTo>
                        <a:pt x="5" y="13"/>
                      </a:lnTo>
                      <a:lnTo>
                        <a:pt x="5" y="11"/>
                      </a:lnTo>
                      <a:lnTo>
                        <a:pt x="5" y="9"/>
                      </a:lnTo>
                      <a:lnTo>
                        <a:pt x="4" y="9"/>
                      </a:lnTo>
                      <a:lnTo>
                        <a:pt x="4" y="7"/>
                      </a:lnTo>
                      <a:lnTo>
                        <a:pt x="2" y="7"/>
                      </a:lnTo>
                      <a:lnTo>
                        <a:pt x="2" y="9"/>
                      </a:lnTo>
                      <a:lnTo>
                        <a:pt x="4" y="9"/>
                      </a:lnTo>
                      <a:lnTo>
                        <a:pt x="2" y="9"/>
                      </a:lnTo>
                      <a:lnTo>
                        <a:pt x="2" y="7"/>
                      </a:lnTo>
                      <a:lnTo>
                        <a:pt x="2" y="6"/>
                      </a:lnTo>
                      <a:lnTo>
                        <a:pt x="2" y="4"/>
                      </a:lnTo>
                      <a:lnTo>
                        <a:pt x="0" y="4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2" y="0"/>
                      </a:lnTo>
                    </a:path>
                  </a:pathLst>
                </a:custGeom>
                <a:solidFill>
                  <a:srgbClr val="C3B996"/>
                </a:solidFill>
                <a:ln w="9525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</p:spPr>
              <p:txBody>
                <a:bodyPr/>
                <a:lstStyle/>
                <a:p>
                  <a:endParaRPr lang="zh-CN" altLang="en-US" kern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170" name="Rectangle 52"/>
                <p:cNvSpPr>
                  <a:spLocks noChangeArrowheads="1"/>
                </p:cNvSpPr>
                <p:nvPr/>
              </p:nvSpPr>
              <p:spPr bwMode="auto">
                <a:xfrm>
                  <a:off x="6181086" y="5056981"/>
                  <a:ext cx="3179" cy="3175"/>
                </a:xfrm>
                <a:prstGeom prst="rect">
                  <a:avLst/>
                </a:prstGeom>
                <a:solidFill>
                  <a:srgbClr val="C3B996"/>
                </a:solidFill>
                <a:ln w="9525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</p:spPr>
              <p:txBody>
                <a:bodyPr/>
                <a:lstStyle/>
                <a:p>
                  <a:endParaRPr lang="zh-CN" altLang="en-US" kern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171" name="Freeform 53"/>
                <p:cNvSpPr>
                  <a:spLocks/>
                </p:cNvSpPr>
                <p:nvPr/>
              </p:nvSpPr>
              <p:spPr bwMode="auto">
                <a:xfrm>
                  <a:off x="6119088" y="5001418"/>
                  <a:ext cx="1590" cy="3175"/>
                </a:xfrm>
                <a:custGeom>
                  <a:avLst/>
                  <a:gdLst>
                    <a:gd name="T0" fmla="*/ 0 w 1590"/>
                    <a:gd name="T1" fmla="*/ 0 h 2"/>
                    <a:gd name="T2" fmla="*/ 0 w 1590"/>
                    <a:gd name="T3" fmla="*/ 2147483647 h 2"/>
                    <a:gd name="T4" fmla="*/ 0 w 1590"/>
                    <a:gd name="T5" fmla="*/ 0 h 2"/>
                    <a:gd name="T6" fmla="*/ 0 60000 65536"/>
                    <a:gd name="T7" fmla="*/ 0 60000 65536"/>
                    <a:gd name="T8" fmla="*/ 0 60000 65536"/>
                    <a:gd name="T9" fmla="*/ 0 w 1590"/>
                    <a:gd name="T10" fmla="*/ 0 h 2"/>
                    <a:gd name="T11" fmla="*/ 1590 w 1590"/>
                    <a:gd name="T12" fmla="*/ 2 h 2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590" h="2">
                      <a:moveTo>
                        <a:pt x="0" y="0"/>
                      </a:moveTo>
                      <a:lnTo>
                        <a:pt x="0" y="2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rgbClr val="C3B996"/>
                </a:solidFill>
                <a:ln w="9525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</p:spPr>
              <p:txBody>
                <a:bodyPr/>
                <a:lstStyle/>
                <a:p>
                  <a:endParaRPr lang="zh-CN" altLang="en-US" kern="0">
                    <a:solidFill>
                      <a:sysClr val="windowText" lastClr="000000"/>
                    </a:solidFill>
                  </a:endParaRPr>
                </a:p>
              </p:txBody>
            </p:sp>
            <p:grpSp>
              <p:nvGrpSpPr>
                <p:cNvPr id="172" name="组合 171"/>
                <p:cNvGrpSpPr/>
                <p:nvPr/>
              </p:nvGrpSpPr>
              <p:grpSpPr>
                <a:xfrm>
                  <a:off x="2270452" y="2426493"/>
                  <a:ext cx="4611686" cy="3511550"/>
                  <a:chOff x="2270452" y="2426493"/>
                  <a:chExt cx="4611686" cy="3511550"/>
                </a:xfrm>
              </p:grpSpPr>
              <p:sp>
                <p:nvSpPr>
                  <p:cNvPr id="173" name="Freeform 59"/>
                  <p:cNvSpPr>
                    <a:spLocks/>
                  </p:cNvSpPr>
                  <p:nvPr/>
                </p:nvSpPr>
                <p:spPr bwMode="auto">
                  <a:xfrm>
                    <a:off x="4364071" y="4498181"/>
                    <a:ext cx="6359" cy="9525"/>
                  </a:xfrm>
                  <a:custGeom>
                    <a:avLst/>
                    <a:gdLst>
                      <a:gd name="T0" fmla="*/ 2147483647 w 4"/>
                      <a:gd name="T1" fmla="*/ 0 h 6"/>
                      <a:gd name="T2" fmla="*/ 2147483647 w 4"/>
                      <a:gd name="T3" fmla="*/ 0 h 6"/>
                      <a:gd name="T4" fmla="*/ 2147483647 w 4"/>
                      <a:gd name="T5" fmla="*/ 2147483647 h 6"/>
                      <a:gd name="T6" fmla="*/ 2147483647 w 4"/>
                      <a:gd name="T7" fmla="*/ 2147483647 h 6"/>
                      <a:gd name="T8" fmla="*/ 2147483647 w 4"/>
                      <a:gd name="T9" fmla="*/ 2147483647 h 6"/>
                      <a:gd name="T10" fmla="*/ 2147483647 w 4"/>
                      <a:gd name="T11" fmla="*/ 2147483647 h 6"/>
                      <a:gd name="T12" fmla="*/ 0 w 4"/>
                      <a:gd name="T13" fmla="*/ 2147483647 h 6"/>
                      <a:gd name="T14" fmla="*/ 0 w 4"/>
                      <a:gd name="T15" fmla="*/ 2147483647 h 6"/>
                      <a:gd name="T16" fmla="*/ 0 w 4"/>
                      <a:gd name="T17" fmla="*/ 2147483647 h 6"/>
                      <a:gd name="T18" fmla="*/ 2147483647 w 4"/>
                      <a:gd name="T19" fmla="*/ 2147483647 h 6"/>
                      <a:gd name="T20" fmla="*/ 2147483647 w 4"/>
                      <a:gd name="T21" fmla="*/ 0 h 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4"/>
                      <a:gd name="T34" fmla="*/ 0 h 6"/>
                      <a:gd name="T35" fmla="*/ 4 w 4"/>
                      <a:gd name="T36" fmla="*/ 6 h 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4" h="6">
                        <a:moveTo>
                          <a:pt x="2" y="0"/>
                        </a:moveTo>
                        <a:lnTo>
                          <a:pt x="4" y="0"/>
                        </a:lnTo>
                        <a:lnTo>
                          <a:pt x="4" y="2"/>
                        </a:lnTo>
                        <a:lnTo>
                          <a:pt x="2" y="2"/>
                        </a:lnTo>
                        <a:lnTo>
                          <a:pt x="2" y="4"/>
                        </a:lnTo>
                        <a:lnTo>
                          <a:pt x="2" y="6"/>
                        </a:lnTo>
                        <a:lnTo>
                          <a:pt x="0" y="6"/>
                        </a:lnTo>
                        <a:lnTo>
                          <a:pt x="0" y="4"/>
                        </a:lnTo>
                        <a:lnTo>
                          <a:pt x="0" y="2"/>
                        </a:lnTo>
                        <a:lnTo>
                          <a:pt x="2" y="2"/>
                        </a:lnTo>
                        <a:lnTo>
                          <a:pt x="2" y="0"/>
                        </a:lnTo>
                      </a:path>
                    </a:pathLst>
                  </a:custGeom>
                  <a:solidFill>
                    <a:srgbClr val="C3B996"/>
                  </a:solidFill>
                  <a:ln w="9525" cmpd="sng">
                    <a:solidFill>
                      <a:srgbClr val="FFFFFF"/>
                    </a:solidFill>
                    <a:prstDash val="solid"/>
                    <a:round/>
                    <a:headEnd/>
                    <a:tailEnd/>
                  </a:ln>
                  <a:effectLst>
                    <a:outerShdw dist="28398" dir="6993903" algn="ctr" rotWithShape="0">
                      <a:srgbClr val="B2B2B2">
                        <a:alpha val="50000"/>
                      </a:srgbClr>
                    </a:outerShdw>
                  </a:effectLst>
                </p:spPr>
                <p:txBody>
                  <a:bodyPr/>
                  <a:lstStyle/>
                  <a:p>
                    <a:endParaRPr lang="zh-CN" altLang="en-US" kern="0">
                      <a:solidFill>
                        <a:sysClr val="windowText" lastClr="000000"/>
                      </a:solidFill>
                    </a:endParaRPr>
                  </a:p>
                </p:txBody>
              </p:sp>
              <p:sp>
                <p:nvSpPr>
                  <p:cNvPr id="174" name="Freeform 63"/>
                  <p:cNvSpPr>
                    <a:spLocks/>
                  </p:cNvSpPr>
                  <p:nvPr/>
                </p:nvSpPr>
                <p:spPr bwMode="auto">
                  <a:xfrm>
                    <a:off x="4101773" y="3937793"/>
                    <a:ext cx="19076" cy="12700"/>
                  </a:xfrm>
                  <a:custGeom>
                    <a:avLst/>
                    <a:gdLst>
                      <a:gd name="T0" fmla="*/ 2147483647 w 12"/>
                      <a:gd name="T1" fmla="*/ 0 h 8"/>
                      <a:gd name="T2" fmla="*/ 2147483647 w 12"/>
                      <a:gd name="T3" fmla="*/ 0 h 8"/>
                      <a:gd name="T4" fmla="*/ 2147483647 w 12"/>
                      <a:gd name="T5" fmla="*/ 2147483647 h 8"/>
                      <a:gd name="T6" fmla="*/ 2147483647 w 12"/>
                      <a:gd name="T7" fmla="*/ 2147483647 h 8"/>
                      <a:gd name="T8" fmla="*/ 2147483647 w 12"/>
                      <a:gd name="T9" fmla="*/ 2147483647 h 8"/>
                      <a:gd name="T10" fmla="*/ 2147483647 w 12"/>
                      <a:gd name="T11" fmla="*/ 2147483647 h 8"/>
                      <a:gd name="T12" fmla="*/ 2147483647 w 12"/>
                      <a:gd name="T13" fmla="*/ 2147483647 h 8"/>
                      <a:gd name="T14" fmla="*/ 2147483647 w 12"/>
                      <a:gd name="T15" fmla="*/ 2147483647 h 8"/>
                      <a:gd name="T16" fmla="*/ 2147483647 w 12"/>
                      <a:gd name="T17" fmla="*/ 2147483647 h 8"/>
                      <a:gd name="T18" fmla="*/ 2147483647 w 12"/>
                      <a:gd name="T19" fmla="*/ 2147483647 h 8"/>
                      <a:gd name="T20" fmla="*/ 2147483647 w 12"/>
                      <a:gd name="T21" fmla="*/ 2147483647 h 8"/>
                      <a:gd name="T22" fmla="*/ 2147483647 w 12"/>
                      <a:gd name="T23" fmla="*/ 2147483647 h 8"/>
                      <a:gd name="T24" fmla="*/ 2147483647 w 12"/>
                      <a:gd name="T25" fmla="*/ 2147483647 h 8"/>
                      <a:gd name="T26" fmla="*/ 0 w 12"/>
                      <a:gd name="T27" fmla="*/ 2147483647 h 8"/>
                      <a:gd name="T28" fmla="*/ 0 w 12"/>
                      <a:gd name="T29" fmla="*/ 2147483647 h 8"/>
                      <a:gd name="T30" fmla="*/ 0 w 12"/>
                      <a:gd name="T31" fmla="*/ 2147483647 h 8"/>
                      <a:gd name="T32" fmla="*/ 0 w 12"/>
                      <a:gd name="T33" fmla="*/ 2147483647 h 8"/>
                      <a:gd name="T34" fmla="*/ 2147483647 w 12"/>
                      <a:gd name="T35" fmla="*/ 2147483647 h 8"/>
                      <a:gd name="T36" fmla="*/ 2147483647 w 12"/>
                      <a:gd name="T37" fmla="*/ 0 h 8"/>
                      <a:gd name="T38" fmla="*/ 2147483647 w 12"/>
                      <a:gd name="T39" fmla="*/ 0 h 8"/>
                      <a:gd name="T40" fmla="*/ 2147483647 w 12"/>
                      <a:gd name="T41" fmla="*/ 0 h 8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w 12"/>
                      <a:gd name="T64" fmla="*/ 0 h 8"/>
                      <a:gd name="T65" fmla="*/ 12 w 12"/>
                      <a:gd name="T66" fmla="*/ 8 h 8"/>
                    </a:gdLst>
                    <a:ahLst/>
                    <a:cxnLst>
                      <a:cxn ang="T42">
                        <a:pos x="T0" y="T1"/>
                      </a:cxn>
                      <a:cxn ang="T43">
                        <a:pos x="T2" y="T3"/>
                      </a:cxn>
                      <a:cxn ang="T44">
                        <a:pos x="T4" y="T5"/>
                      </a:cxn>
                      <a:cxn ang="T45">
                        <a:pos x="T6" y="T7"/>
                      </a:cxn>
                      <a:cxn ang="T46">
                        <a:pos x="T8" y="T9"/>
                      </a:cxn>
                      <a:cxn ang="T47">
                        <a:pos x="T10" y="T11"/>
                      </a:cxn>
                      <a:cxn ang="T48">
                        <a:pos x="T12" y="T13"/>
                      </a:cxn>
                      <a:cxn ang="T49">
                        <a:pos x="T14" y="T15"/>
                      </a:cxn>
                      <a:cxn ang="T50">
                        <a:pos x="T16" y="T17"/>
                      </a:cxn>
                      <a:cxn ang="T51">
                        <a:pos x="T18" y="T19"/>
                      </a:cxn>
                      <a:cxn ang="T52">
                        <a:pos x="T20" y="T21"/>
                      </a:cxn>
                      <a:cxn ang="T53">
                        <a:pos x="T22" y="T23"/>
                      </a:cxn>
                      <a:cxn ang="T54">
                        <a:pos x="T24" y="T25"/>
                      </a:cxn>
                      <a:cxn ang="T55">
                        <a:pos x="T26" y="T27"/>
                      </a:cxn>
                      <a:cxn ang="T56">
                        <a:pos x="T28" y="T29"/>
                      </a:cxn>
                      <a:cxn ang="T57">
                        <a:pos x="T30" y="T31"/>
                      </a:cxn>
                      <a:cxn ang="T58">
                        <a:pos x="T32" y="T33"/>
                      </a:cxn>
                      <a:cxn ang="T59">
                        <a:pos x="T34" y="T35"/>
                      </a:cxn>
                      <a:cxn ang="T60">
                        <a:pos x="T36" y="T37"/>
                      </a:cxn>
                      <a:cxn ang="T61">
                        <a:pos x="T38" y="T39"/>
                      </a:cxn>
                      <a:cxn ang="T62">
                        <a:pos x="T40" y="T41"/>
                      </a:cxn>
                    </a:cxnLst>
                    <a:rect l="T63" t="T64" r="T65" b="T66"/>
                    <a:pathLst>
                      <a:path w="12" h="8">
                        <a:moveTo>
                          <a:pt x="6" y="0"/>
                        </a:moveTo>
                        <a:lnTo>
                          <a:pt x="8" y="0"/>
                        </a:lnTo>
                        <a:lnTo>
                          <a:pt x="8" y="2"/>
                        </a:lnTo>
                        <a:lnTo>
                          <a:pt x="8" y="4"/>
                        </a:lnTo>
                        <a:lnTo>
                          <a:pt x="10" y="4"/>
                        </a:lnTo>
                        <a:lnTo>
                          <a:pt x="10" y="6"/>
                        </a:lnTo>
                        <a:lnTo>
                          <a:pt x="12" y="6"/>
                        </a:lnTo>
                        <a:lnTo>
                          <a:pt x="12" y="8"/>
                        </a:lnTo>
                        <a:lnTo>
                          <a:pt x="10" y="8"/>
                        </a:lnTo>
                        <a:lnTo>
                          <a:pt x="8" y="8"/>
                        </a:lnTo>
                        <a:lnTo>
                          <a:pt x="6" y="8"/>
                        </a:lnTo>
                        <a:lnTo>
                          <a:pt x="4" y="8"/>
                        </a:lnTo>
                        <a:lnTo>
                          <a:pt x="2" y="8"/>
                        </a:lnTo>
                        <a:lnTo>
                          <a:pt x="0" y="8"/>
                        </a:lnTo>
                        <a:lnTo>
                          <a:pt x="0" y="6"/>
                        </a:lnTo>
                        <a:lnTo>
                          <a:pt x="0" y="4"/>
                        </a:lnTo>
                        <a:lnTo>
                          <a:pt x="0" y="2"/>
                        </a:lnTo>
                        <a:lnTo>
                          <a:pt x="2" y="2"/>
                        </a:lnTo>
                        <a:lnTo>
                          <a:pt x="2" y="0"/>
                        </a:lnTo>
                        <a:lnTo>
                          <a:pt x="4" y="0"/>
                        </a:lnTo>
                        <a:lnTo>
                          <a:pt x="6" y="0"/>
                        </a:lnTo>
                      </a:path>
                    </a:pathLst>
                  </a:custGeom>
                  <a:solidFill>
                    <a:srgbClr val="C3B996"/>
                  </a:solidFill>
                  <a:ln w="9525" cmpd="sng">
                    <a:solidFill>
                      <a:srgbClr val="FFFFFF"/>
                    </a:solidFill>
                    <a:prstDash val="solid"/>
                    <a:round/>
                    <a:headEnd/>
                    <a:tailEnd/>
                  </a:ln>
                  <a:effectLst>
                    <a:outerShdw dist="28398" dir="6993903" algn="ctr" rotWithShape="0">
                      <a:srgbClr val="B2B2B2">
                        <a:alpha val="50000"/>
                      </a:srgbClr>
                    </a:outerShdw>
                  </a:effectLst>
                </p:spPr>
                <p:txBody>
                  <a:bodyPr/>
                  <a:lstStyle/>
                  <a:p>
                    <a:endParaRPr lang="zh-CN" altLang="en-US" kern="0">
                      <a:solidFill>
                        <a:sysClr val="windowText" lastClr="000000"/>
                      </a:solidFill>
                    </a:endParaRPr>
                  </a:p>
                </p:txBody>
              </p:sp>
              <p:sp>
                <p:nvSpPr>
                  <p:cNvPr id="175" name="Freeform 64"/>
                  <p:cNvSpPr>
                    <a:spLocks/>
                  </p:cNvSpPr>
                  <p:nvPr/>
                </p:nvSpPr>
                <p:spPr bwMode="auto">
                  <a:xfrm>
                    <a:off x="3558099" y="2890043"/>
                    <a:ext cx="12717" cy="11113"/>
                  </a:xfrm>
                  <a:custGeom>
                    <a:avLst/>
                    <a:gdLst>
                      <a:gd name="T0" fmla="*/ 2147483647 w 8"/>
                      <a:gd name="T1" fmla="*/ 0 h 7"/>
                      <a:gd name="T2" fmla="*/ 2147483647 w 8"/>
                      <a:gd name="T3" fmla="*/ 0 h 7"/>
                      <a:gd name="T4" fmla="*/ 2147483647 w 8"/>
                      <a:gd name="T5" fmla="*/ 0 h 7"/>
                      <a:gd name="T6" fmla="*/ 2147483647 w 8"/>
                      <a:gd name="T7" fmla="*/ 2147483647 h 7"/>
                      <a:gd name="T8" fmla="*/ 2147483647 w 8"/>
                      <a:gd name="T9" fmla="*/ 2147483647 h 7"/>
                      <a:gd name="T10" fmla="*/ 2147483647 w 8"/>
                      <a:gd name="T11" fmla="*/ 2147483647 h 7"/>
                      <a:gd name="T12" fmla="*/ 2147483647 w 8"/>
                      <a:gd name="T13" fmla="*/ 2147483647 h 7"/>
                      <a:gd name="T14" fmla="*/ 2147483647 w 8"/>
                      <a:gd name="T15" fmla="*/ 2147483647 h 7"/>
                      <a:gd name="T16" fmla="*/ 2147483647 w 8"/>
                      <a:gd name="T17" fmla="*/ 2147483647 h 7"/>
                      <a:gd name="T18" fmla="*/ 2147483647 w 8"/>
                      <a:gd name="T19" fmla="*/ 2147483647 h 7"/>
                      <a:gd name="T20" fmla="*/ 2147483647 w 8"/>
                      <a:gd name="T21" fmla="*/ 2147483647 h 7"/>
                      <a:gd name="T22" fmla="*/ 2147483647 w 8"/>
                      <a:gd name="T23" fmla="*/ 2147483647 h 7"/>
                      <a:gd name="T24" fmla="*/ 2147483647 w 8"/>
                      <a:gd name="T25" fmla="*/ 2147483647 h 7"/>
                      <a:gd name="T26" fmla="*/ 2147483647 w 8"/>
                      <a:gd name="T27" fmla="*/ 2147483647 h 7"/>
                      <a:gd name="T28" fmla="*/ 2147483647 w 8"/>
                      <a:gd name="T29" fmla="*/ 2147483647 h 7"/>
                      <a:gd name="T30" fmla="*/ 2147483647 w 8"/>
                      <a:gd name="T31" fmla="*/ 2147483647 h 7"/>
                      <a:gd name="T32" fmla="*/ 2147483647 w 8"/>
                      <a:gd name="T33" fmla="*/ 2147483647 h 7"/>
                      <a:gd name="T34" fmla="*/ 2147483647 w 8"/>
                      <a:gd name="T35" fmla="*/ 2147483647 h 7"/>
                      <a:gd name="T36" fmla="*/ 2147483647 w 8"/>
                      <a:gd name="T37" fmla="*/ 2147483647 h 7"/>
                      <a:gd name="T38" fmla="*/ 2147483647 w 8"/>
                      <a:gd name="T39" fmla="*/ 2147483647 h 7"/>
                      <a:gd name="T40" fmla="*/ 2147483647 w 8"/>
                      <a:gd name="T41" fmla="*/ 2147483647 h 7"/>
                      <a:gd name="T42" fmla="*/ 2147483647 w 8"/>
                      <a:gd name="T43" fmla="*/ 2147483647 h 7"/>
                      <a:gd name="T44" fmla="*/ 2147483647 w 8"/>
                      <a:gd name="T45" fmla="*/ 0 h 7"/>
                      <a:gd name="T46" fmla="*/ 0 w 8"/>
                      <a:gd name="T47" fmla="*/ 0 h 7"/>
                      <a:gd name="T48" fmla="*/ 2147483647 w 8"/>
                      <a:gd name="T49" fmla="*/ 0 h 7"/>
                      <a:gd name="T50" fmla="*/ 0 w 8"/>
                      <a:gd name="T51" fmla="*/ 0 h 7"/>
                      <a:gd name="T52" fmla="*/ 2147483647 w 8"/>
                      <a:gd name="T53" fmla="*/ 0 h 7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w 8"/>
                      <a:gd name="T82" fmla="*/ 0 h 7"/>
                      <a:gd name="T83" fmla="*/ 8 w 8"/>
                      <a:gd name="T84" fmla="*/ 7 h 7"/>
                    </a:gdLst>
                    <a:ahLst/>
                    <a:cxnLst>
                      <a:cxn ang="T54">
                        <a:pos x="T0" y="T1"/>
                      </a:cxn>
                      <a:cxn ang="T55">
                        <a:pos x="T2" y="T3"/>
                      </a:cxn>
                      <a:cxn ang="T56">
                        <a:pos x="T4" y="T5"/>
                      </a:cxn>
                      <a:cxn ang="T57">
                        <a:pos x="T6" y="T7"/>
                      </a:cxn>
                      <a:cxn ang="T58">
                        <a:pos x="T8" y="T9"/>
                      </a:cxn>
                      <a:cxn ang="T59">
                        <a:pos x="T10" y="T11"/>
                      </a:cxn>
                      <a:cxn ang="T60">
                        <a:pos x="T12" y="T13"/>
                      </a:cxn>
                      <a:cxn ang="T61">
                        <a:pos x="T14" y="T15"/>
                      </a:cxn>
                      <a:cxn ang="T62">
                        <a:pos x="T16" y="T17"/>
                      </a:cxn>
                      <a:cxn ang="T63">
                        <a:pos x="T18" y="T19"/>
                      </a:cxn>
                      <a:cxn ang="T64">
                        <a:pos x="T20" y="T21"/>
                      </a:cxn>
                      <a:cxn ang="T65">
                        <a:pos x="T22" y="T23"/>
                      </a:cxn>
                      <a:cxn ang="T66">
                        <a:pos x="T24" y="T25"/>
                      </a:cxn>
                      <a:cxn ang="T67">
                        <a:pos x="T26" y="T27"/>
                      </a:cxn>
                      <a:cxn ang="T68">
                        <a:pos x="T28" y="T29"/>
                      </a:cxn>
                      <a:cxn ang="T69">
                        <a:pos x="T30" y="T31"/>
                      </a:cxn>
                      <a:cxn ang="T70">
                        <a:pos x="T32" y="T33"/>
                      </a:cxn>
                      <a:cxn ang="T71">
                        <a:pos x="T34" y="T35"/>
                      </a:cxn>
                      <a:cxn ang="T72">
                        <a:pos x="T36" y="T37"/>
                      </a:cxn>
                      <a:cxn ang="T73">
                        <a:pos x="T38" y="T39"/>
                      </a:cxn>
                      <a:cxn ang="T74">
                        <a:pos x="T40" y="T41"/>
                      </a:cxn>
                      <a:cxn ang="T75">
                        <a:pos x="T42" y="T43"/>
                      </a:cxn>
                      <a:cxn ang="T76">
                        <a:pos x="T44" y="T45"/>
                      </a:cxn>
                      <a:cxn ang="T77">
                        <a:pos x="T46" y="T47"/>
                      </a:cxn>
                      <a:cxn ang="T78">
                        <a:pos x="T48" y="T49"/>
                      </a:cxn>
                      <a:cxn ang="T79">
                        <a:pos x="T50" y="T51"/>
                      </a:cxn>
                      <a:cxn ang="T80">
                        <a:pos x="T52" y="T53"/>
                      </a:cxn>
                    </a:cxnLst>
                    <a:rect l="T81" t="T82" r="T83" b="T84"/>
                    <a:pathLst>
                      <a:path w="8" h="7">
                        <a:moveTo>
                          <a:pt x="2" y="0"/>
                        </a:moveTo>
                        <a:lnTo>
                          <a:pt x="4" y="0"/>
                        </a:lnTo>
                        <a:lnTo>
                          <a:pt x="6" y="0"/>
                        </a:lnTo>
                        <a:lnTo>
                          <a:pt x="6" y="2"/>
                        </a:lnTo>
                        <a:lnTo>
                          <a:pt x="6" y="4"/>
                        </a:lnTo>
                        <a:lnTo>
                          <a:pt x="8" y="4"/>
                        </a:lnTo>
                        <a:lnTo>
                          <a:pt x="6" y="4"/>
                        </a:lnTo>
                        <a:lnTo>
                          <a:pt x="8" y="4"/>
                        </a:lnTo>
                        <a:lnTo>
                          <a:pt x="6" y="4"/>
                        </a:lnTo>
                        <a:lnTo>
                          <a:pt x="6" y="5"/>
                        </a:lnTo>
                        <a:lnTo>
                          <a:pt x="6" y="7"/>
                        </a:lnTo>
                        <a:lnTo>
                          <a:pt x="8" y="7"/>
                        </a:lnTo>
                        <a:lnTo>
                          <a:pt x="6" y="7"/>
                        </a:lnTo>
                        <a:lnTo>
                          <a:pt x="6" y="5"/>
                        </a:lnTo>
                        <a:lnTo>
                          <a:pt x="4" y="5"/>
                        </a:lnTo>
                        <a:lnTo>
                          <a:pt x="4" y="4"/>
                        </a:lnTo>
                        <a:lnTo>
                          <a:pt x="6" y="4"/>
                        </a:lnTo>
                        <a:lnTo>
                          <a:pt x="4" y="4"/>
                        </a:lnTo>
                        <a:lnTo>
                          <a:pt x="4" y="2"/>
                        </a:lnTo>
                        <a:lnTo>
                          <a:pt x="2" y="2"/>
                        </a:lnTo>
                        <a:lnTo>
                          <a:pt x="4" y="2"/>
                        </a:lnTo>
                        <a:lnTo>
                          <a:pt x="2" y="2"/>
                        </a:lnTo>
                        <a:lnTo>
                          <a:pt x="2" y="0"/>
                        </a:lnTo>
                        <a:lnTo>
                          <a:pt x="0" y="0"/>
                        </a:lnTo>
                        <a:lnTo>
                          <a:pt x="2" y="0"/>
                        </a:lnTo>
                        <a:lnTo>
                          <a:pt x="0" y="0"/>
                        </a:lnTo>
                        <a:lnTo>
                          <a:pt x="2" y="0"/>
                        </a:lnTo>
                      </a:path>
                    </a:pathLst>
                  </a:custGeom>
                  <a:solidFill>
                    <a:srgbClr val="C3B996"/>
                  </a:solidFill>
                  <a:ln w="9525" cmpd="sng">
                    <a:solidFill>
                      <a:srgbClr val="FFFFFF"/>
                    </a:solidFill>
                    <a:prstDash val="solid"/>
                    <a:round/>
                    <a:headEnd/>
                    <a:tailEnd/>
                  </a:ln>
                  <a:effectLst>
                    <a:outerShdw dist="28398" dir="6993903" algn="ctr" rotWithShape="0">
                      <a:srgbClr val="B2B2B2">
                        <a:alpha val="50000"/>
                      </a:srgbClr>
                    </a:outerShdw>
                  </a:effectLst>
                </p:spPr>
                <p:txBody>
                  <a:bodyPr/>
                  <a:lstStyle/>
                  <a:p>
                    <a:endParaRPr lang="zh-CN" altLang="en-US" kern="0">
                      <a:solidFill>
                        <a:sysClr val="windowText" lastClr="000000"/>
                      </a:solidFill>
                    </a:endParaRPr>
                  </a:p>
                </p:txBody>
              </p:sp>
              <p:sp>
                <p:nvSpPr>
                  <p:cNvPr id="176" name="Freeform 65"/>
                  <p:cNvSpPr>
                    <a:spLocks/>
                  </p:cNvSpPr>
                  <p:nvPr/>
                </p:nvSpPr>
                <p:spPr bwMode="auto">
                  <a:xfrm>
                    <a:off x="3551741" y="2883693"/>
                    <a:ext cx="6359" cy="6350"/>
                  </a:xfrm>
                  <a:custGeom>
                    <a:avLst/>
                    <a:gdLst>
                      <a:gd name="T0" fmla="*/ 2147483647 w 4"/>
                      <a:gd name="T1" fmla="*/ 0 h 4"/>
                      <a:gd name="T2" fmla="*/ 2147483647 w 4"/>
                      <a:gd name="T3" fmla="*/ 0 h 4"/>
                      <a:gd name="T4" fmla="*/ 2147483647 w 4"/>
                      <a:gd name="T5" fmla="*/ 2147483647 h 4"/>
                      <a:gd name="T6" fmla="*/ 2147483647 w 4"/>
                      <a:gd name="T7" fmla="*/ 2147483647 h 4"/>
                      <a:gd name="T8" fmla="*/ 2147483647 w 4"/>
                      <a:gd name="T9" fmla="*/ 2147483647 h 4"/>
                      <a:gd name="T10" fmla="*/ 2147483647 w 4"/>
                      <a:gd name="T11" fmla="*/ 2147483647 h 4"/>
                      <a:gd name="T12" fmla="*/ 0 w 4"/>
                      <a:gd name="T13" fmla="*/ 2147483647 h 4"/>
                      <a:gd name="T14" fmla="*/ 0 w 4"/>
                      <a:gd name="T15" fmla="*/ 0 h 4"/>
                      <a:gd name="T16" fmla="*/ 2147483647 w 4"/>
                      <a:gd name="T17" fmla="*/ 0 h 4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w 4"/>
                      <a:gd name="T28" fmla="*/ 0 h 4"/>
                      <a:gd name="T29" fmla="*/ 4 w 4"/>
                      <a:gd name="T30" fmla="*/ 4 h 4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T27" t="T28" r="T29" b="T30"/>
                    <a:pathLst>
                      <a:path w="4" h="4">
                        <a:moveTo>
                          <a:pt x="2" y="0"/>
                        </a:moveTo>
                        <a:lnTo>
                          <a:pt x="4" y="0"/>
                        </a:lnTo>
                        <a:lnTo>
                          <a:pt x="4" y="2"/>
                        </a:lnTo>
                        <a:lnTo>
                          <a:pt x="4" y="4"/>
                        </a:lnTo>
                        <a:lnTo>
                          <a:pt x="2" y="4"/>
                        </a:lnTo>
                        <a:lnTo>
                          <a:pt x="2" y="2"/>
                        </a:lnTo>
                        <a:lnTo>
                          <a:pt x="0" y="2"/>
                        </a:lnTo>
                        <a:lnTo>
                          <a:pt x="0" y="0"/>
                        </a:lnTo>
                        <a:lnTo>
                          <a:pt x="2" y="0"/>
                        </a:lnTo>
                      </a:path>
                    </a:pathLst>
                  </a:custGeom>
                  <a:solidFill>
                    <a:srgbClr val="C3B996"/>
                  </a:solidFill>
                  <a:ln w="9525" cmpd="sng">
                    <a:solidFill>
                      <a:srgbClr val="FFFFFF"/>
                    </a:solidFill>
                    <a:prstDash val="solid"/>
                    <a:round/>
                    <a:headEnd/>
                    <a:tailEnd/>
                  </a:ln>
                  <a:effectLst>
                    <a:outerShdw dist="28398" dir="6993903" algn="ctr" rotWithShape="0">
                      <a:srgbClr val="B2B2B2">
                        <a:alpha val="50000"/>
                      </a:srgbClr>
                    </a:outerShdw>
                  </a:effectLst>
                </p:spPr>
                <p:txBody>
                  <a:bodyPr/>
                  <a:lstStyle/>
                  <a:p>
                    <a:endParaRPr lang="zh-CN" altLang="en-US" kern="0">
                      <a:solidFill>
                        <a:sysClr val="windowText" lastClr="000000"/>
                      </a:solidFill>
                    </a:endParaRPr>
                  </a:p>
                </p:txBody>
              </p:sp>
              <p:sp>
                <p:nvSpPr>
                  <p:cNvPr id="177" name="Freeform 24"/>
                  <p:cNvSpPr>
                    <a:spLocks noEditPoints="1"/>
                  </p:cNvSpPr>
                  <p:nvPr/>
                </p:nvSpPr>
                <p:spPr bwMode="auto">
                  <a:xfrm>
                    <a:off x="2270452" y="2426493"/>
                    <a:ext cx="4611686" cy="3511550"/>
                  </a:xfrm>
                  <a:custGeom>
                    <a:avLst/>
                    <a:gdLst>
                      <a:gd name="T0" fmla="*/ 2147483647 w 2901"/>
                      <a:gd name="T1" fmla="*/ 2147483647 h 2212"/>
                      <a:gd name="T2" fmla="*/ 2147483647 w 2901"/>
                      <a:gd name="T3" fmla="*/ 2147483647 h 2212"/>
                      <a:gd name="T4" fmla="*/ 2147483647 w 2901"/>
                      <a:gd name="T5" fmla="*/ 2147483647 h 2212"/>
                      <a:gd name="T6" fmla="*/ 2147483647 w 2901"/>
                      <a:gd name="T7" fmla="*/ 2147483647 h 2212"/>
                      <a:gd name="T8" fmla="*/ 2147483647 w 2901"/>
                      <a:gd name="T9" fmla="*/ 2147483647 h 2212"/>
                      <a:gd name="T10" fmla="*/ 2147483647 w 2901"/>
                      <a:gd name="T11" fmla="*/ 2147483647 h 2212"/>
                      <a:gd name="T12" fmla="*/ 2147483647 w 2901"/>
                      <a:gd name="T13" fmla="*/ 2147483647 h 2212"/>
                      <a:gd name="T14" fmla="*/ 2147483647 w 2901"/>
                      <a:gd name="T15" fmla="*/ 2147483647 h 2212"/>
                      <a:gd name="T16" fmla="*/ 2147483647 w 2901"/>
                      <a:gd name="T17" fmla="*/ 2147483647 h 2212"/>
                      <a:gd name="T18" fmla="*/ 2147483647 w 2901"/>
                      <a:gd name="T19" fmla="*/ 2147483647 h 2212"/>
                      <a:gd name="T20" fmla="*/ 2147483647 w 2901"/>
                      <a:gd name="T21" fmla="*/ 2147483647 h 2212"/>
                      <a:gd name="T22" fmla="*/ 2147483647 w 2901"/>
                      <a:gd name="T23" fmla="*/ 2147483647 h 2212"/>
                      <a:gd name="T24" fmla="*/ 2147483647 w 2901"/>
                      <a:gd name="T25" fmla="*/ 2147483647 h 2212"/>
                      <a:gd name="T26" fmla="*/ 2147483647 w 2901"/>
                      <a:gd name="T27" fmla="*/ 2147483647 h 2212"/>
                      <a:gd name="T28" fmla="*/ 2147483647 w 2901"/>
                      <a:gd name="T29" fmla="*/ 2147483647 h 2212"/>
                      <a:gd name="T30" fmla="*/ 2147483647 w 2901"/>
                      <a:gd name="T31" fmla="*/ 2147483647 h 2212"/>
                      <a:gd name="T32" fmla="*/ 2147483647 w 2901"/>
                      <a:gd name="T33" fmla="*/ 2147483647 h 2212"/>
                      <a:gd name="T34" fmla="*/ 2147483647 w 2901"/>
                      <a:gd name="T35" fmla="*/ 2147483647 h 2212"/>
                      <a:gd name="T36" fmla="*/ 2147483647 w 2901"/>
                      <a:gd name="T37" fmla="*/ 2147483647 h 2212"/>
                      <a:gd name="T38" fmla="*/ 2147483647 w 2901"/>
                      <a:gd name="T39" fmla="*/ 2147483647 h 2212"/>
                      <a:gd name="T40" fmla="*/ 2147483647 w 2901"/>
                      <a:gd name="T41" fmla="*/ 2147483647 h 2212"/>
                      <a:gd name="T42" fmla="*/ 2147483647 w 2901"/>
                      <a:gd name="T43" fmla="*/ 2147483647 h 2212"/>
                      <a:gd name="T44" fmla="*/ 2147483647 w 2901"/>
                      <a:gd name="T45" fmla="*/ 2147483647 h 2212"/>
                      <a:gd name="T46" fmla="*/ 2147483647 w 2901"/>
                      <a:gd name="T47" fmla="*/ 2147483647 h 2212"/>
                      <a:gd name="T48" fmla="*/ 2147483647 w 2901"/>
                      <a:gd name="T49" fmla="*/ 2147483647 h 2212"/>
                      <a:gd name="T50" fmla="*/ 2147483647 w 2901"/>
                      <a:gd name="T51" fmla="*/ 2147483647 h 2212"/>
                      <a:gd name="T52" fmla="*/ 2147483647 w 2901"/>
                      <a:gd name="T53" fmla="*/ 2147483647 h 2212"/>
                      <a:gd name="T54" fmla="*/ 2147483647 w 2901"/>
                      <a:gd name="T55" fmla="*/ 2147483647 h 2212"/>
                      <a:gd name="T56" fmla="*/ 2147483647 w 2901"/>
                      <a:gd name="T57" fmla="*/ 2147483647 h 2212"/>
                      <a:gd name="T58" fmla="*/ 2147483647 w 2901"/>
                      <a:gd name="T59" fmla="*/ 2147483647 h 2212"/>
                      <a:gd name="T60" fmla="*/ 2147483647 w 2901"/>
                      <a:gd name="T61" fmla="*/ 2147483647 h 2212"/>
                      <a:gd name="T62" fmla="*/ 2147483647 w 2901"/>
                      <a:gd name="T63" fmla="*/ 2147483647 h 2212"/>
                      <a:gd name="T64" fmla="*/ 2147483647 w 2901"/>
                      <a:gd name="T65" fmla="*/ 2147483647 h 2212"/>
                      <a:gd name="T66" fmla="*/ 2147483647 w 2901"/>
                      <a:gd name="T67" fmla="*/ 2147483647 h 2212"/>
                      <a:gd name="T68" fmla="*/ 2147483647 w 2901"/>
                      <a:gd name="T69" fmla="*/ 2147483647 h 2212"/>
                      <a:gd name="T70" fmla="*/ 2147483647 w 2901"/>
                      <a:gd name="T71" fmla="*/ 2147483647 h 2212"/>
                      <a:gd name="T72" fmla="*/ 2147483647 w 2901"/>
                      <a:gd name="T73" fmla="*/ 2147483647 h 2212"/>
                      <a:gd name="T74" fmla="*/ 2147483647 w 2901"/>
                      <a:gd name="T75" fmla="*/ 2147483647 h 2212"/>
                      <a:gd name="T76" fmla="*/ 2147483647 w 2901"/>
                      <a:gd name="T77" fmla="*/ 2147483647 h 2212"/>
                      <a:gd name="T78" fmla="*/ 2147483647 w 2901"/>
                      <a:gd name="T79" fmla="*/ 2147483647 h 2212"/>
                      <a:gd name="T80" fmla="*/ 2147483647 w 2901"/>
                      <a:gd name="T81" fmla="*/ 2147483647 h 2212"/>
                      <a:gd name="T82" fmla="*/ 2147483647 w 2901"/>
                      <a:gd name="T83" fmla="*/ 2147483647 h 2212"/>
                      <a:gd name="T84" fmla="*/ 2147483647 w 2901"/>
                      <a:gd name="T85" fmla="*/ 2147483647 h 2212"/>
                      <a:gd name="T86" fmla="*/ 2147483647 w 2901"/>
                      <a:gd name="T87" fmla="*/ 2147483647 h 2212"/>
                      <a:gd name="T88" fmla="*/ 2147483647 w 2901"/>
                      <a:gd name="T89" fmla="*/ 2147483647 h 2212"/>
                      <a:gd name="T90" fmla="*/ 2147483647 w 2901"/>
                      <a:gd name="T91" fmla="*/ 2147483647 h 2212"/>
                      <a:gd name="T92" fmla="*/ 2147483647 w 2901"/>
                      <a:gd name="T93" fmla="*/ 2147483647 h 2212"/>
                      <a:gd name="T94" fmla="*/ 2147483647 w 2901"/>
                      <a:gd name="T95" fmla="*/ 2147483647 h 2212"/>
                      <a:gd name="T96" fmla="*/ 2147483647 w 2901"/>
                      <a:gd name="T97" fmla="*/ 2147483647 h 2212"/>
                      <a:gd name="T98" fmla="*/ 2147483647 w 2901"/>
                      <a:gd name="T99" fmla="*/ 2147483647 h 2212"/>
                      <a:gd name="T100" fmla="*/ 2147483647 w 2901"/>
                      <a:gd name="T101" fmla="*/ 2147483647 h 2212"/>
                      <a:gd name="T102" fmla="*/ 2147483647 w 2901"/>
                      <a:gd name="T103" fmla="*/ 2147483647 h 2212"/>
                      <a:gd name="T104" fmla="*/ 2147483647 w 2901"/>
                      <a:gd name="T105" fmla="*/ 2147483647 h 2212"/>
                      <a:gd name="T106" fmla="*/ 2147483647 w 2901"/>
                      <a:gd name="T107" fmla="*/ 2147483647 h 2212"/>
                      <a:gd name="T108" fmla="*/ 2147483647 w 2901"/>
                      <a:gd name="T109" fmla="*/ 2147483647 h 2212"/>
                      <a:gd name="T110" fmla="*/ 2147483647 w 2901"/>
                      <a:gd name="T111" fmla="*/ 2147483647 h 2212"/>
                      <a:gd name="T112" fmla="*/ 2147483647 w 2901"/>
                      <a:gd name="T113" fmla="*/ 2147483647 h 2212"/>
                      <a:gd name="T114" fmla="*/ 2147483647 w 2901"/>
                      <a:gd name="T115" fmla="*/ 2147483647 h 2212"/>
                      <a:gd name="T116" fmla="*/ 2147483647 w 2901"/>
                      <a:gd name="T117" fmla="*/ 2147483647 h 2212"/>
                      <a:gd name="T118" fmla="*/ 2147483647 w 2901"/>
                      <a:gd name="T119" fmla="*/ 2147483647 h 2212"/>
                      <a:gd name="T120" fmla="*/ 2147483647 w 2901"/>
                      <a:gd name="T121" fmla="*/ 2147483647 h 2212"/>
                      <a:gd name="T122" fmla="*/ 2147483647 w 2901"/>
                      <a:gd name="T123" fmla="*/ 2147483647 h 2212"/>
                      <a:gd name="T124" fmla="*/ 2147483647 w 2901"/>
                      <a:gd name="T125" fmla="*/ 2147483647 h 2212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  <a:gd name="T162" fmla="*/ 0 60000 65536"/>
                      <a:gd name="T163" fmla="*/ 0 60000 65536"/>
                      <a:gd name="T164" fmla="*/ 0 60000 65536"/>
                      <a:gd name="T165" fmla="*/ 0 60000 65536"/>
                      <a:gd name="T166" fmla="*/ 0 60000 65536"/>
                      <a:gd name="T167" fmla="*/ 0 60000 65536"/>
                      <a:gd name="T168" fmla="*/ 0 60000 65536"/>
                      <a:gd name="T169" fmla="*/ 0 60000 65536"/>
                      <a:gd name="T170" fmla="*/ 0 60000 65536"/>
                      <a:gd name="T171" fmla="*/ 0 60000 65536"/>
                      <a:gd name="T172" fmla="*/ 0 60000 65536"/>
                      <a:gd name="T173" fmla="*/ 0 60000 65536"/>
                      <a:gd name="T174" fmla="*/ 0 60000 65536"/>
                      <a:gd name="T175" fmla="*/ 0 60000 65536"/>
                      <a:gd name="T176" fmla="*/ 0 60000 65536"/>
                      <a:gd name="T177" fmla="*/ 0 60000 65536"/>
                      <a:gd name="T178" fmla="*/ 0 60000 65536"/>
                      <a:gd name="T179" fmla="*/ 0 60000 65536"/>
                      <a:gd name="T180" fmla="*/ 0 60000 65536"/>
                      <a:gd name="T181" fmla="*/ 0 60000 65536"/>
                      <a:gd name="T182" fmla="*/ 0 60000 65536"/>
                      <a:gd name="T183" fmla="*/ 0 60000 65536"/>
                      <a:gd name="T184" fmla="*/ 0 60000 65536"/>
                      <a:gd name="T185" fmla="*/ 0 60000 65536"/>
                      <a:gd name="T186" fmla="*/ 0 60000 65536"/>
                      <a:gd name="T187" fmla="*/ 0 60000 65536"/>
                      <a:gd name="T188" fmla="*/ 0 60000 65536"/>
                      <a:gd name="T189" fmla="*/ 0 w 2901"/>
                      <a:gd name="T190" fmla="*/ 0 h 2212"/>
                      <a:gd name="T191" fmla="*/ 2901 w 2901"/>
                      <a:gd name="T192" fmla="*/ 2212 h 2212"/>
                    </a:gdLst>
                    <a:ahLst/>
                    <a:cxnLst>
                      <a:cxn ang="T126">
                        <a:pos x="T0" y="T1"/>
                      </a:cxn>
                      <a:cxn ang="T127">
                        <a:pos x="T2" y="T3"/>
                      </a:cxn>
                      <a:cxn ang="T128">
                        <a:pos x="T4" y="T5"/>
                      </a:cxn>
                      <a:cxn ang="T129">
                        <a:pos x="T6" y="T7"/>
                      </a:cxn>
                      <a:cxn ang="T130">
                        <a:pos x="T8" y="T9"/>
                      </a:cxn>
                      <a:cxn ang="T131">
                        <a:pos x="T10" y="T11"/>
                      </a:cxn>
                      <a:cxn ang="T132">
                        <a:pos x="T12" y="T13"/>
                      </a:cxn>
                      <a:cxn ang="T133">
                        <a:pos x="T14" y="T15"/>
                      </a:cxn>
                      <a:cxn ang="T134">
                        <a:pos x="T16" y="T17"/>
                      </a:cxn>
                      <a:cxn ang="T135">
                        <a:pos x="T18" y="T19"/>
                      </a:cxn>
                      <a:cxn ang="T136">
                        <a:pos x="T20" y="T21"/>
                      </a:cxn>
                      <a:cxn ang="T137">
                        <a:pos x="T22" y="T23"/>
                      </a:cxn>
                      <a:cxn ang="T138">
                        <a:pos x="T24" y="T25"/>
                      </a:cxn>
                      <a:cxn ang="T139">
                        <a:pos x="T26" y="T27"/>
                      </a:cxn>
                      <a:cxn ang="T140">
                        <a:pos x="T28" y="T29"/>
                      </a:cxn>
                      <a:cxn ang="T141">
                        <a:pos x="T30" y="T31"/>
                      </a:cxn>
                      <a:cxn ang="T142">
                        <a:pos x="T32" y="T33"/>
                      </a:cxn>
                      <a:cxn ang="T143">
                        <a:pos x="T34" y="T35"/>
                      </a:cxn>
                      <a:cxn ang="T144">
                        <a:pos x="T36" y="T37"/>
                      </a:cxn>
                      <a:cxn ang="T145">
                        <a:pos x="T38" y="T39"/>
                      </a:cxn>
                      <a:cxn ang="T146">
                        <a:pos x="T40" y="T41"/>
                      </a:cxn>
                      <a:cxn ang="T147">
                        <a:pos x="T42" y="T43"/>
                      </a:cxn>
                      <a:cxn ang="T148">
                        <a:pos x="T44" y="T45"/>
                      </a:cxn>
                      <a:cxn ang="T149">
                        <a:pos x="T46" y="T47"/>
                      </a:cxn>
                      <a:cxn ang="T150">
                        <a:pos x="T48" y="T49"/>
                      </a:cxn>
                      <a:cxn ang="T151">
                        <a:pos x="T50" y="T51"/>
                      </a:cxn>
                      <a:cxn ang="T152">
                        <a:pos x="T52" y="T53"/>
                      </a:cxn>
                      <a:cxn ang="T153">
                        <a:pos x="T54" y="T55"/>
                      </a:cxn>
                      <a:cxn ang="T154">
                        <a:pos x="T56" y="T57"/>
                      </a:cxn>
                      <a:cxn ang="T155">
                        <a:pos x="T58" y="T59"/>
                      </a:cxn>
                      <a:cxn ang="T156">
                        <a:pos x="T60" y="T61"/>
                      </a:cxn>
                      <a:cxn ang="T157">
                        <a:pos x="T62" y="T63"/>
                      </a:cxn>
                      <a:cxn ang="T158">
                        <a:pos x="T64" y="T65"/>
                      </a:cxn>
                      <a:cxn ang="T159">
                        <a:pos x="T66" y="T67"/>
                      </a:cxn>
                      <a:cxn ang="T160">
                        <a:pos x="T68" y="T69"/>
                      </a:cxn>
                      <a:cxn ang="T161">
                        <a:pos x="T70" y="T71"/>
                      </a:cxn>
                      <a:cxn ang="T162">
                        <a:pos x="T72" y="T73"/>
                      </a:cxn>
                      <a:cxn ang="T163">
                        <a:pos x="T74" y="T75"/>
                      </a:cxn>
                      <a:cxn ang="T164">
                        <a:pos x="T76" y="T77"/>
                      </a:cxn>
                      <a:cxn ang="T165">
                        <a:pos x="T78" y="T79"/>
                      </a:cxn>
                      <a:cxn ang="T166">
                        <a:pos x="T80" y="T81"/>
                      </a:cxn>
                      <a:cxn ang="T167">
                        <a:pos x="T82" y="T83"/>
                      </a:cxn>
                      <a:cxn ang="T168">
                        <a:pos x="T84" y="T85"/>
                      </a:cxn>
                      <a:cxn ang="T169">
                        <a:pos x="T86" y="T87"/>
                      </a:cxn>
                      <a:cxn ang="T170">
                        <a:pos x="T88" y="T89"/>
                      </a:cxn>
                      <a:cxn ang="T171">
                        <a:pos x="T90" y="T91"/>
                      </a:cxn>
                      <a:cxn ang="T172">
                        <a:pos x="T92" y="T93"/>
                      </a:cxn>
                      <a:cxn ang="T173">
                        <a:pos x="T94" y="T95"/>
                      </a:cxn>
                      <a:cxn ang="T174">
                        <a:pos x="T96" y="T97"/>
                      </a:cxn>
                      <a:cxn ang="T175">
                        <a:pos x="T98" y="T99"/>
                      </a:cxn>
                      <a:cxn ang="T176">
                        <a:pos x="T100" y="T101"/>
                      </a:cxn>
                      <a:cxn ang="T177">
                        <a:pos x="T102" y="T103"/>
                      </a:cxn>
                      <a:cxn ang="T178">
                        <a:pos x="T104" y="T105"/>
                      </a:cxn>
                      <a:cxn ang="T179">
                        <a:pos x="T106" y="T107"/>
                      </a:cxn>
                      <a:cxn ang="T180">
                        <a:pos x="T108" y="T109"/>
                      </a:cxn>
                      <a:cxn ang="T181">
                        <a:pos x="T110" y="T111"/>
                      </a:cxn>
                      <a:cxn ang="T182">
                        <a:pos x="T112" y="T113"/>
                      </a:cxn>
                      <a:cxn ang="T183">
                        <a:pos x="T114" y="T115"/>
                      </a:cxn>
                      <a:cxn ang="T184">
                        <a:pos x="T116" y="T117"/>
                      </a:cxn>
                      <a:cxn ang="T185">
                        <a:pos x="T118" y="T119"/>
                      </a:cxn>
                      <a:cxn ang="T186">
                        <a:pos x="T120" y="T121"/>
                      </a:cxn>
                      <a:cxn ang="T187">
                        <a:pos x="T122" y="T123"/>
                      </a:cxn>
                      <a:cxn ang="T188">
                        <a:pos x="T124" y="T125"/>
                      </a:cxn>
                    </a:cxnLst>
                    <a:rect l="T189" t="T190" r="T191" b="T192"/>
                    <a:pathLst>
                      <a:path w="2901" h="2212">
                        <a:moveTo>
                          <a:pt x="2898" y="2000"/>
                        </a:moveTo>
                        <a:lnTo>
                          <a:pt x="2896" y="2000"/>
                        </a:lnTo>
                        <a:lnTo>
                          <a:pt x="2896" y="1999"/>
                        </a:lnTo>
                        <a:lnTo>
                          <a:pt x="2898" y="1999"/>
                        </a:lnTo>
                        <a:lnTo>
                          <a:pt x="2898" y="1997"/>
                        </a:lnTo>
                        <a:lnTo>
                          <a:pt x="2896" y="1997"/>
                        </a:lnTo>
                        <a:lnTo>
                          <a:pt x="2898" y="1997"/>
                        </a:lnTo>
                        <a:lnTo>
                          <a:pt x="2898" y="1995"/>
                        </a:lnTo>
                        <a:lnTo>
                          <a:pt x="2898" y="1993"/>
                        </a:lnTo>
                        <a:lnTo>
                          <a:pt x="2899" y="1993"/>
                        </a:lnTo>
                        <a:lnTo>
                          <a:pt x="2901" y="1993"/>
                        </a:lnTo>
                        <a:lnTo>
                          <a:pt x="2901" y="1995"/>
                        </a:lnTo>
                        <a:lnTo>
                          <a:pt x="2901" y="1997"/>
                        </a:lnTo>
                        <a:lnTo>
                          <a:pt x="2901" y="1999"/>
                        </a:lnTo>
                        <a:lnTo>
                          <a:pt x="2899" y="1999"/>
                        </a:lnTo>
                        <a:lnTo>
                          <a:pt x="2898" y="2000"/>
                        </a:lnTo>
                        <a:close/>
                        <a:moveTo>
                          <a:pt x="1448" y="2062"/>
                        </a:moveTo>
                        <a:lnTo>
                          <a:pt x="1446" y="2060"/>
                        </a:lnTo>
                        <a:lnTo>
                          <a:pt x="1444" y="2060"/>
                        </a:lnTo>
                        <a:lnTo>
                          <a:pt x="1444" y="2058"/>
                        </a:lnTo>
                        <a:lnTo>
                          <a:pt x="1446" y="2058"/>
                        </a:lnTo>
                        <a:lnTo>
                          <a:pt x="1446" y="2056"/>
                        </a:lnTo>
                        <a:lnTo>
                          <a:pt x="1444" y="2056"/>
                        </a:lnTo>
                        <a:lnTo>
                          <a:pt x="1444" y="2054"/>
                        </a:lnTo>
                        <a:lnTo>
                          <a:pt x="1446" y="2054"/>
                        </a:lnTo>
                        <a:lnTo>
                          <a:pt x="1446" y="2052"/>
                        </a:lnTo>
                        <a:lnTo>
                          <a:pt x="1448" y="2052"/>
                        </a:lnTo>
                        <a:lnTo>
                          <a:pt x="1448" y="2054"/>
                        </a:lnTo>
                        <a:lnTo>
                          <a:pt x="1450" y="2056"/>
                        </a:lnTo>
                        <a:lnTo>
                          <a:pt x="1452" y="2058"/>
                        </a:lnTo>
                        <a:lnTo>
                          <a:pt x="1450" y="2058"/>
                        </a:lnTo>
                        <a:lnTo>
                          <a:pt x="1450" y="2060"/>
                        </a:lnTo>
                        <a:lnTo>
                          <a:pt x="1448" y="2060"/>
                        </a:lnTo>
                        <a:lnTo>
                          <a:pt x="1448" y="2062"/>
                        </a:lnTo>
                        <a:close/>
                        <a:moveTo>
                          <a:pt x="1438" y="2054"/>
                        </a:moveTo>
                        <a:lnTo>
                          <a:pt x="1436" y="2054"/>
                        </a:lnTo>
                        <a:lnTo>
                          <a:pt x="1436" y="2056"/>
                        </a:lnTo>
                        <a:lnTo>
                          <a:pt x="1434" y="2056"/>
                        </a:lnTo>
                        <a:lnTo>
                          <a:pt x="1434" y="2054"/>
                        </a:lnTo>
                        <a:lnTo>
                          <a:pt x="1432" y="2054"/>
                        </a:lnTo>
                        <a:lnTo>
                          <a:pt x="1432" y="2052"/>
                        </a:lnTo>
                        <a:lnTo>
                          <a:pt x="1434" y="2052"/>
                        </a:lnTo>
                        <a:lnTo>
                          <a:pt x="1436" y="2052"/>
                        </a:lnTo>
                        <a:lnTo>
                          <a:pt x="1438" y="2052"/>
                        </a:lnTo>
                        <a:lnTo>
                          <a:pt x="1438" y="2054"/>
                        </a:lnTo>
                        <a:close/>
                        <a:moveTo>
                          <a:pt x="1423" y="2052"/>
                        </a:moveTo>
                        <a:lnTo>
                          <a:pt x="1425" y="2052"/>
                        </a:lnTo>
                        <a:lnTo>
                          <a:pt x="1425" y="2054"/>
                        </a:lnTo>
                        <a:lnTo>
                          <a:pt x="1427" y="2054"/>
                        </a:lnTo>
                        <a:lnTo>
                          <a:pt x="1427" y="2056"/>
                        </a:lnTo>
                        <a:lnTo>
                          <a:pt x="1429" y="2056"/>
                        </a:lnTo>
                        <a:lnTo>
                          <a:pt x="1431" y="2056"/>
                        </a:lnTo>
                        <a:lnTo>
                          <a:pt x="1431" y="2054"/>
                        </a:lnTo>
                        <a:lnTo>
                          <a:pt x="1431" y="2056"/>
                        </a:lnTo>
                        <a:lnTo>
                          <a:pt x="1432" y="2056"/>
                        </a:lnTo>
                        <a:lnTo>
                          <a:pt x="1431" y="2056"/>
                        </a:lnTo>
                        <a:lnTo>
                          <a:pt x="1431" y="2058"/>
                        </a:lnTo>
                        <a:lnTo>
                          <a:pt x="1429" y="2058"/>
                        </a:lnTo>
                        <a:lnTo>
                          <a:pt x="1431" y="2060"/>
                        </a:lnTo>
                        <a:lnTo>
                          <a:pt x="1429" y="2060"/>
                        </a:lnTo>
                        <a:lnTo>
                          <a:pt x="1427" y="2060"/>
                        </a:lnTo>
                        <a:lnTo>
                          <a:pt x="1427" y="2062"/>
                        </a:lnTo>
                        <a:lnTo>
                          <a:pt x="1425" y="2062"/>
                        </a:lnTo>
                        <a:lnTo>
                          <a:pt x="1423" y="2062"/>
                        </a:lnTo>
                        <a:lnTo>
                          <a:pt x="1421" y="2062"/>
                        </a:lnTo>
                        <a:lnTo>
                          <a:pt x="1419" y="2062"/>
                        </a:lnTo>
                        <a:lnTo>
                          <a:pt x="1419" y="2060"/>
                        </a:lnTo>
                        <a:lnTo>
                          <a:pt x="1417" y="2060"/>
                        </a:lnTo>
                        <a:lnTo>
                          <a:pt x="1417" y="2058"/>
                        </a:lnTo>
                        <a:lnTo>
                          <a:pt x="1417" y="2056"/>
                        </a:lnTo>
                        <a:lnTo>
                          <a:pt x="1417" y="2054"/>
                        </a:lnTo>
                        <a:lnTo>
                          <a:pt x="1417" y="2052"/>
                        </a:lnTo>
                        <a:lnTo>
                          <a:pt x="1419" y="2052"/>
                        </a:lnTo>
                        <a:lnTo>
                          <a:pt x="1421" y="2052"/>
                        </a:lnTo>
                        <a:lnTo>
                          <a:pt x="1423" y="2052"/>
                        </a:lnTo>
                        <a:close/>
                        <a:moveTo>
                          <a:pt x="1611" y="2022"/>
                        </a:moveTo>
                        <a:lnTo>
                          <a:pt x="1611" y="2024"/>
                        </a:lnTo>
                        <a:lnTo>
                          <a:pt x="1613" y="2024"/>
                        </a:lnTo>
                        <a:lnTo>
                          <a:pt x="1615" y="2024"/>
                        </a:lnTo>
                        <a:lnTo>
                          <a:pt x="1615" y="2025"/>
                        </a:lnTo>
                        <a:lnTo>
                          <a:pt x="1615" y="2027"/>
                        </a:lnTo>
                        <a:lnTo>
                          <a:pt x="1617" y="2027"/>
                        </a:lnTo>
                        <a:lnTo>
                          <a:pt x="1619" y="2027"/>
                        </a:lnTo>
                        <a:lnTo>
                          <a:pt x="1619" y="2029"/>
                        </a:lnTo>
                        <a:lnTo>
                          <a:pt x="1621" y="2029"/>
                        </a:lnTo>
                        <a:lnTo>
                          <a:pt x="1621" y="2031"/>
                        </a:lnTo>
                        <a:lnTo>
                          <a:pt x="1619" y="2031"/>
                        </a:lnTo>
                        <a:lnTo>
                          <a:pt x="1621" y="2031"/>
                        </a:lnTo>
                        <a:lnTo>
                          <a:pt x="1621" y="2033"/>
                        </a:lnTo>
                        <a:lnTo>
                          <a:pt x="1621" y="2035"/>
                        </a:lnTo>
                        <a:lnTo>
                          <a:pt x="1619" y="2035"/>
                        </a:lnTo>
                        <a:lnTo>
                          <a:pt x="1619" y="2037"/>
                        </a:lnTo>
                        <a:lnTo>
                          <a:pt x="1621" y="2037"/>
                        </a:lnTo>
                        <a:lnTo>
                          <a:pt x="1621" y="2039"/>
                        </a:lnTo>
                        <a:lnTo>
                          <a:pt x="1621" y="2041"/>
                        </a:lnTo>
                        <a:lnTo>
                          <a:pt x="1619" y="2041"/>
                        </a:lnTo>
                        <a:lnTo>
                          <a:pt x="1619" y="2043"/>
                        </a:lnTo>
                        <a:lnTo>
                          <a:pt x="1619" y="2045"/>
                        </a:lnTo>
                        <a:lnTo>
                          <a:pt x="1621" y="2045"/>
                        </a:lnTo>
                        <a:lnTo>
                          <a:pt x="1621" y="2047"/>
                        </a:lnTo>
                        <a:lnTo>
                          <a:pt x="1621" y="2048"/>
                        </a:lnTo>
                        <a:lnTo>
                          <a:pt x="1623" y="2048"/>
                        </a:lnTo>
                        <a:lnTo>
                          <a:pt x="1623" y="2050"/>
                        </a:lnTo>
                        <a:lnTo>
                          <a:pt x="1623" y="2052"/>
                        </a:lnTo>
                        <a:lnTo>
                          <a:pt x="1624" y="2052"/>
                        </a:lnTo>
                        <a:lnTo>
                          <a:pt x="1624" y="2054"/>
                        </a:lnTo>
                        <a:lnTo>
                          <a:pt x="1626" y="2054"/>
                        </a:lnTo>
                        <a:lnTo>
                          <a:pt x="1628" y="2054"/>
                        </a:lnTo>
                        <a:lnTo>
                          <a:pt x="1628" y="2056"/>
                        </a:lnTo>
                        <a:lnTo>
                          <a:pt x="1630" y="2056"/>
                        </a:lnTo>
                        <a:lnTo>
                          <a:pt x="1630" y="2058"/>
                        </a:lnTo>
                        <a:lnTo>
                          <a:pt x="1630" y="2060"/>
                        </a:lnTo>
                        <a:lnTo>
                          <a:pt x="1628" y="2060"/>
                        </a:lnTo>
                        <a:lnTo>
                          <a:pt x="1628" y="2062"/>
                        </a:lnTo>
                        <a:lnTo>
                          <a:pt x="1630" y="2062"/>
                        </a:lnTo>
                        <a:lnTo>
                          <a:pt x="1630" y="2064"/>
                        </a:lnTo>
                        <a:lnTo>
                          <a:pt x="1630" y="2066"/>
                        </a:lnTo>
                        <a:lnTo>
                          <a:pt x="1630" y="2068"/>
                        </a:lnTo>
                        <a:lnTo>
                          <a:pt x="1632" y="2068"/>
                        </a:lnTo>
                        <a:lnTo>
                          <a:pt x="1632" y="2070"/>
                        </a:lnTo>
                        <a:lnTo>
                          <a:pt x="1632" y="2072"/>
                        </a:lnTo>
                        <a:lnTo>
                          <a:pt x="1632" y="2073"/>
                        </a:lnTo>
                        <a:lnTo>
                          <a:pt x="1634" y="2073"/>
                        </a:lnTo>
                        <a:lnTo>
                          <a:pt x="1634" y="2075"/>
                        </a:lnTo>
                        <a:lnTo>
                          <a:pt x="1634" y="2077"/>
                        </a:lnTo>
                        <a:lnTo>
                          <a:pt x="1634" y="2079"/>
                        </a:lnTo>
                        <a:lnTo>
                          <a:pt x="1634" y="2081"/>
                        </a:lnTo>
                        <a:lnTo>
                          <a:pt x="1634" y="2083"/>
                        </a:lnTo>
                        <a:lnTo>
                          <a:pt x="1634" y="2085"/>
                        </a:lnTo>
                        <a:lnTo>
                          <a:pt x="1632" y="2085"/>
                        </a:lnTo>
                        <a:lnTo>
                          <a:pt x="1632" y="2087"/>
                        </a:lnTo>
                        <a:lnTo>
                          <a:pt x="1632" y="2089"/>
                        </a:lnTo>
                        <a:lnTo>
                          <a:pt x="1632" y="2091"/>
                        </a:lnTo>
                        <a:lnTo>
                          <a:pt x="1630" y="2091"/>
                        </a:lnTo>
                        <a:lnTo>
                          <a:pt x="1630" y="2093"/>
                        </a:lnTo>
                        <a:lnTo>
                          <a:pt x="1630" y="2095"/>
                        </a:lnTo>
                        <a:lnTo>
                          <a:pt x="1630" y="2096"/>
                        </a:lnTo>
                        <a:lnTo>
                          <a:pt x="1630" y="2098"/>
                        </a:lnTo>
                        <a:lnTo>
                          <a:pt x="1630" y="2100"/>
                        </a:lnTo>
                        <a:lnTo>
                          <a:pt x="1630" y="2102"/>
                        </a:lnTo>
                        <a:lnTo>
                          <a:pt x="1630" y="2104"/>
                        </a:lnTo>
                        <a:lnTo>
                          <a:pt x="1630" y="2106"/>
                        </a:lnTo>
                        <a:lnTo>
                          <a:pt x="1632" y="2106"/>
                        </a:lnTo>
                        <a:lnTo>
                          <a:pt x="1632" y="2108"/>
                        </a:lnTo>
                        <a:lnTo>
                          <a:pt x="1632" y="2110"/>
                        </a:lnTo>
                        <a:lnTo>
                          <a:pt x="1634" y="2110"/>
                        </a:lnTo>
                        <a:lnTo>
                          <a:pt x="1634" y="2112"/>
                        </a:lnTo>
                        <a:lnTo>
                          <a:pt x="1636" y="2112"/>
                        </a:lnTo>
                        <a:lnTo>
                          <a:pt x="1636" y="2114"/>
                        </a:lnTo>
                        <a:lnTo>
                          <a:pt x="1638" y="2114"/>
                        </a:lnTo>
                        <a:lnTo>
                          <a:pt x="1638" y="2116"/>
                        </a:lnTo>
                        <a:lnTo>
                          <a:pt x="1638" y="2118"/>
                        </a:lnTo>
                        <a:lnTo>
                          <a:pt x="1638" y="2120"/>
                        </a:lnTo>
                        <a:lnTo>
                          <a:pt x="1640" y="2120"/>
                        </a:lnTo>
                        <a:lnTo>
                          <a:pt x="1640" y="2121"/>
                        </a:lnTo>
                        <a:lnTo>
                          <a:pt x="1638" y="2121"/>
                        </a:lnTo>
                        <a:lnTo>
                          <a:pt x="1638" y="2123"/>
                        </a:lnTo>
                        <a:lnTo>
                          <a:pt x="1640" y="2123"/>
                        </a:lnTo>
                        <a:lnTo>
                          <a:pt x="1640" y="2125"/>
                        </a:lnTo>
                        <a:lnTo>
                          <a:pt x="1640" y="2127"/>
                        </a:lnTo>
                        <a:lnTo>
                          <a:pt x="1640" y="2129"/>
                        </a:lnTo>
                        <a:lnTo>
                          <a:pt x="1640" y="2131"/>
                        </a:lnTo>
                        <a:lnTo>
                          <a:pt x="1638" y="2131"/>
                        </a:lnTo>
                        <a:lnTo>
                          <a:pt x="1638" y="2133"/>
                        </a:lnTo>
                        <a:lnTo>
                          <a:pt x="1638" y="2135"/>
                        </a:lnTo>
                        <a:lnTo>
                          <a:pt x="1638" y="2137"/>
                        </a:lnTo>
                        <a:lnTo>
                          <a:pt x="1640" y="2139"/>
                        </a:lnTo>
                        <a:lnTo>
                          <a:pt x="1640" y="2141"/>
                        </a:lnTo>
                        <a:lnTo>
                          <a:pt x="1638" y="2143"/>
                        </a:lnTo>
                        <a:lnTo>
                          <a:pt x="1638" y="2144"/>
                        </a:lnTo>
                        <a:lnTo>
                          <a:pt x="1636" y="2144"/>
                        </a:lnTo>
                        <a:lnTo>
                          <a:pt x="1636" y="2146"/>
                        </a:lnTo>
                        <a:lnTo>
                          <a:pt x="1634" y="2146"/>
                        </a:lnTo>
                        <a:lnTo>
                          <a:pt x="1632" y="2148"/>
                        </a:lnTo>
                        <a:lnTo>
                          <a:pt x="1630" y="2148"/>
                        </a:lnTo>
                        <a:lnTo>
                          <a:pt x="1630" y="2150"/>
                        </a:lnTo>
                        <a:lnTo>
                          <a:pt x="1630" y="2152"/>
                        </a:lnTo>
                        <a:lnTo>
                          <a:pt x="1628" y="2152"/>
                        </a:lnTo>
                        <a:lnTo>
                          <a:pt x="1628" y="2154"/>
                        </a:lnTo>
                        <a:lnTo>
                          <a:pt x="1626" y="2154"/>
                        </a:lnTo>
                        <a:lnTo>
                          <a:pt x="1626" y="2156"/>
                        </a:lnTo>
                        <a:lnTo>
                          <a:pt x="1624" y="2156"/>
                        </a:lnTo>
                        <a:lnTo>
                          <a:pt x="1624" y="2158"/>
                        </a:lnTo>
                        <a:lnTo>
                          <a:pt x="1624" y="2160"/>
                        </a:lnTo>
                        <a:lnTo>
                          <a:pt x="1624" y="2162"/>
                        </a:lnTo>
                        <a:lnTo>
                          <a:pt x="1624" y="2164"/>
                        </a:lnTo>
                        <a:lnTo>
                          <a:pt x="1624" y="2166"/>
                        </a:lnTo>
                        <a:lnTo>
                          <a:pt x="1624" y="2168"/>
                        </a:lnTo>
                        <a:lnTo>
                          <a:pt x="1624" y="2169"/>
                        </a:lnTo>
                        <a:lnTo>
                          <a:pt x="1624" y="2171"/>
                        </a:lnTo>
                        <a:lnTo>
                          <a:pt x="1626" y="2171"/>
                        </a:lnTo>
                        <a:lnTo>
                          <a:pt x="1626" y="2173"/>
                        </a:lnTo>
                        <a:lnTo>
                          <a:pt x="1626" y="2175"/>
                        </a:lnTo>
                        <a:lnTo>
                          <a:pt x="1626" y="2177"/>
                        </a:lnTo>
                        <a:lnTo>
                          <a:pt x="1626" y="2179"/>
                        </a:lnTo>
                        <a:lnTo>
                          <a:pt x="1624" y="2179"/>
                        </a:lnTo>
                        <a:lnTo>
                          <a:pt x="1624" y="2181"/>
                        </a:lnTo>
                        <a:lnTo>
                          <a:pt x="1623" y="2181"/>
                        </a:lnTo>
                        <a:lnTo>
                          <a:pt x="1623" y="2183"/>
                        </a:lnTo>
                        <a:lnTo>
                          <a:pt x="1623" y="2185"/>
                        </a:lnTo>
                        <a:lnTo>
                          <a:pt x="1624" y="2187"/>
                        </a:lnTo>
                        <a:lnTo>
                          <a:pt x="1624" y="2189"/>
                        </a:lnTo>
                        <a:lnTo>
                          <a:pt x="1626" y="2189"/>
                        </a:lnTo>
                        <a:lnTo>
                          <a:pt x="1626" y="2191"/>
                        </a:lnTo>
                        <a:lnTo>
                          <a:pt x="1626" y="2192"/>
                        </a:lnTo>
                        <a:lnTo>
                          <a:pt x="1624" y="2192"/>
                        </a:lnTo>
                        <a:lnTo>
                          <a:pt x="1624" y="2194"/>
                        </a:lnTo>
                        <a:lnTo>
                          <a:pt x="1626" y="2194"/>
                        </a:lnTo>
                        <a:lnTo>
                          <a:pt x="1624" y="2194"/>
                        </a:lnTo>
                        <a:lnTo>
                          <a:pt x="1626" y="2194"/>
                        </a:lnTo>
                        <a:lnTo>
                          <a:pt x="1624" y="2194"/>
                        </a:lnTo>
                        <a:lnTo>
                          <a:pt x="1626" y="2194"/>
                        </a:lnTo>
                        <a:lnTo>
                          <a:pt x="1624" y="2194"/>
                        </a:lnTo>
                        <a:lnTo>
                          <a:pt x="1624" y="2196"/>
                        </a:lnTo>
                        <a:lnTo>
                          <a:pt x="1624" y="2194"/>
                        </a:lnTo>
                        <a:lnTo>
                          <a:pt x="1623" y="2194"/>
                        </a:lnTo>
                        <a:lnTo>
                          <a:pt x="1623" y="2192"/>
                        </a:lnTo>
                        <a:lnTo>
                          <a:pt x="1621" y="2192"/>
                        </a:lnTo>
                        <a:lnTo>
                          <a:pt x="1619" y="2192"/>
                        </a:lnTo>
                        <a:lnTo>
                          <a:pt x="1617" y="2192"/>
                        </a:lnTo>
                        <a:lnTo>
                          <a:pt x="1617" y="2191"/>
                        </a:lnTo>
                        <a:lnTo>
                          <a:pt x="1617" y="2192"/>
                        </a:lnTo>
                        <a:lnTo>
                          <a:pt x="1615" y="2192"/>
                        </a:lnTo>
                        <a:lnTo>
                          <a:pt x="1615" y="2191"/>
                        </a:lnTo>
                        <a:lnTo>
                          <a:pt x="1615" y="2192"/>
                        </a:lnTo>
                        <a:lnTo>
                          <a:pt x="1615" y="2191"/>
                        </a:lnTo>
                        <a:lnTo>
                          <a:pt x="1613" y="2191"/>
                        </a:lnTo>
                        <a:lnTo>
                          <a:pt x="1613" y="2192"/>
                        </a:lnTo>
                        <a:lnTo>
                          <a:pt x="1611" y="2192"/>
                        </a:lnTo>
                        <a:lnTo>
                          <a:pt x="1609" y="2192"/>
                        </a:lnTo>
                        <a:lnTo>
                          <a:pt x="1609" y="2194"/>
                        </a:lnTo>
                        <a:lnTo>
                          <a:pt x="1607" y="2194"/>
                        </a:lnTo>
                        <a:lnTo>
                          <a:pt x="1605" y="2194"/>
                        </a:lnTo>
                        <a:lnTo>
                          <a:pt x="1605" y="2196"/>
                        </a:lnTo>
                        <a:lnTo>
                          <a:pt x="1603" y="2196"/>
                        </a:lnTo>
                        <a:lnTo>
                          <a:pt x="1605" y="2196"/>
                        </a:lnTo>
                        <a:lnTo>
                          <a:pt x="1603" y="2196"/>
                        </a:lnTo>
                        <a:lnTo>
                          <a:pt x="1601" y="2196"/>
                        </a:lnTo>
                        <a:lnTo>
                          <a:pt x="1601" y="2194"/>
                        </a:lnTo>
                        <a:lnTo>
                          <a:pt x="1600" y="2194"/>
                        </a:lnTo>
                        <a:lnTo>
                          <a:pt x="1598" y="2194"/>
                        </a:lnTo>
                        <a:lnTo>
                          <a:pt x="1596" y="2194"/>
                        </a:lnTo>
                        <a:lnTo>
                          <a:pt x="1594" y="2194"/>
                        </a:lnTo>
                        <a:lnTo>
                          <a:pt x="1596" y="2194"/>
                        </a:lnTo>
                        <a:lnTo>
                          <a:pt x="1594" y="2194"/>
                        </a:lnTo>
                        <a:lnTo>
                          <a:pt x="1594" y="2192"/>
                        </a:lnTo>
                        <a:lnTo>
                          <a:pt x="1594" y="2194"/>
                        </a:lnTo>
                        <a:lnTo>
                          <a:pt x="1592" y="2194"/>
                        </a:lnTo>
                        <a:lnTo>
                          <a:pt x="1592" y="2192"/>
                        </a:lnTo>
                        <a:lnTo>
                          <a:pt x="1592" y="2194"/>
                        </a:lnTo>
                        <a:lnTo>
                          <a:pt x="1592" y="2192"/>
                        </a:lnTo>
                        <a:lnTo>
                          <a:pt x="1590" y="2192"/>
                        </a:lnTo>
                        <a:lnTo>
                          <a:pt x="1590" y="2191"/>
                        </a:lnTo>
                        <a:lnTo>
                          <a:pt x="1592" y="2191"/>
                        </a:lnTo>
                        <a:lnTo>
                          <a:pt x="1592" y="2189"/>
                        </a:lnTo>
                        <a:lnTo>
                          <a:pt x="1590" y="2189"/>
                        </a:lnTo>
                        <a:lnTo>
                          <a:pt x="1590" y="2187"/>
                        </a:lnTo>
                        <a:lnTo>
                          <a:pt x="1590" y="2185"/>
                        </a:lnTo>
                        <a:lnTo>
                          <a:pt x="1588" y="2183"/>
                        </a:lnTo>
                        <a:lnTo>
                          <a:pt x="1588" y="2181"/>
                        </a:lnTo>
                        <a:lnTo>
                          <a:pt x="1588" y="2179"/>
                        </a:lnTo>
                        <a:lnTo>
                          <a:pt x="1586" y="2177"/>
                        </a:lnTo>
                        <a:lnTo>
                          <a:pt x="1586" y="2175"/>
                        </a:lnTo>
                        <a:lnTo>
                          <a:pt x="1584" y="2173"/>
                        </a:lnTo>
                        <a:lnTo>
                          <a:pt x="1582" y="2171"/>
                        </a:lnTo>
                        <a:lnTo>
                          <a:pt x="1582" y="2169"/>
                        </a:lnTo>
                        <a:lnTo>
                          <a:pt x="1580" y="2169"/>
                        </a:lnTo>
                        <a:lnTo>
                          <a:pt x="1578" y="2168"/>
                        </a:lnTo>
                        <a:lnTo>
                          <a:pt x="1576" y="2168"/>
                        </a:lnTo>
                        <a:lnTo>
                          <a:pt x="1576" y="2166"/>
                        </a:lnTo>
                        <a:lnTo>
                          <a:pt x="1575" y="2166"/>
                        </a:lnTo>
                        <a:lnTo>
                          <a:pt x="1573" y="2164"/>
                        </a:lnTo>
                        <a:lnTo>
                          <a:pt x="1571" y="2164"/>
                        </a:lnTo>
                        <a:lnTo>
                          <a:pt x="1569" y="2164"/>
                        </a:lnTo>
                        <a:lnTo>
                          <a:pt x="1567" y="2164"/>
                        </a:lnTo>
                        <a:lnTo>
                          <a:pt x="1565" y="2164"/>
                        </a:lnTo>
                        <a:lnTo>
                          <a:pt x="1563" y="2164"/>
                        </a:lnTo>
                        <a:lnTo>
                          <a:pt x="1561" y="2164"/>
                        </a:lnTo>
                        <a:lnTo>
                          <a:pt x="1561" y="2166"/>
                        </a:lnTo>
                        <a:lnTo>
                          <a:pt x="1559" y="2166"/>
                        </a:lnTo>
                        <a:lnTo>
                          <a:pt x="1557" y="2166"/>
                        </a:lnTo>
                        <a:lnTo>
                          <a:pt x="1557" y="2168"/>
                        </a:lnTo>
                        <a:lnTo>
                          <a:pt x="1555" y="2168"/>
                        </a:lnTo>
                        <a:lnTo>
                          <a:pt x="1553" y="2168"/>
                        </a:lnTo>
                        <a:lnTo>
                          <a:pt x="1551" y="2168"/>
                        </a:lnTo>
                        <a:lnTo>
                          <a:pt x="1551" y="2169"/>
                        </a:lnTo>
                        <a:lnTo>
                          <a:pt x="1551" y="2171"/>
                        </a:lnTo>
                        <a:lnTo>
                          <a:pt x="1550" y="2171"/>
                        </a:lnTo>
                        <a:lnTo>
                          <a:pt x="1548" y="2171"/>
                        </a:lnTo>
                        <a:lnTo>
                          <a:pt x="1546" y="2171"/>
                        </a:lnTo>
                        <a:lnTo>
                          <a:pt x="1546" y="2173"/>
                        </a:lnTo>
                        <a:lnTo>
                          <a:pt x="1544" y="2173"/>
                        </a:lnTo>
                        <a:lnTo>
                          <a:pt x="1542" y="2173"/>
                        </a:lnTo>
                        <a:lnTo>
                          <a:pt x="1540" y="2173"/>
                        </a:lnTo>
                        <a:lnTo>
                          <a:pt x="1540" y="2171"/>
                        </a:lnTo>
                        <a:lnTo>
                          <a:pt x="1538" y="2171"/>
                        </a:lnTo>
                        <a:lnTo>
                          <a:pt x="1540" y="2171"/>
                        </a:lnTo>
                        <a:lnTo>
                          <a:pt x="1540" y="2169"/>
                        </a:lnTo>
                        <a:lnTo>
                          <a:pt x="1538" y="2169"/>
                        </a:lnTo>
                        <a:lnTo>
                          <a:pt x="1540" y="2169"/>
                        </a:lnTo>
                        <a:lnTo>
                          <a:pt x="1540" y="2168"/>
                        </a:lnTo>
                        <a:lnTo>
                          <a:pt x="1542" y="2168"/>
                        </a:lnTo>
                        <a:lnTo>
                          <a:pt x="1540" y="2168"/>
                        </a:lnTo>
                        <a:lnTo>
                          <a:pt x="1540" y="2166"/>
                        </a:lnTo>
                        <a:lnTo>
                          <a:pt x="1540" y="2168"/>
                        </a:lnTo>
                        <a:lnTo>
                          <a:pt x="1540" y="2166"/>
                        </a:lnTo>
                        <a:lnTo>
                          <a:pt x="1542" y="2166"/>
                        </a:lnTo>
                        <a:lnTo>
                          <a:pt x="1540" y="2166"/>
                        </a:lnTo>
                        <a:lnTo>
                          <a:pt x="1542" y="2166"/>
                        </a:lnTo>
                        <a:lnTo>
                          <a:pt x="1540" y="2166"/>
                        </a:lnTo>
                        <a:lnTo>
                          <a:pt x="1540" y="2164"/>
                        </a:lnTo>
                        <a:lnTo>
                          <a:pt x="1542" y="2164"/>
                        </a:lnTo>
                        <a:lnTo>
                          <a:pt x="1542" y="2162"/>
                        </a:lnTo>
                        <a:lnTo>
                          <a:pt x="1540" y="2162"/>
                        </a:lnTo>
                        <a:lnTo>
                          <a:pt x="1540" y="2160"/>
                        </a:lnTo>
                        <a:lnTo>
                          <a:pt x="1540" y="2158"/>
                        </a:lnTo>
                        <a:lnTo>
                          <a:pt x="1542" y="2158"/>
                        </a:lnTo>
                        <a:lnTo>
                          <a:pt x="1542" y="2156"/>
                        </a:lnTo>
                        <a:lnTo>
                          <a:pt x="1540" y="2156"/>
                        </a:lnTo>
                        <a:lnTo>
                          <a:pt x="1540" y="2154"/>
                        </a:lnTo>
                        <a:lnTo>
                          <a:pt x="1542" y="2154"/>
                        </a:lnTo>
                        <a:lnTo>
                          <a:pt x="1542" y="2152"/>
                        </a:lnTo>
                        <a:lnTo>
                          <a:pt x="1544" y="2152"/>
                        </a:lnTo>
                        <a:lnTo>
                          <a:pt x="1546" y="2152"/>
                        </a:lnTo>
                        <a:lnTo>
                          <a:pt x="1546" y="2150"/>
                        </a:lnTo>
                        <a:lnTo>
                          <a:pt x="1548" y="2150"/>
                        </a:lnTo>
                        <a:lnTo>
                          <a:pt x="1550" y="2150"/>
                        </a:lnTo>
                        <a:lnTo>
                          <a:pt x="1548" y="2150"/>
                        </a:lnTo>
                        <a:lnTo>
                          <a:pt x="1548" y="2148"/>
                        </a:lnTo>
                        <a:lnTo>
                          <a:pt x="1550" y="2148"/>
                        </a:lnTo>
                        <a:lnTo>
                          <a:pt x="1550" y="2150"/>
                        </a:lnTo>
                        <a:lnTo>
                          <a:pt x="1550" y="2148"/>
                        </a:lnTo>
                        <a:lnTo>
                          <a:pt x="1551" y="2148"/>
                        </a:lnTo>
                        <a:lnTo>
                          <a:pt x="1550" y="2148"/>
                        </a:lnTo>
                        <a:lnTo>
                          <a:pt x="1551" y="2148"/>
                        </a:lnTo>
                        <a:lnTo>
                          <a:pt x="1551" y="2146"/>
                        </a:lnTo>
                        <a:lnTo>
                          <a:pt x="1553" y="2146"/>
                        </a:lnTo>
                        <a:lnTo>
                          <a:pt x="1555" y="2146"/>
                        </a:lnTo>
                        <a:lnTo>
                          <a:pt x="1555" y="2144"/>
                        </a:lnTo>
                        <a:lnTo>
                          <a:pt x="1557" y="2144"/>
                        </a:lnTo>
                        <a:lnTo>
                          <a:pt x="1557" y="2143"/>
                        </a:lnTo>
                        <a:lnTo>
                          <a:pt x="1559" y="2143"/>
                        </a:lnTo>
                        <a:lnTo>
                          <a:pt x="1559" y="2141"/>
                        </a:lnTo>
                        <a:lnTo>
                          <a:pt x="1561" y="2141"/>
                        </a:lnTo>
                        <a:lnTo>
                          <a:pt x="1561" y="2139"/>
                        </a:lnTo>
                        <a:lnTo>
                          <a:pt x="1563" y="2139"/>
                        </a:lnTo>
                        <a:lnTo>
                          <a:pt x="1565" y="2137"/>
                        </a:lnTo>
                        <a:lnTo>
                          <a:pt x="1567" y="2135"/>
                        </a:lnTo>
                        <a:lnTo>
                          <a:pt x="1567" y="2133"/>
                        </a:lnTo>
                        <a:lnTo>
                          <a:pt x="1569" y="2133"/>
                        </a:lnTo>
                        <a:lnTo>
                          <a:pt x="1569" y="2131"/>
                        </a:lnTo>
                        <a:lnTo>
                          <a:pt x="1571" y="2131"/>
                        </a:lnTo>
                        <a:lnTo>
                          <a:pt x="1573" y="2129"/>
                        </a:lnTo>
                        <a:lnTo>
                          <a:pt x="1573" y="2127"/>
                        </a:lnTo>
                        <a:lnTo>
                          <a:pt x="1575" y="2125"/>
                        </a:lnTo>
                        <a:lnTo>
                          <a:pt x="1576" y="2125"/>
                        </a:lnTo>
                        <a:lnTo>
                          <a:pt x="1576" y="2123"/>
                        </a:lnTo>
                        <a:lnTo>
                          <a:pt x="1576" y="2121"/>
                        </a:lnTo>
                        <a:lnTo>
                          <a:pt x="1578" y="2121"/>
                        </a:lnTo>
                        <a:lnTo>
                          <a:pt x="1578" y="2120"/>
                        </a:lnTo>
                        <a:lnTo>
                          <a:pt x="1580" y="2120"/>
                        </a:lnTo>
                        <a:lnTo>
                          <a:pt x="1580" y="2118"/>
                        </a:lnTo>
                        <a:lnTo>
                          <a:pt x="1582" y="2118"/>
                        </a:lnTo>
                        <a:lnTo>
                          <a:pt x="1582" y="2116"/>
                        </a:lnTo>
                        <a:lnTo>
                          <a:pt x="1584" y="2116"/>
                        </a:lnTo>
                        <a:lnTo>
                          <a:pt x="1584" y="2114"/>
                        </a:lnTo>
                        <a:lnTo>
                          <a:pt x="1586" y="2114"/>
                        </a:lnTo>
                        <a:lnTo>
                          <a:pt x="1586" y="2112"/>
                        </a:lnTo>
                        <a:lnTo>
                          <a:pt x="1588" y="2112"/>
                        </a:lnTo>
                        <a:lnTo>
                          <a:pt x="1588" y="2110"/>
                        </a:lnTo>
                        <a:lnTo>
                          <a:pt x="1590" y="2110"/>
                        </a:lnTo>
                        <a:lnTo>
                          <a:pt x="1590" y="2108"/>
                        </a:lnTo>
                        <a:lnTo>
                          <a:pt x="1592" y="2108"/>
                        </a:lnTo>
                        <a:lnTo>
                          <a:pt x="1592" y="2106"/>
                        </a:lnTo>
                        <a:lnTo>
                          <a:pt x="1594" y="2104"/>
                        </a:lnTo>
                        <a:lnTo>
                          <a:pt x="1594" y="2102"/>
                        </a:lnTo>
                        <a:lnTo>
                          <a:pt x="1596" y="2102"/>
                        </a:lnTo>
                        <a:lnTo>
                          <a:pt x="1596" y="2100"/>
                        </a:lnTo>
                        <a:lnTo>
                          <a:pt x="1596" y="2098"/>
                        </a:lnTo>
                        <a:lnTo>
                          <a:pt x="1594" y="2098"/>
                        </a:lnTo>
                        <a:lnTo>
                          <a:pt x="1594" y="2096"/>
                        </a:lnTo>
                        <a:lnTo>
                          <a:pt x="1596" y="2096"/>
                        </a:lnTo>
                        <a:lnTo>
                          <a:pt x="1598" y="2096"/>
                        </a:lnTo>
                        <a:lnTo>
                          <a:pt x="1598" y="2095"/>
                        </a:lnTo>
                        <a:lnTo>
                          <a:pt x="1598" y="2093"/>
                        </a:lnTo>
                        <a:lnTo>
                          <a:pt x="1596" y="2093"/>
                        </a:lnTo>
                        <a:lnTo>
                          <a:pt x="1596" y="2091"/>
                        </a:lnTo>
                        <a:lnTo>
                          <a:pt x="1596" y="2089"/>
                        </a:lnTo>
                        <a:lnTo>
                          <a:pt x="1594" y="2089"/>
                        </a:lnTo>
                        <a:lnTo>
                          <a:pt x="1594" y="2087"/>
                        </a:lnTo>
                        <a:lnTo>
                          <a:pt x="1592" y="2087"/>
                        </a:lnTo>
                        <a:lnTo>
                          <a:pt x="1592" y="2085"/>
                        </a:lnTo>
                        <a:lnTo>
                          <a:pt x="1592" y="2083"/>
                        </a:lnTo>
                        <a:lnTo>
                          <a:pt x="1590" y="2083"/>
                        </a:lnTo>
                        <a:lnTo>
                          <a:pt x="1590" y="2081"/>
                        </a:lnTo>
                        <a:lnTo>
                          <a:pt x="1590" y="2079"/>
                        </a:lnTo>
                        <a:lnTo>
                          <a:pt x="1590" y="2077"/>
                        </a:lnTo>
                        <a:lnTo>
                          <a:pt x="1590" y="2075"/>
                        </a:lnTo>
                        <a:lnTo>
                          <a:pt x="1588" y="2075"/>
                        </a:lnTo>
                        <a:lnTo>
                          <a:pt x="1588" y="2073"/>
                        </a:lnTo>
                        <a:lnTo>
                          <a:pt x="1588" y="2072"/>
                        </a:lnTo>
                        <a:lnTo>
                          <a:pt x="1588" y="2070"/>
                        </a:lnTo>
                        <a:lnTo>
                          <a:pt x="1590" y="2070"/>
                        </a:lnTo>
                        <a:lnTo>
                          <a:pt x="1588" y="2070"/>
                        </a:lnTo>
                        <a:lnTo>
                          <a:pt x="1588" y="2068"/>
                        </a:lnTo>
                        <a:lnTo>
                          <a:pt x="1590" y="2068"/>
                        </a:lnTo>
                        <a:lnTo>
                          <a:pt x="1590" y="2066"/>
                        </a:lnTo>
                        <a:lnTo>
                          <a:pt x="1588" y="2066"/>
                        </a:lnTo>
                        <a:lnTo>
                          <a:pt x="1588" y="2064"/>
                        </a:lnTo>
                        <a:lnTo>
                          <a:pt x="1586" y="2064"/>
                        </a:lnTo>
                        <a:lnTo>
                          <a:pt x="1584" y="2064"/>
                        </a:lnTo>
                        <a:lnTo>
                          <a:pt x="1586" y="2064"/>
                        </a:lnTo>
                        <a:lnTo>
                          <a:pt x="1586" y="2062"/>
                        </a:lnTo>
                        <a:lnTo>
                          <a:pt x="1586" y="2060"/>
                        </a:lnTo>
                        <a:lnTo>
                          <a:pt x="1588" y="2060"/>
                        </a:lnTo>
                        <a:lnTo>
                          <a:pt x="1588" y="2062"/>
                        </a:lnTo>
                        <a:lnTo>
                          <a:pt x="1588" y="2060"/>
                        </a:lnTo>
                        <a:lnTo>
                          <a:pt x="1590" y="2060"/>
                        </a:lnTo>
                        <a:lnTo>
                          <a:pt x="1590" y="2058"/>
                        </a:lnTo>
                        <a:lnTo>
                          <a:pt x="1590" y="2056"/>
                        </a:lnTo>
                        <a:lnTo>
                          <a:pt x="1590" y="2054"/>
                        </a:lnTo>
                        <a:lnTo>
                          <a:pt x="1592" y="2054"/>
                        </a:lnTo>
                        <a:lnTo>
                          <a:pt x="1592" y="2052"/>
                        </a:lnTo>
                        <a:lnTo>
                          <a:pt x="1594" y="2052"/>
                        </a:lnTo>
                        <a:lnTo>
                          <a:pt x="1592" y="2052"/>
                        </a:lnTo>
                        <a:lnTo>
                          <a:pt x="1594" y="2052"/>
                        </a:lnTo>
                        <a:lnTo>
                          <a:pt x="1592" y="2052"/>
                        </a:lnTo>
                        <a:lnTo>
                          <a:pt x="1592" y="2050"/>
                        </a:lnTo>
                        <a:lnTo>
                          <a:pt x="1594" y="2050"/>
                        </a:lnTo>
                        <a:lnTo>
                          <a:pt x="1592" y="2050"/>
                        </a:lnTo>
                        <a:lnTo>
                          <a:pt x="1594" y="2050"/>
                        </a:lnTo>
                        <a:lnTo>
                          <a:pt x="1594" y="2048"/>
                        </a:lnTo>
                        <a:lnTo>
                          <a:pt x="1594" y="2047"/>
                        </a:lnTo>
                        <a:lnTo>
                          <a:pt x="1594" y="2045"/>
                        </a:lnTo>
                        <a:lnTo>
                          <a:pt x="1592" y="2045"/>
                        </a:lnTo>
                        <a:lnTo>
                          <a:pt x="1594" y="2045"/>
                        </a:lnTo>
                        <a:lnTo>
                          <a:pt x="1594" y="2043"/>
                        </a:lnTo>
                        <a:lnTo>
                          <a:pt x="1592" y="2043"/>
                        </a:lnTo>
                        <a:lnTo>
                          <a:pt x="1594" y="2043"/>
                        </a:lnTo>
                        <a:lnTo>
                          <a:pt x="1592" y="2043"/>
                        </a:lnTo>
                        <a:lnTo>
                          <a:pt x="1592" y="2041"/>
                        </a:lnTo>
                        <a:lnTo>
                          <a:pt x="1592" y="2039"/>
                        </a:lnTo>
                        <a:lnTo>
                          <a:pt x="1594" y="2039"/>
                        </a:lnTo>
                        <a:lnTo>
                          <a:pt x="1594" y="2041"/>
                        </a:lnTo>
                        <a:lnTo>
                          <a:pt x="1594" y="2039"/>
                        </a:lnTo>
                        <a:lnTo>
                          <a:pt x="1594" y="2041"/>
                        </a:lnTo>
                        <a:lnTo>
                          <a:pt x="1596" y="2041"/>
                        </a:lnTo>
                        <a:lnTo>
                          <a:pt x="1596" y="2039"/>
                        </a:lnTo>
                        <a:lnTo>
                          <a:pt x="1598" y="2039"/>
                        </a:lnTo>
                        <a:lnTo>
                          <a:pt x="1598" y="2037"/>
                        </a:lnTo>
                        <a:lnTo>
                          <a:pt x="1596" y="2037"/>
                        </a:lnTo>
                        <a:lnTo>
                          <a:pt x="1598" y="2037"/>
                        </a:lnTo>
                        <a:lnTo>
                          <a:pt x="1598" y="2035"/>
                        </a:lnTo>
                        <a:lnTo>
                          <a:pt x="1596" y="2035"/>
                        </a:lnTo>
                        <a:lnTo>
                          <a:pt x="1594" y="2035"/>
                        </a:lnTo>
                        <a:lnTo>
                          <a:pt x="1594" y="2033"/>
                        </a:lnTo>
                        <a:lnTo>
                          <a:pt x="1596" y="2033"/>
                        </a:lnTo>
                        <a:lnTo>
                          <a:pt x="1596" y="2031"/>
                        </a:lnTo>
                        <a:lnTo>
                          <a:pt x="1598" y="2031"/>
                        </a:lnTo>
                        <a:lnTo>
                          <a:pt x="1600" y="2031"/>
                        </a:lnTo>
                        <a:lnTo>
                          <a:pt x="1600" y="2029"/>
                        </a:lnTo>
                        <a:lnTo>
                          <a:pt x="1601" y="2029"/>
                        </a:lnTo>
                        <a:lnTo>
                          <a:pt x="1603" y="2029"/>
                        </a:lnTo>
                        <a:lnTo>
                          <a:pt x="1603" y="2027"/>
                        </a:lnTo>
                        <a:lnTo>
                          <a:pt x="1601" y="2027"/>
                        </a:lnTo>
                        <a:lnTo>
                          <a:pt x="1603" y="2027"/>
                        </a:lnTo>
                        <a:lnTo>
                          <a:pt x="1601" y="2025"/>
                        </a:lnTo>
                        <a:lnTo>
                          <a:pt x="1603" y="2025"/>
                        </a:lnTo>
                        <a:lnTo>
                          <a:pt x="1605" y="2025"/>
                        </a:lnTo>
                        <a:lnTo>
                          <a:pt x="1605" y="2024"/>
                        </a:lnTo>
                        <a:lnTo>
                          <a:pt x="1607" y="2024"/>
                        </a:lnTo>
                        <a:lnTo>
                          <a:pt x="1607" y="2022"/>
                        </a:lnTo>
                        <a:lnTo>
                          <a:pt x="1609" y="2022"/>
                        </a:lnTo>
                        <a:lnTo>
                          <a:pt x="1611" y="2022"/>
                        </a:lnTo>
                        <a:close/>
                        <a:moveTo>
                          <a:pt x="2777" y="1860"/>
                        </a:moveTo>
                        <a:lnTo>
                          <a:pt x="2777" y="1858"/>
                        </a:lnTo>
                        <a:lnTo>
                          <a:pt x="2777" y="1860"/>
                        </a:lnTo>
                        <a:close/>
                        <a:moveTo>
                          <a:pt x="2761" y="1855"/>
                        </a:moveTo>
                        <a:lnTo>
                          <a:pt x="2763" y="1855"/>
                        </a:lnTo>
                        <a:lnTo>
                          <a:pt x="2765" y="1855"/>
                        </a:lnTo>
                        <a:lnTo>
                          <a:pt x="2765" y="1856"/>
                        </a:lnTo>
                        <a:lnTo>
                          <a:pt x="2767" y="1856"/>
                        </a:lnTo>
                        <a:lnTo>
                          <a:pt x="2767" y="1858"/>
                        </a:lnTo>
                        <a:lnTo>
                          <a:pt x="2769" y="1858"/>
                        </a:lnTo>
                        <a:lnTo>
                          <a:pt x="2769" y="1860"/>
                        </a:lnTo>
                        <a:lnTo>
                          <a:pt x="2771" y="1860"/>
                        </a:lnTo>
                        <a:lnTo>
                          <a:pt x="2771" y="1858"/>
                        </a:lnTo>
                        <a:lnTo>
                          <a:pt x="2771" y="1860"/>
                        </a:lnTo>
                        <a:lnTo>
                          <a:pt x="2773" y="1860"/>
                        </a:lnTo>
                        <a:lnTo>
                          <a:pt x="2775" y="1860"/>
                        </a:lnTo>
                        <a:lnTo>
                          <a:pt x="2777" y="1860"/>
                        </a:lnTo>
                        <a:lnTo>
                          <a:pt x="2778" y="1860"/>
                        </a:lnTo>
                        <a:lnTo>
                          <a:pt x="2778" y="1862"/>
                        </a:lnTo>
                        <a:lnTo>
                          <a:pt x="2778" y="1864"/>
                        </a:lnTo>
                        <a:lnTo>
                          <a:pt x="2778" y="1866"/>
                        </a:lnTo>
                        <a:lnTo>
                          <a:pt x="2778" y="1868"/>
                        </a:lnTo>
                        <a:lnTo>
                          <a:pt x="2780" y="1868"/>
                        </a:lnTo>
                        <a:lnTo>
                          <a:pt x="2778" y="1868"/>
                        </a:lnTo>
                        <a:lnTo>
                          <a:pt x="2778" y="1866"/>
                        </a:lnTo>
                        <a:lnTo>
                          <a:pt x="2777" y="1866"/>
                        </a:lnTo>
                        <a:lnTo>
                          <a:pt x="2775" y="1866"/>
                        </a:lnTo>
                        <a:lnTo>
                          <a:pt x="2775" y="1864"/>
                        </a:lnTo>
                        <a:lnTo>
                          <a:pt x="2773" y="1864"/>
                        </a:lnTo>
                        <a:lnTo>
                          <a:pt x="2771" y="1864"/>
                        </a:lnTo>
                        <a:lnTo>
                          <a:pt x="2771" y="1862"/>
                        </a:lnTo>
                        <a:lnTo>
                          <a:pt x="2769" y="1862"/>
                        </a:lnTo>
                        <a:lnTo>
                          <a:pt x="2767" y="1862"/>
                        </a:lnTo>
                        <a:lnTo>
                          <a:pt x="2765" y="1862"/>
                        </a:lnTo>
                        <a:lnTo>
                          <a:pt x="2765" y="1860"/>
                        </a:lnTo>
                        <a:lnTo>
                          <a:pt x="2763" y="1860"/>
                        </a:lnTo>
                        <a:lnTo>
                          <a:pt x="2761" y="1860"/>
                        </a:lnTo>
                        <a:lnTo>
                          <a:pt x="2761" y="1858"/>
                        </a:lnTo>
                        <a:lnTo>
                          <a:pt x="2761" y="1856"/>
                        </a:lnTo>
                        <a:lnTo>
                          <a:pt x="2761" y="1855"/>
                        </a:lnTo>
                        <a:close/>
                        <a:moveTo>
                          <a:pt x="2083" y="1874"/>
                        </a:moveTo>
                        <a:lnTo>
                          <a:pt x="2081" y="1874"/>
                        </a:lnTo>
                        <a:lnTo>
                          <a:pt x="2083" y="1874"/>
                        </a:lnTo>
                        <a:close/>
                        <a:moveTo>
                          <a:pt x="2081" y="1862"/>
                        </a:moveTo>
                        <a:lnTo>
                          <a:pt x="2083" y="1862"/>
                        </a:lnTo>
                        <a:lnTo>
                          <a:pt x="2081" y="1862"/>
                        </a:lnTo>
                        <a:close/>
                        <a:moveTo>
                          <a:pt x="2546" y="1795"/>
                        </a:moveTo>
                        <a:lnTo>
                          <a:pt x="2548" y="1795"/>
                        </a:lnTo>
                        <a:lnTo>
                          <a:pt x="2546" y="1795"/>
                        </a:lnTo>
                        <a:close/>
                        <a:moveTo>
                          <a:pt x="2045" y="1824"/>
                        </a:moveTo>
                        <a:lnTo>
                          <a:pt x="2045" y="1826"/>
                        </a:lnTo>
                        <a:lnTo>
                          <a:pt x="2045" y="1824"/>
                        </a:lnTo>
                        <a:lnTo>
                          <a:pt x="2045" y="1826"/>
                        </a:lnTo>
                        <a:lnTo>
                          <a:pt x="2045" y="1824"/>
                        </a:lnTo>
                        <a:close/>
                        <a:moveTo>
                          <a:pt x="2535" y="1747"/>
                        </a:moveTo>
                        <a:lnTo>
                          <a:pt x="2533" y="1747"/>
                        </a:lnTo>
                        <a:lnTo>
                          <a:pt x="2533" y="1745"/>
                        </a:lnTo>
                        <a:lnTo>
                          <a:pt x="2535" y="1745"/>
                        </a:lnTo>
                        <a:lnTo>
                          <a:pt x="2535" y="1747"/>
                        </a:lnTo>
                        <a:close/>
                        <a:moveTo>
                          <a:pt x="2489" y="1730"/>
                        </a:moveTo>
                        <a:lnTo>
                          <a:pt x="2487" y="1730"/>
                        </a:lnTo>
                        <a:lnTo>
                          <a:pt x="2489" y="1730"/>
                        </a:lnTo>
                        <a:close/>
                        <a:moveTo>
                          <a:pt x="2485" y="1730"/>
                        </a:moveTo>
                        <a:lnTo>
                          <a:pt x="2483" y="1730"/>
                        </a:lnTo>
                        <a:lnTo>
                          <a:pt x="2485" y="1730"/>
                        </a:lnTo>
                        <a:close/>
                        <a:moveTo>
                          <a:pt x="2487" y="1724"/>
                        </a:moveTo>
                        <a:lnTo>
                          <a:pt x="2485" y="1724"/>
                        </a:lnTo>
                        <a:lnTo>
                          <a:pt x="2485" y="1722"/>
                        </a:lnTo>
                        <a:lnTo>
                          <a:pt x="2485" y="1720"/>
                        </a:lnTo>
                        <a:lnTo>
                          <a:pt x="2483" y="1720"/>
                        </a:lnTo>
                        <a:lnTo>
                          <a:pt x="2483" y="1718"/>
                        </a:lnTo>
                        <a:lnTo>
                          <a:pt x="2485" y="1718"/>
                        </a:lnTo>
                        <a:lnTo>
                          <a:pt x="2487" y="1720"/>
                        </a:lnTo>
                        <a:lnTo>
                          <a:pt x="2487" y="1722"/>
                        </a:lnTo>
                        <a:lnTo>
                          <a:pt x="2489" y="1722"/>
                        </a:lnTo>
                        <a:lnTo>
                          <a:pt x="2489" y="1724"/>
                        </a:lnTo>
                        <a:lnTo>
                          <a:pt x="2487" y="1724"/>
                        </a:lnTo>
                        <a:close/>
                        <a:moveTo>
                          <a:pt x="2466" y="1709"/>
                        </a:moveTo>
                        <a:lnTo>
                          <a:pt x="2466" y="1711"/>
                        </a:lnTo>
                        <a:lnTo>
                          <a:pt x="2466" y="1709"/>
                        </a:lnTo>
                        <a:close/>
                        <a:moveTo>
                          <a:pt x="2466" y="1707"/>
                        </a:moveTo>
                        <a:lnTo>
                          <a:pt x="2466" y="1709"/>
                        </a:lnTo>
                        <a:lnTo>
                          <a:pt x="2464" y="1709"/>
                        </a:lnTo>
                        <a:lnTo>
                          <a:pt x="2466" y="1709"/>
                        </a:lnTo>
                        <a:lnTo>
                          <a:pt x="2464" y="1709"/>
                        </a:lnTo>
                        <a:lnTo>
                          <a:pt x="2466" y="1709"/>
                        </a:lnTo>
                        <a:lnTo>
                          <a:pt x="2464" y="1709"/>
                        </a:lnTo>
                        <a:lnTo>
                          <a:pt x="2464" y="1707"/>
                        </a:lnTo>
                        <a:lnTo>
                          <a:pt x="2466" y="1707"/>
                        </a:lnTo>
                        <a:close/>
                        <a:moveTo>
                          <a:pt x="2469" y="1707"/>
                        </a:moveTo>
                        <a:lnTo>
                          <a:pt x="2471" y="1707"/>
                        </a:lnTo>
                        <a:lnTo>
                          <a:pt x="2471" y="1709"/>
                        </a:lnTo>
                        <a:lnTo>
                          <a:pt x="2473" y="1709"/>
                        </a:lnTo>
                        <a:lnTo>
                          <a:pt x="2473" y="1711"/>
                        </a:lnTo>
                        <a:lnTo>
                          <a:pt x="2475" y="1711"/>
                        </a:lnTo>
                        <a:lnTo>
                          <a:pt x="2473" y="1711"/>
                        </a:lnTo>
                        <a:lnTo>
                          <a:pt x="2473" y="1712"/>
                        </a:lnTo>
                        <a:lnTo>
                          <a:pt x="2473" y="1711"/>
                        </a:lnTo>
                        <a:lnTo>
                          <a:pt x="2471" y="1711"/>
                        </a:lnTo>
                        <a:lnTo>
                          <a:pt x="2471" y="1712"/>
                        </a:lnTo>
                        <a:lnTo>
                          <a:pt x="2469" y="1712"/>
                        </a:lnTo>
                        <a:lnTo>
                          <a:pt x="2467" y="1712"/>
                        </a:lnTo>
                        <a:lnTo>
                          <a:pt x="2467" y="1711"/>
                        </a:lnTo>
                        <a:lnTo>
                          <a:pt x="2467" y="1709"/>
                        </a:lnTo>
                        <a:lnTo>
                          <a:pt x="2467" y="1707"/>
                        </a:lnTo>
                        <a:lnTo>
                          <a:pt x="2467" y="1709"/>
                        </a:lnTo>
                        <a:lnTo>
                          <a:pt x="2469" y="1709"/>
                        </a:lnTo>
                        <a:lnTo>
                          <a:pt x="2469" y="1707"/>
                        </a:lnTo>
                        <a:lnTo>
                          <a:pt x="2467" y="1707"/>
                        </a:lnTo>
                        <a:lnTo>
                          <a:pt x="2469" y="1707"/>
                        </a:lnTo>
                        <a:close/>
                        <a:moveTo>
                          <a:pt x="2464" y="1705"/>
                        </a:moveTo>
                        <a:lnTo>
                          <a:pt x="2464" y="1703"/>
                        </a:lnTo>
                        <a:lnTo>
                          <a:pt x="2464" y="1705"/>
                        </a:lnTo>
                        <a:lnTo>
                          <a:pt x="2464" y="1703"/>
                        </a:lnTo>
                        <a:lnTo>
                          <a:pt x="2464" y="1705"/>
                        </a:lnTo>
                        <a:lnTo>
                          <a:pt x="2466" y="1705"/>
                        </a:lnTo>
                        <a:lnTo>
                          <a:pt x="2464" y="1705"/>
                        </a:lnTo>
                        <a:lnTo>
                          <a:pt x="2464" y="1707"/>
                        </a:lnTo>
                        <a:lnTo>
                          <a:pt x="2464" y="1705"/>
                        </a:lnTo>
                        <a:lnTo>
                          <a:pt x="2464" y="1703"/>
                        </a:lnTo>
                        <a:lnTo>
                          <a:pt x="2464" y="1705"/>
                        </a:lnTo>
                        <a:close/>
                        <a:moveTo>
                          <a:pt x="2469" y="1701"/>
                        </a:moveTo>
                        <a:lnTo>
                          <a:pt x="2469" y="1703"/>
                        </a:lnTo>
                        <a:lnTo>
                          <a:pt x="2467" y="1703"/>
                        </a:lnTo>
                        <a:lnTo>
                          <a:pt x="2467" y="1701"/>
                        </a:lnTo>
                        <a:lnTo>
                          <a:pt x="2469" y="1701"/>
                        </a:lnTo>
                        <a:close/>
                        <a:moveTo>
                          <a:pt x="2464" y="1701"/>
                        </a:moveTo>
                        <a:lnTo>
                          <a:pt x="2464" y="1703"/>
                        </a:lnTo>
                        <a:lnTo>
                          <a:pt x="2462" y="1703"/>
                        </a:lnTo>
                        <a:lnTo>
                          <a:pt x="2462" y="1701"/>
                        </a:lnTo>
                        <a:lnTo>
                          <a:pt x="2464" y="1701"/>
                        </a:lnTo>
                        <a:lnTo>
                          <a:pt x="2462" y="1701"/>
                        </a:lnTo>
                        <a:lnTo>
                          <a:pt x="2464" y="1701"/>
                        </a:lnTo>
                        <a:lnTo>
                          <a:pt x="2462" y="1701"/>
                        </a:lnTo>
                        <a:lnTo>
                          <a:pt x="2464" y="1701"/>
                        </a:lnTo>
                        <a:close/>
                        <a:moveTo>
                          <a:pt x="2471" y="1701"/>
                        </a:moveTo>
                        <a:lnTo>
                          <a:pt x="2473" y="1701"/>
                        </a:lnTo>
                        <a:lnTo>
                          <a:pt x="2473" y="1699"/>
                        </a:lnTo>
                        <a:lnTo>
                          <a:pt x="2473" y="1701"/>
                        </a:lnTo>
                        <a:lnTo>
                          <a:pt x="2471" y="1701"/>
                        </a:lnTo>
                        <a:close/>
                        <a:moveTo>
                          <a:pt x="2467" y="1699"/>
                        </a:moveTo>
                        <a:lnTo>
                          <a:pt x="2469" y="1699"/>
                        </a:lnTo>
                        <a:lnTo>
                          <a:pt x="2469" y="1701"/>
                        </a:lnTo>
                        <a:lnTo>
                          <a:pt x="2467" y="1701"/>
                        </a:lnTo>
                        <a:lnTo>
                          <a:pt x="2467" y="1699"/>
                        </a:lnTo>
                        <a:close/>
                        <a:moveTo>
                          <a:pt x="2490" y="1695"/>
                        </a:moveTo>
                        <a:lnTo>
                          <a:pt x="2492" y="1695"/>
                        </a:lnTo>
                        <a:lnTo>
                          <a:pt x="2492" y="1697"/>
                        </a:lnTo>
                        <a:lnTo>
                          <a:pt x="2494" y="1697"/>
                        </a:lnTo>
                        <a:lnTo>
                          <a:pt x="2494" y="1699"/>
                        </a:lnTo>
                        <a:lnTo>
                          <a:pt x="2494" y="1701"/>
                        </a:lnTo>
                        <a:lnTo>
                          <a:pt x="2496" y="1701"/>
                        </a:lnTo>
                        <a:lnTo>
                          <a:pt x="2494" y="1701"/>
                        </a:lnTo>
                        <a:lnTo>
                          <a:pt x="2492" y="1701"/>
                        </a:lnTo>
                        <a:lnTo>
                          <a:pt x="2492" y="1699"/>
                        </a:lnTo>
                        <a:lnTo>
                          <a:pt x="2490" y="1699"/>
                        </a:lnTo>
                        <a:lnTo>
                          <a:pt x="2490" y="1697"/>
                        </a:lnTo>
                        <a:lnTo>
                          <a:pt x="2490" y="1695"/>
                        </a:lnTo>
                        <a:close/>
                        <a:moveTo>
                          <a:pt x="2684" y="1672"/>
                        </a:moveTo>
                        <a:lnTo>
                          <a:pt x="2686" y="1672"/>
                        </a:lnTo>
                        <a:lnTo>
                          <a:pt x="2686" y="1674"/>
                        </a:lnTo>
                        <a:lnTo>
                          <a:pt x="2684" y="1676"/>
                        </a:lnTo>
                        <a:lnTo>
                          <a:pt x="2682" y="1676"/>
                        </a:lnTo>
                        <a:lnTo>
                          <a:pt x="2681" y="1676"/>
                        </a:lnTo>
                        <a:lnTo>
                          <a:pt x="2679" y="1676"/>
                        </a:lnTo>
                        <a:lnTo>
                          <a:pt x="2681" y="1676"/>
                        </a:lnTo>
                        <a:lnTo>
                          <a:pt x="2681" y="1674"/>
                        </a:lnTo>
                        <a:lnTo>
                          <a:pt x="2679" y="1674"/>
                        </a:lnTo>
                        <a:lnTo>
                          <a:pt x="2679" y="1676"/>
                        </a:lnTo>
                        <a:lnTo>
                          <a:pt x="2679" y="1674"/>
                        </a:lnTo>
                        <a:lnTo>
                          <a:pt x="2681" y="1674"/>
                        </a:lnTo>
                        <a:lnTo>
                          <a:pt x="2682" y="1674"/>
                        </a:lnTo>
                        <a:lnTo>
                          <a:pt x="2682" y="1672"/>
                        </a:lnTo>
                        <a:lnTo>
                          <a:pt x="2684" y="1672"/>
                        </a:lnTo>
                        <a:close/>
                        <a:moveTo>
                          <a:pt x="2466" y="1672"/>
                        </a:moveTo>
                        <a:lnTo>
                          <a:pt x="2466" y="1674"/>
                        </a:lnTo>
                        <a:lnTo>
                          <a:pt x="2467" y="1674"/>
                        </a:lnTo>
                        <a:lnTo>
                          <a:pt x="2466" y="1674"/>
                        </a:lnTo>
                        <a:lnTo>
                          <a:pt x="2466" y="1672"/>
                        </a:lnTo>
                        <a:lnTo>
                          <a:pt x="2464" y="1672"/>
                        </a:lnTo>
                        <a:lnTo>
                          <a:pt x="2466" y="1672"/>
                        </a:lnTo>
                        <a:close/>
                        <a:moveTo>
                          <a:pt x="2464" y="1659"/>
                        </a:moveTo>
                        <a:lnTo>
                          <a:pt x="2466" y="1659"/>
                        </a:lnTo>
                        <a:lnTo>
                          <a:pt x="2467" y="1659"/>
                        </a:lnTo>
                        <a:lnTo>
                          <a:pt x="2469" y="1659"/>
                        </a:lnTo>
                        <a:lnTo>
                          <a:pt x="2471" y="1659"/>
                        </a:lnTo>
                        <a:lnTo>
                          <a:pt x="2471" y="1661"/>
                        </a:lnTo>
                        <a:lnTo>
                          <a:pt x="2473" y="1661"/>
                        </a:lnTo>
                        <a:lnTo>
                          <a:pt x="2473" y="1663"/>
                        </a:lnTo>
                        <a:lnTo>
                          <a:pt x="2473" y="1665"/>
                        </a:lnTo>
                        <a:lnTo>
                          <a:pt x="2471" y="1665"/>
                        </a:lnTo>
                        <a:lnTo>
                          <a:pt x="2471" y="1666"/>
                        </a:lnTo>
                        <a:lnTo>
                          <a:pt x="2471" y="1668"/>
                        </a:lnTo>
                        <a:lnTo>
                          <a:pt x="2473" y="1668"/>
                        </a:lnTo>
                        <a:lnTo>
                          <a:pt x="2473" y="1670"/>
                        </a:lnTo>
                        <a:lnTo>
                          <a:pt x="2473" y="1672"/>
                        </a:lnTo>
                        <a:lnTo>
                          <a:pt x="2471" y="1672"/>
                        </a:lnTo>
                        <a:lnTo>
                          <a:pt x="2473" y="1672"/>
                        </a:lnTo>
                        <a:lnTo>
                          <a:pt x="2473" y="1674"/>
                        </a:lnTo>
                        <a:lnTo>
                          <a:pt x="2473" y="1676"/>
                        </a:lnTo>
                        <a:lnTo>
                          <a:pt x="2473" y="1678"/>
                        </a:lnTo>
                        <a:lnTo>
                          <a:pt x="2475" y="1678"/>
                        </a:lnTo>
                        <a:lnTo>
                          <a:pt x="2475" y="1680"/>
                        </a:lnTo>
                        <a:lnTo>
                          <a:pt x="2475" y="1682"/>
                        </a:lnTo>
                        <a:lnTo>
                          <a:pt x="2473" y="1682"/>
                        </a:lnTo>
                        <a:lnTo>
                          <a:pt x="2475" y="1684"/>
                        </a:lnTo>
                        <a:lnTo>
                          <a:pt x="2475" y="1682"/>
                        </a:lnTo>
                        <a:lnTo>
                          <a:pt x="2475" y="1684"/>
                        </a:lnTo>
                        <a:lnTo>
                          <a:pt x="2477" y="1684"/>
                        </a:lnTo>
                        <a:lnTo>
                          <a:pt x="2477" y="1686"/>
                        </a:lnTo>
                        <a:lnTo>
                          <a:pt x="2477" y="1688"/>
                        </a:lnTo>
                        <a:lnTo>
                          <a:pt x="2479" y="1688"/>
                        </a:lnTo>
                        <a:lnTo>
                          <a:pt x="2481" y="1688"/>
                        </a:lnTo>
                        <a:lnTo>
                          <a:pt x="2479" y="1688"/>
                        </a:lnTo>
                        <a:lnTo>
                          <a:pt x="2479" y="1689"/>
                        </a:lnTo>
                        <a:lnTo>
                          <a:pt x="2477" y="1689"/>
                        </a:lnTo>
                        <a:lnTo>
                          <a:pt x="2477" y="1688"/>
                        </a:lnTo>
                        <a:lnTo>
                          <a:pt x="2475" y="1688"/>
                        </a:lnTo>
                        <a:lnTo>
                          <a:pt x="2473" y="1688"/>
                        </a:lnTo>
                        <a:lnTo>
                          <a:pt x="2471" y="1688"/>
                        </a:lnTo>
                        <a:lnTo>
                          <a:pt x="2471" y="1686"/>
                        </a:lnTo>
                        <a:lnTo>
                          <a:pt x="2473" y="1686"/>
                        </a:lnTo>
                        <a:lnTo>
                          <a:pt x="2473" y="1684"/>
                        </a:lnTo>
                        <a:lnTo>
                          <a:pt x="2471" y="1684"/>
                        </a:lnTo>
                        <a:lnTo>
                          <a:pt x="2473" y="1684"/>
                        </a:lnTo>
                        <a:lnTo>
                          <a:pt x="2473" y="1682"/>
                        </a:lnTo>
                        <a:lnTo>
                          <a:pt x="2473" y="1684"/>
                        </a:lnTo>
                        <a:lnTo>
                          <a:pt x="2473" y="1682"/>
                        </a:lnTo>
                        <a:lnTo>
                          <a:pt x="2473" y="1684"/>
                        </a:lnTo>
                        <a:lnTo>
                          <a:pt x="2471" y="1684"/>
                        </a:lnTo>
                        <a:lnTo>
                          <a:pt x="2471" y="1682"/>
                        </a:lnTo>
                        <a:lnTo>
                          <a:pt x="2471" y="1684"/>
                        </a:lnTo>
                        <a:lnTo>
                          <a:pt x="2471" y="1682"/>
                        </a:lnTo>
                        <a:lnTo>
                          <a:pt x="2469" y="1682"/>
                        </a:lnTo>
                        <a:lnTo>
                          <a:pt x="2467" y="1682"/>
                        </a:lnTo>
                        <a:lnTo>
                          <a:pt x="2467" y="1680"/>
                        </a:lnTo>
                        <a:lnTo>
                          <a:pt x="2469" y="1678"/>
                        </a:lnTo>
                        <a:lnTo>
                          <a:pt x="2471" y="1678"/>
                        </a:lnTo>
                        <a:lnTo>
                          <a:pt x="2471" y="1676"/>
                        </a:lnTo>
                        <a:lnTo>
                          <a:pt x="2469" y="1676"/>
                        </a:lnTo>
                        <a:lnTo>
                          <a:pt x="2469" y="1674"/>
                        </a:lnTo>
                        <a:lnTo>
                          <a:pt x="2467" y="1674"/>
                        </a:lnTo>
                        <a:lnTo>
                          <a:pt x="2467" y="1672"/>
                        </a:lnTo>
                        <a:lnTo>
                          <a:pt x="2467" y="1670"/>
                        </a:lnTo>
                        <a:lnTo>
                          <a:pt x="2467" y="1668"/>
                        </a:lnTo>
                        <a:lnTo>
                          <a:pt x="2466" y="1668"/>
                        </a:lnTo>
                        <a:lnTo>
                          <a:pt x="2466" y="1666"/>
                        </a:lnTo>
                        <a:lnTo>
                          <a:pt x="2464" y="1666"/>
                        </a:lnTo>
                        <a:lnTo>
                          <a:pt x="2464" y="1668"/>
                        </a:lnTo>
                        <a:lnTo>
                          <a:pt x="2466" y="1668"/>
                        </a:lnTo>
                        <a:lnTo>
                          <a:pt x="2464" y="1668"/>
                        </a:lnTo>
                        <a:lnTo>
                          <a:pt x="2464" y="1666"/>
                        </a:lnTo>
                        <a:lnTo>
                          <a:pt x="2464" y="1665"/>
                        </a:lnTo>
                        <a:lnTo>
                          <a:pt x="2464" y="1663"/>
                        </a:lnTo>
                        <a:lnTo>
                          <a:pt x="2462" y="1663"/>
                        </a:lnTo>
                        <a:lnTo>
                          <a:pt x="2462" y="1661"/>
                        </a:lnTo>
                        <a:lnTo>
                          <a:pt x="2462" y="1659"/>
                        </a:lnTo>
                        <a:lnTo>
                          <a:pt x="2464" y="1659"/>
                        </a:lnTo>
                        <a:close/>
                        <a:moveTo>
                          <a:pt x="2462" y="1657"/>
                        </a:moveTo>
                        <a:lnTo>
                          <a:pt x="2462" y="1659"/>
                        </a:lnTo>
                        <a:lnTo>
                          <a:pt x="2460" y="1659"/>
                        </a:lnTo>
                        <a:lnTo>
                          <a:pt x="2460" y="1657"/>
                        </a:lnTo>
                        <a:lnTo>
                          <a:pt x="2462" y="1657"/>
                        </a:lnTo>
                        <a:close/>
                        <a:moveTo>
                          <a:pt x="2421" y="1622"/>
                        </a:moveTo>
                        <a:lnTo>
                          <a:pt x="2421" y="1624"/>
                        </a:lnTo>
                        <a:lnTo>
                          <a:pt x="2421" y="1622"/>
                        </a:lnTo>
                        <a:close/>
                        <a:moveTo>
                          <a:pt x="2446" y="1428"/>
                        </a:moveTo>
                        <a:lnTo>
                          <a:pt x="2446" y="1430"/>
                        </a:lnTo>
                        <a:lnTo>
                          <a:pt x="2446" y="1432"/>
                        </a:lnTo>
                        <a:lnTo>
                          <a:pt x="2446" y="1430"/>
                        </a:lnTo>
                        <a:lnTo>
                          <a:pt x="2444" y="1430"/>
                        </a:lnTo>
                        <a:lnTo>
                          <a:pt x="2446" y="1430"/>
                        </a:lnTo>
                        <a:lnTo>
                          <a:pt x="2446" y="1428"/>
                        </a:lnTo>
                        <a:close/>
                        <a:moveTo>
                          <a:pt x="2456" y="1423"/>
                        </a:moveTo>
                        <a:lnTo>
                          <a:pt x="2458" y="1423"/>
                        </a:lnTo>
                        <a:lnTo>
                          <a:pt x="2458" y="1425"/>
                        </a:lnTo>
                        <a:lnTo>
                          <a:pt x="2458" y="1423"/>
                        </a:lnTo>
                        <a:lnTo>
                          <a:pt x="2456" y="1423"/>
                        </a:lnTo>
                        <a:lnTo>
                          <a:pt x="2454" y="1423"/>
                        </a:lnTo>
                        <a:lnTo>
                          <a:pt x="2452" y="1423"/>
                        </a:lnTo>
                        <a:lnTo>
                          <a:pt x="2454" y="1423"/>
                        </a:lnTo>
                        <a:lnTo>
                          <a:pt x="2456" y="1423"/>
                        </a:lnTo>
                        <a:lnTo>
                          <a:pt x="2456" y="1421"/>
                        </a:lnTo>
                        <a:lnTo>
                          <a:pt x="2456" y="1423"/>
                        </a:lnTo>
                        <a:close/>
                        <a:moveTo>
                          <a:pt x="2442" y="1423"/>
                        </a:moveTo>
                        <a:lnTo>
                          <a:pt x="2442" y="1425"/>
                        </a:lnTo>
                        <a:lnTo>
                          <a:pt x="2444" y="1425"/>
                        </a:lnTo>
                        <a:lnTo>
                          <a:pt x="2444" y="1426"/>
                        </a:lnTo>
                        <a:lnTo>
                          <a:pt x="2444" y="1428"/>
                        </a:lnTo>
                        <a:lnTo>
                          <a:pt x="2444" y="1426"/>
                        </a:lnTo>
                        <a:lnTo>
                          <a:pt x="2444" y="1425"/>
                        </a:lnTo>
                        <a:lnTo>
                          <a:pt x="2442" y="1426"/>
                        </a:lnTo>
                        <a:lnTo>
                          <a:pt x="2442" y="1428"/>
                        </a:lnTo>
                        <a:lnTo>
                          <a:pt x="2442" y="1430"/>
                        </a:lnTo>
                        <a:lnTo>
                          <a:pt x="2441" y="1430"/>
                        </a:lnTo>
                        <a:lnTo>
                          <a:pt x="2439" y="1430"/>
                        </a:lnTo>
                        <a:lnTo>
                          <a:pt x="2437" y="1432"/>
                        </a:lnTo>
                        <a:lnTo>
                          <a:pt x="2437" y="1430"/>
                        </a:lnTo>
                        <a:lnTo>
                          <a:pt x="2437" y="1428"/>
                        </a:lnTo>
                        <a:lnTo>
                          <a:pt x="2437" y="1426"/>
                        </a:lnTo>
                        <a:lnTo>
                          <a:pt x="2435" y="1426"/>
                        </a:lnTo>
                        <a:lnTo>
                          <a:pt x="2435" y="1425"/>
                        </a:lnTo>
                        <a:lnTo>
                          <a:pt x="2437" y="1425"/>
                        </a:lnTo>
                        <a:lnTo>
                          <a:pt x="2439" y="1423"/>
                        </a:lnTo>
                        <a:lnTo>
                          <a:pt x="2441" y="1423"/>
                        </a:lnTo>
                        <a:lnTo>
                          <a:pt x="2441" y="1421"/>
                        </a:lnTo>
                        <a:lnTo>
                          <a:pt x="2442" y="1421"/>
                        </a:lnTo>
                        <a:lnTo>
                          <a:pt x="2442" y="1423"/>
                        </a:lnTo>
                        <a:close/>
                        <a:moveTo>
                          <a:pt x="40" y="1620"/>
                        </a:moveTo>
                        <a:lnTo>
                          <a:pt x="40" y="1622"/>
                        </a:lnTo>
                        <a:lnTo>
                          <a:pt x="38" y="1624"/>
                        </a:lnTo>
                        <a:lnTo>
                          <a:pt x="38" y="1626"/>
                        </a:lnTo>
                        <a:lnTo>
                          <a:pt x="36" y="1628"/>
                        </a:lnTo>
                        <a:lnTo>
                          <a:pt x="36" y="1630"/>
                        </a:lnTo>
                        <a:lnTo>
                          <a:pt x="35" y="1632"/>
                        </a:lnTo>
                        <a:lnTo>
                          <a:pt x="35" y="1634"/>
                        </a:lnTo>
                        <a:lnTo>
                          <a:pt x="35" y="1636"/>
                        </a:lnTo>
                        <a:lnTo>
                          <a:pt x="36" y="1638"/>
                        </a:lnTo>
                        <a:lnTo>
                          <a:pt x="38" y="1640"/>
                        </a:lnTo>
                        <a:lnTo>
                          <a:pt x="38" y="1641"/>
                        </a:lnTo>
                        <a:lnTo>
                          <a:pt x="38" y="1643"/>
                        </a:lnTo>
                        <a:lnTo>
                          <a:pt x="40" y="1645"/>
                        </a:lnTo>
                        <a:lnTo>
                          <a:pt x="40" y="1647"/>
                        </a:lnTo>
                        <a:lnTo>
                          <a:pt x="40" y="1649"/>
                        </a:lnTo>
                        <a:lnTo>
                          <a:pt x="42" y="1651"/>
                        </a:lnTo>
                        <a:lnTo>
                          <a:pt x="42" y="1653"/>
                        </a:lnTo>
                        <a:lnTo>
                          <a:pt x="44" y="1653"/>
                        </a:lnTo>
                        <a:lnTo>
                          <a:pt x="46" y="1655"/>
                        </a:lnTo>
                        <a:lnTo>
                          <a:pt x="48" y="1655"/>
                        </a:lnTo>
                        <a:lnTo>
                          <a:pt x="50" y="1655"/>
                        </a:lnTo>
                        <a:lnTo>
                          <a:pt x="52" y="1655"/>
                        </a:lnTo>
                        <a:lnTo>
                          <a:pt x="56" y="1657"/>
                        </a:lnTo>
                        <a:lnTo>
                          <a:pt x="58" y="1657"/>
                        </a:lnTo>
                        <a:lnTo>
                          <a:pt x="60" y="1659"/>
                        </a:lnTo>
                        <a:lnTo>
                          <a:pt x="60" y="1661"/>
                        </a:lnTo>
                        <a:lnTo>
                          <a:pt x="61" y="1661"/>
                        </a:lnTo>
                        <a:lnTo>
                          <a:pt x="61" y="1663"/>
                        </a:lnTo>
                        <a:lnTo>
                          <a:pt x="63" y="1663"/>
                        </a:lnTo>
                        <a:lnTo>
                          <a:pt x="63" y="1665"/>
                        </a:lnTo>
                        <a:lnTo>
                          <a:pt x="65" y="1665"/>
                        </a:lnTo>
                        <a:lnTo>
                          <a:pt x="67" y="1666"/>
                        </a:lnTo>
                        <a:lnTo>
                          <a:pt x="69" y="1668"/>
                        </a:lnTo>
                        <a:lnTo>
                          <a:pt x="71" y="1670"/>
                        </a:lnTo>
                        <a:lnTo>
                          <a:pt x="73" y="1672"/>
                        </a:lnTo>
                        <a:lnTo>
                          <a:pt x="73" y="1674"/>
                        </a:lnTo>
                        <a:lnTo>
                          <a:pt x="75" y="1676"/>
                        </a:lnTo>
                        <a:lnTo>
                          <a:pt x="75" y="1678"/>
                        </a:lnTo>
                        <a:lnTo>
                          <a:pt x="75" y="1680"/>
                        </a:lnTo>
                        <a:lnTo>
                          <a:pt x="77" y="1682"/>
                        </a:lnTo>
                        <a:lnTo>
                          <a:pt x="77" y="1684"/>
                        </a:lnTo>
                        <a:lnTo>
                          <a:pt x="77" y="1686"/>
                        </a:lnTo>
                        <a:lnTo>
                          <a:pt x="77" y="1688"/>
                        </a:lnTo>
                        <a:lnTo>
                          <a:pt x="77" y="1689"/>
                        </a:lnTo>
                        <a:lnTo>
                          <a:pt x="77" y="1691"/>
                        </a:lnTo>
                        <a:lnTo>
                          <a:pt x="79" y="1693"/>
                        </a:lnTo>
                        <a:lnTo>
                          <a:pt x="79" y="1695"/>
                        </a:lnTo>
                        <a:lnTo>
                          <a:pt x="79" y="1697"/>
                        </a:lnTo>
                        <a:lnTo>
                          <a:pt x="79" y="1699"/>
                        </a:lnTo>
                        <a:lnTo>
                          <a:pt x="81" y="1701"/>
                        </a:lnTo>
                        <a:lnTo>
                          <a:pt x="79" y="1703"/>
                        </a:lnTo>
                        <a:lnTo>
                          <a:pt x="79" y="1705"/>
                        </a:lnTo>
                        <a:lnTo>
                          <a:pt x="77" y="1707"/>
                        </a:lnTo>
                        <a:lnTo>
                          <a:pt x="77" y="1709"/>
                        </a:lnTo>
                        <a:lnTo>
                          <a:pt x="77" y="1711"/>
                        </a:lnTo>
                        <a:lnTo>
                          <a:pt x="77" y="1712"/>
                        </a:lnTo>
                        <a:lnTo>
                          <a:pt x="77" y="1714"/>
                        </a:lnTo>
                        <a:lnTo>
                          <a:pt x="79" y="1716"/>
                        </a:lnTo>
                        <a:lnTo>
                          <a:pt x="77" y="1718"/>
                        </a:lnTo>
                        <a:lnTo>
                          <a:pt x="77" y="1720"/>
                        </a:lnTo>
                        <a:lnTo>
                          <a:pt x="77" y="1722"/>
                        </a:lnTo>
                        <a:lnTo>
                          <a:pt x="79" y="1722"/>
                        </a:lnTo>
                        <a:lnTo>
                          <a:pt x="79" y="1724"/>
                        </a:lnTo>
                        <a:lnTo>
                          <a:pt x="81" y="1724"/>
                        </a:lnTo>
                        <a:lnTo>
                          <a:pt x="81" y="1726"/>
                        </a:lnTo>
                        <a:lnTo>
                          <a:pt x="83" y="1728"/>
                        </a:lnTo>
                        <a:lnTo>
                          <a:pt x="81" y="1728"/>
                        </a:lnTo>
                        <a:lnTo>
                          <a:pt x="81" y="1730"/>
                        </a:lnTo>
                        <a:lnTo>
                          <a:pt x="81" y="1732"/>
                        </a:lnTo>
                        <a:lnTo>
                          <a:pt x="79" y="1732"/>
                        </a:lnTo>
                        <a:lnTo>
                          <a:pt x="81" y="1734"/>
                        </a:lnTo>
                        <a:lnTo>
                          <a:pt x="81" y="1736"/>
                        </a:lnTo>
                        <a:lnTo>
                          <a:pt x="81" y="1737"/>
                        </a:lnTo>
                        <a:lnTo>
                          <a:pt x="81" y="1739"/>
                        </a:lnTo>
                        <a:lnTo>
                          <a:pt x="81" y="1741"/>
                        </a:lnTo>
                        <a:lnTo>
                          <a:pt x="79" y="1741"/>
                        </a:lnTo>
                        <a:lnTo>
                          <a:pt x="79" y="1743"/>
                        </a:lnTo>
                        <a:lnTo>
                          <a:pt x="81" y="1745"/>
                        </a:lnTo>
                        <a:lnTo>
                          <a:pt x="81" y="1747"/>
                        </a:lnTo>
                        <a:lnTo>
                          <a:pt x="79" y="1747"/>
                        </a:lnTo>
                        <a:lnTo>
                          <a:pt x="79" y="1749"/>
                        </a:lnTo>
                        <a:lnTo>
                          <a:pt x="77" y="1749"/>
                        </a:lnTo>
                        <a:lnTo>
                          <a:pt x="75" y="1751"/>
                        </a:lnTo>
                        <a:lnTo>
                          <a:pt x="75" y="1753"/>
                        </a:lnTo>
                        <a:lnTo>
                          <a:pt x="73" y="1755"/>
                        </a:lnTo>
                        <a:lnTo>
                          <a:pt x="73" y="1757"/>
                        </a:lnTo>
                        <a:lnTo>
                          <a:pt x="73" y="1759"/>
                        </a:lnTo>
                        <a:lnTo>
                          <a:pt x="73" y="1760"/>
                        </a:lnTo>
                        <a:lnTo>
                          <a:pt x="71" y="1760"/>
                        </a:lnTo>
                        <a:lnTo>
                          <a:pt x="71" y="1762"/>
                        </a:lnTo>
                        <a:lnTo>
                          <a:pt x="71" y="1764"/>
                        </a:lnTo>
                        <a:lnTo>
                          <a:pt x="69" y="1766"/>
                        </a:lnTo>
                        <a:lnTo>
                          <a:pt x="67" y="1766"/>
                        </a:lnTo>
                        <a:lnTo>
                          <a:pt x="67" y="1768"/>
                        </a:lnTo>
                        <a:lnTo>
                          <a:pt x="65" y="1768"/>
                        </a:lnTo>
                        <a:lnTo>
                          <a:pt x="63" y="1768"/>
                        </a:lnTo>
                        <a:lnTo>
                          <a:pt x="61" y="1768"/>
                        </a:lnTo>
                        <a:lnTo>
                          <a:pt x="60" y="1768"/>
                        </a:lnTo>
                        <a:lnTo>
                          <a:pt x="60" y="1766"/>
                        </a:lnTo>
                        <a:lnTo>
                          <a:pt x="58" y="1766"/>
                        </a:lnTo>
                        <a:lnTo>
                          <a:pt x="56" y="1768"/>
                        </a:lnTo>
                        <a:lnTo>
                          <a:pt x="54" y="1768"/>
                        </a:lnTo>
                        <a:lnTo>
                          <a:pt x="52" y="1768"/>
                        </a:lnTo>
                        <a:lnTo>
                          <a:pt x="50" y="1770"/>
                        </a:lnTo>
                        <a:lnTo>
                          <a:pt x="48" y="1770"/>
                        </a:lnTo>
                        <a:lnTo>
                          <a:pt x="46" y="1772"/>
                        </a:lnTo>
                        <a:lnTo>
                          <a:pt x="46" y="1770"/>
                        </a:lnTo>
                        <a:lnTo>
                          <a:pt x="44" y="1768"/>
                        </a:lnTo>
                        <a:lnTo>
                          <a:pt x="46" y="1768"/>
                        </a:lnTo>
                        <a:lnTo>
                          <a:pt x="46" y="1766"/>
                        </a:lnTo>
                        <a:lnTo>
                          <a:pt x="48" y="1766"/>
                        </a:lnTo>
                        <a:lnTo>
                          <a:pt x="50" y="1766"/>
                        </a:lnTo>
                        <a:lnTo>
                          <a:pt x="50" y="1764"/>
                        </a:lnTo>
                        <a:lnTo>
                          <a:pt x="52" y="1764"/>
                        </a:lnTo>
                        <a:lnTo>
                          <a:pt x="52" y="1762"/>
                        </a:lnTo>
                        <a:lnTo>
                          <a:pt x="50" y="1760"/>
                        </a:lnTo>
                        <a:lnTo>
                          <a:pt x="52" y="1760"/>
                        </a:lnTo>
                        <a:lnTo>
                          <a:pt x="50" y="1759"/>
                        </a:lnTo>
                        <a:lnTo>
                          <a:pt x="48" y="1757"/>
                        </a:lnTo>
                        <a:lnTo>
                          <a:pt x="48" y="1755"/>
                        </a:lnTo>
                        <a:lnTo>
                          <a:pt x="48" y="1753"/>
                        </a:lnTo>
                        <a:lnTo>
                          <a:pt x="46" y="1753"/>
                        </a:lnTo>
                        <a:lnTo>
                          <a:pt x="46" y="1751"/>
                        </a:lnTo>
                        <a:lnTo>
                          <a:pt x="44" y="1751"/>
                        </a:lnTo>
                        <a:lnTo>
                          <a:pt x="44" y="1749"/>
                        </a:lnTo>
                        <a:lnTo>
                          <a:pt x="44" y="1747"/>
                        </a:lnTo>
                        <a:lnTo>
                          <a:pt x="44" y="1745"/>
                        </a:lnTo>
                        <a:lnTo>
                          <a:pt x="42" y="1745"/>
                        </a:lnTo>
                        <a:lnTo>
                          <a:pt x="42" y="1743"/>
                        </a:lnTo>
                        <a:lnTo>
                          <a:pt x="44" y="1743"/>
                        </a:lnTo>
                        <a:lnTo>
                          <a:pt x="44" y="1741"/>
                        </a:lnTo>
                        <a:lnTo>
                          <a:pt x="44" y="1739"/>
                        </a:lnTo>
                        <a:lnTo>
                          <a:pt x="44" y="1737"/>
                        </a:lnTo>
                        <a:lnTo>
                          <a:pt x="42" y="1736"/>
                        </a:lnTo>
                        <a:lnTo>
                          <a:pt x="42" y="1734"/>
                        </a:lnTo>
                        <a:lnTo>
                          <a:pt x="42" y="1732"/>
                        </a:lnTo>
                        <a:lnTo>
                          <a:pt x="44" y="1732"/>
                        </a:lnTo>
                        <a:lnTo>
                          <a:pt x="44" y="1730"/>
                        </a:lnTo>
                        <a:lnTo>
                          <a:pt x="44" y="1728"/>
                        </a:lnTo>
                        <a:lnTo>
                          <a:pt x="44" y="1726"/>
                        </a:lnTo>
                        <a:lnTo>
                          <a:pt x="42" y="1726"/>
                        </a:lnTo>
                        <a:lnTo>
                          <a:pt x="42" y="1724"/>
                        </a:lnTo>
                        <a:lnTo>
                          <a:pt x="40" y="1724"/>
                        </a:lnTo>
                        <a:lnTo>
                          <a:pt x="38" y="1724"/>
                        </a:lnTo>
                        <a:lnTo>
                          <a:pt x="36" y="1724"/>
                        </a:lnTo>
                        <a:lnTo>
                          <a:pt x="35" y="1722"/>
                        </a:lnTo>
                        <a:lnTo>
                          <a:pt x="33" y="1720"/>
                        </a:lnTo>
                        <a:lnTo>
                          <a:pt x="33" y="1722"/>
                        </a:lnTo>
                        <a:lnTo>
                          <a:pt x="33" y="1720"/>
                        </a:lnTo>
                        <a:lnTo>
                          <a:pt x="33" y="1718"/>
                        </a:lnTo>
                        <a:lnTo>
                          <a:pt x="35" y="1718"/>
                        </a:lnTo>
                        <a:lnTo>
                          <a:pt x="36" y="1718"/>
                        </a:lnTo>
                        <a:lnTo>
                          <a:pt x="36" y="1716"/>
                        </a:lnTo>
                        <a:lnTo>
                          <a:pt x="36" y="1714"/>
                        </a:lnTo>
                        <a:lnTo>
                          <a:pt x="35" y="1714"/>
                        </a:lnTo>
                        <a:lnTo>
                          <a:pt x="35" y="1712"/>
                        </a:lnTo>
                        <a:lnTo>
                          <a:pt x="35" y="1711"/>
                        </a:lnTo>
                        <a:lnTo>
                          <a:pt x="35" y="1709"/>
                        </a:lnTo>
                        <a:lnTo>
                          <a:pt x="35" y="1707"/>
                        </a:lnTo>
                        <a:lnTo>
                          <a:pt x="35" y="1705"/>
                        </a:lnTo>
                        <a:lnTo>
                          <a:pt x="35" y="1703"/>
                        </a:lnTo>
                        <a:lnTo>
                          <a:pt x="33" y="1701"/>
                        </a:lnTo>
                        <a:lnTo>
                          <a:pt x="31" y="1701"/>
                        </a:lnTo>
                        <a:lnTo>
                          <a:pt x="31" y="1699"/>
                        </a:lnTo>
                        <a:lnTo>
                          <a:pt x="29" y="1699"/>
                        </a:lnTo>
                        <a:lnTo>
                          <a:pt x="29" y="1697"/>
                        </a:lnTo>
                        <a:lnTo>
                          <a:pt x="29" y="1695"/>
                        </a:lnTo>
                        <a:lnTo>
                          <a:pt x="29" y="1693"/>
                        </a:lnTo>
                        <a:lnTo>
                          <a:pt x="31" y="1691"/>
                        </a:lnTo>
                        <a:lnTo>
                          <a:pt x="29" y="1691"/>
                        </a:lnTo>
                        <a:lnTo>
                          <a:pt x="29" y="1689"/>
                        </a:lnTo>
                        <a:lnTo>
                          <a:pt x="27" y="1689"/>
                        </a:lnTo>
                        <a:lnTo>
                          <a:pt x="27" y="1688"/>
                        </a:lnTo>
                        <a:lnTo>
                          <a:pt x="27" y="1686"/>
                        </a:lnTo>
                        <a:lnTo>
                          <a:pt x="25" y="1686"/>
                        </a:lnTo>
                        <a:lnTo>
                          <a:pt x="23" y="1684"/>
                        </a:lnTo>
                        <a:lnTo>
                          <a:pt x="21" y="1682"/>
                        </a:lnTo>
                        <a:lnTo>
                          <a:pt x="19" y="1682"/>
                        </a:lnTo>
                        <a:lnTo>
                          <a:pt x="17" y="1680"/>
                        </a:lnTo>
                        <a:lnTo>
                          <a:pt x="15" y="1680"/>
                        </a:lnTo>
                        <a:lnTo>
                          <a:pt x="13" y="1680"/>
                        </a:lnTo>
                        <a:lnTo>
                          <a:pt x="13" y="1678"/>
                        </a:lnTo>
                        <a:lnTo>
                          <a:pt x="12" y="1678"/>
                        </a:lnTo>
                        <a:lnTo>
                          <a:pt x="12" y="1676"/>
                        </a:lnTo>
                        <a:lnTo>
                          <a:pt x="10" y="1674"/>
                        </a:lnTo>
                        <a:lnTo>
                          <a:pt x="8" y="1674"/>
                        </a:lnTo>
                        <a:lnTo>
                          <a:pt x="6" y="1674"/>
                        </a:lnTo>
                        <a:lnTo>
                          <a:pt x="4" y="1674"/>
                        </a:lnTo>
                        <a:lnTo>
                          <a:pt x="4" y="1672"/>
                        </a:lnTo>
                        <a:lnTo>
                          <a:pt x="4" y="1670"/>
                        </a:lnTo>
                        <a:lnTo>
                          <a:pt x="4" y="1668"/>
                        </a:lnTo>
                        <a:lnTo>
                          <a:pt x="2" y="1668"/>
                        </a:lnTo>
                        <a:lnTo>
                          <a:pt x="4" y="1666"/>
                        </a:lnTo>
                        <a:lnTo>
                          <a:pt x="2" y="1665"/>
                        </a:lnTo>
                        <a:lnTo>
                          <a:pt x="4" y="1665"/>
                        </a:lnTo>
                        <a:lnTo>
                          <a:pt x="4" y="1663"/>
                        </a:lnTo>
                        <a:lnTo>
                          <a:pt x="4" y="1661"/>
                        </a:lnTo>
                        <a:lnTo>
                          <a:pt x="6" y="1661"/>
                        </a:lnTo>
                        <a:lnTo>
                          <a:pt x="6" y="1659"/>
                        </a:lnTo>
                        <a:lnTo>
                          <a:pt x="4" y="1657"/>
                        </a:lnTo>
                        <a:lnTo>
                          <a:pt x="6" y="1655"/>
                        </a:lnTo>
                        <a:lnTo>
                          <a:pt x="6" y="1653"/>
                        </a:lnTo>
                        <a:lnTo>
                          <a:pt x="6" y="1651"/>
                        </a:lnTo>
                        <a:lnTo>
                          <a:pt x="4" y="1649"/>
                        </a:lnTo>
                        <a:lnTo>
                          <a:pt x="6" y="1647"/>
                        </a:lnTo>
                        <a:lnTo>
                          <a:pt x="4" y="1645"/>
                        </a:lnTo>
                        <a:lnTo>
                          <a:pt x="4" y="1643"/>
                        </a:lnTo>
                        <a:lnTo>
                          <a:pt x="4" y="1641"/>
                        </a:lnTo>
                        <a:lnTo>
                          <a:pt x="2" y="1640"/>
                        </a:lnTo>
                        <a:lnTo>
                          <a:pt x="0" y="1638"/>
                        </a:lnTo>
                        <a:lnTo>
                          <a:pt x="0" y="1636"/>
                        </a:lnTo>
                        <a:lnTo>
                          <a:pt x="0" y="1634"/>
                        </a:lnTo>
                        <a:lnTo>
                          <a:pt x="2" y="1634"/>
                        </a:lnTo>
                        <a:lnTo>
                          <a:pt x="2" y="1632"/>
                        </a:lnTo>
                        <a:lnTo>
                          <a:pt x="2" y="1630"/>
                        </a:lnTo>
                        <a:lnTo>
                          <a:pt x="4" y="1630"/>
                        </a:lnTo>
                        <a:lnTo>
                          <a:pt x="6" y="1628"/>
                        </a:lnTo>
                        <a:lnTo>
                          <a:pt x="8" y="1626"/>
                        </a:lnTo>
                        <a:lnTo>
                          <a:pt x="10" y="1626"/>
                        </a:lnTo>
                        <a:lnTo>
                          <a:pt x="10" y="1624"/>
                        </a:lnTo>
                        <a:lnTo>
                          <a:pt x="12" y="1624"/>
                        </a:lnTo>
                        <a:lnTo>
                          <a:pt x="13" y="1624"/>
                        </a:lnTo>
                        <a:lnTo>
                          <a:pt x="15" y="1622"/>
                        </a:lnTo>
                        <a:lnTo>
                          <a:pt x="17" y="1622"/>
                        </a:lnTo>
                        <a:lnTo>
                          <a:pt x="19" y="1622"/>
                        </a:lnTo>
                        <a:lnTo>
                          <a:pt x="21" y="1622"/>
                        </a:lnTo>
                        <a:lnTo>
                          <a:pt x="23" y="1622"/>
                        </a:lnTo>
                        <a:lnTo>
                          <a:pt x="25" y="1622"/>
                        </a:lnTo>
                        <a:lnTo>
                          <a:pt x="27" y="1622"/>
                        </a:lnTo>
                        <a:lnTo>
                          <a:pt x="27" y="1620"/>
                        </a:lnTo>
                        <a:lnTo>
                          <a:pt x="29" y="1620"/>
                        </a:lnTo>
                        <a:lnTo>
                          <a:pt x="31" y="1618"/>
                        </a:lnTo>
                        <a:lnTo>
                          <a:pt x="33" y="1617"/>
                        </a:lnTo>
                        <a:lnTo>
                          <a:pt x="35" y="1615"/>
                        </a:lnTo>
                        <a:lnTo>
                          <a:pt x="36" y="1613"/>
                        </a:lnTo>
                        <a:lnTo>
                          <a:pt x="38" y="1613"/>
                        </a:lnTo>
                        <a:lnTo>
                          <a:pt x="38" y="1611"/>
                        </a:lnTo>
                        <a:lnTo>
                          <a:pt x="40" y="1611"/>
                        </a:lnTo>
                        <a:lnTo>
                          <a:pt x="42" y="1611"/>
                        </a:lnTo>
                        <a:lnTo>
                          <a:pt x="44" y="1611"/>
                        </a:lnTo>
                        <a:lnTo>
                          <a:pt x="44" y="1613"/>
                        </a:lnTo>
                        <a:lnTo>
                          <a:pt x="44" y="1615"/>
                        </a:lnTo>
                        <a:lnTo>
                          <a:pt x="42" y="1617"/>
                        </a:lnTo>
                        <a:lnTo>
                          <a:pt x="40" y="1618"/>
                        </a:lnTo>
                        <a:lnTo>
                          <a:pt x="40" y="1620"/>
                        </a:lnTo>
                        <a:close/>
                        <a:moveTo>
                          <a:pt x="1467" y="1398"/>
                        </a:moveTo>
                        <a:lnTo>
                          <a:pt x="1465" y="1398"/>
                        </a:lnTo>
                        <a:lnTo>
                          <a:pt x="1467" y="1398"/>
                        </a:lnTo>
                        <a:lnTo>
                          <a:pt x="1465" y="1398"/>
                        </a:lnTo>
                        <a:lnTo>
                          <a:pt x="1467" y="1398"/>
                        </a:lnTo>
                        <a:close/>
                        <a:moveTo>
                          <a:pt x="1319" y="1305"/>
                        </a:moveTo>
                        <a:lnTo>
                          <a:pt x="1321" y="1305"/>
                        </a:lnTo>
                        <a:lnTo>
                          <a:pt x="1321" y="1307"/>
                        </a:lnTo>
                        <a:lnTo>
                          <a:pt x="1319" y="1307"/>
                        </a:lnTo>
                        <a:lnTo>
                          <a:pt x="1319" y="1309"/>
                        </a:lnTo>
                        <a:lnTo>
                          <a:pt x="1319" y="1311"/>
                        </a:lnTo>
                        <a:lnTo>
                          <a:pt x="1317" y="1311"/>
                        </a:lnTo>
                        <a:lnTo>
                          <a:pt x="1317" y="1309"/>
                        </a:lnTo>
                        <a:lnTo>
                          <a:pt x="1317" y="1307"/>
                        </a:lnTo>
                        <a:lnTo>
                          <a:pt x="1319" y="1307"/>
                        </a:lnTo>
                        <a:lnTo>
                          <a:pt x="1319" y="1305"/>
                        </a:lnTo>
                        <a:close/>
                        <a:moveTo>
                          <a:pt x="1978" y="1177"/>
                        </a:moveTo>
                        <a:lnTo>
                          <a:pt x="1976" y="1179"/>
                        </a:lnTo>
                        <a:lnTo>
                          <a:pt x="1976" y="1177"/>
                        </a:lnTo>
                        <a:lnTo>
                          <a:pt x="1976" y="1175"/>
                        </a:lnTo>
                        <a:lnTo>
                          <a:pt x="1978" y="1175"/>
                        </a:lnTo>
                        <a:lnTo>
                          <a:pt x="1978" y="1177"/>
                        </a:lnTo>
                        <a:close/>
                        <a:moveTo>
                          <a:pt x="1945" y="1156"/>
                        </a:moveTo>
                        <a:lnTo>
                          <a:pt x="1947" y="1156"/>
                        </a:lnTo>
                        <a:lnTo>
                          <a:pt x="1949" y="1156"/>
                        </a:lnTo>
                        <a:lnTo>
                          <a:pt x="1951" y="1158"/>
                        </a:lnTo>
                        <a:lnTo>
                          <a:pt x="1951" y="1156"/>
                        </a:lnTo>
                        <a:lnTo>
                          <a:pt x="1951" y="1158"/>
                        </a:lnTo>
                        <a:lnTo>
                          <a:pt x="1953" y="1158"/>
                        </a:lnTo>
                        <a:lnTo>
                          <a:pt x="1953" y="1160"/>
                        </a:lnTo>
                        <a:lnTo>
                          <a:pt x="1953" y="1161"/>
                        </a:lnTo>
                        <a:lnTo>
                          <a:pt x="1951" y="1161"/>
                        </a:lnTo>
                        <a:lnTo>
                          <a:pt x="1949" y="1161"/>
                        </a:lnTo>
                        <a:lnTo>
                          <a:pt x="1949" y="1160"/>
                        </a:lnTo>
                        <a:lnTo>
                          <a:pt x="1947" y="1160"/>
                        </a:lnTo>
                        <a:lnTo>
                          <a:pt x="1947" y="1158"/>
                        </a:lnTo>
                        <a:lnTo>
                          <a:pt x="1945" y="1158"/>
                        </a:lnTo>
                        <a:lnTo>
                          <a:pt x="1943" y="1158"/>
                        </a:lnTo>
                        <a:lnTo>
                          <a:pt x="1943" y="1156"/>
                        </a:lnTo>
                        <a:lnTo>
                          <a:pt x="1945" y="1156"/>
                        </a:lnTo>
                        <a:close/>
                        <a:moveTo>
                          <a:pt x="1907" y="1137"/>
                        </a:moveTo>
                        <a:lnTo>
                          <a:pt x="1907" y="1138"/>
                        </a:lnTo>
                        <a:lnTo>
                          <a:pt x="1907" y="1137"/>
                        </a:lnTo>
                        <a:close/>
                        <a:moveTo>
                          <a:pt x="1158" y="952"/>
                        </a:moveTo>
                        <a:lnTo>
                          <a:pt x="1160" y="952"/>
                        </a:lnTo>
                        <a:lnTo>
                          <a:pt x="1160" y="954"/>
                        </a:lnTo>
                        <a:lnTo>
                          <a:pt x="1160" y="956"/>
                        </a:lnTo>
                        <a:lnTo>
                          <a:pt x="1162" y="956"/>
                        </a:lnTo>
                        <a:lnTo>
                          <a:pt x="1162" y="958"/>
                        </a:lnTo>
                        <a:lnTo>
                          <a:pt x="1164" y="958"/>
                        </a:lnTo>
                        <a:lnTo>
                          <a:pt x="1164" y="960"/>
                        </a:lnTo>
                        <a:lnTo>
                          <a:pt x="1162" y="960"/>
                        </a:lnTo>
                        <a:lnTo>
                          <a:pt x="1160" y="960"/>
                        </a:lnTo>
                        <a:lnTo>
                          <a:pt x="1158" y="960"/>
                        </a:lnTo>
                        <a:lnTo>
                          <a:pt x="1156" y="960"/>
                        </a:lnTo>
                        <a:lnTo>
                          <a:pt x="1154" y="960"/>
                        </a:lnTo>
                        <a:lnTo>
                          <a:pt x="1152" y="960"/>
                        </a:lnTo>
                        <a:lnTo>
                          <a:pt x="1152" y="958"/>
                        </a:lnTo>
                        <a:lnTo>
                          <a:pt x="1152" y="956"/>
                        </a:lnTo>
                        <a:lnTo>
                          <a:pt x="1152" y="954"/>
                        </a:lnTo>
                        <a:lnTo>
                          <a:pt x="1154" y="954"/>
                        </a:lnTo>
                        <a:lnTo>
                          <a:pt x="1154" y="952"/>
                        </a:lnTo>
                        <a:lnTo>
                          <a:pt x="1156" y="952"/>
                        </a:lnTo>
                        <a:lnTo>
                          <a:pt x="1158" y="952"/>
                        </a:lnTo>
                        <a:close/>
                        <a:moveTo>
                          <a:pt x="812" y="292"/>
                        </a:moveTo>
                        <a:lnTo>
                          <a:pt x="814" y="292"/>
                        </a:lnTo>
                        <a:lnTo>
                          <a:pt x="816" y="292"/>
                        </a:lnTo>
                        <a:lnTo>
                          <a:pt x="816" y="294"/>
                        </a:lnTo>
                        <a:lnTo>
                          <a:pt x="816" y="296"/>
                        </a:lnTo>
                        <a:lnTo>
                          <a:pt x="818" y="296"/>
                        </a:lnTo>
                        <a:lnTo>
                          <a:pt x="816" y="296"/>
                        </a:lnTo>
                        <a:lnTo>
                          <a:pt x="818" y="296"/>
                        </a:lnTo>
                        <a:lnTo>
                          <a:pt x="816" y="296"/>
                        </a:lnTo>
                        <a:lnTo>
                          <a:pt x="816" y="297"/>
                        </a:lnTo>
                        <a:lnTo>
                          <a:pt x="816" y="299"/>
                        </a:lnTo>
                        <a:lnTo>
                          <a:pt x="818" y="299"/>
                        </a:lnTo>
                        <a:lnTo>
                          <a:pt x="816" y="299"/>
                        </a:lnTo>
                        <a:lnTo>
                          <a:pt x="816" y="297"/>
                        </a:lnTo>
                        <a:lnTo>
                          <a:pt x="814" y="297"/>
                        </a:lnTo>
                        <a:lnTo>
                          <a:pt x="814" y="296"/>
                        </a:lnTo>
                        <a:lnTo>
                          <a:pt x="816" y="296"/>
                        </a:lnTo>
                        <a:lnTo>
                          <a:pt x="814" y="296"/>
                        </a:lnTo>
                        <a:lnTo>
                          <a:pt x="814" y="294"/>
                        </a:lnTo>
                        <a:lnTo>
                          <a:pt x="812" y="294"/>
                        </a:lnTo>
                        <a:lnTo>
                          <a:pt x="814" y="294"/>
                        </a:lnTo>
                        <a:lnTo>
                          <a:pt x="812" y="294"/>
                        </a:lnTo>
                        <a:lnTo>
                          <a:pt x="812" y="292"/>
                        </a:lnTo>
                        <a:lnTo>
                          <a:pt x="810" y="292"/>
                        </a:lnTo>
                        <a:lnTo>
                          <a:pt x="812" y="292"/>
                        </a:lnTo>
                        <a:lnTo>
                          <a:pt x="810" y="292"/>
                        </a:lnTo>
                        <a:lnTo>
                          <a:pt x="812" y="292"/>
                        </a:lnTo>
                        <a:close/>
                        <a:moveTo>
                          <a:pt x="808" y="288"/>
                        </a:moveTo>
                        <a:lnTo>
                          <a:pt x="810" y="288"/>
                        </a:lnTo>
                        <a:lnTo>
                          <a:pt x="810" y="290"/>
                        </a:lnTo>
                        <a:lnTo>
                          <a:pt x="810" y="292"/>
                        </a:lnTo>
                        <a:lnTo>
                          <a:pt x="808" y="292"/>
                        </a:lnTo>
                        <a:lnTo>
                          <a:pt x="808" y="290"/>
                        </a:lnTo>
                        <a:lnTo>
                          <a:pt x="806" y="290"/>
                        </a:lnTo>
                        <a:lnTo>
                          <a:pt x="806" y="288"/>
                        </a:lnTo>
                        <a:lnTo>
                          <a:pt x="808" y="288"/>
                        </a:lnTo>
                        <a:close/>
                        <a:moveTo>
                          <a:pt x="1281" y="59"/>
                        </a:moveTo>
                        <a:lnTo>
                          <a:pt x="1283" y="67"/>
                        </a:lnTo>
                        <a:lnTo>
                          <a:pt x="1283" y="77"/>
                        </a:lnTo>
                        <a:lnTo>
                          <a:pt x="1283" y="88"/>
                        </a:lnTo>
                        <a:lnTo>
                          <a:pt x="1285" y="96"/>
                        </a:lnTo>
                        <a:lnTo>
                          <a:pt x="1285" y="119"/>
                        </a:lnTo>
                        <a:lnTo>
                          <a:pt x="1287" y="129"/>
                        </a:lnTo>
                        <a:lnTo>
                          <a:pt x="1287" y="136"/>
                        </a:lnTo>
                        <a:lnTo>
                          <a:pt x="1290" y="182"/>
                        </a:lnTo>
                        <a:lnTo>
                          <a:pt x="1290" y="184"/>
                        </a:lnTo>
                        <a:lnTo>
                          <a:pt x="1290" y="200"/>
                        </a:lnTo>
                        <a:lnTo>
                          <a:pt x="1294" y="203"/>
                        </a:lnTo>
                        <a:lnTo>
                          <a:pt x="1310" y="226"/>
                        </a:lnTo>
                        <a:lnTo>
                          <a:pt x="1331" y="259"/>
                        </a:lnTo>
                        <a:lnTo>
                          <a:pt x="1336" y="267"/>
                        </a:lnTo>
                        <a:lnTo>
                          <a:pt x="1336" y="269"/>
                        </a:lnTo>
                        <a:lnTo>
                          <a:pt x="1338" y="269"/>
                        </a:lnTo>
                        <a:lnTo>
                          <a:pt x="1342" y="274"/>
                        </a:lnTo>
                        <a:lnTo>
                          <a:pt x="1346" y="282"/>
                        </a:lnTo>
                        <a:lnTo>
                          <a:pt x="1354" y="294"/>
                        </a:lnTo>
                        <a:lnTo>
                          <a:pt x="1358" y="299"/>
                        </a:lnTo>
                        <a:lnTo>
                          <a:pt x="1361" y="303"/>
                        </a:lnTo>
                        <a:lnTo>
                          <a:pt x="1413" y="384"/>
                        </a:lnTo>
                        <a:lnTo>
                          <a:pt x="1434" y="417"/>
                        </a:lnTo>
                        <a:lnTo>
                          <a:pt x="1484" y="457"/>
                        </a:lnTo>
                        <a:lnTo>
                          <a:pt x="1484" y="461"/>
                        </a:lnTo>
                        <a:lnTo>
                          <a:pt x="1490" y="499"/>
                        </a:lnTo>
                        <a:lnTo>
                          <a:pt x="1492" y="518"/>
                        </a:lnTo>
                        <a:lnTo>
                          <a:pt x="1498" y="549"/>
                        </a:lnTo>
                        <a:lnTo>
                          <a:pt x="1498" y="551"/>
                        </a:lnTo>
                        <a:lnTo>
                          <a:pt x="1511" y="653"/>
                        </a:lnTo>
                        <a:lnTo>
                          <a:pt x="1517" y="699"/>
                        </a:lnTo>
                        <a:lnTo>
                          <a:pt x="1519" y="712"/>
                        </a:lnTo>
                        <a:lnTo>
                          <a:pt x="1594" y="724"/>
                        </a:lnTo>
                        <a:lnTo>
                          <a:pt x="1600" y="726"/>
                        </a:lnTo>
                        <a:lnTo>
                          <a:pt x="1603" y="726"/>
                        </a:lnTo>
                        <a:lnTo>
                          <a:pt x="1605" y="726"/>
                        </a:lnTo>
                        <a:lnTo>
                          <a:pt x="1613" y="728"/>
                        </a:lnTo>
                        <a:lnTo>
                          <a:pt x="1624" y="729"/>
                        </a:lnTo>
                        <a:lnTo>
                          <a:pt x="1632" y="729"/>
                        </a:lnTo>
                        <a:lnTo>
                          <a:pt x="1640" y="731"/>
                        </a:lnTo>
                        <a:lnTo>
                          <a:pt x="1648" y="731"/>
                        </a:lnTo>
                        <a:lnTo>
                          <a:pt x="1655" y="733"/>
                        </a:lnTo>
                        <a:lnTo>
                          <a:pt x="1659" y="733"/>
                        </a:lnTo>
                        <a:lnTo>
                          <a:pt x="1663" y="735"/>
                        </a:lnTo>
                        <a:lnTo>
                          <a:pt x="1667" y="735"/>
                        </a:lnTo>
                        <a:lnTo>
                          <a:pt x="1774" y="753"/>
                        </a:lnTo>
                        <a:lnTo>
                          <a:pt x="1782" y="753"/>
                        </a:lnTo>
                        <a:lnTo>
                          <a:pt x="1795" y="754"/>
                        </a:lnTo>
                        <a:lnTo>
                          <a:pt x="1809" y="756"/>
                        </a:lnTo>
                        <a:lnTo>
                          <a:pt x="1818" y="758"/>
                        </a:lnTo>
                        <a:lnTo>
                          <a:pt x="1834" y="760"/>
                        </a:lnTo>
                        <a:lnTo>
                          <a:pt x="1855" y="764"/>
                        </a:lnTo>
                        <a:lnTo>
                          <a:pt x="1857" y="764"/>
                        </a:lnTo>
                        <a:lnTo>
                          <a:pt x="1868" y="766"/>
                        </a:lnTo>
                        <a:lnTo>
                          <a:pt x="1868" y="768"/>
                        </a:lnTo>
                        <a:lnTo>
                          <a:pt x="1866" y="768"/>
                        </a:lnTo>
                        <a:lnTo>
                          <a:pt x="1866" y="770"/>
                        </a:lnTo>
                        <a:lnTo>
                          <a:pt x="1866" y="772"/>
                        </a:lnTo>
                        <a:lnTo>
                          <a:pt x="1864" y="774"/>
                        </a:lnTo>
                        <a:lnTo>
                          <a:pt x="1864" y="776"/>
                        </a:lnTo>
                        <a:lnTo>
                          <a:pt x="1864" y="777"/>
                        </a:lnTo>
                        <a:lnTo>
                          <a:pt x="1864" y="779"/>
                        </a:lnTo>
                        <a:lnTo>
                          <a:pt x="1866" y="779"/>
                        </a:lnTo>
                        <a:lnTo>
                          <a:pt x="1866" y="781"/>
                        </a:lnTo>
                        <a:lnTo>
                          <a:pt x="1868" y="781"/>
                        </a:lnTo>
                        <a:lnTo>
                          <a:pt x="1868" y="783"/>
                        </a:lnTo>
                        <a:lnTo>
                          <a:pt x="1868" y="785"/>
                        </a:lnTo>
                        <a:lnTo>
                          <a:pt x="1868" y="787"/>
                        </a:lnTo>
                        <a:lnTo>
                          <a:pt x="1868" y="789"/>
                        </a:lnTo>
                        <a:lnTo>
                          <a:pt x="1870" y="789"/>
                        </a:lnTo>
                        <a:lnTo>
                          <a:pt x="1872" y="789"/>
                        </a:lnTo>
                        <a:lnTo>
                          <a:pt x="1872" y="791"/>
                        </a:lnTo>
                        <a:lnTo>
                          <a:pt x="1872" y="793"/>
                        </a:lnTo>
                        <a:lnTo>
                          <a:pt x="1870" y="797"/>
                        </a:lnTo>
                        <a:lnTo>
                          <a:pt x="1870" y="799"/>
                        </a:lnTo>
                        <a:lnTo>
                          <a:pt x="1870" y="801"/>
                        </a:lnTo>
                        <a:lnTo>
                          <a:pt x="1870" y="804"/>
                        </a:lnTo>
                        <a:lnTo>
                          <a:pt x="1870" y="808"/>
                        </a:lnTo>
                        <a:lnTo>
                          <a:pt x="1870" y="810"/>
                        </a:lnTo>
                        <a:lnTo>
                          <a:pt x="1870" y="812"/>
                        </a:lnTo>
                        <a:lnTo>
                          <a:pt x="1870" y="814"/>
                        </a:lnTo>
                        <a:lnTo>
                          <a:pt x="1870" y="816"/>
                        </a:lnTo>
                        <a:lnTo>
                          <a:pt x="1870" y="818"/>
                        </a:lnTo>
                        <a:lnTo>
                          <a:pt x="1870" y="820"/>
                        </a:lnTo>
                        <a:lnTo>
                          <a:pt x="1872" y="822"/>
                        </a:lnTo>
                        <a:lnTo>
                          <a:pt x="1872" y="824"/>
                        </a:lnTo>
                        <a:lnTo>
                          <a:pt x="1874" y="824"/>
                        </a:lnTo>
                        <a:lnTo>
                          <a:pt x="1872" y="824"/>
                        </a:lnTo>
                        <a:lnTo>
                          <a:pt x="1874" y="824"/>
                        </a:lnTo>
                        <a:lnTo>
                          <a:pt x="1872" y="824"/>
                        </a:lnTo>
                        <a:lnTo>
                          <a:pt x="1872" y="825"/>
                        </a:lnTo>
                        <a:lnTo>
                          <a:pt x="1874" y="825"/>
                        </a:lnTo>
                        <a:lnTo>
                          <a:pt x="1874" y="827"/>
                        </a:lnTo>
                        <a:lnTo>
                          <a:pt x="1874" y="829"/>
                        </a:lnTo>
                        <a:lnTo>
                          <a:pt x="1872" y="829"/>
                        </a:lnTo>
                        <a:lnTo>
                          <a:pt x="1872" y="831"/>
                        </a:lnTo>
                        <a:lnTo>
                          <a:pt x="1870" y="833"/>
                        </a:lnTo>
                        <a:lnTo>
                          <a:pt x="1870" y="835"/>
                        </a:lnTo>
                        <a:lnTo>
                          <a:pt x="1868" y="839"/>
                        </a:lnTo>
                        <a:lnTo>
                          <a:pt x="1868" y="841"/>
                        </a:lnTo>
                        <a:lnTo>
                          <a:pt x="1866" y="841"/>
                        </a:lnTo>
                        <a:lnTo>
                          <a:pt x="1866" y="843"/>
                        </a:lnTo>
                        <a:lnTo>
                          <a:pt x="1866" y="845"/>
                        </a:lnTo>
                        <a:lnTo>
                          <a:pt x="1866" y="847"/>
                        </a:lnTo>
                        <a:lnTo>
                          <a:pt x="1868" y="847"/>
                        </a:lnTo>
                        <a:lnTo>
                          <a:pt x="1868" y="849"/>
                        </a:lnTo>
                        <a:lnTo>
                          <a:pt x="1870" y="850"/>
                        </a:lnTo>
                        <a:lnTo>
                          <a:pt x="1870" y="852"/>
                        </a:lnTo>
                        <a:lnTo>
                          <a:pt x="1870" y="854"/>
                        </a:lnTo>
                        <a:lnTo>
                          <a:pt x="1870" y="856"/>
                        </a:lnTo>
                        <a:lnTo>
                          <a:pt x="1872" y="856"/>
                        </a:lnTo>
                        <a:lnTo>
                          <a:pt x="1872" y="858"/>
                        </a:lnTo>
                        <a:lnTo>
                          <a:pt x="1872" y="860"/>
                        </a:lnTo>
                        <a:lnTo>
                          <a:pt x="1872" y="862"/>
                        </a:lnTo>
                        <a:lnTo>
                          <a:pt x="1872" y="864"/>
                        </a:lnTo>
                        <a:lnTo>
                          <a:pt x="1872" y="866"/>
                        </a:lnTo>
                        <a:lnTo>
                          <a:pt x="1872" y="868"/>
                        </a:lnTo>
                        <a:lnTo>
                          <a:pt x="1872" y="872"/>
                        </a:lnTo>
                        <a:lnTo>
                          <a:pt x="1870" y="873"/>
                        </a:lnTo>
                        <a:lnTo>
                          <a:pt x="1870" y="875"/>
                        </a:lnTo>
                        <a:lnTo>
                          <a:pt x="1870" y="877"/>
                        </a:lnTo>
                        <a:lnTo>
                          <a:pt x="1870" y="879"/>
                        </a:lnTo>
                        <a:lnTo>
                          <a:pt x="1870" y="883"/>
                        </a:lnTo>
                        <a:lnTo>
                          <a:pt x="1870" y="885"/>
                        </a:lnTo>
                        <a:lnTo>
                          <a:pt x="1872" y="887"/>
                        </a:lnTo>
                        <a:lnTo>
                          <a:pt x="1872" y="889"/>
                        </a:lnTo>
                        <a:lnTo>
                          <a:pt x="1874" y="891"/>
                        </a:lnTo>
                        <a:lnTo>
                          <a:pt x="1874" y="893"/>
                        </a:lnTo>
                        <a:lnTo>
                          <a:pt x="1876" y="893"/>
                        </a:lnTo>
                        <a:lnTo>
                          <a:pt x="1876" y="895"/>
                        </a:lnTo>
                        <a:lnTo>
                          <a:pt x="1876" y="897"/>
                        </a:lnTo>
                        <a:lnTo>
                          <a:pt x="1878" y="897"/>
                        </a:lnTo>
                        <a:lnTo>
                          <a:pt x="1878" y="898"/>
                        </a:lnTo>
                        <a:lnTo>
                          <a:pt x="1878" y="900"/>
                        </a:lnTo>
                        <a:lnTo>
                          <a:pt x="1880" y="900"/>
                        </a:lnTo>
                        <a:lnTo>
                          <a:pt x="1880" y="902"/>
                        </a:lnTo>
                        <a:lnTo>
                          <a:pt x="1880" y="904"/>
                        </a:lnTo>
                        <a:lnTo>
                          <a:pt x="1882" y="906"/>
                        </a:lnTo>
                        <a:lnTo>
                          <a:pt x="1884" y="908"/>
                        </a:lnTo>
                        <a:lnTo>
                          <a:pt x="1886" y="910"/>
                        </a:lnTo>
                        <a:lnTo>
                          <a:pt x="1888" y="912"/>
                        </a:lnTo>
                        <a:lnTo>
                          <a:pt x="1888" y="914"/>
                        </a:lnTo>
                        <a:lnTo>
                          <a:pt x="1889" y="914"/>
                        </a:lnTo>
                        <a:lnTo>
                          <a:pt x="1889" y="916"/>
                        </a:lnTo>
                        <a:lnTo>
                          <a:pt x="1889" y="918"/>
                        </a:lnTo>
                        <a:lnTo>
                          <a:pt x="1891" y="918"/>
                        </a:lnTo>
                        <a:lnTo>
                          <a:pt x="1891" y="920"/>
                        </a:lnTo>
                        <a:lnTo>
                          <a:pt x="1893" y="920"/>
                        </a:lnTo>
                        <a:lnTo>
                          <a:pt x="1893" y="921"/>
                        </a:lnTo>
                        <a:lnTo>
                          <a:pt x="1893" y="923"/>
                        </a:lnTo>
                        <a:lnTo>
                          <a:pt x="1895" y="925"/>
                        </a:lnTo>
                        <a:lnTo>
                          <a:pt x="1895" y="927"/>
                        </a:lnTo>
                        <a:lnTo>
                          <a:pt x="1893" y="927"/>
                        </a:lnTo>
                        <a:lnTo>
                          <a:pt x="1895" y="929"/>
                        </a:lnTo>
                        <a:lnTo>
                          <a:pt x="1895" y="931"/>
                        </a:lnTo>
                        <a:lnTo>
                          <a:pt x="1895" y="933"/>
                        </a:lnTo>
                        <a:lnTo>
                          <a:pt x="1895" y="935"/>
                        </a:lnTo>
                        <a:lnTo>
                          <a:pt x="1895" y="937"/>
                        </a:lnTo>
                        <a:lnTo>
                          <a:pt x="1895" y="939"/>
                        </a:lnTo>
                        <a:lnTo>
                          <a:pt x="1897" y="939"/>
                        </a:lnTo>
                        <a:lnTo>
                          <a:pt x="1897" y="941"/>
                        </a:lnTo>
                        <a:lnTo>
                          <a:pt x="1899" y="941"/>
                        </a:lnTo>
                        <a:lnTo>
                          <a:pt x="1899" y="943"/>
                        </a:lnTo>
                        <a:lnTo>
                          <a:pt x="1899" y="945"/>
                        </a:lnTo>
                        <a:lnTo>
                          <a:pt x="1901" y="945"/>
                        </a:lnTo>
                        <a:lnTo>
                          <a:pt x="1901" y="946"/>
                        </a:lnTo>
                        <a:lnTo>
                          <a:pt x="1903" y="948"/>
                        </a:lnTo>
                        <a:lnTo>
                          <a:pt x="1903" y="950"/>
                        </a:lnTo>
                        <a:lnTo>
                          <a:pt x="1903" y="952"/>
                        </a:lnTo>
                        <a:lnTo>
                          <a:pt x="1903" y="954"/>
                        </a:lnTo>
                        <a:lnTo>
                          <a:pt x="1905" y="956"/>
                        </a:lnTo>
                        <a:lnTo>
                          <a:pt x="1905" y="958"/>
                        </a:lnTo>
                        <a:lnTo>
                          <a:pt x="1905" y="960"/>
                        </a:lnTo>
                        <a:lnTo>
                          <a:pt x="1905" y="962"/>
                        </a:lnTo>
                        <a:lnTo>
                          <a:pt x="1903" y="964"/>
                        </a:lnTo>
                        <a:lnTo>
                          <a:pt x="1903" y="966"/>
                        </a:lnTo>
                        <a:lnTo>
                          <a:pt x="1903" y="968"/>
                        </a:lnTo>
                        <a:lnTo>
                          <a:pt x="1901" y="969"/>
                        </a:lnTo>
                        <a:lnTo>
                          <a:pt x="1901" y="971"/>
                        </a:lnTo>
                        <a:lnTo>
                          <a:pt x="1901" y="973"/>
                        </a:lnTo>
                        <a:lnTo>
                          <a:pt x="1901" y="975"/>
                        </a:lnTo>
                        <a:lnTo>
                          <a:pt x="1901" y="977"/>
                        </a:lnTo>
                        <a:lnTo>
                          <a:pt x="1901" y="979"/>
                        </a:lnTo>
                        <a:lnTo>
                          <a:pt x="1901" y="981"/>
                        </a:lnTo>
                        <a:lnTo>
                          <a:pt x="1903" y="985"/>
                        </a:lnTo>
                        <a:lnTo>
                          <a:pt x="1903" y="987"/>
                        </a:lnTo>
                        <a:lnTo>
                          <a:pt x="1905" y="989"/>
                        </a:lnTo>
                        <a:lnTo>
                          <a:pt x="1905" y="991"/>
                        </a:lnTo>
                        <a:lnTo>
                          <a:pt x="1903" y="993"/>
                        </a:lnTo>
                        <a:lnTo>
                          <a:pt x="1903" y="994"/>
                        </a:lnTo>
                        <a:lnTo>
                          <a:pt x="1903" y="996"/>
                        </a:lnTo>
                        <a:lnTo>
                          <a:pt x="1903" y="998"/>
                        </a:lnTo>
                        <a:lnTo>
                          <a:pt x="1901" y="998"/>
                        </a:lnTo>
                        <a:lnTo>
                          <a:pt x="1901" y="1000"/>
                        </a:lnTo>
                        <a:lnTo>
                          <a:pt x="1901" y="1002"/>
                        </a:lnTo>
                        <a:lnTo>
                          <a:pt x="1903" y="1002"/>
                        </a:lnTo>
                        <a:lnTo>
                          <a:pt x="1903" y="1004"/>
                        </a:lnTo>
                        <a:lnTo>
                          <a:pt x="1901" y="1004"/>
                        </a:lnTo>
                        <a:lnTo>
                          <a:pt x="1901" y="1006"/>
                        </a:lnTo>
                        <a:lnTo>
                          <a:pt x="1901" y="1008"/>
                        </a:lnTo>
                        <a:lnTo>
                          <a:pt x="1899" y="1008"/>
                        </a:lnTo>
                        <a:lnTo>
                          <a:pt x="1899" y="1012"/>
                        </a:lnTo>
                        <a:lnTo>
                          <a:pt x="1899" y="1014"/>
                        </a:lnTo>
                        <a:lnTo>
                          <a:pt x="1899" y="1016"/>
                        </a:lnTo>
                        <a:lnTo>
                          <a:pt x="1899" y="1017"/>
                        </a:lnTo>
                        <a:lnTo>
                          <a:pt x="1901" y="1017"/>
                        </a:lnTo>
                        <a:lnTo>
                          <a:pt x="1903" y="1019"/>
                        </a:lnTo>
                        <a:lnTo>
                          <a:pt x="1903" y="1021"/>
                        </a:lnTo>
                        <a:lnTo>
                          <a:pt x="1901" y="1021"/>
                        </a:lnTo>
                        <a:lnTo>
                          <a:pt x="1901" y="1023"/>
                        </a:lnTo>
                        <a:lnTo>
                          <a:pt x="1903" y="1025"/>
                        </a:lnTo>
                        <a:lnTo>
                          <a:pt x="1903" y="1027"/>
                        </a:lnTo>
                        <a:lnTo>
                          <a:pt x="1903" y="1029"/>
                        </a:lnTo>
                        <a:lnTo>
                          <a:pt x="1901" y="1029"/>
                        </a:lnTo>
                        <a:lnTo>
                          <a:pt x="1901" y="1027"/>
                        </a:lnTo>
                        <a:lnTo>
                          <a:pt x="1899" y="1027"/>
                        </a:lnTo>
                        <a:lnTo>
                          <a:pt x="1899" y="1029"/>
                        </a:lnTo>
                        <a:lnTo>
                          <a:pt x="1901" y="1029"/>
                        </a:lnTo>
                        <a:lnTo>
                          <a:pt x="1899" y="1031"/>
                        </a:lnTo>
                        <a:lnTo>
                          <a:pt x="1901" y="1031"/>
                        </a:lnTo>
                        <a:lnTo>
                          <a:pt x="1901" y="1033"/>
                        </a:lnTo>
                        <a:lnTo>
                          <a:pt x="1899" y="1031"/>
                        </a:lnTo>
                        <a:lnTo>
                          <a:pt x="1897" y="1033"/>
                        </a:lnTo>
                        <a:lnTo>
                          <a:pt x="1897" y="1035"/>
                        </a:lnTo>
                        <a:lnTo>
                          <a:pt x="1897" y="1037"/>
                        </a:lnTo>
                        <a:lnTo>
                          <a:pt x="1897" y="1039"/>
                        </a:lnTo>
                        <a:lnTo>
                          <a:pt x="1897" y="1041"/>
                        </a:lnTo>
                        <a:lnTo>
                          <a:pt x="1897" y="1042"/>
                        </a:lnTo>
                        <a:lnTo>
                          <a:pt x="1897" y="1044"/>
                        </a:lnTo>
                        <a:lnTo>
                          <a:pt x="1897" y="1046"/>
                        </a:lnTo>
                        <a:lnTo>
                          <a:pt x="1897" y="1048"/>
                        </a:lnTo>
                        <a:lnTo>
                          <a:pt x="1895" y="1048"/>
                        </a:lnTo>
                        <a:lnTo>
                          <a:pt x="1895" y="1050"/>
                        </a:lnTo>
                        <a:lnTo>
                          <a:pt x="1895" y="1052"/>
                        </a:lnTo>
                        <a:lnTo>
                          <a:pt x="1893" y="1052"/>
                        </a:lnTo>
                        <a:lnTo>
                          <a:pt x="1893" y="1054"/>
                        </a:lnTo>
                        <a:lnTo>
                          <a:pt x="1893" y="1056"/>
                        </a:lnTo>
                        <a:lnTo>
                          <a:pt x="1893" y="1058"/>
                        </a:lnTo>
                        <a:lnTo>
                          <a:pt x="1891" y="1058"/>
                        </a:lnTo>
                        <a:lnTo>
                          <a:pt x="1891" y="1060"/>
                        </a:lnTo>
                        <a:lnTo>
                          <a:pt x="1891" y="1062"/>
                        </a:lnTo>
                        <a:lnTo>
                          <a:pt x="1893" y="1064"/>
                        </a:lnTo>
                        <a:lnTo>
                          <a:pt x="1895" y="1064"/>
                        </a:lnTo>
                        <a:lnTo>
                          <a:pt x="1895" y="1065"/>
                        </a:lnTo>
                        <a:lnTo>
                          <a:pt x="1897" y="1067"/>
                        </a:lnTo>
                        <a:lnTo>
                          <a:pt x="1899" y="1067"/>
                        </a:lnTo>
                        <a:lnTo>
                          <a:pt x="1899" y="1069"/>
                        </a:lnTo>
                        <a:lnTo>
                          <a:pt x="1901" y="1071"/>
                        </a:lnTo>
                        <a:lnTo>
                          <a:pt x="1899" y="1073"/>
                        </a:lnTo>
                        <a:lnTo>
                          <a:pt x="1897" y="1077"/>
                        </a:lnTo>
                        <a:lnTo>
                          <a:pt x="1895" y="1077"/>
                        </a:lnTo>
                        <a:lnTo>
                          <a:pt x="1895" y="1079"/>
                        </a:lnTo>
                        <a:lnTo>
                          <a:pt x="1893" y="1081"/>
                        </a:lnTo>
                        <a:lnTo>
                          <a:pt x="1893" y="1083"/>
                        </a:lnTo>
                        <a:lnTo>
                          <a:pt x="1895" y="1083"/>
                        </a:lnTo>
                        <a:lnTo>
                          <a:pt x="1895" y="1085"/>
                        </a:lnTo>
                        <a:lnTo>
                          <a:pt x="1895" y="1087"/>
                        </a:lnTo>
                        <a:lnTo>
                          <a:pt x="1895" y="1089"/>
                        </a:lnTo>
                        <a:lnTo>
                          <a:pt x="1893" y="1090"/>
                        </a:lnTo>
                        <a:lnTo>
                          <a:pt x="1893" y="1092"/>
                        </a:lnTo>
                        <a:lnTo>
                          <a:pt x="1893" y="1094"/>
                        </a:lnTo>
                        <a:lnTo>
                          <a:pt x="1891" y="1094"/>
                        </a:lnTo>
                        <a:lnTo>
                          <a:pt x="1891" y="1096"/>
                        </a:lnTo>
                        <a:lnTo>
                          <a:pt x="1889" y="1098"/>
                        </a:lnTo>
                        <a:lnTo>
                          <a:pt x="1888" y="1098"/>
                        </a:lnTo>
                        <a:lnTo>
                          <a:pt x="1888" y="1100"/>
                        </a:lnTo>
                        <a:lnTo>
                          <a:pt x="1886" y="1100"/>
                        </a:lnTo>
                        <a:lnTo>
                          <a:pt x="1886" y="1102"/>
                        </a:lnTo>
                        <a:lnTo>
                          <a:pt x="1886" y="1104"/>
                        </a:lnTo>
                        <a:lnTo>
                          <a:pt x="1886" y="1106"/>
                        </a:lnTo>
                        <a:lnTo>
                          <a:pt x="1886" y="1108"/>
                        </a:lnTo>
                        <a:lnTo>
                          <a:pt x="1888" y="1108"/>
                        </a:lnTo>
                        <a:lnTo>
                          <a:pt x="1888" y="1110"/>
                        </a:lnTo>
                        <a:lnTo>
                          <a:pt x="1889" y="1110"/>
                        </a:lnTo>
                        <a:lnTo>
                          <a:pt x="1889" y="1112"/>
                        </a:lnTo>
                        <a:lnTo>
                          <a:pt x="1891" y="1112"/>
                        </a:lnTo>
                        <a:lnTo>
                          <a:pt x="1891" y="1113"/>
                        </a:lnTo>
                        <a:lnTo>
                          <a:pt x="1893" y="1113"/>
                        </a:lnTo>
                        <a:lnTo>
                          <a:pt x="1893" y="1115"/>
                        </a:lnTo>
                        <a:lnTo>
                          <a:pt x="1895" y="1117"/>
                        </a:lnTo>
                        <a:lnTo>
                          <a:pt x="1895" y="1119"/>
                        </a:lnTo>
                        <a:lnTo>
                          <a:pt x="1895" y="1121"/>
                        </a:lnTo>
                        <a:lnTo>
                          <a:pt x="1897" y="1121"/>
                        </a:lnTo>
                        <a:lnTo>
                          <a:pt x="1897" y="1123"/>
                        </a:lnTo>
                        <a:lnTo>
                          <a:pt x="1899" y="1125"/>
                        </a:lnTo>
                        <a:lnTo>
                          <a:pt x="1899" y="1127"/>
                        </a:lnTo>
                        <a:lnTo>
                          <a:pt x="1899" y="1129"/>
                        </a:lnTo>
                        <a:lnTo>
                          <a:pt x="1901" y="1129"/>
                        </a:lnTo>
                        <a:lnTo>
                          <a:pt x="1901" y="1131"/>
                        </a:lnTo>
                        <a:lnTo>
                          <a:pt x="1903" y="1131"/>
                        </a:lnTo>
                        <a:lnTo>
                          <a:pt x="1903" y="1133"/>
                        </a:lnTo>
                        <a:lnTo>
                          <a:pt x="1903" y="1135"/>
                        </a:lnTo>
                        <a:lnTo>
                          <a:pt x="1903" y="1137"/>
                        </a:lnTo>
                        <a:lnTo>
                          <a:pt x="1903" y="1138"/>
                        </a:lnTo>
                        <a:lnTo>
                          <a:pt x="1905" y="1140"/>
                        </a:lnTo>
                        <a:lnTo>
                          <a:pt x="1905" y="1142"/>
                        </a:lnTo>
                        <a:lnTo>
                          <a:pt x="1907" y="1142"/>
                        </a:lnTo>
                        <a:lnTo>
                          <a:pt x="1907" y="1144"/>
                        </a:lnTo>
                        <a:lnTo>
                          <a:pt x="1909" y="1144"/>
                        </a:lnTo>
                        <a:lnTo>
                          <a:pt x="1911" y="1144"/>
                        </a:lnTo>
                        <a:lnTo>
                          <a:pt x="1912" y="1146"/>
                        </a:lnTo>
                        <a:lnTo>
                          <a:pt x="1914" y="1146"/>
                        </a:lnTo>
                        <a:lnTo>
                          <a:pt x="1916" y="1146"/>
                        </a:lnTo>
                        <a:lnTo>
                          <a:pt x="1916" y="1148"/>
                        </a:lnTo>
                        <a:lnTo>
                          <a:pt x="1918" y="1148"/>
                        </a:lnTo>
                        <a:lnTo>
                          <a:pt x="1918" y="1150"/>
                        </a:lnTo>
                        <a:lnTo>
                          <a:pt x="1920" y="1152"/>
                        </a:lnTo>
                        <a:lnTo>
                          <a:pt x="1920" y="1154"/>
                        </a:lnTo>
                        <a:lnTo>
                          <a:pt x="1920" y="1156"/>
                        </a:lnTo>
                        <a:lnTo>
                          <a:pt x="1922" y="1156"/>
                        </a:lnTo>
                        <a:lnTo>
                          <a:pt x="1922" y="1158"/>
                        </a:lnTo>
                        <a:lnTo>
                          <a:pt x="1922" y="1160"/>
                        </a:lnTo>
                        <a:lnTo>
                          <a:pt x="1924" y="1160"/>
                        </a:lnTo>
                        <a:lnTo>
                          <a:pt x="1926" y="1161"/>
                        </a:lnTo>
                        <a:lnTo>
                          <a:pt x="1926" y="1163"/>
                        </a:lnTo>
                        <a:lnTo>
                          <a:pt x="1928" y="1163"/>
                        </a:lnTo>
                        <a:lnTo>
                          <a:pt x="1928" y="1165"/>
                        </a:lnTo>
                        <a:lnTo>
                          <a:pt x="1928" y="1167"/>
                        </a:lnTo>
                        <a:lnTo>
                          <a:pt x="1930" y="1169"/>
                        </a:lnTo>
                        <a:lnTo>
                          <a:pt x="1930" y="1171"/>
                        </a:lnTo>
                        <a:lnTo>
                          <a:pt x="1930" y="1173"/>
                        </a:lnTo>
                        <a:lnTo>
                          <a:pt x="1928" y="1175"/>
                        </a:lnTo>
                        <a:lnTo>
                          <a:pt x="1928" y="1177"/>
                        </a:lnTo>
                        <a:lnTo>
                          <a:pt x="1930" y="1179"/>
                        </a:lnTo>
                        <a:lnTo>
                          <a:pt x="1930" y="1181"/>
                        </a:lnTo>
                        <a:lnTo>
                          <a:pt x="1932" y="1181"/>
                        </a:lnTo>
                        <a:lnTo>
                          <a:pt x="1932" y="1183"/>
                        </a:lnTo>
                        <a:lnTo>
                          <a:pt x="1932" y="1185"/>
                        </a:lnTo>
                        <a:lnTo>
                          <a:pt x="1932" y="1186"/>
                        </a:lnTo>
                        <a:lnTo>
                          <a:pt x="1934" y="1186"/>
                        </a:lnTo>
                        <a:lnTo>
                          <a:pt x="1934" y="1188"/>
                        </a:lnTo>
                        <a:lnTo>
                          <a:pt x="1936" y="1188"/>
                        </a:lnTo>
                        <a:lnTo>
                          <a:pt x="1937" y="1188"/>
                        </a:lnTo>
                        <a:lnTo>
                          <a:pt x="1937" y="1190"/>
                        </a:lnTo>
                        <a:lnTo>
                          <a:pt x="1937" y="1192"/>
                        </a:lnTo>
                        <a:lnTo>
                          <a:pt x="1937" y="1194"/>
                        </a:lnTo>
                        <a:lnTo>
                          <a:pt x="1937" y="1196"/>
                        </a:lnTo>
                        <a:lnTo>
                          <a:pt x="1937" y="1198"/>
                        </a:lnTo>
                        <a:lnTo>
                          <a:pt x="1939" y="1198"/>
                        </a:lnTo>
                        <a:lnTo>
                          <a:pt x="1939" y="1200"/>
                        </a:lnTo>
                        <a:lnTo>
                          <a:pt x="1941" y="1200"/>
                        </a:lnTo>
                        <a:lnTo>
                          <a:pt x="1943" y="1200"/>
                        </a:lnTo>
                        <a:lnTo>
                          <a:pt x="1943" y="1202"/>
                        </a:lnTo>
                        <a:lnTo>
                          <a:pt x="1945" y="1202"/>
                        </a:lnTo>
                        <a:lnTo>
                          <a:pt x="1945" y="1204"/>
                        </a:lnTo>
                        <a:lnTo>
                          <a:pt x="1945" y="1206"/>
                        </a:lnTo>
                        <a:lnTo>
                          <a:pt x="1947" y="1206"/>
                        </a:lnTo>
                        <a:lnTo>
                          <a:pt x="1947" y="1208"/>
                        </a:lnTo>
                        <a:lnTo>
                          <a:pt x="1947" y="1209"/>
                        </a:lnTo>
                        <a:lnTo>
                          <a:pt x="1949" y="1209"/>
                        </a:lnTo>
                        <a:lnTo>
                          <a:pt x="1951" y="1209"/>
                        </a:lnTo>
                        <a:lnTo>
                          <a:pt x="1951" y="1211"/>
                        </a:lnTo>
                        <a:lnTo>
                          <a:pt x="1951" y="1213"/>
                        </a:lnTo>
                        <a:lnTo>
                          <a:pt x="1951" y="1215"/>
                        </a:lnTo>
                        <a:lnTo>
                          <a:pt x="1951" y="1217"/>
                        </a:lnTo>
                        <a:lnTo>
                          <a:pt x="1953" y="1217"/>
                        </a:lnTo>
                        <a:lnTo>
                          <a:pt x="1953" y="1219"/>
                        </a:lnTo>
                        <a:lnTo>
                          <a:pt x="1955" y="1219"/>
                        </a:lnTo>
                        <a:lnTo>
                          <a:pt x="1955" y="1221"/>
                        </a:lnTo>
                        <a:lnTo>
                          <a:pt x="1957" y="1221"/>
                        </a:lnTo>
                        <a:lnTo>
                          <a:pt x="1959" y="1221"/>
                        </a:lnTo>
                        <a:lnTo>
                          <a:pt x="1960" y="1221"/>
                        </a:lnTo>
                        <a:lnTo>
                          <a:pt x="1960" y="1223"/>
                        </a:lnTo>
                        <a:lnTo>
                          <a:pt x="1962" y="1223"/>
                        </a:lnTo>
                        <a:lnTo>
                          <a:pt x="1964" y="1223"/>
                        </a:lnTo>
                        <a:lnTo>
                          <a:pt x="1966" y="1223"/>
                        </a:lnTo>
                        <a:lnTo>
                          <a:pt x="1966" y="1225"/>
                        </a:lnTo>
                        <a:lnTo>
                          <a:pt x="1968" y="1225"/>
                        </a:lnTo>
                        <a:lnTo>
                          <a:pt x="1970" y="1225"/>
                        </a:lnTo>
                        <a:lnTo>
                          <a:pt x="1970" y="1227"/>
                        </a:lnTo>
                        <a:lnTo>
                          <a:pt x="1972" y="1227"/>
                        </a:lnTo>
                        <a:lnTo>
                          <a:pt x="1974" y="1227"/>
                        </a:lnTo>
                        <a:lnTo>
                          <a:pt x="1976" y="1227"/>
                        </a:lnTo>
                        <a:lnTo>
                          <a:pt x="1976" y="1229"/>
                        </a:lnTo>
                        <a:lnTo>
                          <a:pt x="1978" y="1229"/>
                        </a:lnTo>
                        <a:lnTo>
                          <a:pt x="1978" y="1231"/>
                        </a:lnTo>
                        <a:lnTo>
                          <a:pt x="1980" y="1231"/>
                        </a:lnTo>
                        <a:lnTo>
                          <a:pt x="1980" y="1233"/>
                        </a:lnTo>
                        <a:lnTo>
                          <a:pt x="1980" y="1234"/>
                        </a:lnTo>
                        <a:lnTo>
                          <a:pt x="1982" y="1234"/>
                        </a:lnTo>
                        <a:lnTo>
                          <a:pt x="1982" y="1236"/>
                        </a:lnTo>
                        <a:lnTo>
                          <a:pt x="1982" y="1238"/>
                        </a:lnTo>
                        <a:lnTo>
                          <a:pt x="1982" y="1240"/>
                        </a:lnTo>
                        <a:lnTo>
                          <a:pt x="1982" y="1242"/>
                        </a:lnTo>
                        <a:lnTo>
                          <a:pt x="1984" y="1242"/>
                        </a:lnTo>
                        <a:lnTo>
                          <a:pt x="1984" y="1244"/>
                        </a:lnTo>
                        <a:lnTo>
                          <a:pt x="1984" y="1246"/>
                        </a:lnTo>
                        <a:lnTo>
                          <a:pt x="1985" y="1246"/>
                        </a:lnTo>
                        <a:lnTo>
                          <a:pt x="1985" y="1248"/>
                        </a:lnTo>
                        <a:lnTo>
                          <a:pt x="1987" y="1248"/>
                        </a:lnTo>
                        <a:lnTo>
                          <a:pt x="1989" y="1248"/>
                        </a:lnTo>
                        <a:lnTo>
                          <a:pt x="1991" y="1248"/>
                        </a:lnTo>
                        <a:lnTo>
                          <a:pt x="1993" y="1248"/>
                        </a:lnTo>
                        <a:lnTo>
                          <a:pt x="1993" y="1250"/>
                        </a:lnTo>
                        <a:lnTo>
                          <a:pt x="1995" y="1250"/>
                        </a:lnTo>
                        <a:lnTo>
                          <a:pt x="1997" y="1250"/>
                        </a:lnTo>
                        <a:lnTo>
                          <a:pt x="1999" y="1250"/>
                        </a:lnTo>
                        <a:lnTo>
                          <a:pt x="2001" y="1250"/>
                        </a:lnTo>
                        <a:lnTo>
                          <a:pt x="2003" y="1250"/>
                        </a:lnTo>
                        <a:lnTo>
                          <a:pt x="2003" y="1248"/>
                        </a:lnTo>
                        <a:lnTo>
                          <a:pt x="2005" y="1248"/>
                        </a:lnTo>
                        <a:lnTo>
                          <a:pt x="2005" y="1250"/>
                        </a:lnTo>
                        <a:lnTo>
                          <a:pt x="2007" y="1250"/>
                        </a:lnTo>
                        <a:lnTo>
                          <a:pt x="2007" y="1252"/>
                        </a:lnTo>
                        <a:lnTo>
                          <a:pt x="2009" y="1252"/>
                        </a:lnTo>
                        <a:lnTo>
                          <a:pt x="2009" y="1254"/>
                        </a:lnTo>
                        <a:lnTo>
                          <a:pt x="2010" y="1254"/>
                        </a:lnTo>
                        <a:lnTo>
                          <a:pt x="2009" y="1256"/>
                        </a:lnTo>
                        <a:lnTo>
                          <a:pt x="2010" y="1256"/>
                        </a:lnTo>
                        <a:lnTo>
                          <a:pt x="2012" y="1256"/>
                        </a:lnTo>
                        <a:lnTo>
                          <a:pt x="2012" y="1257"/>
                        </a:lnTo>
                        <a:lnTo>
                          <a:pt x="2014" y="1257"/>
                        </a:lnTo>
                        <a:lnTo>
                          <a:pt x="2014" y="1259"/>
                        </a:lnTo>
                        <a:lnTo>
                          <a:pt x="2014" y="1261"/>
                        </a:lnTo>
                        <a:lnTo>
                          <a:pt x="2016" y="1261"/>
                        </a:lnTo>
                        <a:lnTo>
                          <a:pt x="2016" y="1263"/>
                        </a:lnTo>
                        <a:lnTo>
                          <a:pt x="2016" y="1265"/>
                        </a:lnTo>
                        <a:lnTo>
                          <a:pt x="2016" y="1267"/>
                        </a:lnTo>
                        <a:lnTo>
                          <a:pt x="2016" y="1269"/>
                        </a:lnTo>
                        <a:lnTo>
                          <a:pt x="2016" y="1271"/>
                        </a:lnTo>
                        <a:lnTo>
                          <a:pt x="2014" y="1271"/>
                        </a:lnTo>
                        <a:lnTo>
                          <a:pt x="2014" y="1273"/>
                        </a:lnTo>
                        <a:lnTo>
                          <a:pt x="2014" y="1275"/>
                        </a:lnTo>
                        <a:lnTo>
                          <a:pt x="2014" y="1277"/>
                        </a:lnTo>
                        <a:lnTo>
                          <a:pt x="2014" y="1279"/>
                        </a:lnTo>
                        <a:lnTo>
                          <a:pt x="2014" y="1281"/>
                        </a:lnTo>
                        <a:lnTo>
                          <a:pt x="2016" y="1281"/>
                        </a:lnTo>
                        <a:lnTo>
                          <a:pt x="2016" y="1282"/>
                        </a:lnTo>
                        <a:lnTo>
                          <a:pt x="2018" y="1282"/>
                        </a:lnTo>
                        <a:lnTo>
                          <a:pt x="2018" y="1284"/>
                        </a:lnTo>
                        <a:lnTo>
                          <a:pt x="2020" y="1286"/>
                        </a:lnTo>
                        <a:lnTo>
                          <a:pt x="2020" y="1288"/>
                        </a:lnTo>
                        <a:lnTo>
                          <a:pt x="2022" y="1288"/>
                        </a:lnTo>
                        <a:lnTo>
                          <a:pt x="2022" y="1290"/>
                        </a:lnTo>
                        <a:lnTo>
                          <a:pt x="2024" y="1290"/>
                        </a:lnTo>
                        <a:lnTo>
                          <a:pt x="2030" y="1292"/>
                        </a:lnTo>
                        <a:lnTo>
                          <a:pt x="2032" y="1292"/>
                        </a:lnTo>
                        <a:lnTo>
                          <a:pt x="2032" y="1294"/>
                        </a:lnTo>
                        <a:lnTo>
                          <a:pt x="2032" y="1296"/>
                        </a:lnTo>
                        <a:lnTo>
                          <a:pt x="2033" y="1298"/>
                        </a:lnTo>
                        <a:lnTo>
                          <a:pt x="2035" y="1298"/>
                        </a:lnTo>
                        <a:lnTo>
                          <a:pt x="2035" y="1300"/>
                        </a:lnTo>
                        <a:lnTo>
                          <a:pt x="2037" y="1300"/>
                        </a:lnTo>
                        <a:lnTo>
                          <a:pt x="2035" y="1302"/>
                        </a:lnTo>
                        <a:lnTo>
                          <a:pt x="2035" y="1300"/>
                        </a:lnTo>
                        <a:lnTo>
                          <a:pt x="2033" y="1300"/>
                        </a:lnTo>
                        <a:lnTo>
                          <a:pt x="2033" y="1298"/>
                        </a:lnTo>
                        <a:lnTo>
                          <a:pt x="2033" y="1300"/>
                        </a:lnTo>
                        <a:lnTo>
                          <a:pt x="2033" y="1298"/>
                        </a:lnTo>
                        <a:lnTo>
                          <a:pt x="2032" y="1298"/>
                        </a:lnTo>
                        <a:lnTo>
                          <a:pt x="2030" y="1298"/>
                        </a:lnTo>
                        <a:lnTo>
                          <a:pt x="2028" y="1298"/>
                        </a:lnTo>
                        <a:lnTo>
                          <a:pt x="2028" y="1300"/>
                        </a:lnTo>
                        <a:lnTo>
                          <a:pt x="2028" y="1298"/>
                        </a:lnTo>
                        <a:lnTo>
                          <a:pt x="2026" y="1298"/>
                        </a:lnTo>
                        <a:lnTo>
                          <a:pt x="2026" y="1300"/>
                        </a:lnTo>
                        <a:lnTo>
                          <a:pt x="2024" y="1300"/>
                        </a:lnTo>
                        <a:lnTo>
                          <a:pt x="2024" y="1302"/>
                        </a:lnTo>
                        <a:lnTo>
                          <a:pt x="2024" y="1304"/>
                        </a:lnTo>
                        <a:lnTo>
                          <a:pt x="2022" y="1305"/>
                        </a:lnTo>
                        <a:lnTo>
                          <a:pt x="2024" y="1307"/>
                        </a:lnTo>
                        <a:lnTo>
                          <a:pt x="2024" y="1309"/>
                        </a:lnTo>
                        <a:lnTo>
                          <a:pt x="2024" y="1311"/>
                        </a:lnTo>
                        <a:lnTo>
                          <a:pt x="2026" y="1313"/>
                        </a:lnTo>
                        <a:lnTo>
                          <a:pt x="2028" y="1315"/>
                        </a:lnTo>
                        <a:lnTo>
                          <a:pt x="2030" y="1315"/>
                        </a:lnTo>
                        <a:lnTo>
                          <a:pt x="2030" y="1317"/>
                        </a:lnTo>
                        <a:lnTo>
                          <a:pt x="2032" y="1317"/>
                        </a:lnTo>
                        <a:lnTo>
                          <a:pt x="2033" y="1319"/>
                        </a:lnTo>
                        <a:lnTo>
                          <a:pt x="2035" y="1319"/>
                        </a:lnTo>
                        <a:lnTo>
                          <a:pt x="2037" y="1319"/>
                        </a:lnTo>
                        <a:lnTo>
                          <a:pt x="2039" y="1319"/>
                        </a:lnTo>
                        <a:lnTo>
                          <a:pt x="2039" y="1317"/>
                        </a:lnTo>
                        <a:lnTo>
                          <a:pt x="2039" y="1319"/>
                        </a:lnTo>
                        <a:lnTo>
                          <a:pt x="2041" y="1319"/>
                        </a:lnTo>
                        <a:lnTo>
                          <a:pt x="2043" y="1319"/>
                        </a:lnTo>
                        <a:lnTo>
                          <a:pt x="2045" y="1321"/>
                        </a:lnTo>
                        <a:lnTo>
                          <a:pt x="2045" y="1323"/>
                        </a:lnTo>
                        <a:lnTo>
                          <a:pt x="2047" y="1323"/>
                        </a:lnTo>
                        <a:lnTo>
                          <a:pt x="2049" y="1325"/>
                        </a:lnTo>
                        <a:lnTo>
                          <a:pt x="2049" y="1327"/>
                        </a:lnTo>
                        <a:lnTo>
                          <a:pt x="2049" y="1329"/>
                        </a:lnTo>
                        <a:lnTo>
                          <a:pt x="2049" y="1330"/>
                        </a:lnTo>
                        <a:lnTo>
                          <a:pt x="2051" y="1330"/>
                        </a:lnTo>
                        <a:lnTo>
                          <a:pt x="2053" y="1332"/>
                        </a:lnTo>
                        <a:lnTo>
                          <a:pt x="2055" y="1332"/>
                        </a:lnTo>
                        <a:lnTo>
                          <a:pt x="2057" y="1332"/>
                        </a:lnTo>
                        <a:lnTo>
                          <a:pt x="2058" y="1332"/>
                        </a:lnTo>
                        <a:lnTo>
                          <a:pt x="2060" y="1334"/>
                        </a:lnTo>
                        <a:lnTo>
                          <a:pt x="2062" y="1334"/>
                        </a:lnTo>
                        <a:lnTo>
                          <a:pt x="2066" y="1334"/>
                        </a:lnTo>
                        <a:lnTo>
                          <a:pt x="2068" y="1334"/>
                        </a:lnTo>
                        <a:lnTo>
                          <a:pt x="2070" y="1332"/>
                        </a:lnTo>
                        <a:lnTo>
                          <a:pt x="2068" y="1332"/>
                        </a:lnTo>
                        <a:lnTo>
                          <a:pt x="2070" y="1332"/>
                        </a:lnTo>
                        <a:lnTo>
                          <a:pt x="2070" y="1334"/>
                        </a:lnTo>
                        <a:lnTo>
                          <a:pt x="2072" y="1334"/>
                        </a:lnTo>
                        <a:lnTo>
                          <a:pt x="2072" y="1332"/>
                        </a:lnTo>
                        <a:lnTo>
                          <a:pt x="2072" y="1334"/>
                        </a:lnTo>
                        <a:lnTo>
                          <a:pt x="2072" y="1332"/>
                        </a:lnTo>
                        <a:lnTo>
                          <a:pt x="2074" y="1332"/>
                        </a:lnTo>
                        <a:lnTo>
                          <a:pt x="2076" y="1332"/>
                        </a:lnTo>
                        <a:lnTo>
                          <a:pt x="2074" y="1332"/>
                        </a:lnTo>
                        <a:lnTo>
                          <a:pt x="2076" y="1332"/>
                        </a:lnTo>
                        <a:lnTo>
                          <a:pt x="2076" y="1330"/>
                        </a:lnTo>
                        <a:lnTo>
                          <a:pt x="2078" y="1330"/>
                        </a:lnTo>
                        <a:lnTo>
                          <a:pt x="2078" y="1329"/>
                        </a:lnTo>
                        <a:lnTo>
                          <a:pt x="2078" y="1327"/>
                        </a:lnTo>
                        <a:lnTo>
                          <a:pt x="2080" y="1327"/>
                        </a:lnTo>
                        <a:lnTo>
                          <a:pt x="2080" y="1325"/>
                        </a:lnTo>
                        <a:lnTo>
                          <a:pt x="2081" y="1325"/>
                        </a:lnTo>
                        <a:lnTo>
                          <a:pt x="2080" y="1325"/>
                        </a:lnTo>
                        <a:lnTo>
                          <a:pt x="2078" y="1325"/>
                        </a:lnTo>
                        <a:lnTo>
                          <a:pt x="2080" y="1325"/>
                        </a:lnTo>
                        <a:lnTo>
                          <a:pt x="2078" y="1325"/>
                        </a:lnTo>
                        <a:lnTo>
                          <a:pt x="2076" y="1325"/>
                        </a:lnTo>
                        <a:lnTo>
                          <a:pt x="2076" y="1327"/>
                        </a:lnTo>
                        <a:lnTo>
                          <a:pt x="2076" y="1325"/>
                        </a:lnTo>
                        <a:lnTo>
                          <a:pt x="2076" y="1323"/>
                        </a:lnTo>
                        <a:lnTo>
                          <a:pt x="2076" y="1321"/>
                        </a:lnTo>
                        <a:lnTo>
                          <a:pt x="2078" y="1321"/>
                        </a:lnTo>
                        <a:lnTo>
                          <a:pt x="2080" y="1321"/>
                        </a:lnTo>
                        <a:lnTo>
                          <a:pt x="2080" y="1319"/>
                        </a:lnTo>
                        <a:lnTo>
                          <a:pt x="2081" y="1319"/>
                        </a:lnTo>
                        <a:lnTo>
                          <a:pt x="2081" y="1317"/>
                        </a:lnTo>
                        <a:lnTo>
                          <a:pt x="2081" y="1319"/>
                        </a:lnTo>
                        <a:lnTo>
                          <a:pt x="2083" y="1319"/>
                        </a:lnTo>
                        <a:lnTo>
                          <a:pt x="2085" y="1319"/>
                        </a:lnTo>
                        <a:lnTo>
                          <a:pt x="2085" y="1317"/>
                        </a:lnTo>
                        <a:lnTo>
                          <a:pt x="2085" y="1319"/>
                        </a:lnTo>
                        <a:lnTo>
                          <a:pt x="2087" y="1319"/>
                        </a:lnTo>
                        <a:lnTo>
                          <a:pt x="2089" y="1319"/>
                        </a:lnTo>
                        <a:lnTo>
                          <a:pt x="2089" y="1321"/>
                        </a:lnTo>
                        <a:lnTo>
                          <a:pt x="2089" y="1323"/>
                        </a:lnTo>
                        <a:lnTo>
                          <a:pt x="2091" y="1323"/>
                        </a:lnTo>
                        <a:lnTo>
                          <a:pt x="2091" y="1321"/>
                        </a:lnTo>
                        <a:lnTo>
                          <a:pt x="2093" y="1321"/>
                        </a:lnTo>
                        <a:lnTo>
                          <a:pt x="2091" y="1321"/>
                        </a:lnTo>
                        <a:lnTo>
                          <a:pt x="2091" y="1323"/>
                        </a:lnTo>
                        <a:lnTo>
                          <a:pt x="2093" y="1323"/>
                        </a:lnTo>
                        <a:lnTo>
                          <a:pt x="2091" y="1323"/>
                        </a:lnTo>
                        <a:lnTo>
                          <a:pt x="2091" y="1325"/>
                        </a:lnTo>
                        <a:lnTo>
                          <a:pt x="2093" y="1325"/>
                        </a:lnTo>
                        <a:lnTo>
                          <a:pt x="2095" y="1323"/>
                        </a:lnTo>
                        <a:lnTo>
                          <a:pt x="2097" y="1323"/>
                        </a:lnTo>
                        <a:lnTo>
                          <a:pt x="2099" y="1323"/>
                        </a:lnTo>
                        <a:lnTo>
                          <a:pt x="2101" y="1323"/>
                        </a:lnTo>
                        <a:lnTo>
                          <a:pt x="2101" y="1325"/>
                        </a:lnTo>
                        <a:lnTo>
                          <a:pt x="2103" y="1325"/>
                        </a:lnTo>
                        <a:lnTo>
                          <a:pt x="2105" y="1325"/>
                        </a:lnTo>
                        <a:lnTo>
                          <a:pt x="2105" y="1327"/>
                        </a:lnTo>
                        <a:lnTo>
                          <a:pt x="2106" y="1327"/>
                        </a:lnTo>
                        <a:lnTo>
                          <a:pt x="2106" y="1329"/>
                        </a:lnTo>
                        <a:lnTo>
                          <a:pt x="2108" y="1329"/>
                        </a:lnTo>
                        <a:lnTo>
                          <a:pt x="2110" y="1329"/>
                        </a:lnTo>
                        <a:lnTo>
                          <a:pt x="2110" y="1330"/>
                        </a:lnTo>
                        <a:lnTo>
                          <a:pt x="2112" y="1330"/>
                        </a:lnTo>
                        <a:lnTo>
                          <a:pt x="2112" y="1332"/>
                        </a:lnTo>
                        <a:lnTo>
                          <a:pt x="2114" y="1330"/>
                        </a:lnTo>
                        <a:lnTo>
                          <a:pt x="2114" y="1332"/>
                        </a:lnTo>
                        <a:lnTo>
                          <a:pt x="2116" y="1332"/>
                        </a:lnTo>
                        <a:lnTo>
                          <a:pt x="2118" y="1332"/>
                        </a:lnTo>
                        <a:lnTo>
                          <a:pt x="2120" y="1334"/>
                        </a:lnTo>
                        <a:lnTo>
                          <a:pt x="2120" y="1336"/>
                        </a:lnTo>
                        <a:lnTo>
                          <a:pt x="2122" y="1338"/>
                        </a:lnTo>
                        <a:lnTo>
                          <a:pt x="2122" y="1340"/>
                        </a:lnTo>
                        <a:lnTo>
                          <a:pt x="2122" y="1342"/>
                        </a:lnTo>
                        <a:lnTo>
                          <a:pt x="2124" y="1342"/>
                        </a:lnTo>
                        <a:lnTo>
                          <a:pt x="2124" y="1344"/>
                        </a:lnTo>
                        <a:lnTo>
                          <a:pt x="2126" y="1344"/>
                        </a:lnTo>
                        <a:lnTo>
                          <a:pt x="2128" y="1344"/>
                        </a:lnTo>
                        <a:lnTo>
                          <a:pt x="2128" y="1346"/>
                        </a:lnTo>
                        <a:lnTo>
                          <a:pt x="2128" y="1348"/>
                        </a:lnTo>
                        <a:lnTo>
                          <a:pt x="2129" y="1348"/>
                        </a:lnTo>
                        <a:lnTo>
                          <a:pt x="2131" y="1350"/>
                        </a:lnTo>
                        <a:lnTo>
                          <a:pt x="2133" y="1350"/>
                        </a:lnTo>
                        <a:lnTo>
                          <a:pt x="2133" y="1352"/>
                        </a:lnTo>
                        <a:lnTo>
                          <a:pt x="2135" y="1352"/>
                        </a:lnTo>
                        <a:lnTo>
                          <a:pt x="2135" y="1353"/>
                        </a:lnTo>
                        <a:lnTo>
                          <a:pt x="2137" y="1353"/>
                        </a:lnTo>
                        <a:lnTo>
                          <a:pt x="2139" y="1353"/>
                        </a:lnTo>
                        <a:lnTo>
                          <a:pt x="2139" y="1355"/>
                        </a:lnTo>
                        <a:lnTo>
                          <a:pt x="2141" y="1355"/>
                        </a:lnTo>
                        <a:lnTo>
                          <a:pt x="2141" y="1357"/>
                        </a:lnTo>
                        <a:lnTo>
                          <a:pt x="2143" y="1359"/>
                        </a:lnTo>
                        <a:lnTo>
                          <a:pt x="2145" y="1359"/>
                        </a:lnTo>
                        <a:lnTo>
                          <a:pt x="2145" y="1357"/>
                        </a:lnTo>
                        <a:lnTo>
                          <a:pt x="2147" y="1357"/>
                        </a:lnTo>
                        <a:lnTo>
                          <a:pt x="2149" y="1357"/>
                        </a:lnTo>
                        <a:lnTo>
                          <a:pt x="2151" y="1359"/>
                        </a:lnTo>
                        <a:lnTo>
                          <a:pt x="2151" y="1361"/>
                        </a:lnTo>
                        <a:lnTo>
                          <a:pt x="2151" y="1363"/>
                        </a:lnTo>
                        <a:lnTo>
                          <a:pt x="2153" y="1363"/>
                        </a:lnTo>
                        <a:lnTo>
                          <a:pt x="2154" y="1365"/>
                        </a:lnTo>
                        <a:lnTo>
                          <a:pt x="2156" y="1365"/>
                        </a:lnTo>
                        <a:lnTo>
                          <a:pt x="2156" y="1367"/>
                        </a:lnTo>
                        <a:lnTo>
                          <a:pt x="2156" y="1369"/>
                        </a:lnTo>
                        <a:lnTo>
                          <a:pt x="2158" y="1369"/>
                        </a:lnTo>
                        <a:lnTo>
                          <a:pt x="2158" y="1371"/>
                        </a:lnTo>
                        <a:lnTo>
                          <a:pt x="2160" y="1371"/>
                        </a:lnTo>
                        <a:lnTo>
                          <a:pt x="2162" y="1373"/>
                        </a:lnTo>
                        <a:lnTo>
                          <a:pt x="2164" y="1373"/>
                        </a:lnTo>
                        <a:lnTo>
                          <a:pt x="2164" y="1375"/>
                        </a:lnTo>
                        <a:lnTo>
                          <a:pt x="2166" y="1375"/>
                        </a:lnTo>
                        <a:lnTo>
                          <a:pt x="2166" y="1377"/>
                        </a:lnTo>
                        <a:lnTo>
                          <a:pt x="2168" y="1378"/>
                        </a:lnTo>
                        <a:lnTo>
                          <a:pt x="2170" y="1378"/>
                        </a:lnTo>
                        <a:lnTo>
                          <a:pt x="2172" y="1378"/>
                        </a:lnTo>
                        <a:lnTo>
                          <a:pt x="2172" y="1380"/>
                        </a:lnTo>
                        <a:lnTo>
                          <a:pt x="2174" y="1380"/>
                        </a:lnTo>
                        <a:lnTo>
                          <a:pt x="2176" y="1382"/>
                        </a:lnTo>
                        <a:lnTo>
                          <a:pt x="2177" y="1382"/>
                        </a:lnTo>
                        <a:lnTo>
                          <a:pt x="2177" y="1384"/>
                        </a:lnTo>
                        <a:lnTo>
                          <a:pt x="2179" y="1384"/>
                        </a:lnTo>
                        <a:lnTo>
                          <a:pt x="2181" y="1384"/>
                        </a:lnTo>
                        <a:lnTo>
                          <a:pt x="2183" y="1384"/>
                        </a:lnTo>
                        <a:lnTo>
                          <a:pt x="2183" y="1386"/>
                        </a:lnTo>
                        <a:lnTo>
                          <a:pt x="2185" y="1386"/>
                        </a:lnTo>
                        <a:lnTo>
                          <a:pt x="2187" y="1386"/>
                        </a:lnTo>
                        <a:lnTo>
                          <a:pt x="2187" y="1388"/>
                        </a:lnTo>
                        <a:lnTo>
                          <a:pt x="2189" y="1388"/>
                        </a:lnTo>
                        <a:lnTo>
                          <a:pt x="2189" y="1390"/>
                        </a:lnTo>
                        <a:lnTo>
                          <a:pt x="2191" y="1390"/>
                        </a:lnTo>
                        <a:lnTo>
                          <a:pt x="2191" y="1392"/>
                        </a:lnTo>
                        <a:lnTo>
                          <a:pt x="2193" y="1392"/>
                        </a:lnTo>
                        <a:lnTo>
                          <a:pt x="2193" y="1394"/>
                        </a:lnTo>
                        <a:lnTo>
                          <a:pt x="2193" y="1396"/>
                        </a:lnTo>
                        <a:lnTo>
                          <a:pt x="2193" y="1398"/>
                        </a:lnTo>
                        <a:lnTo>
                          <a:pt x="2195" y="1398"/>
                        </a:lnTo>
                        <a:lnTo>
                          <a:pt x="2195" y="1400"/>
                        </a:lnTo>
                        <a:lnTo>
                          <a:pt x="2195" y="1401"/>
                        </a:lnTo>
                        <a:lnTo>
                          <a:pt x="2197" y="1401"/>
                        </a:lnTo>
                        <a:lnTo>
                          <a:pt x="2197" y="1403"/>
                        </a:lnTo>
                        <a:lnTo>
                          <a:pt x="2199" y="1403"/>
                        </a:lnTo>
                        <a:lnTo>
                          <a:pt x="2199" y="1405"/>
                        </a:lnTo>
                        <a:lnTo>
                          <a:pt x="2199" y="1407"/>
                        </a:lnTo>
                        <a:lnTo>
                          <a:pt x="2201" y="1407"/>
                        </a:lnTo>
                        <a:lnTo>
                          <a:pt x="2202" y="1407"/>
                        </a:lnTo>
                        <a:lnTo>
                          <a:pt x="2204" y="1407"/>
                        </a:lnTo>
                        <a:lnTo>
                          <a:pt x="2206" y="1407"/>
                        </a:lnTo>
                        <a:lnTo>
                          <a:pt x="2208" y="1407"/>
                        </a:lnTo>
                        <a:lnTo>
                          <a:pt x="2208" y="1409"/>
                        </a:lnTo>
                        <a:lnTo>
                          <a:pt x="2208" y="1411"/>
                        </a:lnTo>
                        <a:lnTo>
                          <a:pt x="2210" y="1411"/>
                        </a:lnTo>
                        <a:lnTo>
                          <a:pt x="2210" y="1413"/>
                        </a:lnTo>
                        <a:lnTo>
                          <a:pt x="2212" y="1413"/>
                        </a:lnTo>
                        <a:lnTo>
                          <a:pt x="2212" y="1415"/>
                        </a:lnTo>
                        <a:lnTo>
                          <a:pt x="2214" y="1415"/>
                        </a:lnTo>
                        <a:lnTo>
                          <a:pt x="2216" y="1417"/>
                        </a:lnTo>
                        <a:lnTo>
                          <a:pt x="2218" y="1417"/>
                        </a:lnTo>
                        <a:lnTo>
                          <a:pt x="2220" y="1417"/>
                        </a:lnTo>
                        <a:lnTo>
                          <a:pt x="2222" y="1417"/>
                        </a:lnTo>
                        <a:lnTo>
                          <a:pt x="2224" y="1417"/>
                        </a:lnTo>
                        <a:lnTo>
                          <a:pt x="2225" y="1417"/>
                        </a:lnTo>
                        <a:lnTo>
                          <a:pt x="2225" y="1415"/>
                        </a:lnTo>
                        <a:lnTo>
                          <a:pt x="2225" y="1417"/>
                        </a:lnTo>
                        <a:lnTo>
                          <a:pt x="2227" y="1417"/>
                        </a:lnTo>
                        <a:lnTo>
                          <a:pt x="2227" y="1419"/>
                        </a:lnTo>
                        <a:lnTo>
                          <a:pt x="2229" y="1419"/>
                        </a:lnTo>
                        <a:lnTo>
                          <a:pt x="2231" y="1421"/>
                        </a:lnTo>
                        <a:lnTo>
                          <a:pt x="2233" y="1421"/>
                        </a:lnTo>
                        <a:lnTo>
                          <a:pt x="2233" y="1423"/>
                        </a:lnTo>
                        <a:lnTo>
                          <a:pt x="2235" y="1423"/>
                        </a:lnTo>
                        <a:lnTo>
                          <a:pt x="2235" y="1425"/>
                        </a:lnTo>
                        <a:lnTo>
                          <a:pt x="2235" y="1426"/>
                        </a:lnTo>
                        <a:lnTo>
                          <a:pt x="2237" y="1426"/>
                        </a:lnTo>
                        <a:lnTo>
                          <a:pt x="2237" y="1428"/>
                        </a:lnTo>
                        <a:lnTo>
                          <a:pt x="2239" y="1430"/>
                        </a:lnTo>
                        <a:lnTo>
                          <a:pt x="2241" y="1432"/>
                        </a:lnTo>
                        <a:lnTo>
                          <a:pt x="2243" y="1432"/>
                        </a:lnTo>
                        <a:lnTo>
                          <a:pt x="2245" y="1434"/>
                        </a:lnTo>
                        <a:lnTo>
                          <a:pt x="2247" y="1436"/>
                        </a:lnTo>
                        <a:lnTo>
                          <a:pt x="2249" y="1436"/>
                        </a:lnTo>
                        <a:lnTo>
                          <a:pt x="2249" y="1438"/>
                        </a:lnTo>
                        <a:lnTo>
                          <a:pt x="2250" y="1440"/>
                        </a:lnTo>
                        <a:lnTo>
                          <a:pt x="2250" y="1442"/>
                        </a:lnTo>
                        <a:lnTo>
                          <a:pt x="2252" y="1442"/>
                        </a:lnTo>
                        <a:lnTo>
                          <a:pt x="2252" y="1444"/>
                        </a:lnTo>
                        <a:lnTo>
                          <a:pt x="2254" y="1444"/>
                        </a:lnTo>
                        <a:lnTo>
                          <a:pt x="2256" y="1446"/>
                        </a:lnTo>
                        <a:lnTo>
                          <a:pt x="2258" y="1446"/>
                        </a:lnTo>
                        <a:lnTo>
                          <a:pt x="2258" y="1448"/>
                        </a:lnTo>
                        <a:lnTo>
                          <a:pt x="2260" y="1449"/>
                        </a:lnTo>
                        <a:lnTo>
                          <a:pt x="2262" y="1449"/>
                        </a:lnTo>
                        <a:lnTo>
                          <a:pt x="2262" y="1451"/>
                        </a:lnTo>
                        <a:lnTo>
                          <a:pt x="2264" y="1451"/>
                        </a:lnTo>
                        <a:lnTo>
                          <a:pt x="2266" y="1453"/>
                        </a:lnTo>
                        <a:lnTo>
                          <a:pt x="2268" y="1453"/>
                        </a:lnTo>
                        <a:lnTo>
                          <a:pt x="2268" y="1455"/>
                        </a:lnTo>
                        <a:lnTo>
                          <a:pt x="2270" y="1457"/>
                        </a:lnTo>
                        <a:lnTo>
                          <a:pt x="2270" y="1459"/>
                        </a:lnTo>
                        <a:lnTo>
                          <a:pt x="2272" y="1459"/>
                        </a:lnTo>
                        <a:lnTo>
                          <a:pt x="2273" y="1461"/>
                        </a:lnTo>
                        <a:lnTo>
                          <a:pt x="2275" y="1463"/>
                        </a:lnTo>
                        <a:lnTo>
                          <a:pt x="2277" y="1463"/>
                        </a:lnTo>
                        <a:lnTo>
                          <a:pt x="2277" y="1465"/>
                        </a:lnTo>
                        <a:lnTo>
                          <a:pt x="2279" y="1465"/>
                        </a:lnTo>
                        <a:lnTo>
                          <a:pt x="2281" y="1465"/>
                        </a:lnTo>
                        <a:lnTo>
                          <a:pt x="2281" y="1467"/>
                        </a:lnTo>
                        <a:lnTo>
                          <a:pt x="2283" y="1467"/>
                        </a:lnTo>
                        <a:lnTo>
                          <a:pt x="2285" y="1467"/>
                        </a:lnTo>
                        <a:lnTo>
                          <a:pt x="2285" y="1469"/>
                        </a:lnTo>
                        <a:lnTo>
                          <a:pt x="2287" y="1469"/>
                        </a:lnTo>
                        <a:lnTo>
                          <a:pt x="2287" y="1471"/>
                        </a:lnTo>
                        <a:lnTo>
                          <a:pt x="2289" y="1471"/>
                        </a:lnTo>
                        <a:lnTo>
                          <a:pt x="2289" y="1473"/>
                        </a:lnTo>
                        <a:lnTo>
                          <a:pt x="2291" y="1473"/>
                        </a:lnTo>
                        <a:lnTo>
                          <a:pt x="2293" y="1473"/>
                        </a:lnTo>
                        <a:lnTo>
                          <a:pt x="2293" y="1474"/>
                        </a:lnTo>
                        <a:lnTo>
                          <a:pt x="2295" y="1474"/>
                        </a:lnTo>
                        <a:lnTo>
                          <a:pt x="2297" y="1474"/>
                        </a:lnTo>
                        <a:lnTo>
                          <a:pt x="2298" y="1474"/>
                        </a:lnTo>
                        <a:lnTo>
                          <a:pt x="2300" y="1476"/>
                        </a:lnTo>
                        <a:lnTo>
                          <a:pt x="2302" y="1476"/>
                        </a:lnTo>
                        <a:lnTo>
                          <a:pt x="2304" y="1476"/>
                        </a:lnTo>
                        <a:lnTo>
                          <a:pt x="2306" y="1476"/>
                        </a:lnTo>
                        <a:lnTo>
                          <a:pt x="2306" y="1478"/>
                        </a:lnTo>
                        <a:lnTo>
                          <a:pt x="2308" y="1478"/>
                        </a:lnTo>
                        <a:lnTo>
                          <a:pt x="2308" y="1480"/>
                        </a:lnTo>
                        <a:lnTo>
                          <a:pt x="2308" y="1482"/>
                        </a:lnTo>
                        <a:lnTo>
                          <a:pt x="2308" y="1484"/>
                        </a:lnTo>
                        <a:lnTo>
                          <a:pt x="2308" y="1486"/>
                        </a:lnTo>
                        <a:lnTo>
                          <a:pt x="2308" y="1488"/>
                        </a:lnTo>
                        <a:lnTo>
                          <a:pt x="2310" y="1490"/>
                        </a:lnTo>
                        <a:lnTo>
                          <a:pt x="2312" y="1490"/>
                        </a:lnTo>
                        <a:lnTo>
                          <a:pt x="2312" y="1492"/>
                        </a:lnTo>
                        <a:lnTo>
                          <a:pt x="2314" y="1492"/>
                        </a:lnTo>
                        <a:lnTo>
                          <a:pt x="2316" y="1492"/>
                        </a:lnTo>
                        <a:lnTo>
                          <a:pt x="2318" y="1492"/>
                        </a:lnTo>
                        <a:lnTo>
                          <a:pt x="2320" y="1492"/>
                        </a:lnTo>
                        <a:lnTo>
                          <a:pt x="2321" y="1492"/>
                        </a:lnTo>
                        <a:lnTo>
                          <a:pt x="2321" y="1494"/>
                        </a:lnTo>
                        <a:lnTo>
                          <a:pt x="2323" y="1494"/>
                        </a:lnTo>
                        <a:lnTo>
                          <a:pt x="2323" y="1496"/>
                        </a:lnTo>
                        <a:lnTo>
                          <a:pt x="2325" y="1496"/>
                        </a:lnTo>
                        <a:lnTo>
                          <a:pt x="2325" y="1497"/>
                        </a:lnTo>
                        <a:lnTo>
                          <a:pt x="2327" y="1497"/>
                        </a:lnTo>
                        <a:lnTo>
                          <a:pt x="2329" y="1497"/>
                        </a:lnTo>
                        <a:lnTo>
                          <a:pt x="2331" y="1497"/>
                        </a:lnTo>
                        <a:lnTo>
                          <a:pt x="2331" y="1499"/>
                        </a:lnTo>
                        <a:lnTo>
                          <a:pt x="2333" y="1499"/>
                        </a:lnTo>
                        <a:lnTo>
                          <a:pt x="2335" y="1499"/>
                        </a:lnTo>
                        <a:lnTo>
                          <a:pt x="2337" y="1499"/>
                        </a:lnTo>
                        <a:lnTo>
                          <a:pt x="2337" y="1501"/>
                        </a:lnTo>
                        <a:lnTo>
                          <a:pt x="2339" y="1501"/>
                        </a:lnTo>
                        <a:lnTo>
                          <a:pt x="2339" y="1503"/>
                        </a:lnTo>
                        <a:lnTo>
                          <a:pt x="2339" y="1505"/>
                        </a:lnTo>
                        <a:lnTo>
                          <a:pt x="2341" y="1505"/>
                        </a:lnTo>
                        <a:lnTo>
                          <a:pt x="2341" y="1507"/>
                        </a:lnTo>
                        <a:lnTo>
                          <a:pt x="2343" y="1509"/>
                        </a:lnTo>
                        <a:lnTo>
                          <a:pt x="2345" y="1511"/>
                        </a:lnTo>
                        <a:lnTo>
                          <a:pt x="2346" y="1513"/>
                        </a:lnTo>
                        <a:lnTo>
                          <a:pt x="2348" y="1515"/>
                        </a:lnTo>
                        <a:lnTo>
                          <a:pt x="2350" y="1515"/>
                        </a:lnTo>
                        <a:lnTo>
                          <a:pt x="2350" y="1517"/>
                        </a:lnTo>
                        <a:lnTo>
                          <a:pt x="2352" y="1517"/>
                        </a:lnTo>
                        <a:lnTo>
                          <a:pt x="2354" y="1519"/>
                        </a:lnTo>
                        <a:lnTo>
                          <a:pt x="2356" y="1519"/>
                        </a:lnTo>
                        <a:lnTo>
                          <a:pt x="2356" y="1521"/>
                        </a:lnTo>
                        <a:lnTo>
                          <a:pt x="2358" y="1521"/>
                        </a:lnTo>
                        <a:lnTo>
                          <a:pt x="2358" y="1522"/>
                        </a:lnTo>
                        <a:lnTo>
                          <a:pt x="2360" y="1522"/>
                        </a:lnTo>
                        <a:lnTo>
                          <a:pt x="2362" y="1522"/>
                        </a:lnTo>
                        <a:lnTo>
                          <a:pt x="2362" y="1524"/>
                        </a:lnTo>
                        <a:lnTo>
                          <a:pt x="2364" y="1524"/>
                        </a:lnTo>
                        <a:lnTo>
                          <a:pt x="2364" y="1526"/>
                        </a:lnTo>
                        <a:lnTo>
                          <a:pt x="2364" y="1528"/>
                        </a:lnTo>
                        <a:lnTo>
                          <a:pt x="2364" y="1530"/>
                        </a:lnTo>
                        <a:lnTo>
                          <a:pt x="2366" y="1530"/>
                        </a:lnTo>
                        <a:lnTo>
                          <a:pt x="2366" y="1532"/>
                        </a:lnTo>
                        <a:lnTo>
                          <a:pt x="2368" y="1532"/>
                        </a:lnTo>
                        <a:lnTo>
                          <a:pt x="2369" y="1532"/>
                        </a:lnTo>
                        <a:lnTo>
                          <a:pt x="2369" y="1534"/>
                        </a:lnTo>
                        <a:lnTo>
                          <a:pt x="2371" y="1536"/>
                        </a:lnTo>
                        <a:lnTo>
                          <a:pt x="2369" y="1536"/>
                        </a:lnTo>
                        <a:lnTo>
                          <a:pt x="2371" y="1536"/>
                        </a:lnTo>
                        <a:lnTo>
                          <a:pt x="2371" y="1538"/>
                        </a:lnTo>
                        <a:lnTo>
                          <a:pt x="2373" y="1538"/>
                        </a:lnTo>
                        <a:lnTo>
                          <a:pt x="2373" y="1540"/>
                        </a:lnTo>
                        <a:lnTo>
                          <a:pt x="2375" y="1540"/>
                        </a:lnTo>
                        <a:lnTo>
                          <a:pt x="2375" y="1542"/>
                        </a:lnTo>
                        <a:lnTo>
                          <a:pt x="2377" y="1544"/>
                        </a:lnTo>
                        <a:lnTo>
                          <a:pt x="2379" y="1545"/>
                        </a:lnTo>
                        <a:lnTo>
                          <a:pt x="2381" y="1545"/>
                        </a:lnTo>
                        <a:lnTo>
                          <a:pt x="2383" y="1545"/>
                        </a:lnTo>
                        <a:lnTo>
                          <a:pt x="2383" y="1547"/>
                        </a:lnTo>
                        <a:lnTo>
                          <a:pt x="2385" y="1547"/>
                        </a:lnTo>
                        <a:lnTo>
                          <a:pt x="2385" y="1549"/>
                        </a:lnTo>
                        <a:lnTo>
                          <a:pt x="2387" y="1549"/>
                        </a:lnTo>
                        <a:lnTo>
                          <a:pt x="2387" y="1551"/>
                        </a:lnTo>
                        <a:lnTo>
                          <a:pt x="2389" y="1551"/>
                        </a:lnTo>
                        <a:lnTo>
                          <a:pt x="2389" y="1553"/>
                        </a:lnTo>
                        <a:lnTo>
                          <a:pt x="2391" y="1553"/>
                        </a:lnTo>
                        <a:lnTo>
                          <a:pt x="2391" y="1555"/>
                        </a:lnTo>
                        <a:lnTo>
                          <a:pt x="2393" y="1555"/>
                        </a:lnTo>
                        <a:lnTo>
                          <a:pt x="2394" y="1555"/>
                        </a:lnTo>
                        <a:lnTo>
                          <a:pt x="2396" y="1555"/>
                        </a:lnTo>
                        <a:lnTo>
                          <a:pt x="2394" y="1557"/>
                        </a:lnTo>
                        <a:lnTo>
                          <a:pt x="2396" y="1557"/>
                        </a:lnTo>
                        <a:lnTo>
                          <a:pt x="2398" y="1559"/>
                        </a:lnTo>
                        <a:lnTo>
                          <a:pt x="2400" y="1559"/>
                        </a:lnTo>
                        <a:lnTo>
                          <a:pt x="2400" y="1561"/>
                        </a:lnTo>
                        <a:lnTo>
                          <a:pt x="2402" y="1561"/>
                        </a:lnTo>
                        <a:lnTo>
                          <a:pt x="2402" y="1563"/>
                        </a:lnTo>
                        <a:lnTo>
                          <a:pt x="2404" y="1563"/>
                        </a:lnTo>
                        <a:lnTo>
                          <a:pt x="2404" y="1565"/>
                        </a:lnTo>
                        <a:lnTo>
                          <a:pt x="2406" y="1565"/>
                        </a:lnTo>
                        <a:lnTo>
                          <a:pt x="2406" y="1567"/>
                        </a:lnTo>
                        <a:lnTo>
                          <a:pt x="2408" y="1569"/>
                        </a:lnTo>
                        <a:lnTo>
                          <a:pt x="2408" y="1570"/>
                        </a:lnTo>
                        <a:lnTo>
                          <a:pt x="2408" y="1572"/>
                        </a:lnTo>
                        <a:lnTo>
                          <a:pt x="2410" y="1572"/>
                        </a:lnTo>
                        <a:lnTo>
                          <a:pt x="2408" y="1574"/>
                        </a:lnTo>
                        <a:lnTo>
                          <a:pt x="2410" y="1574"/>
                        </a:lnTo>
                        <a:lnTo>
                          <a:pt x="2410" y="1576"/>
                        </a:lnTo>
                        <a:lnTo>
                          <a:pt x="2412" y="1578"/>
                        </a:lnTo>
                        <a:lnTo>
                          <a:pt x="2412" y="1580"/>
                        </a:lnTo>
                        <a:lnTo>
                          <a:pt x="2410" y="1582"/>
                        </a:lnTo>
                        <a:lnTo>
                          <a:pt x="2408" y="1584"/>
                        </a:lnTo>
                        <a:lnTo>
                          <a:pt x="2406" y="1586"/>
                        </a:lnTo>
                        <a:lnTo>
                          <a:pt x="2404" y="1586"/>
                        </a:lnTo>
                        <a:lnTo>
                          <a:pt x="2404" y="1590"/>
                        </a:lnTo>
                        <a:lnTo>
                          <a:pt x="2402" y="1590"/>
                        </a:lnTo>
                        <a:lnTo>
                          <a:pt x="2402" y="1592"/>
                        </a:lnTo>
                        <a:lnTo>
                          <a:pt x="2400" y="1592"/>
                        </a:lnTo>
                        <a:lnTo>
                          <a:pt x="2400" y="1593"/>
                        </a:lnTo>
                        <a:lnTo>
                          <a:pt x="2398" y="1593"/>
                        </a:lnTo>
                        <a:lnTo>
                          <a:pt x="2398" y="1595"/>
                        </a:lnTo>
                        <a:lnTo>
                          <a:pt x="2396" y="1597"/>
                        </a:lnTo>
                        <a:lnTo>
                          <a:pt x="2396" y="1599"/>
                        </a:lnTo>
                        <a:lnTo>
                          <a:pt x="2396" y="1601"/>
                        </a:lnTo>
                        <a:lnTo>
                          <a:pt x="2396" y="1603"/>
                        </a:lnTo>
                        <a:lnTo>
                          <a:pt x="2398" y="1603"/>
                        </a:lnTo>
                        <a:lnTo>
                          <a:pt x="2400" y="1605"/>
                        </a:lnTo>
                        <a:lnTo>
                          <a:pt x="2402" y="1605"/>
                        </a:lnTo>
                        <a:lnTo>
                          <a:pt x="2402" y="1607"/>
                        </a:lnTo>
                        <a:lnTo>
                          <a:pt x="2404" y="1607"/>
                        </a:lnTo>
                        <a:lnTo>
                          <a:pt x="2404" y="1609"/>
                        </a:lnTo>
                        <a:lnTo>
                          <a:pt x="2404" y="1611"/>
                        </a:lnTo>
                        <a:lnTo>
                          <a:pt x="2404" y="1613"/>
                        </a:lnTo>
                        <a:lnTo>
                          <a:pt x="2404" y="1615"/>
                        </a:lnTo>
                        <a:lnTo>
                          <a:pt x="2404" y="1617"/>
                        </a:lnTo>
                        <a:lnTo>
                          <a:pt x="2406" y="1617"/>
                        </a:lnTo>
                        <a:lnTo>
                          <a:pt x="2406" y="1618"/>
                        </a:lnTo>
                        <a:lnTo>
                          <a:pt x="2406" y="1620"/>
                        </a:lnTo>
                        <a:lnTo>
                          <a:pt x="2408" y="1620"/>
                        </a:lnTo>
                        <a:lnTo>
                          <a:pt x="2410" y="1620"/>
                        </a:lnTo>
                        <a:lnTo>
                          <a:pt x="2408" y="1620"/>
                        </a:lnTo>
                        <a:lnTo>
                          <a:pt x="2410" y="1620"/>
                        </a:lnTo>
                        <a:lnTo>
                          <a:pt x="2410" y="1618"/>
                        </a:lnTo>
                        <a:lnTo>
                          <a:pt x="2412" y="1618"/>
                        </a:lnTo>
                        <a:lnTo>
                          <a:pt x="2412" y="1620"/>
                        </a:lnTo>
                        <a:lnTo>
                          <a:pt x="2412" y="1622"/>
                        </a:lnTo>
                        <a:lnTo>
                          <a:pt x="2414" y="1622"/>
                        </a:lnTo>
                        <a:lnTo>
                          <a:pt x="2412" y="1622"/>
                        </a:lnTo>
                        <a:lnTo>
                          <a:pt x="2412" y="1624"/>
                        </a:lnTo>
                        <a:lnTo>
                          <a:pt x="2414" y="1624"/>
                        </a:lnTo>
                        <a:lnTo>
                          <a:pt x="2414" y="1626"/>
                        </a:lnTo>
                        <a:lnTo>
                          <a:pt x="2416" y="1626"/>
                        </a:lnTo>
                        <a:lnTo>
                          <a:pt x="2418" y="1626"/>
                        </a:lnTo>
                        <a:lnTo>
                          <a:pt x="2419" y="1626"/>
                        </a:lnTo>
                        <a:lnTo>
                          <a:pt x="2419" y="1624"/>
                        </a:lnTo>
                        <a:lnTo>
                          <a:pt x="2419" y="1626"/>
                        </a:lnTo>
                        <a:lnTo>
                          <a:pt x="2421" y="1626"/>
                        </a:lnTo>
                        <a:lnTo>
                          <a:pt x="2421" y="1628"/>
                        </a:lnTo>
                        <a:lnTo>
                          <a:pt x="2421" y="1630"/>
                        </a:lnTo>
                        <a:lnTo>
                          <a:pt x="2421" y="1632"/>
                        </a:lnTo>
                        <a:lnTo>
                          <a:pt x="2421" y="1634"/>
                        </a:lnTo>
                        <a:lnTo>
                          <a:pt x="2423" y="1634"/>
                        </a:lnTo>
                        <a:lnTo>
                          <a:pt x="2423" y="1636"/>
                        </a:lnTo>
                        <a:lnTo>
                          <a:pt x="2425" y="1638"/>
                        </a:lnTo>
                        <a:lnTo>
                          <a:pt x="2427" y="1640"/>
                        </a:lnTo>
                        <a:lnTo>
                          <a:pt x="2427" y="1641"/>
                        </a:lnTo>
                        <a:lnTo>
                          <a:pt x="2429" y="1641"/>
                        </a:lnTo>
                        <a:lnTo>
                          <a:pt x="2431" y="1643"/>
                        </a:lnTo>
                        <a:lnTo>
                          <a:pt x="2433" y="1643"/>
                        </a:lnTo>
                        <a:lnTo>
                          <a:pt x="2435" y="1643"/>
                        </a:lnTo>
                        <a:lnTo>
                          <a:pt x="2435" y="1645"/>
                        </a:lnTo>
                        <a:lnTo>
                          <a:pt x="2435" y="1647"/>
                        </a:lnTo>
                        <a:lnTo>
                          <a:pt x="2437" y="1647"/>
                        </a:lnTo>
                        <a:lnTo>
                          <a:pt x="2439" y="1647"/>
                        </a:lnTo>
                        <a:lnTo>
                          <a:pt x="2439" y="1649"/>
                        </a:lnTo>
                        <a:lnTo>
                          <a:pt x="2441" y="1651"/>
                        </a:lnTo>
                        <a:lnTo>
                          <a:pt x="2441" y="1653"/>
                        </a:lnTo>
                        <a:lnTo>
                          <a:pt x="2442" y="1653"/>
                        </a:lnTo>
                        <a:lnTo>
                          <a:pt x="2442" y="1655"/>
                        </a:lnTo>
                        <a:lnTo>
                          <a:pt x="2441" y="1657"/>
                        </a:lnTo>
                        <a:lnTo>
                          <a:pt x="2441" y="1659"/>
                        </a:lnTo>
                        <a:lnTo>
                          <a:pt x="2441" y="1661"/>
                        </a:lnTo>
                        <a:lnTo>
                          <a:pt x="2442" y="1661"/>
                        </a:lnTo>
                        <a:lnTo>
                          <a:pt x="2442" y="1663"/>
                        </a:lnTo>
                        <a:lnTo>
                          <a:pt x="2442" y="1665"/>
                        </a:lnTo>
                        <a:lnTo>
                          <a:pt x="2444" y="1665"/>
                        </a:lnTo>
                        <a:lnTo>
                          <a:pt x="2446" y="1666"/>
                        </a:lnTo>
                        <a:lnTo>
                          <a:pt x="2446" y="1668"/>
                        </a:lnTo>
                        <a:lnTo>
                          <a:pt x="2448" y="1668"/>
                        </a:lnTo>
                        <a:lnTo>
                          <a:pt x="2448" y="1670"/>
                        </a:lnTo>
                        <a:lnTo>
                          <a:pt x="2450" y="1670"/>
                        </a:lnTo>
                        <a:lnTo>
                          <a:pt x="2448" y="1672"/>
                        </a:lnTo>
                        <a:lnTo>
                          <a:pt x="2450" y="1672"/>
                        </a:lnTo>
                        <a:lnTo>
                          <a:pt x="2450" y="1674"/>
                        </a:lnTo>
                        <a:lnTo>
                          <a:pt x="2452" y="1674"/>
                        </a:lnTo>
                        <a:lnTo>
                          <a:pt x="2454" y="1674"/>
                        </a:lnTo>
                        <a:lnTo>
                          <a:pt x="2454" y="1676"/>
                        </a:lnTo>
                        <a:lnTo>
                          <a:pt x="2456" y="1678"/>
                        </a:lnTo>
                        <a:lnTo>
                          <a:pt x="2456" y="1680"/>
                        </a:lnTo>
                        <a:lnTo>
                          <a:pt x="2456" y="1682"/>
                        </a:lnTo>
                        <a:lnTo>
                          <a:pt x="2456" y="1684"/>
                        </a:lnTo>
                        <a:lnTo>
                          <a:pt x="2456" y="1686"/>
                        </a:lnTo>
                        <a:lnTo>
                          <a:pt x="2456" y="1688"/>
                        </a:lnTo>
                        <a:lnTo>
                          <a:pt x="2458" y="1689"/>
                        </a:lnTo>
                        <a:lnTo>
                          <a:pt x="2458" y="1691"/>
                        </a:lnTo>
                        <a:lnTo>
                          <a:pt x="2456" y="1691"/>
                        </a:lnTo>
                        <a:lnTo>
                          <a:pt x="2456" y="1689"/>
                        </a:lnTo>
                        <a:lnTo>
                          <a:pt x="2456" y="1688"/>
                        </a:lnTo>
                        <a:lnTo>
                          <a:pt x="2454" y="1688"/>
                        </a:lnTo>
                        <a:lnTo>
                          <a:pt x="2452" y="1688"/>
                        </a:lnTo>
                        <a:lnTo>
                          <a:pt x="2450" y="1688"/>
                        </a:lnTo>
                        <a:lnTo>
                          <a:pt x="2450" y="1689"/>
                        </a:lnTo>
                        <a:lnTo>
                          <a:pt x="2448" y="1689"/>
                        </a:lnTo>
                        <a:lnTo>
                          <a:pt x="2448" y="1691"/>
                        </a:lnTo>
                        <a:lnTo>
                          <a:pt x="2448" y="1693"/>
                        </a:lnTo>
                        <a:lnTo>
                          <a:pt x="2446" y="1693"/>
                        </a:lnTo>
                        <a:lnTo>
                          <a:pt x="2446" y="1695"/>
                        </a:lnTo>
                        <a:lnTo>
                          <a:pt x="2444" y="1695"/>
                        </a:lnTo>
                        <a:lnTo>
                          <a:pt x="2444" y="1697"/>
                        </a:lnTo>
                        <a:lnTo>
                          <a:pt x="2444" y="1699"/>
                        </a:lnTo>
                        <a:lnTo>
                          <a:pt x="2444" y="1701"/>
                        </a:lnTo>
                        <a:lnTo>
                          <a:pt x="2442" y="1701"/>
                        </a:lnTo>
                        <a:lnTo>
                          <a:pt x="2442" y="1703"/>
                        </a:lnTo>
                        <a:lnTo>
                          <a:pt x="2444" y="1705"/>
                        </a:lnTo>
                        <a:lnTo>
                          <a:pt x="2444" y="1707"/>
                        </a:lnTo>
                        <a:lnTo>
                          <a:pt x="2444" y="1709"/>
                        </a:lnTo>
                        <a:lnTo>
                          <a:pt x="2446" y="1709"/>
                        </a:lnTo>
                        <a:lnTo>
                          <a:pt x="2446" y="1711"/>
                        </a:lnTo>
                        <a:lnTo>
                          <a:pt x="2448" y="1711"/>
                        </a:lnTo>
                        <a:lnTo>
                          <a:pt x="2450" y="1712"/>
                        </a:lnTo>
                        <a:lnTo>
                          <a:pt x="2450" y="1714"/>
                        </a:lnTo>
                        <a:lnTo>
                          <a:pt x="2452" y="1714"/>
                        </a:lnTo>
                        <a:lnTo>
                          <a:pt x="2452" y="1716"/>
                        </a:lnTo>
                        <a:lnTo>
                          <a:pt x="2452" y="1718"/>
                        </a:lnTo>
                        <a:lnTo>
                          <a:pt x="2452" y="1720"/>
                        </a:lnTo>
                        <a:lnTo>
                          <a:pt x="2452" y="1722"/>
                        </a:lnTo>
                        <a:lnTo>
                          <a:pt x="2452" y="1724"/>
                        </a:lnTo>
                        <a:lnTo>
                          <a:pt x="2452" y="1726"/>
                        </a:lnTo>
                        <a:lnTo>
                          <a:pt x="2454" y="1728"/>
                        </a:lnTo>
                        <a:lnTo>
                          <a:pt x="2454" y="1730"/>
                        </a:lnTo>
                        <a:lnTo>
                          <a:pt x="2454" y="1728"/>
                        </a:lnTo>
                        <a:lnTo>
                          <a:pt x="2452" y="1728"/>
                        </a:lnTo>
                        <a:lnTo>
                          <a:pt x="2452" y="1726"/>
                        </a:lnTo>
                        <a:lnTo>
                          <a:pt x="2450" y="1726"/>
                        </a:lnTo>
                        <a:lnTo>
                          <a:pt x="2450" y="1728"/>
                        </a:lnTo>
                        <a:lnTo>
                          <a:pt x="2448" y="1728"/>
                        </a:lnTo>
                        <a:lnTo>
                          <a:pt x="2448" y="1730"/>
                        </a:lnTo>
                        <a:lnTo>
                          <a:pt x="2446" y="1730"/>
                        </a:lnTo>
                        <a:lnTo>
                          <a:pt x="2446" y="1732"/>
                        </a:lnTo>
                        <a:lnTo>
                          <a:pt x="2446" y="1734"/>
                        </a:lnTo>
                        <a:lnTo>
                          <a:pt x="2446" y="1736"/>
                        </a:lnTo>
                        <a:lnTo>
                          <a:pt x="2448" y="1736"/>
                        </a:lnTo>
                        <a:lnTo>
                          <a:pt x="2448" y="1737"/>
                        </a:lnTo>
                        <a:lnTo>
                          <a:pt x="2448" y="1739"/>
                        </a:lnTo>
                        <a:lnTo>
                          <a:pt x="2450" y="1739"/>
                        </a:lnTo>
                        <a:lnTo>
                          <a:pt x="2450" y="1741"/>
                        </a:lnTo>
                        <a:lnTo>
                          <a:pt x="2452" y="1741"/>
                        </a:lnTo>
                        <a:lnTo>
                          <a:pt x="2450" y="1743"/>
                        </a:lnTo>
                        <a:lnTo>
                          <a:pt x="2452" y="1743"/>
                        </a:lnTo>
                        <a:lnTo>
                          <a:pt x="2452" y="1745"/>
                        </a:lnTo>
                        <a:lnTo>
                          <a:pt x="2452" y="1747"/>
                        </a:lnTo>
                        <a:lnTo>
                          <a:pt x="2454" y="1747"/>
                        </a:lnTo>
                        <a:lnTo>
                          <a:pt x="2454" y="1749"/>
                        </a:lnTo>
                        <a:lnTo>
                          <a:pt x="2456" y="1749"/>
                        </a:lnTo>
                        <a:lnTo>
                          <a:pt x="2456" y="1751"/>
                        </a:lnTo>
                        <a:lnTo>
                          <a:pt x="2456" y="1753"/>
                        </a:lnTo>
                        <a:lnTo>
                          <a:pt x="2458" y="1753"/>
                        </a:lnTo>
                        <a:lnTo>
                          <a:pt x="2458" y="1755"/>
                        </a:lnTo>
                        <a:lnTo>
                          <a:pt x="2460" y="1755"/>
                        </a:lnTo>
                        <a:lnTo>
                          <a:pt x="2460" y="1757"/>
                        </a:lnTo>
                        <a:lnTo>
                          <a:pt x="2462" y="1757"/>
                        </a:lnTo>
                        <a:lnTo>
                          <a:pt x="2462" y="1759"/>
                        </a:lnTo>
                        <a:lnTo>
                          <a:pt x="2462" y="1760"/>
                        </a:lnTo>
                        <a:lnTo>
                          <a:pt x="2462" y="1762"/>
                        </a:lnTo>
                        <a:lnTo>
                          <a:pt x="2464" y="1762"/>
                        </a:lnTo>
                        <a:lnTo>
                          <a:pt x="2466" y="1762"/>
                        </a:lnTo>
                        <a:lnTo>
                          <a:pt x="2469" y="1762"/>
                        </a:lnTo>
                        <a:lnTo>
                          <a:pt x="2473" y="1762"/>
                        </a:lnTo>
                        <a:lnTo>
                          <a:pt x="2477" y="1762"/>
                        </a:lnTo>
                        <a:lnTo>
                          <a:pt x="2481" y="1762"/>
                        </a:lnTo>
                        <a:lnTo>
                          <a:pt x="2485" y="1760"/>
                        </a:lnTo>
                        <a:lnTo>
                          <a:pt x="2487" y="1760"/>
                        </a:lnTo>
                        <a:lnTo>
                          <a:pt x="2487" y="1759"/>
                        </a:lnTo>
                        <a:lnTo>
                          <a:pt x="2487" y="1757"/>
                        </a:lnTo>
                        <a:lnTo>
                          <a:pt x="2489" y="1755"/>
                        </a:lnTo>
                        <a:lnTo>
                          <a:pt x="2487" y="1755"/>
                        </a:lnTo>
                        <a:lnTo>
                          <a:pt x="2487" y="1753"/>
                        </a:lnTo>
                        <a:lnTo>
                          <a:pt x="2489" y="1753"/>
                        </a:lnTo>
                        <a:lnTo>
                          <a:pt x="2489" y="1751"/>
                        </a:lnTo>
                        <a:lnTo>
                          <a:pt x="2490" y="1751"/>
                        </a:lnTo>
                        <a:lnTo>
                          <a:pt x="2489" y="1751"/>
                        </a:lnTo>
                        <a:lnTo>
                          <a:pt x="2489" y="1749"/>
                        </a:lnTo>
                        <a:lnTo>
                          <a:pt x="2487" y="1749"/>
                        </a:lnTo>
                        <a:lnTo>
                          <a:pt x="2487" y="1747"/>
                        </a:lnTo>
                        <a:lnTo>
                          <a:pt x="2485" y="1747"/>
                        </a:lnTo>
                        <a:lnTo>
                          <a:pt x="2485" y="1749"/>
                        </a:lnTo>
                        <a:lnTo>
                          <a:pt x="2485" y="1747"/>
                        </a:lnTo>
                        <a:lnTo>
                          <a:pt x="2483" y="1747"/>
                        </a:lnTo>
                        <a:lnTo>
                          <a:pt x="2483" y="1745"/>
                        </a:lnTo>
                        <a:lnTo>
                          <a:pt x="2483" y="1743"/>
                        </a:lnTo>
                        <a:lnTo>
                          <a:pt x="2481" y="1743"/>
                        </a:lnTo>
                        <a:lnTo>
                          <a:pt x="2483" y="1743"/>
                        </a:lnTo>
                        <a:lnTo>
                          <a:pt x="2483" y="1741"/>
                        </a:lnTo>
                        <a:lnTo>
                          <a:pt x="2485" y="1741"/>
                        </a:lnTo>
                        <a:lnTo>
                          <a:pt x="2485" y="1739"/>
                        </a:lnTo>
                        <a:lnTo>
                          <a:pt x="2483" y="1739"/>
                        </a:lnTo>
                        <a:lnTo>
                          <a:pt x="2485" y="1737"/>
                        </a:lnTo>
                        <a:lnTo>
                          <a:pt x="2487" y="1736"/>
                        </a:lnTo>
                        <a:lnTo>
                          <a:pt x="2489" y="1736"/>
                        </a:lnTo>
                        <a:lnTo>
                          <a:pt x="2487" y="1736"/>
                        </a:lnTo>
                        <a:lnTo>
                          <a:pt x="2487" y="1734"/>
                        </a:lnTo>
                        <a:lnTo>
                          <a:pt x="2485" y="1734"/>
                        </a:lnTo>
                        <a:lnTo>
                          <a:pt x="2487" y="1734"/>
                        </a:lnTo>
                        <a:lnTo>
                          <a:pt x="2489" y="1734"/>
                        </a:lnTo>
                        <a:lnTo>
                          <a:pt x="2490" y="1734"/>
                        </a:lnTo>
                        <a:lnTo>
                          <a:pt x="2492" y="1734"/>
                        </a:lnTo>
                        <a:lnTo>
                          <a:pt x="2494" y="1736"/>
                        </a:lnTo>
                        <a:lnTo>
                          <a:pt x="2496" y="1736"/>
                        </a:lnTo>
                        <a:lnTo>
                          <a:pt x="2498" y="1736"/>
                        </a:lnTo>
                        <a:lnTo>
                          <a:pt x="2498" y="1734"/>
                        </a:lnTo>
                        <a:lnTo>
                          <a:pt x="2500" y="1734"/>
                        </a:lnTo>
                        <a:lnTo>
                          <a:pt x="2500" y="1732"/>
                        </a:lnTo>
                        <a:lnTo>
                          <a:pt x="2502" y="1732"/>
                        </a:lnTo>
                        <a:lnTo>
                          <a:pt x="2502" y="1734"/>
                        </a:lnTo>
                        <a:lnTo>
                          <a:pt x="2504" y="1734"/>
                        </a:lnTo>
                        <a:lnTo>
                          <a:pt x="2506" y="1734"/>
                        </a:lnTo>
                        <a:lnTo>
                          <a:pt x="2506" y="1732"/>
                        </a:lnTo>
                        <a:lnTo>
                          <a:pt x="2506" y="1730"/>
                        </a:lnTo>
                        <a:lnTo>
                          <a:pt x="2506" y="1728"/>
                        </a:lnTo>
                        <a:lnTo>
                          <a:pt x="2508" y="1728"/>
                        </a:lnTo>
                        <a:lnTo>
                          <a:pt x="2508" y="1730"/>
                        </a:lnTo>
                        <a:lnTo>
                          <a:pt x="2510" y="1730"/>
                        </a:lnTo>
                        <a:lnTo>
                          <a:pt x="2510" y="1732"/>
                        </a:lnTo>
                        <a:lnTo>
                          <a:pt x="2512" y="1732"/>
                        </a:lnTo>
                        <a:lnTo>
                          <a:pt x="2514" y="1732"/>
                        </a:lnTo>
                        <a:lnTo>
                          <a:pt x="2514" y="1734"/>
                        </a:lnTo>
                        <a:lnTo>
                          <a:pt x="2514" y="1736"/>
                        </a:lnTo>
                        <a:lnTo>
                          <a:pt x="2512" y="1736"/>
                        </a:lnTo>
                        <a:lnTo>
                          <a:pt x="2512" y="1737"/>
                        </a:lnTo>
                        <a:lnTo>
                          <a:pt x="2512" y="1739"/>
                        </a:lnTo>
                        <a:lnTo>
                          <a:pt x="2512" y="1741"/>
                        </a:lnTo>
                        <a:lnTo>
                          <a:pt x="2514" y="1741"/>
                        </a:lnTo>
                        <a:lnTo>
                          <a:pt x="2514" y="1743"/>
                        </a:lnTo>
                        <a:lnTo>
                          <a:pt x="2515" y="1743"/>
                        </a:lnTo>
                        <a:lnTo>
                          <a:pt x="2515" y="1745"/>
                        </a:lnTo>
                        <a:lnTo>
                          <a:pt x="2517" y="1745"/>
                        </a:lnTo>
                        <a:lnTo>
                          <a:pt x="2519" y="1745"/>
                        </a:lnTo>
                        <a:lnTo>
                          <a:pt x="2521" y="1745"/>
                        </a:lnTo>
                        <a:lnTo>
                          <a:pt x="2523" y="1745"/>
                        </a:lnTo>
                        <a:lnTo>
                          <a:pt x="2523" y="1743"/>
                        </a:lnTo>
                        <a:lnTo>
                          <a:pt x="2523" y="1741"/>
                        </a:lnTo>
                        <a:lnTo>
                          <a:pt x="2525" y="1741"/>
                        </a:lnTo>
                        <a:lnTo>
                          <a:pt x="2525" y="1739"/>
                        </a:lnTo>
                        <a:lnTo>
                          <a:pt x="2527" y="1739"/>
                        </a:lnTo>
                        <a:lnTo>
                          <a:pt x="2529" y="1739"/>
                        </a:lnTo>
                        <a:lnTo>
                          <a:pt x="2529" y="1737"/>
                        </a:lnTo>
                        <a:lnTo>
                          <a:pt x="2531" y="1737"/>
                        </a:lnTo>
                        <a:lnTo>
                          <a:pt x="2533" y="1737"/>
                        </a:lnTo>
                        <a:lnTo>
                          <a:pt x="2533" y="1739"/>
                        </a:lnTo>
                        <a:lnTo>
                          <a:pt x="2535" y="1739"/>
                        </a:lnTo>
                        <a:lnTo>
                          <a:pt x="2535" y="1741"/>
                        </a:lnTo>
                        <a:lnTo>
                          <a:pt x="2533" y="1741"/>
                        </a:lnTo>
                        <a:lnTo>
                          <a:pt x="2533" y="1743"/>
                        </a:lnTo>
                        <a:lnTo>
                          <a:pt x="2531" y="1743"/>
                        </a:lnTo>
                        <a:lnTo>
                          <a:pt x="2529" y="1743"/>
                        </a:lnTo>
                        <a:lnTo>
                          <a:pt x="2529" y="1745"/>
                        </a:lnTo>
                        <a:lnTo>
                          <a:pt x="2529" y="1747"/>
                        </a:lnTo>
                        <a:lnTo>
                          <a:pt x="2529" y="1749"/>
                        </a:lnTo>
                        <a:lnTo>
                          <a:pt x="2529" y="1751"/>
                        </a:lnTo>
                        <a:lnTo>
                          <a:pt x="2531" y="1751"/>
                        </a:lnTo>
                        <a:lnTo>
                          <a:pt x="2531" y="1753"/>
                        </a:lnTo>
                        <a:lnTo>
                          <a:pt x="2533" y="1753"/>
                        </a:lnTo>
                        <a:lnTo>
                          <a:pt x="2535" y="1753"/>
                        </a:lnTo>
                        <a:lnTo>
                          <a:pt x="2537" y="1753"/>
                        </a:lnTo>
                        <a:lnTo>
                          <a:pt x="2538" y="1753"/>
                        </a:lnTo>
                        <a:lnTo>
                          <a:pt x="2538" y="1755"/>
                        </a:lnTo>
                        <a:lnTo>
                          <a:pt x="2540" y="1755"/>
                        </a:lnTo>
                        <a:lnTo>
                          <a:pt x="2542" y="1755"/>
                        </a:lnTo>
                        <a:lnTo>
                          <a:pt x="2542" y="1757"/>
                        </a:lnTo>
                        <a:lnTo>
                          <a:pt x="2540" y="1757"/>
                        </a:lnTo>
                        <a:lnTo>
                          <a:pt x="2538" y="1757"/>
                        </a:lnTo>
                        <a:lnTo>
                          <a:pt x="2537" y="1757"/>
                        </a:lnTo>
                        <a:lnTo>
                          <a:pt x="2535" y="1759"/>
                        </a:lnTo>
                        <a:lnTo>
                          <a:pt x="2535" y="1760"/>
                        </a:lnTo>
                        <a:lnTo>
                          <a:pt x="2535" y="1762"/>
                        </a:lnTo>
                        <a:lnTo>
                          <a:pt x="2537" y="1762"/>
                        </a:lnTo>
                        <a:lnTo>
                          <a:pt x="2538" y="1762"/>
                        </a:lnTo>
                        <a:lnTo>
                          <a:pt x="2538" y="1764"/>
                        </a:lnTo>
                        <a:lnTo>
                          <a:pt x="2540" y="1764"/>
                        </a:lnTo>
                        <a:lnTo>
                          <a:pt x="2540" y="1766"/>
                        </a:lnTo>
                        <a:lnTo>
                          <a:pt x="2540" y="1768"/>
                        </a:lnTo>
                        <a:lnTo>
                          <a:pt x="2542" y="1768"/>
                        </a:lnTo>
                        <a:lnTo>
                          <a:pt x="2542" y="1770"/>
                        </a:lnTo>
                        <a:lnTo>
                          <a:pt x="2544" y="1770"/>
                        </a:lnTo>
                        <a:lnTo>
                          <a:pt x="2546" y="1770"/>
                        </a:lnTo>
                        <a:lnTo>
                          <a:pt x="2548" y="1770"/>
                        </a:lnTo>
                        <a:lnTo>
                          <a:pt x="2546" y="1772"/>
                        </a:lnTo>
                        <a:lnTo>
                          <a:pt x="2544" y="1772"/>
                        </a:lnTo>
                        <a:lnTo>
                          <a:pt x="2542" y="1772"/>
                        </a:lnTo>
                        <a:lnTo>
                          <a:pt x="2542" y="1774"/>
                        </a:lnTo>
                        <a:lnTo>
                          <a:pt x="2542" y="1776"/>
                        </a:lnTo>
                        <a:lnTo>
                          <a:pt x="2540" y="1776"/>
                        </a:lnTo>
                        <a:lnTo>
                          <a:pt x="2540" y="1778"/>
                        </a:lnTo>
                        <a:lnTo>
                          <a:pt x="2540" y="1780"/>
                        </a:lnTo>
                        <a:lnTo>
                          <a:pt x="2540" y="1782"/>
                        </a:lnTo>
                        <a:lnTo>
                          <a:pt x="2540" y="1784"/>
                        </a:lnTo>
                        <a:lnTo>
                          <a:pt x="2540" y="1785"/>
                        </a:lnTo>
                        <a:lnTo>
                          <a:pt x="2540" y="1787"/>
                        </a:lnTo>
                        <a:lnTo>
                          <a:pt x="2540" y="1789"/>
                        </a:lnTo>
                        <a:lnTo>
                          <a:pt x="2540" y="1791"/>
                        </a:lnTo>
                        <a:lnTo>
                          <a:pt x="2542" y="1793"/>
                        </a:lnTo>
                        <a:lnTo>
                          <a:pt x="2542" y="1795"/>
                        </a:lnTo>
                        <a:lnTo>
                          <a:pt x="2542" y="1797"/>
                        </a:lnTo>
                        <a:lnTo>
                          <a:pt x="2544" y="1797"/>
                        </a:lnTo>
                        <a:lnTo>
                          <a:pt x="2546" y="1799"/>
                        </a:lnTo>
                        <a:lnTo>
                          <a:pt x="2550" y="1799"/>
                        </a:lnTo>
                        <a:lnTo>
                          <a:pt x="2550" y="1801"/>
                        </a:lnTo>
                        <a:lnTo>
                          <a:pt x="2548" y="1801"/>
                        </a:lnTo>
                        <a:lnTo>
                          <a:pt x="2548" y="1803"/>
                        </a:lnTo>
                        <a:lnTo>
                          <a:pt x="2548" y="1805"/>
                        </a:lnTo>
                        <a:lnTo>
                          <a:pt x="2548" y="1807"/>
                        </a:lnTo>
                        <a:lnTo>
                          <a:pt x="2552" y="1808"/>
                        </a:lnTo>
                        <a:lnTo>
                          <a:pt x="2554" y="1808"/>
                        </a:lnTo>
                        <a:lnTo>
                          <a:pt x="2556" y="1808"/>
                        </a:lnTo>
                        <a:lnTo>
                          <a:pt x="2558" y="1808"/>
                        </a:lnTo>
                        <a:lnTo>
                          <a:pt x="2560" y="1808"/>
                        </a:lnTo>
                        <a:lnTo>
                          <a:pt x="2562" y="1808"/>
                        </a:lnTo>
                        <a:lnTo>
                          <a:pt x="2563" y="1808"/>
                        </a:lnTo>
                        <a:lnTo>
                          <a:pt x="2565" y="1808"/>
                        </a:lnTo>
                        <a:lnTo>
                          <a:pt x="2565" y="1807"/>
                        </a:lnTo>
                        <a:lnTo>
                          <a:pt x="2567" y="1807"/>
                        </a:lnTo>
                        <a:lnTo>
                          <a:pt x="2569" y="1807"/>
                        </a:lnTo>
                        <a:lnTo>
                          <a:pt x="2571" y="1807"/>
                        </a:lnTo>
                        <a:lnTo>
                          <a:pt x="2571" y="1805"/>
                        </a:lnTo>
                        <a:lnTo>
                          <a:pt x="2573" y="1805"/>
                        </a:lnTo>
                        <a:lnTo>
                          <a:pt x="2575" y="1803"/>
                        </a:lnTo>
                        <a:lnTo>
                          <a:pt x="2577" y="1803"/>
                        </a:lnTo>
                        <a:lnTo>
                          <a:pt x="2579" y="1801"/>
                        </a:lnTo>
                        <a:lnTo>
                          <a:pt x="2579" y="1799"/>
                        </a:lnTo>
                        <a:lnTo>
                          <a:pt x="2581" y="1799"/>
                        </a:lnTo>
                        <a:lnTo>
                          <a:pt x="2583" y="1799"/>
                        </a:lnTo>
                        <a:lnTo>
                          <a:pt x="2583" y="1797"/>
                        </a:lnTo>
                        <a:lnTo>
                          <a:pt x="2583" y="1795"/>
                        </a:lnTo>
                        <a:lnTo>
                          <a:pt x="2585" y="1795"/>
                        </a:lnTo>
                        <a:lnTo>
                          <a:pt x="2586" y="1793"/>
                        </a:lnTo>
                        <a:lnTo>
                          <a:pt x="2588" y="1793"/>
                        </a:lnTo>
                        <a:lnTo>
                          <a:pt x="2590" y="1793"/>
                        </a:lnTo>
                        <a:lnTo>
                          <a:pt x="2592" y="1793"/>
                        </a:lnTo>
                        <a:lnTo>
                          <a:pt x="2592" y="1791"/>
                        </a:lnTo>
                        <a:lnTo>
                          <a:pt x="2594" y="1791"/>
                        </a:lnTo>
                        <a:lnTo>
                          <a:pt x="2594" y="1789"/>
                        </a:lnTo>
                        <a:lnTo>
                          <a:pt x="2596" y="1789"/>
                        </a:lnTo>
                        <a:lnTo>
                          <a:pt x="2596" y="1787"/>
                        </a:lnTo>
                        <a:lnTo>
                          <a:pt x="2598" y="1787"/>
                        </a:lnTo>
                        <a:lnTo>
                          <a:pt x="2600" y="1787"/>
                        </a:lnTo>
                        <a:lnTo>
                          <a:pt x="2602" y="1789"/>
                        </a:lnTo>
                        <a:lnTo>
                          <a:pt x="2604" y="1789"/>
                        </a:lnTo>
                        <a:lnTo>
                          <a:pt x="2604" y="1791"/>
                        </a:lnTo>
                        <a:lnTo>
                          <a:pt x="2606" y="1791"/>
                        </a:lnTo>
                        <a:lnTo>
                          <a:pt x="2606" y="1789"/>
                        </a:lnTo>
                        <a:lnTo>
                          <a:pt x="2608" y="1789"/>
                        </a:lnTo>
                        <a:lnTo>
                          <a:pt x="2608" y="1791"/>
                        </a:lnTo>
                        <a:lnTo>
                          <a:pt x="2610" y="1791"/>
                        </a:lnTo>
                        <a:lnTo>
                          <a:pt x="2610" y="1793"/>
                        </a:lnTo>
                        <a:lnTo>
                          <a:pt x="2611" y="1793"/>
                        </a:lnTo>
                        <a:lnTo>
                          <a:pt x="2611" y="1795"/>
                        </a:lnTo>
                        <a:lnTo>
                          <a:pt x="2613" y="1795"/>
                        </a:lnTo>
                        <a:lnTo>
                          <a:pt x="2615" y="1795"/>
                        </a:lnTo>
                        <a:lnTo>
                          <a:pt x="2617" y="1797"/>
                        </a:lnTo>
                        <a:lnTo>
                          <a:pt x="2617" y="1799"/>
                        </a:lnTo>
                        <a:lnTo>
                          <a:pt x="2619" y="1799"/>
                        </a:lnTo>
                        <a:lnTo>
                          <a:pt x="2619" y="1801"/>
                        </a:lnTo>
                        <a:lnTo>
                          <a:pt x="2619" y="1803"/>
                        </a:lnTo>
                        <a:lnTo>
                          <a:pt x="2619" y="1805"/>
                        </a:lnTo>
                        <a:lnTo>
                          <a:pt x="2619" y="1807"/>
                        </a:lnTo>
                        <a:lnTo>
                          <a:pt x="2621" y="1807"/>
                        </a:lnTo>
                        <a:lnTo>
                          <a:pt x="2623" y="1808"/>
                        </a:lnTo>
                        <a:lnTo>
                          <a:pt x="2625" y="1808"/>
                        </a:lnTo>
                        <a:lnTo>
                          <a:pt x="2627" y="1808"/>
                        </a:lnTo>
                        <a:lnTo>
                          <a:pt x="2627" y="1810"/>
                        </a:lnTo>
                        <a:lnTo>
                          <a:pt x="2627" y="1812"/>
                        </a:lnTo>
                        <a:lnTo>
                          <a:pt x="2629" y="1812"/>
                        </a:lnTo>
                        <a:lnTo>
                          <a:pt x="2629" y="1814"/>
                        </a:lnTo>
                        <a:lnTo>
                          <a:pt x="2629" y="1816"/>
                        </a:lnTo>
                        <a:lnTo>
                          <a:pt x="2627" y="1816"/>
                        </a:lnTo>
                        <a:lnTo>
                          <a:pt x="2627" y="1818"/>
                        </a:lnTo>
                        <a:lnTo>
                          <a:pt x="2627" y="1820"/>
                        </a:lnTo>
                        <a:lnTo>
                          <a:pt x="2629" y="1820"/>
                        </a:lnTo>
                        <a:lnTo>
                          <a:pt x="2629" y="1822"/>
                        </a:lnTo>
                        <a:lnTo>
                          <a:pt x="2631" y="1824"/>
                        </a:lnTo>
                        <a:lnTo>
                          <a:pt x="2631" y="1826"/>
                        </a:lnTo>
                        <a:lnTo>
                          <a:pt x="2631" y="1828"/>
                        </a:lnTo>
                        <a:lnTo>
                          <a:pt x="2631" y="1830"/>
                        </a:lnTo>
                        <a:lnTo>
                          <a:pt x="2631" y="1832"/>
                        </a:lnTo>
                        <a:lnTo>
                          <a:pt x="2629" y="1832"/>
                        </a:lnTo>
                        <a:lnTo>
                          <a:pt x="2629" y="1833"/>
                        </a:lnTo>
                        <a:lnTo>
                          <a:pt x="2629" y="1835"/>
                        </a:lnTo>
                        <a:lnTo>
                          <a:pt x="2629" y="1837"/>
                        </a:lnTo>
                        <a:lnTo>
                          <a:pt x="2631" y="1837"/>
                        </a:lnTo>
                        <a:lnTo>
                          <a:pt x="2631" y="1839"/>
                        </a:lnTo>
                        <a:lnTo>
                          <a:pt x="2633" y="1841"/>
                        </a:lnTo>
                        <a:lnTo>
                          <a:pt x="2633" y="1843"/>
                        </a:lnTo>
                        <a:lnTo>
                          <a:pt x="2633" y="1845"/>
                        </a:lnTo>
                        <a:lnTo>
                          <a:pt x="2634" y="1845"/>
                        </a:lnTo>
                        <a:lnTo>
                          <a:pt x="2633" y="1845"/>
                        </a:lnTo>
                        <a:lnTo>
                          <a:pt x="2633" y="1847"/>
                        </a:lnTo>
                        <a:lnTo>
                          <a:pt x="2634" y="1847"/>
                        </a:lnTo>
                        <a:lnTo>
                          <a:pt x="2634" y="1849"/>
                        </a:lnTo>
                        <a:lnTo>
                          <a:pt x="2636" y="1849"/>
                        </a:lnTo>
                        <a:lnTo>
                          <a:pt x="2636" y="1851"/>
                        </a:lnTo>
                        <a:lnTo>
                          <a:pt x="2634" y="1851"/>
                        </a:lnTo>
                        <a:lnTo>
                          <a:pt x="2636" y="1851"/>
                        </a:lnTo>
                        <a:lnTo>
                          <a:pt x="2638" y="1851"/>
                        </a:lnTo>
                        <a:lnTo>
                          <a:pt x="2638" y="1853"/>
                        </a:lnTo>
                        <a:lnTo>
                          <a:pt x="2638" y="1855"/>
                        </a:lnTo>
                        <a:lnTo>
                          <a:pt x="2638" y="1856"/>
                        </a:lnTo>
                        <a:lnTo>
                          <a:pt x="2640" y="1856"/>
                        </a:lnTo>
                        <a:lnTo>
                          <a:pt x="2640" y="1858"/>
                        </a:lnTo>
                        <a:lnTo>
                          <a:pt x="2640" y="1860"/>
                        </a:lnTo>
                        <a:lnTo>
                          <a:pt x="2640" y="1862"/>
                        </a:lnTo>
                        <a:lnTo>
                          <a:pt x="2642" y="1862"/>
                        </a:lnTo>
                        <a:lnTo>
                          <a:pt x="2642" y="1864"/>
                        </a:lnTo>
                        <a:lnTo>
                          <a:pt x="2642" y="1866"/>
                        </a:lnTo>
                        <a:lnTo>
                          <a:pt x="2642" y="1868"/>
                        </a:lnTo>
                        <a:lnTo>
                          <a:pt x="2644" y="1868"/>
                        </a:lnTo>
                        <a:lnTo>
                          <a:pt x="2644" y="1870"/>
                        </a:lnTo>
                        <a:lnTo>
                          <a:pt x="2644" y="1872"/>
                        </a:lnTo>
                        <a:lnTo>
                          <a:pt x="2646" y="1874"/>
                        </a:lnTo>
                        <a:lnTo>
                          <a:pt x="2646" y="1876"/>
                        </a:lnTo>
                        <a:lnTo>
                          <a:pt x="2646" y="1878"/>
                        </a:lnTo>
                        <a:lnTo>
                          <a:pt x="2648" y="1878"/>
                        </a:lnTo>
                        <a:lnTo>
                          <a:pt x="2648" y="1880"/>
                        </a:lnTo>
                        <a:lnTo>
                          <a:pt x="2650" y="1881"/>
                        </a:lnTo>
                        <a:lnTo>
                          <a:pt x="2652" y="1883"/>
                        </a:lnTo>
                        <a:lnTo>
                          <a:pt x="2654" y="1883"/>
                        </a:lnTo>
                        <a:lnTo>
                          <a:pt x="2656" y="1885"/>
                        </a:lnTo>
                        <a:lnTo>
                          <a:pt x="2658" y="1887"/>
                        </a:lnTo>
                        <a:lnTo>
                          <a:pt x="2659" y="1887"/>
                        </a:lnTo>
                        <a:lnTo>
                          <a:pt x="2659" y="1889"/>
                        </a:lnTo>
                        <a:lnTo>
                          <a:pt x="2661" y="1889"/>
                        </a:lnTo>
                        <a:lnTo>
                          <a:pt x="2661" y="1891"/>
                        </a:lnTo>
                        <a:lnTo>
                          <a:pt x="2663" y="1893"/>
                        </a:lnTo>
                        <a:lnTo>
                          <a:pt x="2663" y="1895"/>
                        </a:lnTo>
                        <a:lnTo>
                          <a:pt x="2663" y="1897"/>
                        </a:lnTo>
                        <a:lnTo>
                          <a:pt x="2663" y="1899"/>
                        </a:lnTo>
                        <a:lnTo>
                          <a:pt x="2661" y="1899"/>
                        </a:lnTo>
                        <a:lnTo>
                          <a:pt x="2661" y="1901"/>
                        </a:lnTo>
                        <a:lnTo>
                          <a:pt x="2661" y="1903"/>
                        </a:lnTo>
                        <a:lnTo>
                          <a:pt x="2661" y="1904"/>
                        </a:lnTo>
                        <a:lnTo>
                          <a:pt x="2661" y="1906"/>
                        </a:lnTo>
                        <a:lnTo>
                          <a:pt x="2661" y="1908"/>
                        </a:lnTo>
                        <a:lnTo>
                          <a:pt x="2661" y="1910"/>
                        </a:lnTo>
                        <a:lnTo>
                          <a:pt x="2661" y="1912"/>
                        </a:lnTo>
                        <a:lnTo>
                          <a:pt x="2663" y="1912"/>
                        </a:lnTo>
                        <a:lnTo>
                          <a:pt x="2663" y="1914"/>
                        </a:lnTo>
                        <a:lnTo>
                          <a:pt x="2663" y="1916"/>
                        </a:lnTo>
                        <a:lnTo>
                          <a:pt x="2665" y="1916"/>
                        </a:lnTo>
                        <a:lnTo>
                          <a:pt x="2665" y="1918"/>
                        </a:lnTo>
                        <a:lnTo>
                          <a:pt x="2665" y="1920"/>
                        </a:lnTo>
                        <a:lnTo>
                          <a:pt x="2667" y="1920"/>
                        </a:lnTo>
                        <a:lnTo>
                          <a:pt x="2667" y="1922"/>
                        </a:lnTo>
                        <a:lnTo>
                          <a:pt x="2667" y="1924"/>
                        </a:lnTo>
                        <a:lnTo>
                          <a:pt x="2667" y="1926"/>
                        </a:lnTo>
                        <a:lnTo>
                          <a:pt x="2667" y="1928"/>
                        </a:lnTo>
                        <a:lnTo>
                          <a:pt x="2669" y="1928"/>
                        </a:lnTo>
                        <a:lnTo>
                          <a:pt x="2669" y="1929"/>
                        </a:lnTo>
                        <a:lnTo>
                          <a:pt x="2669" y="1931"/>
                        </a:lnTo>
                        <a:lnTo>
                          <a:pt x="2669" y="1933"/>
                        </a:lnTo>
                        <a:lnTo>
                          <a:pt x="2671" y="1933"/>
                        </a:lnTo>
                        <a:lnTo>
                          <a:pt x="2671" y="1935"/>
                        </a:lnTo>
                        <a:lnTo>
                          <a:pt x="2671" y="1937"/>
                        </a:lnTo>
                        <a:lnTo>
                          <a:pt x="2671" y="1939"/>
                        </a:lnTo>
                        <a:lnTo>
                          <a:pt x="2671" y="1941"/>
                        </a:lnTo>
                        <a:lnTo>
                          <a:pt x="2671" y="1943"/>
                        </a:lnTo>
                        <a:lnTo>
                          <a:pt x="2671" y="1945"/>
                        </a:lnTo>
                        <a:lnTo>
                          <a:pt x="2671" y="1947"/>
                        </a:lnTo>
                        <a:lnTo>
                          <a:pt x="2671" y="1949"/>
                        </a:lnTo>
                        <a:lnTo>
                          <a:pt x="2673" y="1949"/>
                        </a:lnTo>
                        <a:lnTo>
                          <a:pt x="2673" y="1951"/>
                        </a:lnTo>
                        <a:lnTo>
                          <a:pt x="2673" y="1952"/>
                        </a:lnTo>
                        <a:lnTo>
                          <a:pt x="2673" y="1954"/>
                        </a:lnTo>
                        <a:lnTo>
                          <a:pt x="2675" y="1954"/>
                        </a:lnTo>
                        <a:lnTo>
                          <a:pt x="2675" y="1956"/>
                        </a:lnTo>
                        <a:lnTo>
                          <a:pt x="2677" y="1958"/>
                        </a:lnTo>
                        <a:lnTo>
                          <a:pt x="2679" y="1958"/>
                        </a:lnTo>
                        <a:lnTo>
                          <a:pt x="2679" y="1960"/>
                        </a:lnTo>
                        <a:lnTo>
                          <a:pt x="2681" y="1960"/>
                        </a:lnTo>
                        <a:lnTo>
                          <a:pt x="2682" y="1962"/>
                        </a:lnTo>
                        <a:lnTo>
                          <a:pt x="2684" y="1962"/>
                        </a:lnTo>
                        <a:lnTo>
                          <a:pt x="2686" y="1962"/>
                        </a:lnTo>
                        <a:lnTo>
                          <a:pt x="2688" y="1962"/>
                        </a:lnTo>
                        <a:lnTo>
                          <a:pt x="2688" y="1964"/>
                        </a:lnTo>
                        <a:lnTo>
                          <a:pt x="2686" y="1964"/>
                        </a:lnTo>
                        <a:lnTo>
                          <a:pt x="2688" y="1966"/>
                        </a:lnTo>
                        <a:lnTo>
                          <a:pt x="2690" y="1968"/>
                        </a:lnTo>
                        <a:lnTo>
                          <a:pt x="2692" y="1968"/>
                        </a:lnTo>
                        <a:lnTo>
                          <a:pt x="2694" y="1968"/>
                        </a:lnTo>
                        <a:lnTo>
                          <a:pt x="2696" y="1968"/>
                        </a:lnTo>
                        <a:lnTo>
                          <a:pt x="2696" y="1970"/>
                        </a:lnTo>
                        <a:lnTo>
                          <a:pt x="2698" y="1970"/>
                        </a:lnTo>
                        <a:lnTo>
                          <a:pt x="2700" y="1972"/>
                        </a:lnTo>
                        <a:lnTo>
                          <a:pt x="2702" y="1972"/>
                        </a:lnTo>
                        <a:lnTo>
                          <a:pt x="2704" y="1972"/>
                        </a:lnTo>
                        <a:lnTo>
                          <a:pt x="2706" y="1972"/>
                        </a:lnTo>
                        <a:lnTo>
                          <a:pt x="2707" y="1972"/>
                        </a:lnTo>
                        <a:lnTo>
                          <a:pt x="2707" y="1974"/>
                        </a:lnTo>
                        <a:lnTo>
                          <a:pt x="2709" y="1974"/>
                        </a:lnTo>
                        <a:lnTo>
                          <a:pt x="2709" y="1976"/>
                        </a:lnTo>
                        <a:lnTo>
                          <a:pt x="2709" y="1977"/>
                        </a:lnTo>
                        <a:lnTo>
                          <a:pt x="2711" y="1977"/>
                        </a:lnTo>
                        <a:lnTo>
                          <a:pt x="2713" y="1977"/>
                        </a:lnTo>
                        <a:lnTo>
                          <a:pt x="2713" y="1979"/>
                        </a:lnTo>
                        <a:lnTo>
                          <a:pt x="2715" y="1979"/>
                        </a:lnTo>
                        <a:lnTo>
                          <a:pt x="2717" y="1979"/>
                        </a:lnTo>
                        <a:lnTo>
                          <a:pt x="2719" y="1979"/>
                        </a:lnTo>
                        <a:lnTo>
                          <a:pt x="2719" y="1981"/>
                        </a:lnTo>
                        <a:lnTo>
                          <a:pt x="2721" y="1981"/>
                        </a:lnTo>
                        <a:lnTo>
                          <a:pt x="2723" y="1981"/>
                        </a:lnTo>
                        <a:lnTo>
                          <a:pt x="2725" y="1981"/>
                        </a:lnTo>
                        <a:lnTo>
                          <a:pt x="2727" y="1983"/>
                        </a:lnTo>
                        <a:lnTo>
                          <a:pt x="2729" y="1983"/>
                        </a:lnTo>
                        <a:lnTo>
                          <a:pt x="2730" y="1983"/>
                        </a:lnTo>
                        <a:lnTo>
                          <a:pt x="2730" y="1981"/>
                        </a:lnTo>
                        <a:lnTo>
                          <a:pt x="2732" y="1981"/>
                        </a:lnTo>
                        <a:lnTo>
                          <a:pt x="2732" y="1983"/>
                        </a:lnTo>
                        <a:lnTo>
                          <a:pt x="2734" y="1981"/>
                        </a:lnTo>
                        <a:lnTo>
                          <a:pt x="2734" y="1983"/>
                        </a:lnTo>
                        <a:lnTo>
                          <a:pt x="2736" y="1983"/>
                        </a:lnTo>
                        <a:lnTo>
                          <a:pt x="2738" y="1981"/>
                        </a:lnTo>
                        <a:lnTo>
                          <a:pt x="2740" y="1981"/>
                        </a:lnTo>
                        <a:lnTo>
                          <a:pt x="2742" y="1981"/>
                        </a:lnTo>
                        <a:lnTo>
                          <a:pt x="2748" y="1979"/>
                        </a:lnTo>
                        <a:lnTo>
                          <a:pt x="2752" y="1979"/>
                        </a:lnTo>
                        <a:lnTo>
                          <a:pt x="2755" y="1979"/>
                        </a:lnTo>
                        <a:lnTo>
                          <a:pt x="2759" y="1977"/>
                        </a:lnTo>
                        <a:lnTo>
                          <a:pt x="2765" y="1976"/>
                        </a:lnTo>
                        <a:lnTo>
                          <a:pt x="2769" y="1976"/>
                        </a:lnTo>
                        <a:lnTo>
                          <a:pt x="2773" y="1974"/>
                        </a:lnTo>
                        <a:lnTo>
                          <a:pt x="2775" y="1974"/>
                        </a:lnTo>
                        <a:lnTo>
                          <a:pt x="2775" y="1972"/>
                        </a:lnTo>
                        <a:lnTo>
                          <a:pt x="2777" y="1972"/>
                        </a:lnTo>
                        <a:lnTo>
                          <a:pt x="2777" y="1974"/>
                        </a:lnTo>
                        <a:lnTo>
                          <a:pt x="2778" y="1974"/>
                        </a:lnTo>
                        <a:lnTo>
                          <a:pt x="2780" y="1974"/>
                        </a:lnTo>
                        <a:lnTo>
                          <a:pt x="2780" y="1976"/>
                        </a:lnTo>
                        <a:lnTo>
                          <a:pt x="2780" y="1974"/>
                        </a:lnTo>
                        <a:lnTo>
                          <a:pt x="2780" y="1976"/>
                        </a:lnTo>
                        <a:lnTo>
                          <a:pt x="2782" y="1976"/>
                        </a:lnTo>
                        <a:lnTo>
                          <a:pt x="2780" y="1976"/>
                        </a:lnTo>
                        <a:lnTo>
                          <a:pt x="2782" y="1976"/>
                        </a:lnTo>
                        <a:lnTo>
                          <a:pt x="2782" y="1977"/>
                        </a:lnTo>
                        <a:lnTo>
                          <a:pt x="2784" y="1977"/>
                        </a:lnTo>
                        <a:lnTo>
                          <a:pt x="2786" y="1977"/>
                        </a:lnTo>
                        <a:lnTo>
                          <a:pt x="2786" y="1979"/>
                        </a:lnTo>
                        <a:lnTo>
                          <a:pt x="2784" y="1979"/>
                        </a:lnTo>
                        <a:lnTo>
                          <a:pt x="2784" y="1981"/>
                        </a:lnTo>
                        <a:lnTo>
                          <a:pt x="2784" y="1983"/>
                        </a:lnTo>
                        <a:lnTo>
                          <a:pt x="2784" y="1981"/>
                        </a:lnTo>
                        <a:lnTo>
                          <a:pt x="2786" y="1981"/>
                        </a:lnTo>
                        <a:lnTo>
                          <a:pt x="2786" y="1983"/>
                        </a:lnTo>
                        <a:lnTo>
                          <a:pt x="2786" y="1985"/>
                        </a:lnTo>
                        <a:lnTo>
                          <a:pt x="2788" y="1985"/>
                        </a:lnTo>
                        <a:lnTo>
                          <a:pt x="2788" y="1983"/>
                        </a:lnTo>
                        <a:lnTo>
                          <a:pt x="2788" y="1985"/>
                        </a:lnTo>
                        <a:lnTo>
                          <a:pt x="2788" y="1983"/>
                        </a:lnTo>
                        <a:lnTo>
                          <a:pt x="2790" y="1983"/>
                        </a:lnTo>
                        <a:lnTo>
                          <a:pt x="2790" y="1985"/>
                        </a:lnTo>
                        <a:lnTo>
                          <a:pt x="2790" y="1987"/>
                        </a:lnTo>
                        <a:lnTo>
                          <a:pt x="2788" y="1987"/>
                        </a:lnTo>
                        <a:lnTo>
                          <a:pt x="2788" y="1989"/>
                        </a:lnTo>
                        <a:lnTo>
                          <a:pt x="2786" y="1989"/>
                        </a:lnTo>
                        <a:lnTo>
                          <a:pt x="2786" y="1991"/>
                        </a:lnTo>
                        <a:lnTo>
                          <a:pt x="2788" y="1993"/>
                        </a:lnTo>
                        <a:lnTo>
                          <a:pt x="2790" y="1993"/>
                        </a:lnTo>
                        <a:lnTo>
                          <a:pt x="2792" y="1993"/>
                        </a:lnTo>
                        <a:lnTo>
                          <a:pt x="2792" y="1995"/>
                        </a:lnTo>
                        <a:lnTo>
                          <a:pt x="2794" y="1995"/>
                        </a:lnTo>
                        <a:lnTo>
                          <a:pt x="2794" y="1993"/>
                        </a:lnTo>
                        <a:lnTo>
                          <a:pt x="2796" y="1993"/>
                        </a:lnTo>
                        <a:lnTo>
                          <a:pt x="2798" y="1993"/>
                        </a:lnTo>
                        <a:lnTo>
                          <a:pt x="2798" y="1991"/>
                        </a:lnTo>
                        <a:lnTo>
                          <a:pt x="2798" y="1989"/>
                        </a:lnTo>
                        <a:lnTo>
                          <a:pt x="2800" y="1989"/>
                        </a:lnTo>
                        <a:lnTo>
                          <a:pt x="2802" y="1989"/>
                        </a:lnTo>
                        <a:lnTo>
                          <a:pt x="2803" y="1989"/>
                        </a:lnTo>
                        <a:lnTo>
                          <a:pt x="2805" y="1989"/>
                        </a:lnTo>
                        <a:lnTo>
                          <a:pt x="2805" y="1991"/>
                        </a:lnTo>
                        <a:lnTo>
                          <a:pt x="2805" y="1993"/>
                        </a:lnTo>
                        <a:lnTo>
                          <a:pt x="2803" y="1993"/>
                        </a:lnTo>
                        <a:lnTo>
                          <a:pt x="2803" y="1995"/>
                        </a:lnTo>
                        <a:lnTo>
                          <a:pt x="2805" y="1995"/>
                        </a:lnTo>
                        <a:lnTo>
                          <a:pt x="2805" y="1997"/>
                        </a:lnTo>
                        <a:lnTo>
                          <a:pt x="2805" y="1999"/>
                        </a:lnTo>
                        <a:lnTo>
                          <a:pt x="2803" y="1999"/>
                        </a:lnTo>
                        <a:lnTo>
                          <a:pt x="2803" y="2000"/>
                        </a:lnTo>
                        <a:lnTo>
                          <a:pt x="2802" y="2000"/>
                        </a:lnTo>
                        <a:lnTo>
                          <a:pt x="2800" y="2002"/>
                        </a:lnTo>
                        <a:lnTo>
                          <a:pt x="2800" y="2004"/>
                        </a:lnTo>
                        <a:lnTo>
                          <a:pt x="2800" y="2006"/>
                        </a:lnTo>
                        <a:lnTo>
                          <a:pt x="2798" y="2006"/>
                        </a:lnTo>
                        <a:lnTo>
                          <a:pt x="2798" y="2008"/>
                        </a:lnTo>
                        <a:lnTo>
                          <a:pt x="2800" y="2010"/>
                        </a:lnTo>
                        <a:lnTo>
                          <a:pt x="2802" y="2012"/>
                        </a:lnTo>
                        <a:lnTo>
                          <a:pt x="2802" y="2014"/>
                        </a:lnTo>
                        <a:lnTo>
                          <a:pt x="2802" y="2016"/>
                        </a:lnTo>
                        <a:lnTo>
                          <a:pt x="2802" y="2018"/>
                        </a:lnTo>
                        <a:lnTo>
                          <a:pt x="2803" y="2018"/>
                        </a:lnTo>
                        <a:lnTo>
                          <a:pt x="2803" y="2020"/>
                        </a:lnTo>
                        <a:lnTo>
                          <a:pt x="2802" y="2020"/>
                        </a:lnTo>
                        <a:lnTo>
                          <a:pt x="2802" y="2022"/>
                        </a:lnTo>
                        <a:lnTo>
                          <a:pt x="2802" y="2024"/>
                        </a:lnTo>
                        <a:lnTo>
                          <a:pt x="2802" y="2025"/>
                        </a:lnTo>
                        <a:lnTo>
                          <a:pt x="2802" y="2027"/>
                        </a:lnTo>
                        <a:lnTo>
                          <a:pt x="2800" y="2027"/>
                        </a:lnTo>
                        <a:lnTo>
                          <a:pt x="2800" y="2029"/>
                        </a:lnTo>
                        <a:lnTo>
                          <a:pt x="2798" y="2033"/>
                        </a:lnTo>
                        <a:lnTo>
                          <a:pt x="2796" y="2035"/>
                        </a:lnTo>
                        <a:lnTo>
                          <a:pt x="2796" y="2037"/>
                        </a:lnTo>
                        <a:lnTo>
                          <a:pt x="2796" y="2039"/>
                        </a:lnTo>
                        <a:lnTo>
                          <a:pt x="2794" y="2039"/>
                        </a:lnTo>
                        <a:lnTo>
                          <a:pt x="2794" y="2041"/>
                        </a:lnTo>
                        <a:lnTo>
                          <a:pt x="2794" y="2043"/>
                        </a:lnTo>
                        <a:lnTo>
                          <a:pt x="2794" y="2045"/>
                        </a:lnTo>
                        <a:lnTo>
                          <a:pt x="2792" y="2047"/>
                        </a:lnTo>
                        <a:lnTo>
                          <a:pt x="2792" y="2048"/>
                        </a:lnTo>
                        <a:lnTo>
                          <a:pt x="2792" y="2050"/>
                        </a:lnTo>
                        <a:lnTo>
                          <a:pt x="2790" y="2052"/>
                        </a:lnTo>
                        <a:lnTo>
                          <a:pt x="2790" y="2054"/>
                        </a:lnTo>
                        <a:lnTo>
                          <a:pt x="2790" y="2056"/>
                        </a:lnTo>
                        <a:lnTo>
                          <a:pt x="2790" y="2058"/>
                        </a:lnTo>
                        <a:lnTo>
                          <a:pt x="2792" y="2058"/>
                        </a:lnTo>
                        <a:lnTo>
                          <a:pt x="2792" y="2060"/>
                        </a:lnTo>
                        <a:lnTo>
                          <a:pt x="2794" y="2060"/>
                        </a:lnTo>
                        <a:lnTo>
                          <a:pt x="2794" y="2062"/>
                        </a:lnTo>
                        <a:lnTo>
                          <a:pt x="2792" y="2062"/>
                        </a:lnTo>
                        <a:lnTo>
                          <a:pt x="2792" y="2064"/>
                        </a:lnTo>
                        <a:lnTo>
                          <a:pt x="2792" y="2066"/>
                        </a:lnTo>
                        <a:lnTo>
                          <a:pt x="2792" y="2068"/>
                        </a:lnTo>
                        <a:lnTo>
                          <a:pt x="2792" y="2070"/>
                        </a:lnTo>
                        <a:lnTo>
                          <a:pt x="2792" y="2072"/>
                        </a:lnTo>
                        <a:lnTo>
                          <a:pt x="2794" y="2072"/>
                        </a:lnTo>
                        <a:lnTo>
                          <a:pt x="2794" y="2073"/>
                        </a:lnTo>
                        <a:lnTo>
                          <a:pt x="2794" y="2075"/>
                        </a:lnTo>
                        <a:lnTo>
                          <a:pt x="2796" y="2075"/>
                        </a:lnTo>
                        <a:lnTo>
                          <a:pt x="2796" y="2077"/>
                        </a:lnTo>
                        <a:lnTo>
                          <a:pt x="2798" y="2077"/>
                        </a:lnTo>
                        <a:lnTo>
                          <a:pt x="2798" y="2079"/>
                        </a:lnTo>
                        <a:lnTo>
                          <a:pt x="2800" y="2079"/>
                        </a:lnTo>
                        <a:lnTo>
                          <a:pt x="2802" y="2079"/>
                        </a:lnTo>
                        <a:lnTo>
                          <a:pt x="2802" y="2081"/>
                        </a:lnTo>
                        <a:lnTo>
                          <a:pt x="2803" y="2081"/>
                        </a:lnTo>
                        <a:lnTo>
                          <a:pt x="2803" y="2083"/>
                        </a:lnTo>
                        <a:lnTo>
                          <a:pt x="2805" y="2083"/>
                        </a:lnTo>
                        <a:lnTo>
                          <a:pt x="2807" y="2083"/>
                        </a:lnTo>
                        <a:lnTo>
                          <a:pt x="2807" y="2085"/>
                        </a:lnTo>
                        <a:lnTo>
                          <a:pt x="2809" y="2085"/>
                        </a:lnTo>
                        <a:lnTo>
                          <a:pt x="2809" y="2087"/>
                        </a:lnTo>
                        <a:lnTo>
                          <a:pt x="2809" y="2089"/>
                        </a:lnTo>
                        <a:lnTo>
                          <a:pt x="2811" y="2091"/>
                        </a:lnTo>
                        <a:lnTo>
                          <a:pt x="2813" y="2091"/>
                        </a:lnTo>
                        <a:lnTo>
                          <a:pt x="2813" y="2093"/>
                        </a:lnTo>
                        <a:lnTo>
                          <a:pt x="2815" y="2095"/>
                        </a:lnTo>
                        <a:lnTo>
                          <a:pt x="2815" y="2096"/>
                        </a:lnTo>
                        <a:lnTo>
                          <a:pt x="2817" y="2096"/>
                        </a:lnTo>
                        <a:lnTo>
                          <a:pt x="2817" y="2098"/>
                        </a:lnTo>
                        <a:lnTo>
                          <a:pt x="2819" y="2098"/>
                        </a:lnTo>
                        <a:lnTo>
                          <a:pt x="2821" y="2098"/>
                        </a:lnTo>
                        <a:lnTo>
                          <a:pt x="2821" y="2100"/>
                        </a:lnTo>
                        <a:lnTo>
                          <a:pt x="2821" y="2102"/>
                        </a:lnTo>
                        <a:lnTo>
                          <a:pt x="2823" y="2102"/>
                        </a:lnTo>
                        <a:lnTo>
                          <a:pt x="2825" y="2104"/>
                        </a:lnTo>
                        <a:lnTo>
                          <a:pt x="2825" y="2106"/>
                        </a:lnTo>
                        <a:lnTo>
                          <a:pt x="2826" y="2106"/>
                        </a:lnTo>
                        <a:lnTo>
                          <a:pt x="2826" y="2108"/>
                        </a:lnTo>
                        <a:lnTo>
                          <a:pt x="2828" y="2110"/>
                        </a:lnTo>
                        <a:lnTo>
                          <a:pt x="2830" y="2110"/>
                        </a:lnTo>
                        <a:lnTo>
                          <a:pt x="2832" y="2110"/>
                        </a:lnTo>
                        <a:lnTo>
                          <a:pt x="2832" y="2112"/>
                        </a:lnTo>
                        <a:lnTo>
                          <a:pt x="2834" y="2112"/>
                        </a:lnTo>
                        <a:lnTo>
                          <a:pt x="2834" y="2114"/>
                        </a:lnTo>
                        <a:lnTo>
                          <a:pt x="2834" y="2116"/>
                        </a:lnTo>
                        <a:lnTo>
                          <a:pt x="2832" y="2116"/>
                        </a:lnTo>
                        <a:lnTo>
                          <a:pt x="2830" y="2116"/>
                        </a:lnTo>
                        <a:lnTo>
                          <a:pt x="2830" y="2118"/>
                        </a:lnTo>
                        <a:lnTo>
                          <a:pt x="2830" y="2120"/>
                        </a:lnTo>
                        <a:lnTo>
                          <a:pt x="2830" y="2121"/>
                        </a:lnTo>
                        <a:lnTo>
                          <a:pt x="2828" y="2121"/>
                        </a:lnTo>
                        <a:lnTo>
                          <a:pt x="2830" y="2123"/>
                        </a:lnTo>
                        <a:lnTo>
                          <a:pt x="2828" y="2125"/>
                        </a:lnTo>
                        <a:lnTo>
                          <a:pt x="2828" y="2127"/>
                        </a:lnTo>
                        <a:lnTo>
                          <a:pt x="2826" y="2127"/>
                        </a:lnTo>
                        <a:lnTo>
                          <a:pt x="2826" y="2129"/>
                        </a:lnTo>
                        <a:lnTo>
                          <a:pt x="2825" y="2129"/>
                        </a:lnTo>
                        <a:lnTo>
                          <a:pt x="2825" y="2131"/>
                        </a:lnTo>
                        <a:lnTo>
                          <a:pt x="2825" y="2133"/>
                        </a:lnTo>
                        <a:lnTo>
                          <a:pt x="2825" y="2135"/>
                        </a:lnTo>
                        <a:lnTo>
                          <a:pt x="2825" y="2137"/>
                        </a:lnTo>
                        <a:lnTo>
                          <a:pt x="2823" y="2137"/>
                        </a:lnTo>
                        <a:lnTo>
                          <a:pt x="2823" y="2139"/>
                        </a:lnTo>
                        <a:lnTo>
                          <a:pt x="2823" y="2141"/>
                        </a:lnTo>
                        <a:lnTo>
                          <a:pt x="2823" y="2143"/>
                        </a:lnTo>
                        <a:lnTo>
                          <a:pt x="2823" y="2146"/>
                        </a:lnTo>
                        <a:lnTo>
                          <a:pt x="2823" y="2148"/>
                        </a:lnTo>
                        <a:lnTo>
                          <a:pt x="2823" y="2150"/>
                        </a:lnTo>
                        <a:lnTo>
                          <a:pt x="2823" y="2152"/>
                        </a:lnTo>
                        <a:lnTo>
                          <a:pt x="2823" y="2154"/>
                        </a:lnTo>
                        <a:lnTo>
                          <a:pt x="2823" y="2156"/>
                        </a:lnTo>
                        <a:lnTo>
                          <a:pt x="2825" y="2156"/>
                        </a:lnTo>
                        <a:lnTo>
                          <a:pt x="2823" y="2156"/>
                        </a:lnTo>
                        <a:lnTo>
                          <a:pt x="2823" y="2158"/>
                        </a:lnTo>
                        <a:lnTo>
                          <a:pt x="2825" y="2158"/>
                        </a:lnTo>
                        <a:lnTo>
                          <a:pt x="2825" y="2160"/>
                        </a:lnTo>
                        <a:lnTo>
                          <a:pt x="2825" y="2162"/>
                        </a:lnTo>
                        <a:lnTo>
                          <a:pt x="2826" y="2162"/>
                        </a:lnTo>
                        <a:lnTo>
                          <a:pt x="2826" y="2164"/>
                        </a:lnTo>
                        <a:lnTo>
                          <a:pt x="2826" y="2166"/>
                        </a:lnTo>
                        <a:lnTo>
                          <a:pt x="2826" y="2168"/>
                        </a:lnTo>
                        <a:lnTo>
                          <a:pt x="2826" y="2169"/>
                        </a:lnTo>
                        <a:lnTo>
                          <a:pt x="2828" y="2169"/>
                        </a:lnTo>
                        <a:lnTo>
                          <a:pt x="2828" y="2171"/>
                        </a:lnTo>
                        <a:lnTo>
                          <a:pt x="2830" y="2171"/>
                        </a:lnTo>
                        <a:lnTo>
                          <a:pt x="2832" y="2171"/>
                        </a:lnTo>
                        <a:lnTo>
                          <a:pt x="2832" y="2173"/>
                        </a:lnTo>
                        <a:lnTo>
                          <a:pt x="2832" y="2175"/>
                        </a:lnTo>
                        <a:lnTo>
                          <a:pt x="2834" y="2175"/>
                        </a:lnTo>
                        <a:lnTo>
                          <a:pt x="2834" y="2177"/>
                        </a:lnTo>
                        <a:lnTo>
                          <a:pt x="2834" y="2179"/>
                        </a:lnTo>
                        <a:lnTo>
                          <a:pt x="2832" y="2179"/>
                        </a:lnTo>
                        <a:lnTo>
                          <a:pt x="2832" y="2181"/>
                        </a:lnTo>
                        <a:lnTo>
                          <a:pt x="2830" y="2181"/>
                        </a:lnTo>
                        <a:lnTo>
                          <a:pt x="2830" y="2183"/>
                        </a:lnTo>
                        <a:lnTo>
                          <a:pt x="2828" y="2183"/>
                        </a:lnTo>
                        <a:lnTo>
                          <a:pt x="2828" y="2185"/>
                        </a:lnTo>
                        <a:lnTo>
                          <a:pt x="2828" y="2187"/>
                        </a:lnTo>
                        <a:lnTo>
                          <a:pt x="2826" y="2187"/>
                        </a:lnTo>
                        <a:lnTo>
                          <a:pt x="2826" y="2189"/>
                        </a:lnTo>
                        <a:lnTo>
                          <a:pt x="2826" y="2191"/>
                        </a:lnTo>
                        <a:lnTo>
                          <a:pt x="2826" y="2192"/>
                        </a:lnTo>
                        <a:lnTo>
                          <a:pt x="2826" y="2194"/>
                        </a:lnTo>
                        <a:lnTo>
                          <a:pt x="2826" y="2196"/>
                        </a:lnTo>
                        <a:lnTo>
                          <a:pt x="2826" y="2198"/>
                        </a:lnTo>
                        <a:lnTo>
                          <a:pt x="2826" y="2200"/>
                        </a:lnTo>
                        <a:lnTo>
                          <a:pt x="2826" y="2202"/>
                        </a:lnTo>
                        <a:lnTo>
                          <a:pt x="2828" y="2202"/>
                        </a:lnTo>
                        <a:lnTo>
                          <a:pt x="2828" y="2204"/>
                        </a:lnTo>
                        <a:lnTo>
                          <a:pt x="2830" y="2206"/>
                        </a:lnTo>
                        <a:lnTo>
                          <a:pt x="2830" y="2208"/>
                        </a:lnTo>
                        <a:lnTo>
                          <a:pt x="2832" y="2208"/>
                        </a:lnTo>
                        <a:lnTo>
                          <a:pt x="2834" y="2208"/>
                        </a:lnTo>
                        <a:lnTo>
                          <a:pt x="2834" y="2210"/>
                        </a:lnTo>
                        <a:lnTo>
                          <a:pt x="2836" y="2210"/>
                        </a:lnTo>
                        <a:lnTo>
                          <a:pt x="2838" y="2210"/>
                        </a:lnTo>
                        <a:lnTo>
                          <a:pt x="2838" y="2212"/>
                        </a:lnTo>
                        <a:lnTo>
                          <a:pt x="2840" y="2212"/>
                        </a:lnTo>
                        <a:lnTo>
                          <a:pt x="2842" y="2212"/>
                        </a:lnTo>
                        <a:lnTo>
                          <a:pt x="2844" y="2210"/>
                        </a:lnTo>
                        <a:lnTo>
                          <a:pt x="2846" y="2212"/>
                        </a:lnTo>
                        <a:lnTo>
                          <a:pt x="2842" y="2212"/>
                        </a:lnTo>
                        <a:lnTo>
                          <a:pt x="2836" y="2212"/>
                        </a:lnTo>
                        <a:lnTo>
                          <a:pt x="2832" y="2212"/>
                        </a:lnTo>
                        <a:lnTo>
                          <a:pt x="2828" y="2212"/>
                        </a:lnTo>
                        <a:lnTo>
                          <a:pt x="2825" y="2212"/>
                        </a:lnTo>
                        <a:lnTo>
                          <a:pt x="2821" y="2212"/>
                        </a:lnTo>
                        <a:lnTo>
                          <a:pt x="2811" y="2212"/>
                        </a:lnTo>
                        <a:lnTo>
                          <a:pt x="2803" y="2212"/>
                        </a:lnTo>
                        <a:lnTo>
                          <a:pt x="2794" y="2212"/>
                        </a:lnTo>
                        <a:lnTo>
                          <a:pt x="2786" y="2212"/>
                        </a:lnTo>
                        <a:lnTo>
                          <a:pt x="2778" y="2212"/>
                        </a:lnTo>
                        <a:lnTo>
                          <a:pt x="2769" y="2212"/>
                        </a:lnTo>
                        <a:lnTo>
                          <a:pt x="2761" y="2212"/>
                        </a:lnTo>
                        <a:lnTo>
                          <a:pt x="2754" y="2212"/>
                        </a:lnTo>
                        <a:lnTo>
                          <a:pt x="2744" y="2212"/>
                        </a:lnTo>
                        <a:lnTo>
                          <a:pt x="2736" y="2212"/>
                        </a:lnTo>
                        <a:lnTo>
                          <a:pt x="2727" y="2212"/>
                        </a:lnTo>
                        <a:lnTo>
                          <a:pt x="2719" y="2212"/>
                        </a:lnTo>
                        <a:lnTo>
                          <a:pt x="2711" y="2212"/>
                        </a:lnTo>
                        <a:lnTo>
                          <a:pt x="2702" y="2212"/>
                        </a:lnTo>
                        <a:lnTo>
                          <a:pt x="2694" y="2212"/>
                        </a:lnTo>
                        <a:lnTo>
                          <a:pt x="2686" y="2212"/>
                        </a:lnTo>
                        <a:lnTo>
                          <a:pt x="2677" y="2212"/>
                        </a:lnTo>
                        <a:lnTo>
                          <a:pt x="2671" y="2212"/>
                        </a:lnTo>
                        <a:lnTo>
                          <a:pt x="2669" y="2212"/>
                        </a:lnTo>
                        <a:lnTo>
                          <a:pt x="2665" y="2212"/>
                        </a:lnTo>
                        <a:lnTo>
                          <a:pt x="2659" y="2212"/>
                        </a:lnTo>
                        <a:lnTo>
                          <a:pt x="2656" y="2212"/>
                        </a:lnTo>
                        <a:lnTo>
                          <a:pt x="2652" y="2212"/>
                        </a:lnTo>
                        <a:lnTo>
                          <a:pt x="2648" y="2212"/>
                        </a:lnTo>
                        <a:lnTo>
                          <a:pt x="2644" y="2212"/>
                        </a:lnTo>
                        <a:lnTo>
                          <a:pt x="2638" y="2212"/>
                        </a:lnTo>
                        <a:lnTo>
                          <a:pt x="2634" y="2212"/>
                        </a:lnTo>
                        <a:lnTo>
                          <a:pt x="2631" y="2212"/>
                        </a:lnTo>
                        <a:lnTo>
                          <a:pt x="2627" y="2212"/>
                        </a:lnTo>
                        <a:lnTo>
                          <a:pt x="2623" y="2212"/>
                        </a:lnTo>
                        <a:lnTo>
                          <a:pt x="2617" y="2212"/>
                        </a:lnTo>
                        <a:lnTo>
                          <a:pt x="2613" y="2212"/>
                        </a:lnTo>
                        <a:lnTo>
                          <a:pt x="2610" y="2212"/>
                        </a:lnTo>
                        <a:lnTo>
                          <a:pt x="2606" y="2212"/>
                        </a:lnTo>
                        <a:lnTo>
                          <a:pt x="2604" y="2212"/>
                        </a:lnTo>
                        <a:lnTo>
                          <a:pt x="2602" y="2212"/>
                        </a:lnTo>
                        <a:lnTo>
                          <a:pt x="2598" y="2212"/>
                        </a:lnTo>
                        <a:lnTo>
                          <a:pt x="2592" y="2212"/>
                        </a:lnTo>
                        <a:lnTo>
                          <a:pt x="2588" y="2212"/>
                        </a:lnTo>
                        <a:lnTo>
                          <a:pt x="2585" y="2212"/>
                        </a:lnTo>
                        <a:lnTo>
                          <a:pt x="2581" y="2212"/>
                        </a:lnTo>
                        <a:lnTo>
                          <a:pt x="2577" y="2212"/>
                        </a:lnTo>
                        <a:lnTo>
                          <a:pt x="2571" y="2212"/>
                        </a:lnTo>
                        <a:lnTo>
                          <a:pt x="2569" y="2212"/>
                        </a:lnTo>
                        <a:lnTo>
                          <a:pt x="2565" y="2212"/>
                        </a:lnTo>
                        <a:lnTo>
                          <a:pt x="2563" y="2212"/>
                        </a:lnTo>
                        <a:lnTo>
                          <a:pt x="2562" y="2212"/>
                        </a:lnTo>
                        <a:lnTo>
                          <a:pt x="2560" y="2212"/>
                        </a:lnTo>
                        <a:lnTo>
                          <a:pt x="2556" y="2212"/>
                        </a:lnTo>
                        <a:lnTo>
                          <a:pt x="2550" y="2212"/>
                        </a:lnTo>
                        <a:lnTo>
                          <a:pt x="2546" y="2212"/>
                        </a:lnTo>
                        <a:lnTo>
                          <a:pt x="2542" y="2212"/>
                        </a:lnTo>
                        <a:lnTo>
                          <a:pt x="2538" y="2212"/>
                        </a:lnTo>
                        <a:lnTo>
                          <a:pt x="2535" y="2212"/>
                        </a:lnTo>
                        <a:lnTo>
                          <a:pt x="2529" y="2212"/>
                        </a:lnTo>
                        <a:lnTo>
                          <a:pt x="2525" y="2212"/>
                        </a:lnTo>
                        <a:lnTo>
                          <a:pt x="2521" y="2212"/>
                        </a:lnTo>
                        <a:lnTo>
                          <a:pt x="2519" y="2212"/>
                        </a:lnTo>
                        <a:lnTo>
                          <a:pt x="2517" y="2212"/>
                        </a:lnTo>
                        <a:lnTo>
                          <a:pt x="2514" y="2212"/>
                        </a:lnTo>
                        <a:lnTo>
                          <a:pt x="2510" y="2212"/>
                        </a:lnTo>
                        <a:lnTo>
                          <a:pt x="2504" y="2212"/>
                        </a:lnTo>
                        <a:lnTo>
                          <a:pt x="2500" y="2212"/>
                        </a:lnTo>
                        <a:lnTo>
                          <a:pt x="2496" y="2212"/>
                        </a:lnTo>
                        <a:lnTo>
                          <a:pt x="2492" y="2212"/>
                        </a:lnTo>
                        <a:lnTo>
                          <a:pt x="2489" y="2212"/>
                        </a:lnTo>
                        <a:lnTo>
                          <a:pt x="2483" y="2212"/>
                        </a:lnTo>
                        <a:lnTo>
                          <a:pt x="2479" y="2212"/>
                        </a:lnTo>
                        <a:lnTo>
                          <a:pt x="2475" y="2212"/>
                        </a:lnTo>
                        <a:lnTo>
                          <a:pt x="2471" y="2212"/>
                        </a:lnTo>
                        <a:lnTo>
                          <a:pt x="2467" y="2212"/>
                        </a:lnTo>
                        <a:lnTo>
                          <a:pt x="2462" y="2212"/>
                        </a:lnTo>
                        <a:lnTo>
                          <a:pt x="2458" y="2212"/>
                        </a:lnTo>
                        <a:lnTo>
                          <a:pt x="2454" y="2212"/>
                        </a:lnTo>
                        <a:lnTo>
                          <a:pt x="2450" y="2212"/>
                        </a:lnTo>
                        <a:lnTo>
                          <a:pt x="2446" y="2212"/>
                        </a:lnTo>
                        <a:lnTo>
                          <a:pt x="2442" y="2212"/>
                        </a:lnTo>
                        <a:lnTo>
                          <a:pt x="2437" y="2212"/>
                        </a:lnTo>
                        <a:lnTo>
                          <a:pt x="2433" y="2212"/>
                        </a:lnTo>
                        <a:lnTo>
                          <a:pt x="2429" y="2212"/>
                        </a:lnTo>
                        <a:lnTo>
                          <a:pt x="2425" y="2212"/>
                        </a:lnTo>
                        <a:lnTo>
                          <a:pt x="2421" y="2212"/>
                        </a:lnTo>
                        <a:lnTo>
                          <a:pt x="2416" y="2212"/>
                        </a:lnTo>
                        <a:lnTo>
                          <a:pt x="2412" y="2212"/>
                        </a:lnTo>
                        <a:lnTo>
                          <a:pt x="2408" y="2212"/>
                        </a:lnTo>
                        <a:lnTo>
                          <a:pt x="2404" y="2212"/>
                        </a:lnTo>
                        <a:lnTo>
                          <a:pt x="2400" y="2212"/>
                        </a:lnTo>
                        <a:lnTo>
                          <a:pt x="2394" y="2212"/>
                        </a:lnTo>
                        <a:lnTo>
                          <a:pt x="2391" y="2212"/>
                        </a:lnTo>
                        <a:lnTo>
                          <a:pt x="2387" y="2212"/>
                        </a:lnTo>
                        <a:lnTo>
                          <a:pt x="2383" y="2212"/>
                        </a:lnTo>
                        <a:lnTo>
                          <a:pt x="2379" y="2212"/>
                        </a:lnTo>
                        <a:lnTo>
                          <a:pt x="2373" y="2212"/>
                        </a:lnTo>
                        <a:lnTo>
                          <a:pt x="2369" y="2212"/>
                        </a:lnTo>
                        <a:lnTo>
                          <a:pt x="2366" y="2212"/>
                        </a:lnTo>
                        <a:lnTo>
                          <a:pt x="2364" y="2212"/>
                        </a:lnTo>
                        <a:lnTo>
                          <a:pt x="2362" y="2212"/>
                        </a:lnTo>
                        <a:lnTo>
                          <a:pt x="2358" y="2212"/>
                        </a:lnTo>
                        <a:lnTo>
                          <a:pt x="2354" y="2212"/>
                        </a:lnTo>
                        <a:lnTo>
                          <a:pt x="2348" y="2212"/>
                        </a:lnTo>
                        <a:lnTo>
                          <a:pt x="2345" y="2212"/>
                        </a:lnTo>
                        <a:lnTo>
                          <a:pt x="2341" y="2212"/>
                        </a:lnTo>
                        <a:lnTo>
                          <a:pt x="2337" y="2212"/>
                        </a:lnTo>
                        <a:lnTo>
                          <a:pt x="2333" y="2212"/>
                        </a:lnTo>
                        <a:lnTo>
                          <a:pt x="2327" y="2212"/>
                        </a:lnTo>
                        <a:lnTo>
                          <a:pt x="2323" y="2212"/>
                        </a:lnTo>
                        <a:lnTo>
                          <a:pt x="2320" y="2212"/>
                        </a:lnTo>
                        <a:lnTo>
                          <a:pt x="2316" y="2212"/>
                        </a:lnTo>
                        <a:lnTo>
                          <a:pt x="2312" y="2212"/>
                        </a:lnTo>
                        <a:lnTo>
                          <a:pt x="2306" y="2212"/>
                        </a:lnTo>
                        <a:lnTo>
                          <a:pt x="2302" y="2212"/>
                        </a:lnTo>
                        <a:lnTo>
                          <a:pt x="2298" y="2212"/>
                        </a:lnTo>
                        <a:lnTo>
                          <a:pt x="2295" y="2212"/>
                        </a:lnTo>
                        <a:lnTo>
                          <a:pt x="2291" y="2212"/>
                        </a:lnTo>
                        <a:lnTo>
                          <a:pt x="2287" y="2212"/>
                        </a:lnTo>
                        <a:lnTo>
                          <a:pt x="2281" y="2212"/>
                        </a:lnTo>
                        <a:lnTo>
                          <a:pt x="2277" y="2212"/>
                        </a:lnTo>
                        <a:lnTo>
                          <a:pt x="2273" y="2212"/>
                        </a:lnTo>
                        <a:lnTo>
                          <a:pt x="2270" y="2212"/>
                        </a:lnTo>
                        <a:lnTo>
                          <a:pt x="2266" y="2212"/>
                        </a:lnTo>
                        <a:lnTo>
                          <a:pt x="2260" y="2212"/>
                        </a:lnTo>
                        <a:lnTo>
                          <a:pt x="2256" y="2212"/>
                        </a:lnTo>
                        <a:lnTo>
                          <a:pt x="2252" y="2212"/>
                        </a:lnTo>
                        <a:lnTo>
                          <a:pt x="2249" y="2212"/>
                        </a:lnTo>
                        <a:lnTo>
                          <a:pt x="2245" y="2212"/>
                        </a:lnTo>
                        <a:lnTo>
                          <a:pt x="2239" y="2212"/>
                        </a:lnTo>
                        <a:lnTo>
                          <a:pt x="2235" y="2212"/>
                        </a:lnTo>
                        <a:lnTo>
                          <a:pt x="2231" y="2212"/>
                        </a:lnTo>
                        <a:lnTo>
                          <a:pt x="2227" y="2212"/>
                        </a:lnTo>
                        <a:lnTo>
                          <a:pt x="2224" y="2212"/>
                        </a:lnTo>
                        <a:lnTo>
                          <a:pt x="2220" y="2212"/>
                        </a:lnTo>
                        <a:lnTo>
                          <a:pt x="2218" y="2212"/>
                        </a:lnTo>
                        <a:lnTo>
                          <a:pt x="2216" y="2212"/>
                        </a:lnTo>
                        <a:lnTo>
                          <a:pt x="2214" y="2212"/>
                        </a:lnTo>
                        <a:lnTo>
                          <a:pt x="2210" y="2212"/>
                        </a:lnTo>
                        <a:lnTo>
                          <a:pt x="2206" y="2212"/>
                        </a:lnTo>
                        <a:lnTo>
                          <a:pt x="2202" y="2212"/>
                        </a:lnTo>
                        <a:lnTo>
                          <a:pt x="2199" y="2212"/>
                        </a:lnTo>
                        <a:lnTo>
                          <a:pt x="2195" y="2212"/>
                        </a:lnTo>
                        <a:lnTo>
                          <a:pt x="2193" y="2212"/>
                        </a:lnTo>
                        <a:lnTo>
                          <a:pt x="2191" y="2212"/>
                        </a:lnTo>
                        <a:lnTo>
                          <a:pt x="2189" y="2212"/>
                        </a:lnTo>
                        <a:lnTo>
                          <a:pt x="2185" y="2212"/>
                        </a:lnTo>
                        <a:lnTo>
                          <a:pt x="2183" y="2212"/>
                        </a:lnTo>
                        <a:lnTo>
                          <a:pt x="2181" y="2212"/>
                        </a:lnTo>
                        <a:lnTo>
                          <a:pt x="2177" y="2212"/>
                        </a:lnTo>
                        <a:lnTo>
                          <a:pt x="2174" y="2212"/>
                        </a:lnTo>
                        <a:lnTo>
                          <a:pt x="2172" y="2212"/>
                        </a:lnTo>
                        <a:lnTo>
                          <a:pt x="2168" y="2212"/>
                        </a:lnTo>
                        <a:lnTo>
                          <a:pt x="2164" y="2212"/>
                        </a:lnTo>
                        <a:lnTo>
                          <a:pt x="2160" y="2212"/>
                        </a:lnTo>
                        <a:lnTo>
                          <a:pt x="2156" y="2212"/>
                        </a:lnTo>
                        <a:lnTo>
                          <a:pt x="2151" y="2212"/>
                        </a:lnTo>
                        <a:lnTo>
                          <a:pt x="2147" y="2212"/>
                        </a:lnTo>
                        <a:lnTo>
                          <a:pt x="2143" y="2212"/>
                        </a:lnTo>
                        <a:lnTo>
                          <a:pt x="2139" y="2212"/>
                        </a:lnTo>
                        <a:lnTo>
                          <a:pt x="2129" y="2212"/>
                        </a:lnTo>
                        <a:lnTo>
                          <a:pt x="2126" y="2212"/>
                        </a:lnTo>
                        <a:lnTo>
                          <a:pt x="2122" y="2212"/>
                        </a:lnTo>
                        <a:lnTo>
                          <a:pt x="2120" y="2212"/>
                        </a:lnTo>
                        <a:lnTo>
                          <a:pt x="2120" y="2210"/>
                        </a:lnTo>
                        <a:lnTo>
                          <a:pt x="2122" y="2210"/>
                        </a:lnTo>
                        <a:lnTo>
                          <a:pt x="2122" y="2208"/>
                        </a:lnTo>
                        <a:lnTo>
                          <a:pt x="2124" y="2208"/>
                        </a:lnTo>
                        <a:lnTo>
                          <a:pt x="2124" y="2206"/>
                        </a:lnTo>
                        <a:lnTo>
                          <a:pt x="2126" y="2206"/>
                        </a:lnTo>
                        <a:lnTo>
                          <a:pt x="2126" y="2204"/>
                        </a:lnTo>
                        <a:lnTo>
                          <a:pt x="2128" y="2204"/>
                        </a:lnTo>
                        <a:lnTo>
                          <a:pt x="2128" y="2202"/>
                        </a:lnTo>
                        <a:lnTo>
                          <a:pt x="2129" y="2202"/>
                        </a:lnTo>
                        <a:lnTo>
                          <a:pt x="2129" y="2200"/>
                        </a:lnTo>
                        <a:lnTo>
                          <a:pt x="2131" y="2198"/>
                        </a:lnTo>
                        <a:lnTo>
                          <a:pt x="2131" y="2196"/>
                        </a:lnTo>
                        <a:lnTo>
                          <a:pt x="2133" y="2196"/>
                        </a:lnTo>
                        <a:lnTo>
                          <a:pt x="2133" y="2194"/>
                        </a:lnTo>
                        <a:lnTo>
                          <a:pt x="2135" y="2194"/>
                        </a:lnTo>
                        <a:lnTo>
                          <a:pt x="2135" y="2192"/>
                        </a:lnTo>
                        <a:lnTo>
                          <a:pt x="2137" y="2192"/>
                        </a:lnTo>
                        <a:lnTo>
                          <a:pt x="2137" y="2191"/>
                        </a:lnTo>
                        <a:lnTo>
                          <a:pt x="2139" y="2189"/>
                        </a:lnTo>
                        <a:lnTo>
                          <a:pt x="2139" y="2187"/>
                        </a:lnTo>
                        <a:lnTo>
                          <a:pt x="2141" y="2187"/>
                        </a:lnTo>
                        <a:lnTo>
                          <a:pt x="2141" y="2185"/>
                        </a:lnTo>
                        <a:lnTo>
                          <a:pt x="2143" y="2183"/>
                        </a:lnTo>
                        <a:lnTo>
                          <a:pt x="2143" y="2181"/>
                        </a:lnTo>
                        <a:lnTo>
                          <a:pt x="2145" y="2181"/>
                        </a:lnTo>
                        <a:lnTo>
                          <a:pt x="2145" y="2179"/>
                        </a:lnTo>
                        <a:lnTo>
                          <a:pt x="2147" y="2179"/>
                        </a:lnTo>
                        <a:lnTo>
                          <a:pt x="2147" y="2177"/>
                        </a:lnTo>
                        <a:lnTo>
                          <a:pt x="2149" y="2177"/>
                        </a:lnTo>
                        <a:lnTo>
                          <a:pt x="2149" y="2175"/>
                        </a:lnTo>
                        <a:lnTo>
                          <a:pt x="2151" y="2173"/>
                        </a:lnTo>
                        <a:lnTo>
                          <a:pt x="2151" y="2171"/>
                        </a:lnTo>
                        <a:lnTo>
                          <a:pt x="2153" y="2171"/>
                        </a:lnTo>
                        <a:lnTo>
                          <a:pt x="2153" y="2169"/>
                        </a:lnTo>
                        <a:lnTo>
                          <a:pt x="2154" y="2169"/>
                        </a:lnTo>
                        <a:lnTo>
                          <a:pt x="2156" y="2169"/>
                        </a:lnTo>
                        <a:lnTo>
                          <a:pt x="2164" y="2156"/>
                        </a:lnTo>
                        <a:lnTo>
                          <a:pt x="2166" y="2152"/>
                        </a:lnTo>
                        <a:lnTo>
                          <a:pt x="2166" y="2150"/>
                        </a:lnTo>
                        <a:lnTo>
                          <a:pt x="2166" y="2148"/>
                        </a:lnTo>
                        <a:lnTo>
                          <a:pt x="2168" y="2146"/>
                        </a:lnTo>
                        <a:lnTo>
                          <a:pt x="2170" y="2144"/>
                        </a:lnTo>
                        <a:lnTo>
                          <a:pt x="2172" y="2143"/>
                        </a:lnTo>
                        <a:lnTo>
                          <a:pt x="2174" y="2139"/>
                        </a:lnTo>
                        <a:lnTo>
                          <a:pt x="2176" y="2137"/>
                        </a:lnTo>
                        <a:lnTo>
                          <a:pt x="2176" y="2135"/>
                        </a:lnTo>
                        <a:lnTo>
                          <a:pt x="2177" y="2135"/>
                        </a:lnTo>
                        <a:lnTo>
                          <a:pt x="2177" y="2133"/>
                        </a:lnTo>
                        <a:lnTo>
                          <a:pt x="2179" y="2131"/>
                        </a:lnTo>
                        <a:lnTo>
                          <a:pt x="2181" y="2127"/>
                        </a:lnTo>
                        <a:lnTo>
                          <a:pt x="2183" y="2125"/>
                        </a:lnTo>
                        <a:lnTo>
                          <a:pt x="2185" y="2121"/>
                        </a:lnTo>
                        <a:lnTo>
                          <a:pt x="2187" y="2118"/>
                        </a:lnTo>
                        <a:lnTo>
                          <a:pt x="2187" y="2116"/>
                        </a:lnTo>
                        <a:lnTo>
                          <a:pt x="2189" y="2112"/>
                        </a:lnTo>
                        <a:lnTo>
                          <a:pt x="2189" y="2110"/>
                        </a:lnTo>
                        <a:lnTo>
                          <a:pt x="2191" y="2108"/>
                        </a:lnTo>
                        <a:lnTo>
                          <a:pt x="2191" y="2106"/>
                        </a:lnTo>
                        <a:lnTo>
                          <a:pt x="2191" y="2104"/>
                        </a:lnTo>
                        <a:lnTo>
                          <a:pt x="2193" y="2104"/>
                        </a:lnTo>
                        <a:lnTo>
                          <a:pt x="2191" y="2104"/>
                        </a:lnTo>
                        <a:lnTo>
                          <a:pt x="2191" y="2102"/>
                        </a:lnTo>
                        <a:lnTo>
                          <a:pt x="2189" y="2102"/>
                        </a:lnTo>
                        <a:lnTo>
                          <a:pt x="2189" y="2100"/>
                        </a:lnTo>
                        <a:lnTo>
                          <a:pt x="2189" y="2098"/>
                        </a:lnTo>
                        <a:lnTo>
                          <a:pt x="2189" y="2096"/>
                        </a:lnTo>
                        <a:lnTo>
                          <a:pt x="2189" y="2095"/>
                        </a:lnTo>
                        <a:lnTo>
                          <a:pt x="2187" y="2095"/>
                        </a:lnTo>
                        <a:lnTo>
                          <a:pt x="2187" y="2093"/>
                        </a:lnTo>
                        <a:lnTo>
                          <a:pt x="2185" y="2091"/>
                        </a:lnTo>
                        <a:lnTo>
                          <a:pt x="2183" y="2089"/>
                        </a:lnTo>
                        <a:lnTo>
                          <a:pt x="2183" y="2087"/>
                        </a:lnTo>
                        <a:lnTo>
                          <a:pt x="2181" y="2087"/>
                        </a:lnTo>
                        <a:lnTo>
                          <a:pt x="2179" y="2087"/>
                        </a:lnTo>
                        <a:lnTo>
                          <a:pt x="2177" y="2087"/>
                        </a:lnTo>
                        <a:lnTo>
                          <a:pt x="2176" y="2087"/>
                        </a:lnTo>
                        <a:lnTo>
                          <a:pt x="2176" y="2089"/>
                        </a:lnTo>
                        <a:lnTo>
                          <a:pt x="2176" y="2091"/>
                        </a:lnTo>
                        <a:lnTo>
                          <a:pt x="2174" y="2091"/>
                        </a:lnTo>
                        <a:lnTo>
                          <a:pt x="2172" y="2091"/>
                        </a:lnTo>
                        <a:lnTo>
                          <a:pt x="2170" y="2091"/>
                        </a:lnTo>
                        <a:lnTo>
                          <a:pt x="2168" y="2091"/>
                        </a:lnTo>
                        <a:lnTo>
                          <a:pt x="2166" y="2091"/>
                        </a:lnTo>
                        <a:lnTo>
                          <a:pt x="2166" y="2089"/>
                        </a:lnTo>
                        <a:lnTo>
                          <a:pt x="2164" y="2089"/>
                        </a:lnTo>
                        <a:lnTo>
                          <a:pt x="2166" y="2089"/>
                        </a:lnTo>
                        <a:lnTo>
                          <a:pt x="2164" y="2089"/>
                        </a:lnTo>
                        <a:lnTo>
                          <a:pt x="2164" y="2087"/>
                        </a:lnTo>
                        <a:lnTo>
                          <a:pt x="2166" y="2087"/>
                        </a:lnTo>
                        <a:lnTo>
                          <a:pt x="2164" y="2087"/>
                        </a:lnTo>
                        <a:lnTo>
                          <a:pt x="2164" y="2085"/>
                        </a:lnTo>
                        <a:lnTo>
                          <a:pt x="2162" y="2085"/>
                        </a:lnTo>
                        <a:lnTo>
                          <a:pt x="2162" y="2083"/>
                        </a:lnTo>
                        <a:lnTo>
                          <a:pt x="2160" y="2083"/>
                        </a:lnTo>
                        <a:lnTo>
                          <a:pt x="2160" y="2081"/>
                        </a:lnTo>
                        <a:lnTo>
                          <a:pt x="2162" y="2079"/>
                        </a:lnTo>
                        <a:lnTo>
                          <a:pt x="2162" y="2077"/>
                        </a:lnTo>
                        <a:lnTo>
                          <a:pt x="2164" y="2075"/>
                        </a:lnTo>
                        <a:lnTo>
                          <a:pt x="2164" y="2073"/>
                        </a:lnTo>
                        <a:lnTo>
                          <a:pt x="2166" y="2073"/>
                        </a:lnTo>
                        <a:lnTo>
                          <a:pt x="2166" y="2072"/>
                        </a:lnTo>
                        <a:lnTo>
                          <a:pt x="2166" y="2070"/>
                        </a:lnTo>
                        <a:lnTo>
                          <a:pt x="2168" y="2070"/>
                        </a:lnTo>
                        <a:lnTo>
                          <a:pt x="2168" y="2068"/>
                        </a:lnTo>
                        <a:lnTo>
                          <a:pt x="2170" y="2066"/>
                        </a:lnTo>
                        <a:lnTo>
                          <a:pt x="2170" y="2064"/>
                        </a:lnTo>
                        <a:lnTo>
                          <a:pt x="2172" y="2060"/>
                        </a:lnTo>
                        <a:lnTo>
                          <a:pt x="2172" y="2058"/>
                        </a:lnTo>
                        <a:lnTo>
                          <a:pt x="2174" y="2058"/>
                        </a:lnTo>
                        <a:lnTo>
                          <a:pt x="2174" y="2056"/>
                        </a:lnTo>
                        <a:lnTo>
                          <a:pt x="2174" y="2054"/>
                        </a:lnTo>
                        <a:lnTo>
                          <a:pt x="2176" y="2054"/>
                        </a:lnTo>
                        <a:lnTo>
                          <a:pt x="2176" y="2052"/>
                        </a:lnTo>
                        <a:lnTo>
                          <a:pt x="2176" y="2050"/>
                        </a:lnTo>
                        <a:lnTo>
                          <a:pt x="2177" y="2048"/>
                        </a:lnTo>
                        <a:lnTo>
                          <a:pt x="2177" y="2047"/>
                        </a:lnTo>
                        <a:lnTo>
                          <a:pt x="2179" y="2045"/>
                        </a:lnTo>
                        <a:lnTo>
                          <a:pt x="2181" y="2039"/>
                        </a:lnTo>
                        <a:lnTo>
                          <a:pt x="2185" y="2033"/>
                        </a:lnTo>
                        <a:lnTo>
                          <a:pt x="2187" y="2027"/>
                        </a:lnTo>
                        <a:lnTo>
                          <a:pt x="2187" y="2024"/>
                        </a:lnTo>
                        <a:lnTo>
                          <a:pt x="2189" y="2018"/>
                        </a:lnTo>
                        <a:lnTo>
                          <a:pt x="2191" y="2016"/>
                        </a:lnTo>
                        <a:lnTo>
                          <a:pt x="2193" y="2012"/>
                        </a:lnTo>
                        <a:lnTo>
                          <a:pt x="2195" y="2006"/>
                        </a:lnTo>
                        <a:lnTo>
                          <a:pt x="2197" y="2000"/>
                        </a:lnTo>
                        <a:lnTo>
                          <a:pt x="2197" y="1997"/>
                        </a:lnTo>
                        <a:lnTo>
                          <a:pt x="2197" y="1995"/>
                        </a:lnTo>
                        <a:lnTo>
                          <a:pt x="2199" y="1991"/>
                        </a:lnTo>
                        <a:lnTo>
                          <a:pt x="2199" y="1987"/>
                        </a:lnTo>
                        <a:lnTo>
                          <a:pt x="2201" y="1985"/>
                        </a:lnTo>
                        <a:lnTo>
                          <a:pt x="2201" y="1983"/>
                        </a:lnTo>
                        <a:lnTo>
                          <a:pt x="2201" y="1981"/>
                        </a:lnTo>
                        <a:lnTo>
                          <a:pt x="2201" y="1977"/>
                        </a:lnTo>
                        <a:lnTo>
                          <a:pt x="2199" y="1976"/>
                        </a:lnTo>
                        <a:lnTo>
                          <a:pt x="2199" y="1974"/>
                        </a:lnTo>
                        <a:lnTo>
                          <a:pt x="2197" y="1972"/>
                        </a:lnTo>
                        <a:lnTo>
                          <a:pt x="2195" y="1972"/>
                        </a:lnTo>
                        <a:lnTo>
                          <a:pt x="2193" y="1970"/>
                        </a:lnTo>
                        <a:lnTo>
                          <a:pt x="2191" y="1968"/>
                        </a:lnTo>
                        <a:lnTo>
                          <a:pt x="2189" y="1966"/>
                        </a:lnTo>
                        <a:lnTo>
                          <a:pt x="2187" y="1966"/>
                        </a:lnTo>
                        <a:lnTo>
                          <a:pt x="2187" y="1964"/>
                        </a:lnTo>
                        <a:lnTo>
                          <a:pt x="2189" y="1964"/>
                        </a:lnTo>
                        <a:lnTo>
                          <a:pt x="2187" y="1962"/>
                        </a:lnTo>
                        <a:lnTo>
                          <a:pt x="2187" y="1960"/>
                        </a:lnTo>
                        <a:lnTo>
                          <a:pt x="2189" y="1958"/>
                        </a:lnTo>
                        <a:lnTo>
                          <a:pt x="2189" y="1954"/>
                        </a:lnTo>
                        <a:lnTo>
                          <a:pt x="2187" y="1952"/>
                        </a:lnTo>
                        <a:lnTo>
                          <a:pt x="2187" y="1951"/>
                        </a:lnTo>
                        <a:lnTo>
                          <a:pt x="2185" y="1951"/>
                        </a:lnTo>
                        <a:lnTo>
                          <a:pt x="2185" y="1949"/>
                        </a:lnTo>
                        <a:lnTo>
                          <a:pt x="2183" y="1949"/>
                        </a:lnTo>
                        <a:lnTo>
                          <a:pt x="2181" y="1949"/>
                        </a:lnTo>
                        <a:lnTo>
                          <a:pt x="2179" y="1949"/>
                        </a:lnTo>
                        <a:lnTo>
                          <a:pt x="2179" y="1947"/>
                        </a:lnTo>
                        <a:lnTo>
                          <a:pt x="2179" y="1945"/>
                        </a:lnTo>
                        <a:lnTo>
                          <a:pt x="2177" y="1941"/>
                        </a:lnTo>
                        <a:lnTo>
                          <a:pt x="2176" y="1939"/>
                        </a:lnTo>
                        <a:lnTo>
                          <a:pt x="2174" y="1935"/>
                        </a:lnTo>
                        <a:lnTo>
                          <a:pt x="2170" y="1933"/>
                        </a:lnTo>
                        <a:lnTo>
                          <a:pt x="2168" y="1931"/>
                        </a:lnTo>
                        <a:lnTo>
                          <a:pt x="2164" y="1929"/>
                        </a:lnTo>
                        <a:lnTo>
                          <a:pt x="2162" y="1929"/>
                        </a:lnTo>
                        <a:lnTo>
                          <a:pt x="2160" y="1928"/>
                        </a:lnTo>
                        <a:lnTo>
                          <a:pt x="2156" y="1928"/>
                        </a:lnTo>
                        <a:lnTo>
                          <a:pt x="2153" y="1928"/>
                        </a:lnTo>
                        <a:lnTo>
                          <a:pt x="2151" y="1929"/>
                        </a:lnTo>
                        <a:lnTo>
                          <a:pt x="2147" y="1929"/>
                        </a:lnTo>
                        <a:lnTo>
                          <a:pt x="2145" y="1928"/>
                        </a:lnTo>
                        <a:lnTo>
                          <a:pt x="2143" y="1926"/>
                        </a:lnTo>
                        <a:lnTo>
                          <a:pt x="2141" y="1924"/>
                        </a:lnTo>
                        <a:lnTo>
                          <a:pt x="2143" y="1922"/>
                        </a:lnTo>
                        <a:lnTo>
                          <a:pt x="2145" y="1916"/>
                        </a:lnTo>
                        <a:lnTo>
                          <a:pt x="2145" y="1910"/>
                        </a:lnTo>
                        <a:lnTo>
                          <a:pt x="2145" y="1906"/>
                        </a:lnTo>
                        <a:lnTo>
                          <a:pt x="2145" y="1901"/>
                        </a:lnTo>
                        <a:lnTo>
                          <a:pt x="2145" y="1899"/>
                        </a:lnTo>
                        <a:lnTo>
                          <a:pt x="2143" y="1897"/>
                        </a:lnTo>
                        <a:lnTo>
                          <a:pt x="2143" y="1895"/>
                        </a:lnTo>
                        <a:lnTo>
                          <a:pt x="2141" y="1891"/>
                        </a:lnTo>
                        <a:lnTo>
                          <a:pt x="2141" y="1889"/>
                        </a:lnTo>
                        <a:lnTo>
                          <a:pt x="2137" y="1885"/>
                        </a:lnTo>
                        <a:lnTo>
                          <a:pt x="2135" y="1883"/>
                        </a:lnTo>
                        <a:lnTo>
                          <a:pt x="2133" y="1881"/>
                        </a:lnTo>
                        <a:lnTo>
                          <a:pt x="2129" y="1880"/>
                        </a:lnTo>
                        <a:lnTo>
                          <a:pt x="2126" y="1880"/>
                        </a:lnTo>
                        <a:lnTo>
                          <a:pt x="2124" y="1878"/>
                        </a:lnTo>
                        <a:lnTo>
                          <a:pt x="2122" y="1878"/>
                        </a:lnTo>
                        <a:lnTo>
                          <a:pt x="2120" y="1880"/>
                        </a:lnTo>
                        <a:lnTo>
                          <a:pt x="2114" y="1878"/>
                        </a:lnTo>
                        <a:lnTo>
                          <a:pt x="2112" y="1876"/>
                        </a:lnTo>
                        <a:lnTo>
                          <a:pt x="2110" y="1876"/>
                        </a:lnTo>
                        <a:lnTo>
                          <a:pt x="2108" y="1876"/>
                        </a:lnTo>
                        <a:lnTo>
                          <a:pt x="2106" y="1876"/>
                        </a:lnTo>
                        <a:lnTo>
                          <a:pt x="2105" y="1876"/>
                        </a:lnTo>
                        <a:lnTo>
                          <a:pt x="2103" y="1876"/>
                        </a:lnTo>
                        <a:lnTo>
                          <a:pt x="2101" y="1876"/>
                        </a:lnTo>
                        <a:lnTo>
                          <a:pt x="2103" y="1878"/>
                        </a:lnTo>
                        <a:lnTo>
                          <a:pt x="2101" y="1876"/>
                        </a:lnTo>
                        <a:lnTo>
                          <a:pt x="2099" y="1878"/>
                        </a:lnTo>
                        <a:lnTo>
                          <a:pt x="2099" y="1880"/>
                        </a:lnTo>
                        <a:lnTo>
                          <a:pt x="2099" y="1881"/>
                        </a:lnTo>
                        <a:lnTo>
                          <a:pt x="2099" y="1883"/>
                        </a:lnTo>
                        <a:lnTo>
                          <a:pt x="2095" y="1880"/>
                        </a:lnTo>
                        <a:lnTo>
                          <a:pt x="2093" y="1880"/>
                        </a:lnTo>
                        <a:lnTo>
                          <a:pt x="2093" y="1878"/>
                        </a:lnTo>
                        <a:lnTo>
                          <a:pt x="2091" y="1878"/>
                        </a:lnTo>
                        <a:lnTo>
                          <a:pt x="2089" y="1878"/>
                        </a:lnTo>
                        <a:lnTo>
                          <a:pt x="2087" y="1878"/>
                        </a:lnTo>
                        <a:lnTo>
                          <a:pt x="2087" y="1880"/>
                        </a:lnTo>
                        <a:lnTo>
                          <a:pt x="2087" y="1878"/>
                        </a:lnTo>
                        <a:lnTo>
                          <a:pt x="2085" y="1876"/>
                        </a:lnTo>
                        <a:lnTo>
                          <a:pt x="2087" y="1876"/>
                        </a:lnTo>
                        <a:lnTo>
                          <a:pt x="2085" y="1874"/>
                        </a:lnTo>
                        <a:lnTo>
                          <a:pt x="2087" y="1874"/>
                        </a:lnTo>
                        <a:lnTo>
                          <a:pt x="2087" y="1872"/>
                        </a:lnTo>
                        <a:lnTo>
                          <a:pt x="2087" y="1866"/>
                        </a:lnTo>
                        <a:lnTo>
                          <a:pt x="2087" y="1864"/>
                        </a:lnTo>
                        <a:lnTo>
                          <a:pt x="2085" y="1862"/>
                        </a:lnTo>
                        <a:lnTo>
                          <a:pt x="2083" y="1862"/>
                        </a:lnTo>
                        <a:lnTo>
                          <a:pt x="2083" y="1860"/>
                        </a:lnTo>
                        <a:lnTo>
                          <a:pt x="2083" y="1862"/>
                        </a:lnTo>
                        <a:lnTo>
                          <a:pt x="2081" y="1860"/>
                        </a:lnTo>
                        <a:lnTo>
                          <a:pt x="2083" y="1860"/>
                        </a:lnTo>
                        <a:lnTo>
                          <a:pt x="2081" y="1858"/>
                        </a:lnTo>
                        <a:lnTo>
                          <a:pt x="2080" y="1856"/>
                        </a:lnTo>
                        <a:lnTo>
                          <a:pt x="2078" y="1855"/>
                        </a:lnTo>
                        <a:lnTo>
                          <a:pt x="2078" y="1856"/>
                        </a:lnTo>
                        <a:lnTo>
                          <a:pt x="2076" y="1856"/>
                        </a:lnTo>
                        <a:lnTo>
                          <a:pt x="2074" y="1856"/>
                        </a:lnTo>
                        <a:lnTo>
                          <a:pt x="2072" y="1855"/>
                        </a:lnTo>
                        <a:lnTo>
                          <a:pt x="2072" y="1856"/>
                        </a:lnTo>
                        <a:lnTo>
                          <a:pt x="2070" y="1856"/>
                        </a:lnTo>
                        <a:lnTo>
                          <a:pt x="2070" y="1855"/>
                        </a:lnTo>
                        <a:lnTo>
                          <a:pt x="2072" y="1855"/>
                        </a:lnTo>
                        <a:lnTo>
                          <a:pt x="2070" y="1855"/>
                        </a:lnTo>
                        <a:lnTo>
                          <a:pt x="2070" y="1853"/>
                        </a:lnTo>
                        <a:lnTo>
                          <a:pt x="2068" y="1853"/>
                        </a:lnTo>
                        <a:lnTo>
                          <a:pt x="2070" y="1851"/>
                        </a:lnTo>
                        <a:lnTo>
                          <a:pt x="2068" y="1851"/>
                        </a:lnTo>
                        <a:lnTo>
                          <a:pt x="2068" y="1849"/>
                        </a:lnTo>
                        <a:lnTo>
                          <a:pt x="2066" y="1847"/>
                        </a:lnTo>
                        <a:lnTo>
                          <a:pt x="2064" y="1845"/>
                        </a:lnTo>
                        <a:lnTo>
                          <a:pt x="2062" y="1845"/>
                        </a:lnTo>
                        <a:lnTo>
                          <a:pt x="2060" y="1845"/>
                        </a:lnTo>
                        <a:lnTo>
                          <a:pt x="2058" y="1845"/>
                        </a:lnTo>
                        <a:lnTo>
                          <a:pt x="2058" y="1843"/>
                        </a:lnTo>
                        <a:lnTo>
                          <a:pt x="2058" y="1845"/>
                        </a:lnTo>
                        <a:lnTo>
                          <a:pt x="2057" y="1845"/>
                        </a:lnTo>
                        <a:lnTo>
                          <a:pt x="2057" y="1843"/>
                        </a:lnTo>
                        <a:lnTo>
                          <a:pt x="2053" y="1843"/>
                        </a:lnTo>
                        <a:lnTo>
                          <a:pt x="2051" y="1843"/>
                        </a:lnTo>
                        <a:lnTo>
                          <a:pt x="2049" y="1843"/>
                        </a:lnTo>
                        <a:lnTo>
                          <a:pt x="2047" y="1843"/>
                        </a:lnTo>
                        <a:lnTo>
                          <a:pt x="2049" y="1843"/>
                        </a:lnTo>
                        <a:lnTo>
                          <a:pt x="2049" y="1841"/>
                        </a:lnTo>
                        <a:lnTo>
                          <a:pt x="2047" y="1841"/>
                        </a:lnTo>
                        <a:lnTo>
                          <a:pt x="2047" y="1839"/>
                        </a:lnTo>
                        <a:lnTo>
                          <a:pt x="2049" y="1839"/>
                        </a:lnTo>
                        <a:lnTo>
                          <a:pt x="2049" y="1837"/>
                        </a:lnTo>
                        <a:lnTo>
                          <a:pt x="2051" y="1835"/>
                        </a:lnTo>
                        <a:lnTo>
                          <a:pt x="2051" y="1833"/>
                        </a:lnTo>
                        <a:lnTo>
                          <a:pt x="2051" y="1832"/>
                        </a:lnTo>
                        <a:lnTo>
                          <a:pt x="2051" y="1830"/>
                        </a:lnTo>
                        <a:lnTo>
                          <a:pt x="2049" y="1830"/>
                        </a:lnTo>
                        <a:lnTo>
                          <a:pt x="2047" y="1830"/>
                        </a:lnTo>
                        <a:lnTo>
                          <a:pt x="2047" y="1828"/>
                        </a:lnTo>
                        <a:lnTo>
                          <a:pt x="2045" y="1828"/>
                        </a:lnTo>
                        <a:lnTo>
                          <a:pt x="2047" y="1828"/>
                        </a:lnTo>
                        <a:lnTo>
                          <a:pt x="2047" y="1826"/>
                        </a:lnTo>
                        <a:lnTo>
                          <a:pt x="2045" y="1826"/>
                        </a:lnTo>
                        <a:lnTo>
                          <a:pt x="2047" y="1826"/>
                        </a:lnTo>
                        <a:lnTo>
                          <a:pt x="2045" y="1826"/>
                        </a:lnTo>
                        <a:lnTo>
                          <a:pt x="2047" y="1826"/>
                        </a:lnTo>
                        <a:lnTo>
                          <a:pt x="2047" y="1824"/>
                        </a:lnTo>
                        <a:lnTo>
                          <a:pt x="2047" y="1822"/>
                        </a:lnTo>
                        <a:lnTo>
                          <a:pt x="2045" y="1820"/>
                        </a:lnTo>
                        <a:lnTo>
                          <a:pt x="2043" y="1820"/>
                        </a:lnTo>
                        <a:lnTo>
                          <a:pt x="2043" y="1818"/>
                        </a:lnTo>
                        <a:lnTo>
                          <a:pt x="2041" y="1818"/>
                        </a:lnTo>
                        <a:lnTo>
                          <a:pt x="2041" y="1816"/>
                        </a:lnTo>
                        <a:lnTo>
                          <a:pt x="2041" y="1814"/>
                        </a:lnTo>
                        <a:lnTo>
                          <a:pt x="2041" y="1812"/>
                        </a:lnTo>
                        <a:lnTo>
                          <a:pt x="2041" y="1808"/>
                        </a:lnTo>
                        <a:lnTo>
                          <a:pt x="2039" y="1807"/>
                        </a:lnTo>
                        <a:lnTo>
                          <a:pt x="2037" y="1805"/>
                        </a:lnTo>
                        <a:lnTo>
                          <a:pt x="2035" y="1803"/>
                        </a:lnTo>
                        <a:lnTo>
                          <a:pt x="2033" y="1801"/>
                        </a:lnTo>
                        <a:lnTo>
                          <a:pt x="2032" y="1801"/>
                        </a:lnTo>
                        <a:lnTo>
                          <a:pt x="2032" y="1803"/>
                        </a:lnTo>
                        <a:lnTo>
                          <a:pt x="2030" y="1803"/>
                        </a:lnTo>
                        <a:lnTo>
                          <a:pt x="2030" y="1805"/>
                        </a:lnTo>
                        <a:lnTo>
                          <a:pt x="2028" y="1805"/>
                        </a:lnTo>
                        <a:lnTo>
                          <a:pt x="2026" y="1805"/>
                        </a:lnTo>
                        <a:lnTo>
                          <a:pt x="2026" y="1803"/>
                        </a:lnTo>
                        <a:lnTo>
                          <a:pt x="2024" y="1801"/>
                        </a:lnTo>
                        <a:lnTo>
                          <a:pt x="2022" y="1799"/>
                        </a:lnTo>
                        <a:lnTo>
                          <a:pt x="2022" y="1797"/>
                        </a:lnTo>
                        <a:lnTo>
                          <a:pt x="2022" y="1795"/>
                        </a:lnTo>
                        <a:lnTo>
                          <a:pt x="2022" y="1793"/>
                        </a:lnTo>
                        <a:lnTo>
                          <a:pt x="2022" y="1791"/>
                        </a:lnTo>
                        <a:lnTo>
                          <a:pt x="2020" y="1791"/>
                        </a:lnTo>
                        <a:lnTo>
                          <a:pt x="2018" y="1789"/>
                        </a:lnTo>
                        <a:lnTo>
                          <a:pt x="2020" y="1789"/>
                        </a:lnTo>
                        <a:lnTo>
                          <a:pt x="2020" y="1787"/>
                        </a:lnTo>
                        <a:lnTo>
                          <a:pt x="2018" y="1785"/>
                        </a:lnTo>
                        <a:lnTo>
                          <a:pt x="2020" y="1785"/>
                        </a:lnTo>
                        <a:lnTo>
                          <a:pt x="2020" y="1784"/>
                        </a:lnTo>
                        <a:lnTo>
                          <a:pt x="2020" y="1780"/>
                        </a:lnTo>
                        <a:lnTo>
                          <a:pt x="2018" y="1778"/>
                        </a:lnTo>
                        <a:lnTo>
                          <a:pt x="2018" y="1776"/>
                        </a:lnTo>
                        <a:lnTo>
                          <a:pt x="2016" y="1774"/>
                        </a:lnTo>
                        <a:lnTo>
                          <a:pt x="2014" y="1770"/>
                        </a:lnTo>
                        <a:lnTo>
                          <a:pt x="2012" y="1768"/>
                        </a:lnTo>
                        <a:lnTo>
                          <a:pt x="2010" y="1766"/>
                        </a:lnTo>
                        <a:lnTo>
                          <a:pt x="2010" y="1768"/>
                        </a:lnTo>
                        <a:lnTo>
                          <a:pt x="2009" y="1766"/>
                        </a:lnTo>
                        <a:lnTo>
                          <a:pt x="2007" y="1766"/>
                        </a:lnTo>
                        <a:lnTo>
                          <a:pt x="2005" y="1766"/>
                        </a:lnTo>
                        <a:lnTo>
                          <a:pt x="2005" y="1768"/>
                        </a:lnTo>
                        <a:lnTo>
                          <a:pt x="2003" y="1768"/>
                        </a:lnTo>
                        <a:lnTo>
                          <a:pt x="2003" y="1770"/>
                        </a:lnTo>
                        <a:lnTo>
                          <a:pt x="2003" y="1768"/>
                        </a:lnTo>
                        <a:lnTo>
                          <a:pt x="2001" y="1768"/>
                        </a:lnTo>
                        <a:lnTo>
                          <a:pt x="2003" y="1768"/>
                        </a:lnTo>
                        <a:lnTo>
                          <a:pt x="2003" y="1766"/>
                        </a:lnTo>
                        <a:lnTo>
                          <a:pt x="2001" y="1764"/>
                        </a:lnTo>
                        <a:lnTo>
                          <a:pt x="2001" y="1762"/>
                        </a:lnTo>
                        <a:lnTo>
                          <a:pt x="1999" y="1760"/>
                        </a:lnTo>
                        <a:lnTo>
                          <a:pt x="1997" y="1757"/>
                        </a:lnTo>
                        <a:lnTo>
                          <a:pt x="1997" y="1755"/>
                        </a:lnTo>
                        <a:lnTo>
                          <a:pt x="1995" y="1753"/>
                        </a:lnTo>
                        <a:lnTo>
                          <a:pt x="1993" y="1753"/>
                        </a:lnTo>
                        <a:lnTo>
                          <a:pt x="1991" y="1753"/>
                        </a:lnTo>
                        <a:lnTo>
                          <a:pt x="1991" y="1755"/>
                        </a:lnTo>
                        <a:lnTo>
                          <a:pt x="1989" y="1755"/>
                        </a:lnTo>
                        <a:lnTo>
                          <a:pt x="1989" y="1753"/>
                        </a:lnTo>
                        <a:lnTo>
                          <a:pt x="1991" y="1753"/>
                        </a:lnTo>
                        <a:lnTo>
                          <a:pt x="1989" y="1753"/>
                        </a:lnTo>
                        <a:lnTo>
                          <a:pt x="1987" y="1749"/>
                        </a:lnTo>
                        <a:lnTo>
                          <a:pt x="1985" y="1747"/>
                        </a:lnTo>
                        <a:lnTo>
                          <a:pt x="1982" y="1745"/>
                        </a:lnTo>
                        <a:lnTo>
                          <a:pt x="1978" y="1741"/>
                        </a:lnTo>
                        <a:lnTo>
                          <a:pt x="1976" y="1741"/>
                        </a:lnTo>
                        <a:lnTo>
                          <a:pt x="1974" y="1741"/>
                        </a:lnTo>
                        <a:lnTo>
                          <a:pt x="1972" y="1741"/>
                        </a:lnTo>
                        <a:lnTo>
                          <a:pt x="1970" y="1741"/>
                        </a:lnTo>
                        <a:lnTo>
                          <a:pt x="1970" y="1739"/>
                        </a:lnTo>
                        <a:lnTo>
                          <a:pt x="1968" y="1739"/>
                        </a:lnTo>
                        <a:lnTo>
                          <a:pt x="1966" y="1739"/>
                        </a:lnTo>
                        <a:lnTo>
                          <a:pt x="1966" y="1741"/>
                        </a:lnTo>
                        <a:lnTo>
                          <a:pt x="1964" y="1743"/>
                        </a:lnTo>
                        <a:lnTo>
                          <a:pt x="1964" y="1741"/>
                        </a:lnTo>
                        <a:lnTo>
                          <a:pt x="1962" y="1741"/>
                        </a:lnTo>
                        <a:lnTo>
                          <a:pt x="1960" y="1741"/>
                        </a:lnTo>
                        <a:lnTo>
                          <a:pt x="1957" y="1741"/>
                        </a:lnTo>
                        <a:lnTo>
                          <a:pt x="1957" y="1743"/>
                        </a:lnTo>
                        <a:lnTo>
                          <a:pt x="1955" y="1743"/>
                        </a:lnTo>
                        <a:lnTo>
                          <a:pt x="1955" y="1745"/>
                        </a:lnTo>
                        <a:lnTo>
                          <a:pt x="1957" y="1745"/>
                        </a:lnTo>
                        <a:lnTo>
                          <a:pt x="1957" y="1747"/>
                        </a:lnTo>
                        <a:lnTo>
                          <a:pt x="1955" y="1747"/>
                        </a:lnTo>
                        <a:lnTo>
                          <a:pt x="1955" y="1749"/>
                        </a:lnTo>
                        <a:lnTo>
                          <a:pt x="1955" y="1747"/>
                        </a:lnTo>
                        <a:lnTo>
                          <a:pt x="1953" y="1745"/>
                        </a:lnTo>
                        <a:lnTo>
                          <a:pt x="1953" y="1743"/>
                        </a:lnTo>
                        <a:lnTo>
                          <a:pt x="1951" y="1743"/>
                        </a:lnTo>
                        <a:lnTo>
                          <a:pt x="1949" y="1741"/>
                        </a:lnTo>
                        <a:lnTo>
                          <a:pt x="1947" y="1739"/>
                        </a:lnTo>
                        <a:lnTo>
                          <a:pt x="1949" y="1739"/>
                        </a:lnTo>
                        <a:lnTo>
                          <a:pt x="1949" y="1737"/>
                        </a:lnTo>
                        <a:lnTo>
                          <a:pt x="1949" y="1736"/>
                        </a:lnTo>
                        <a:lnTo>
                          <a:pt x="1947" y="1732"/>
                        </a:lnTo>
                        <a:lnTo>
                          <a:pt x="1947" y="1730"/>
                        </a:lnTo>
                        <a:lnTo>
                          <a:pt x="1945" y="1728"/>
                        </a:lnTo>
                        <a:lnTo>
                          <a:pt x="1945" y="1726"/>
                        </a:lnTo>
                        <a:lnTo>
                          <a:pt x="1943" y="1726"/>
                        </a:lnTo>
                        <a:lnTo>
                          <a:pt x="1941" y="1724"/>
                        </a:lnTo>
                        <a:lnTo>
                          <a:pt x="1939" y="1722"/>
                        </a:lnTo>
                        <a:lnTo>
                          <a:pt x="1937" y="1722"/>
                        </a:lnTo>
                        <a:lnTo>
                          <a:pt x="1937" y="1720"/>
                        </a:lnTo>
                        <a:lnTo>
                          <a:pt x="1936" y="1720"/>
                        </a:lnTo>
                        <a:lnTo>
                          <a:pt x="1934" y="1720"/>
                        </a:lnTo>
                        <a:lnTo>
                          <a:pt x="1932" y="1720"/>
                        </a:lnTo>
                        <a:lnTo>
                          <a:pt x="1930" y="1720"/>
                        </a:lnTo>
                        <a:lnTo>
                          <a:pt x="1928" y="1722"/>
                        </a:lnTo>
                        <a:lnTo>
                          <a:pt x="1928" y="1724"/>
                        </a:lnTo>
                        <a:lnTo>
                          <a:pt x="1930" y="1724"/>
                        </a:lnTo>
                        <a:lnTo>
                          <a:pt x="1928" y="1724"/>
                        </a:lnTo>
                        <a:lnTo>
                          <a:pt x="1926" y="1724"/>
                        </a:lnTo>
                        <a:lnTo>
                          <a:pt x="1924" y="1722"/>
                        </a:lnTo>
                        <a:lnTo>
                          <a:pt x="1924" y="1720"/>
                        </a:lnTo>
                        <a:lnTo>
                          <a:pt x="1922" y="1720"/>
                        </a:lnTo>
                        <a:lnTo>
                          <a:pt x="1922" y="1718"/>
                        </a:lnTo>
                        <a:lnTo>
                          <a:pt x="1920" y="1718"/>
                        </a:lnTo>
                        <a:lnTo>
                          <a:pt x="1922" y="1716"/>
                        </a:lnTo>
                        <a:lnTo>
                          <a:pt x="1920" y="1716"/>
                        </a:lnTo>
                        <a:lnTo>
                          <a:pt x="1920" y="1714"/>
                        </a:lnTo>
                        <a:lnTo>
                          <a:pt x="1920" y="1712"/>
                        </a:lnTo>
                        <a:lnTo>
                          <a:pt x="1918" y="1711"/>
                        </a:lnTo>
                        <a:lnTo>
                          <a:pt x="1920" y="1711"/>
                        </a:lnTo>
                        <a:lnTo>
                          <a:pt x="1920" y="1709"/>
                        </a:lnTo>
                        <a:lnTo>
                          <a:pt x="1920" y="1707"/>
                        </a:lnTo>
                        <a:lnTo>
                          <a:pt x="1918" y="1707"/>
                        </a:lnTo>
                        <a:lnTo>
                          <a:pt x="1918" y="1705"/>
                        </a:lnTo>
                        <a:lnTo>
                          <a:pt x="1920" y="1705"/>
                        </a:lnTo>
                        <a:lnTo>
                          <a:pt x="1920" y="1703"/>
                        </a:lnTo>
                        <a:lnTo>
                          <a:pt x="1920" y="1701"/>
                        </a:lnTo>
                        <a:lnTo>
                          <a:pt x="1918" y="1701"/>
                        </a:lnTo>
                        <a:lnTo>
                          <a:pt x="1920" y="1699"/>
                        </a:lnTo>
                        <a:lnTo>
                          <a:pt x="1918" y="1699"/>
                        </a:lnTo>
                        <a:lnTo>
                          <a:pt x="1918" y="1697"/>
                        </a:lnTo>
                        <a:lnTo>
                          <a:pt x="1916" y="1697"/>
                        </a:lnTo>
                        <a:lnTo>
                          <a:pt x="1918" y="1697"/>
                        </a:lnTo>
                        <a:lnTo>
                          <a:pt x="1918" y="1695"/>
                        </a:lnTo>
                        <a:lnTo>
                          <a:pt x="1918" y="1693"/>
                        </a:lnTo>
                        <a:lnTo>
                          <a:pt x="1918" y="1691"/>
                        </a:lnTo>
                        <a:lnTo>
                          <a:pt x="1918" y="1689"/>
                        </a:lnTo>
                        <a:lnTo>
                          <a:pt x="1918" y="1688"/>
                        </a:lnTo>
                        <a:lnTo>
                          <a:pt x="1918" y="1686"/>
                        </a:lnTo>
                        <a:lnTo>
                          <a:pt x="1918" y="1684"/>
                        </a:lnTo>
                        <a:lnTo>
                          <a:pt x="1916" y="1682"/>
                        </a:lnTo>
                        <a:lnTo>
                          <a:pt x="1916" y="1680"/>
                        </a:lnTo>
                        <a:lnTo>
                          <a:pt x="1916" y="1678"/>
                        </a:lnTo>
                        <a:lnTo>
                          <a:pt x="1914" y="1676"/>
                        </a:lnTo>
                        <a:lnTo>
                          <a:pt x="1914" y="1674"/>
                        </a:lnTo>
                        <a:lnTo>
                          <a:pt x="1912" y="1676"/>
                        </a:lnTo>
                        <a:lnTo>
                          <a:pt x="1911" y="1676"/>
                        </a:lnTo>
                        <a:lnTo>
                          <a:pt x="1911" y="1674"/>
                        </a:lnTo>
                        <a:lnTo>
                          <a:pt x="1911" y="1672"/>
                        </a:lnTo>
                        <a:lnTo>
                          <a:pt x="1911" y="1670"/>
                        </a:lnTo>
                        <a:lnTo>
                          <a:pt x="1911" y="1666"/>
                        </a:lnTo>
                        <a:lnTo>
                          <a:pt x="1909" y="1666"/>
                        </a:lnTo>
                        <a:lnTo>
                          <a:pt x="1907" y="1663"/>
                        </a:lnTo>
                        <a:lnTo>
                          <a:pt x="1905" y="1659"/>
                        </a:lnTo>
                        <a:lnTo>
                          <a:pt x="1903" y="1659"/>
                        </a:lnTo>
                        <a:lnTo>
                          <a:pt x="1901" y="1659"/>
                        </a:lnTo>
                        <a:lnTo>
                          <a:pt x="1899" y="1659"/>
                        </a:lnTo>
                        <a:lnTo>
                          <a:pt x="1899" y="1657"/>
                        </a:lnTo>
                        <a:lnTo>
                          <a:pt x="1897" y="1659"/>
                        </a:lnTo>
                        <a:lnTo>
                          <a:pt x="1897" y="1657"/>
                        </a:lnTo>
                        <a:lnTo>
                          <a:pt x="1897" y="1659"/>
                        </a:lnTo>
                        <a:lnTo>
                          <a:pt x="1895" y="1659"/>
                        </a:lnTo>
                        <a:lnTo>
                          <a:pt x="1893" y="1659"/>
                        </a:lnTo>
                        <a:lnTo>
                          <a:pt x="1893" y="1657"/>
                        </a:lnTo>
                        <a:lnTo>
                          <a:pt x="1891" y="1657"/>
                        </a:lnTo>
                        <a:lnTo>
                          <a:pt x="1891" y="1655"/>
                        </a:lnTo>
                        <a:lnTo>
                          <a:pt x="1888" y="1653"/>
                        </a:lnTo>
                        <a:lnTo>
                          <a:pt x="1884" y="1651"/>
                        </a:lnTo>
                        <a:lnTo>
                          <a:pt x="1882" y="1651"/>
                        </a:lnTo>
                        <a:lnTo>
                          <a:pt x="1882" y="1649"/>
                        </a:lnTo>
                        <a:lnTo>
                          <a:pt x="1880" y="1651"/>
                        </a:lnTo>
                        <a:lnTo>
                          <a:pt x="1878" y="1651"/>
                        </a:lnTo>
                        <a:lnTo>
                          <a:pt x="1878" y="1653"/>
                        </a:lnTo>
                        <a:lnTo>
                          <a:pt x="1876" y="1653"/>
                        </a:lnTo>
                        <a:lnTo>
                          <a:pt x="1876" y="1651"/>
                        </a:lnTo>
                        <a:lnTo>
                          <a:pt x="1874" y="1653"/>
                        </a:lnTo>
                        <a:lnTo>
                          <a:pt x="1874" y="1651"/>
                        </a:lnTo>
                        <a:lnTo>
                          <a:pt x="1872" y="1651"/>
                        </a:lnTo>
                        <a:lnTo>
                          <a:pt x="1870" y="1653"/>
                        </a:lnTo>
                        <a:lnTo>
                          <a:pt x="1870" y="1655"/>
                        </a:lnTo>
                        <a:lnTo>
                          <a:pt x="1868" y="1655"/>
                        </a:lnTo>
                        <a:lnTo>
                          <a:pt x="1868" y="1657"/>
                        </a:lnTo>
                        <a:lnTo>
                          <a:pt x="1868" y="1655"/>
                        </a:lnTo>
                        <a:lnTo>
                          <a:pt x="1866" y="1655"/>
                        </a:lnTo>
                        <a:lnTo>
                          <a:pt x="1866" y="1653"/>
                        </a:lnTo>
                        <a:lnTo>
                          <a:pt x="1864" y="1653"/>
                        </a:lnTo>
                        <a:lnTo>
                          <a:pt x="1864" y="1651"/>
                        </a:lnTo>
                        <a:lnTo>
                          <a:pt x="1863" y="1651"/>
                        </a:lnTo>
                        <a:lnTo>
                          <a:pt x="1863" y="1649"/>
                        </a:lnTo>
                        <a:lnTo>
                          <a:pt x="1861" y="1649"/>
                        </a:lnTo>
                        <a:lnTo>
                          <a:pt x="1861" y="1647"/>
                        </a:lnTo>
                        <a:lnTo>
                          <a:pt x="1861" y="1645"/>
                        </a:lnTo>
                        <a:lnTo>
                          <a:pt x="1859" y="1645"/>
                        </a:lnTo>
                        <a:lnTo>
                          <a:pt x="1861" y="1645"/>
                        </a:lnTo>
                        <a:lnTo>
                          <a:pt x="1859" y="1645"/>
                        </a:lnTo>
                        <a:lnTo>
                          <a:pt x="1859" y="1643"/>
                        </a:lnTo>
                        <a:lnTo>
                          <a:pt x="1859" y="1641"/>
                        </a:lnTo>
                        <a:lnTo>
                          <a:pt x="1857" y="1640"/>
                        </a:lnTo>
                        <a:lnTo>
                          <a:pt x="1857" y="1638"/>
                        </a:lnTo>
                        <a:lnTo>
                          <a:pt x="1855" y="1638"/>
                        </a:lnTo>
                        <a:lnTo>
                          <a:pt x="1853" y="1640"/>
                        </a:lnTo>
                        <a:lnTo>
                          <a:pt x="1853" y="1638"/>
                        </a:lnTo>
                        <a:lnTo>
                          <a:pt x="1851" y="1638"/>
                        </a:lnTo>
                        <a:lnTo>
                          <a:pt x="1851" y="1636"/>
                        </a:lnTo>
                        <a:lnTo>
                          <a:pt x="1853" y="1636"/>
                        </a:lnTo>
                        <a:lnTo>
                          <a:pt x="1853" y="1634"/>
                        </a:lnTo>
                        <a:lnTo>
                          <a:pt x="1853" y="1632"/>
                        </a:lnTo>
                        <a:lnTo>
                          <a:pt x="1853" y="1628"/>
                        </a:lnTo>
                        <a:lnTo>
                          <a:pt x="1851" y="1626"/>
                        </a:lnTo>
                        <a:lnTo>
                          <a:pt x="1851" y="1624"/>
                        </a:lnTo>
                        <a:lnTo>
                          <a:pt x="1851" y="1620"/>
                        </a:lnTo>
                        <a:lnTo>
                          <a:pt x="1849" y="1618"/>
                        </a:lnTo>
                        <a:lnTo>
                          <a:pt x="1849" y="1617"/>
                        </a:lnTo>
                        <a:lnTo>
                          <a:pt x="1847" y="1617"/>
                        </a:lnTo>
                        <a:lnTo>
                          <a:pt x="1847" y="1615"/>
                        </a:lnTo>
                        <a:lnTo>
                          <a:pt x="1845" y="1615"/>
                        </a:lnTo>
                        <a:lnTo>
                          <a:pt x="1843" y="1615"/>
                        </a:lnTo>
                        <a:lnTo>
                          <a:pt x="1841" y="1615"/>
                        </a:lnTo>
                        <a:lnTo>
                          <a:pt x="1840" y="1615"/>
                        </a:lnTo>
                        <a:lnTo>
                          <a:pt x="1841" y="1615"/>
                        </a:lnTo>
                        <a:lnTo>
                          <a:pt x="1840" y="1615"/>
                        </a:lnTo>
                        <a:lnTo>
                          <a:pt x="1840" y="1613"/>
                        </a:lnTo>
                        <a:lnTo>
                          <a:pt x="1838" y="1611"/>
                        </a:lnTo>
                        <a:lnTo>
                          <a:pt x="1838" y="1609"/>
                        </a:lnTo>
                        <a:lnTo>
                          <a:pt x="1836" y="1609"/>
                        </a:lnTo>
                        <a:lnTo>
                          <a:pt x="1834" y="1609"/>
                        </a:lnTo>
                        <a:lnTo>
                          <a:pt x="1834" y="1607"/>
                        </a:lnTo>
                        <a:lnTo>
                          <a:pt x="1832" y="1607"/>
                        </a:lnTo>
                        <a:lnTo>
                          <a:pt x="1832" y="1609"/>
                        </a:lnTo>
                        <a:lnTo>
                          <a:pt x="1830" y="1609"/>
                        </a:lnTo>
                        <a:lnTo>
                          <a:pt x="1828" y="1609"/>
                        </a:lnTo>
                        <a:lnTo>
                          <a:pt x="1828" y="1607"/>
                        </a:lnTo>
                        <a:lnTo>
                          <a:pt x="1828" y="1609"/>
                        </a:lnTo>
                        <a:lnTo>
                          <a:pt x="1826" y="1609"/>
                        </a:lnTo>
                        <a:lnTo>
                          <a:pt x="1826" y="1607"/>
                        </a:lnTo>
                        <a:lnTo>
                          <a:pt x="1824" y="1607"/>
                        </a:lnTo>
                        <a:lnTo>
                          <a:pt x="1824" y="1605"/>
                        </a:lnTo>
                        <a:lnTo>
                          <a:pt x="1822" y="1601"/>
                        </a:lnTo>
                        <a:lnTo>
                          <a:pt x="1820" y="1601"/>
                        </a:lnTo>
                        <a:lnTo>
                          <a:pt x="1818" y="1601"/>
                        </a:lnTo>
                        <a:lnTo>
                          <a:pt x="1816" y="1601"/>
                        </a:lnTo>
                        <a:lnTo>
                          <a:pt x="1815" y="1601"/>
                        </a:lnTo>
                        <a:lnTo>
                          <a:pt x="1815" y="1599"/>
                        </a:lnTo>
                        <a:lnTo>
                          <a:pt x="1813" y="1599"/>
                        </a:lnTo>
                        <a:lnTo>
                          <a:pt x="1813" y="1597"/>
                        </a:lnTo>
                        <a:lnTo>
                          <a:pt x="1813" y="1595"/>
                        </a:lnTo>
                        <a:lnTo>
                          <a:pt x="1811" y="1595"/>
                        </a:lnTo>
                        <a:lnTo>
                          <a:pt x="1811" y="1593"/>
                        </a:lnTo>
                        <a:lnTo>
                          <a:pt x="1811" y="1592"/>
                        </a:lnTo>
                        <a:lnTo>
                          <a:pt x="1809" y="1592"/>
                        </a:lnTo>
                        <a:lnTo>
                          <a:pt x="1809" y="1590"/>
                        </a:lnTo>
                        <a:lnTo>
                          <a:pt x="1807" y="1588"/>
                        </a:lnTo>
                        <a:lnTo>
                          <a:pt x="1807" y="1586"/>
                        </a:lnTo>
                        <a:lnTo>
                          <a:pt x="1805" y="1586"/>
                        </a:lnTo>
                        <a:lnTo>
                          <a:pt x="1803" y="1586"/>
                        </a:lnTo>
                        <a:lnTo>
                          <a:pt x="1801" y="1586"/>
                        </a:lnTo>
                        <a:lnTo>
                          <a:pt x="1801" y="1588"/>
                        </a:lnTo>
                        <a:lnTo>
                          <a:pt x="1799" y="1588"/>
                        </a:lnTo>
                        <a:lnTo>
                          <a:pt x="1799" y="1586"/>
                        </a:lnTo>
                        <a:lnTo>
                          <a:pt x="1797" y="1586"/>
                        </a:lnTo>
                        <a:lnTo>
                          <a:pt x="1797" y="1584"/>
                        </a:lnTo>
                        <a:lnTo>
                          <a:pt x="1795" y="1584"/>
                        </a:lnTo>
                        <a:lnTo>
                          <a:pt x="1795" y="1582"/>
                        </a:lnTo>
                        <a:lnTo>
                          <a:pt x="1797" y="1582"/>
                        </a:lnTo>
                        <a:lnTo>
                          <a:pt x="1795" y="1582"/>
                        </a:lnTo>
                        <a:lnTo>
                          <a:pt x="1795" y="1580"/>
                        </a:lnTo>
                        <a:lnTo>
                          <a:pt x="1793" y="1576"/>
                        </a:lnTo>
                        <a:lnTo>
                          <a:pt x="1793" y="1574"/>
                        </a:lnTo>
                        <a:lnTo>
                          <a:pt x="1792" y="1574"/>
                        </a:lnTo>
                        <a:lnTo>
                          <a:pt x="1790" y="1574"/>
                        </a:lnTo>
                        <a:lnTo>
                          <a:pt x="1790" y="1572"/>
                        </a:lnTo>
                        <a:lnTo>
                          <a:pt x="1788" y="1572"/>
                        </a:lnTo>
                        <a:lnTo>
                          <a:pt x="1788" y="1570"/>
                        </a:lnTo>
                        <a:lnTo>
                          <a:pt x="1788" y="1569"/>
                        </a:lnTo>
                        <a:lnTo>
                          <a:pt x="1786" y="1569"/>
                        </a:lnTo>
                        <a:lnTo>
                          <a:pt x="1786" y="1567"/>
                        </a:lnTo>
                        <a:lnTo>
                          <a:pt x="1784" y="1565"/>
                        </a:lnTo>
                        <a:lnTo>
                          <a:pt x="1784" y="1567"/>
                        </a:lnTo>
                        <a:lnTo>
                          <a:pt x="1784" y="1565"/>
                        </a:lnTo>
                        <a:lnTo>
                          <a:pt x="1782" y="1565"/>
                        </a:lnTo>
                        <a:lnTo>
                          <a:pt x="1784" y="1565"/>
                        </a:lnTo>
                        <a:lnTo>
                          <a:pt x="1782" y="1565"/>
                        </a:lnTo>
                        <a:lnTo>
                          <a:pt x="1782" y="1563"/>
                        </a:lnTo>
                        <a:lnTo>
                          <a:pt x="1780" y="1563"/>
                        </a:lnTo>
                        <a:lnTo>
                          <a:pt x="1780" y="1565"/>
                        </a:lnTo>
                        <a:lnTo>
                          <a:pt x="1780" y="1563"/>
                        </a:lnTo>
                        <a:lnTo>
                          <a:pt x="1778" y="1563"/>
                        </a:lnTo>
                        <a:lnTo>
                          <a:pt x="1778" y="1561"/>
                        </a:lnTo>
                        <a:lnTo>
                          <a:pt x="1778" y="1559"/>
                        </a:lnTo>
                        <a:lnTo>
                          <a:pt x="1776" y="1559"/>
                        </a:lnTo>
                        <a:lnTo>
                          <a:pt x="1776" y="1557"/>
                        </a:lnTo>
                        <a:lnTo>
                          <a:pt x="1774" y="1557"/>
                        </a:lnTo>
                        <a:lnTo>
                          <a:pt x="1772" y="1557"/>
                        </a:lnTo>
                        <a:lnTo>
                          <a:pt x="1772" y="1555"/>
                        </a:lnTo>
                        <a:lnTo>
                          <a:pt x="1770" y="1555"/>
                        </a:lnTo>
                        <a:lnTo>
                          <a:pt x="1770" y="1553"/>
                        </a:lnTo>
                        <a:lnTo>
                          <a:pt x="1768" y="1553"/>
                        </a:lnTo>
                        <a:lnTo>
                          <a:pt x="1768" y="1551"/>
                        </a:lnTo>
                        <a:lnTo>
                          <a:pt x="1767" y="1551"/>
                        </a:lnTo>
                        <a:lnTo>
                          <a:pt x="1767" y="1549"/>
                        </a:lnTo>
                        <a:lnTo>
                          <a:pt x="1765" y="1549"/>
                        </a:lnTo>
                        <a:lnTo>
                          <a:pt x="1763" y="1549"/>
                        </a:lnTo>
                        <a:lnTo>
                          <a:pt x="1763" y="1547"/>
                        </a:lnTo>
                        <a:lnTo>
                          <a:pt x="1761" y="1545"/>
                        </a:lnTo>
                        <a:lnTo>
                          <a:pt x="1759" y="1544"/>
                        </a:lnTo>
                        <a:lnTo>
                          <a:pt x="1759" y="1542"/>
                        </a:lnTo>
                        <a:lnTo>
                          <a:pt x="1757" y="1542"/>
                        </a:lnTo>
                        <a:lnTo>
                          <a:pt x="1755" y="1540"/>
                        </a:lnTo>
                        <a:lnTo>
                          <a:pt x="1753" y="1538"/>
                        </a:lnTo>
                        <a:lnTo>
                          <a:pt x="1751" y="1536"/>
                        </a:lnTo>
                        <a:lnTo>
                          <a:pt x="1751" y="1534"/>
                        </a:lnTo>
                        <a:lnTo>
                          <a:pt x="1749" y="1534"/>
                        </a:lnTo>
                        <a:lnTo>
                          <a:pt x="1749" y="1532"/>
                        </a:lnTo>
                        <a:lnTo>
                          <a:pt x="1747" y="1530"/>
                        </a:lnTo>
                        <a:lnTo>
                          <a:pt x="1745" y="1530"/>
                        </a:lnTo>
                        <a:lnTo>
                          <a:pt x="1745" y="1528"/>
                        </a:lnTo>
                        <a:lnTo>
                          <a:pt x="1744" y="1526"/>
                        </a:lnTo>
                        <a:lnTo>
                          <a:pt x="1744" y="1524"/>
                        </a:lnTo>
                        <a:lnTo>
                          <a:pt x="1742" y="1524"/>
                        </a:lnTo>
                        <a:lnTo>
                          <a:pt x="1742" y="1522"/>
                        </a:lnTo>
                        <a:lnTo>
                          <a:pt x="1740" y="1522"/>
                        </a:lnTo>
                        <a:lnTo>
                          <a:pt x="1740" y="1521"/>
                        </a:lnTo>
                        <a:lnTo>
                          <a:pt x="1738" y="1521"/>
                        </a:lnTo>
                        <a:lnTo>
                          <a:pt x="1736" y="1519"/>
                        </a:lnTo>
                        <a:lnTo>
                          <a:pt x="1734" y="1517"/>
                        </a:lnTo>
                        <a:lnTo>
                          <a:pt x="1732" y="1517"/>
                        </a:lnTo>
                        <a:lnTo>
                          <a:pt x="1730" y="1515"/>
                        </a:lnTo>
                        <a:lnTo>
                          <a:pt x="1728" y="1515"/>
                        </a:lnTo>
                        <a:lnTo>
                          <a:pt x="1726" y="1515"/>
                        </a:lnTo>
                        <a:lnTo>
                          <a:pt x="1724" y="1515"/>
                        </a:lnTo>
                        <a:lnTo>
                          <a:pt x="1722" y="1515"/>
                        </a:lnTo>
                        <a:lnTo>
                          <a:pt x="1720" y="1515"/>
                        </a:lnTo>
                        <a:lnTo>
                          <a:pt x="1719" y="1515"/>
                        </a:lnTo>
                        <a:lnTo>
                          <a:pt x="1717" y="1515"/>
                        </a:lnTo>
                        <a:lnTo>
                          <a:pt x="1717" y="1513"/>
                        </a:lnTo>
                        <a:lnTo>
                          <a:pt x="1715" y="1513"/>
                        </a:lnTo>
                        <a:lnTo>
                          <a:pt x="1713" y="1513"/>
                        </a:lnTo>
                        <a:lnTo>
                          <a:pt x="1711" y="1513"/>
                        </a:lnTo>
                        <a:lnTo>
                          <a:pt x="1707" y="1509"/>
                        </a:lnTo>
                        <a:lnTo>
                          <a:pt x="1703" y="1507"/>
                        </a:lnTo>
                        <a:lnTo>
                          <a:pt x="1701" y="1507"/>
                        </a:lnTo>
                        <a:lnTo>
                          <a:pt x="1699" y="1505"/>
                        </a:lnTo>
                        <a:lnTo>
                          <a:pt x="1697" y="1505"/>
                        </a:lnTo>
                        <a:lnTo>
                          <a:pt x="1696" y="1505"/>
                        </a:lnTo>
                        <a:lnTo>
                          <a:pt x="1696" y="1503"/>
                        </a:lnTo>
                        <a:lnTo>
                          <a:pt x="1694" y="1503"/>
                        </a:lnTo>
                        <a:lnTo>
                          <a:pt x="1692" y="1503"/>
                        </a:lnTo>
                        <a:lnTo>
                          <a:pt x="1692" y="1501"/>
                        </a:lnTo>
                        <a:lnTo>
                          <a:pt x="1690" y="1501"/>
                        </a:lnTo>
                        <a:lnTo>
                          <a:pt x="1688" y="1501"/>
                        </a:lnTo>
                        <a:lnTo>
                          <a:pt x="1688" y="1499"/>
                        </a:lnTo>
                        <a:lnTo>
                          <a:pt x="1686" y="1499"/>
                        </a:lnTo>
                        <a:lnTo>
                          <a:pt x="1684" y="1499"/>
                        </a:lnTo>
                        <a:lnTo>
                          <a:pt x="1684" y="1497"/>
                        </a:lnTo>
                        <a:lnTo>
                          <a:pt x="1682" y="1497"/>
                        </a:lnTo>
                        <a:lnTo>
                          <a:pt x="1680" y="1497"/>
                        </a:lnTo>
                        <a:lnTo>
                          <a:pt x="1678" y="1497"/>
                        </a:lnTo>
                        <a:lnTo>
                          <a:pt x="1678" y="1496"/>
                        </a:lnTo>
                        <a:lnTo>
                          <a:pt x="1676" y="1496"/>
                        </a:lnTo>
                        <a:lnTo>
                          <a:pt x="1676" y="1497"/>
                        </a:lnTo>
                        <a:lnTo>
                          <a:pt x="1674" y="1497"/>
                        </a:lnTo>
                        <a:lnTo>
                          <a:pt x="1672" y="1497"/>
                        </a:lnTo>
                        <a:lnTo>
                          <a:pt x="1671" y="1497"/>
                        </a:lnTo>
                        <a:lnTo>
                          <a:pt x="1669" y="1496"/>
                        </a:lnTo>
                        <a:lnTo>
                          <a:pt x="1667" y="1496"/>
                        </a:lnTo>
                        <a:lnTo>
                          <a:pt x="1665" y="1496"/>
                        </a:lnTo>
                        <a:lnTo>
                          <a:pt x="1663" y="1496"/>
                        </a:lnTo>
                        <a:lnTo>
                          <a:pt x="1661" y="1496"/>
                        </a:lnTo>
                        <a:lnTo>
                          <a:pt x="1659" y="1496"/>
                        </a:lnTo>
                        <a:lnTo>
                          <a:pt x="1657" y="1496"/>
                        </a:lnTo>
                        <a:lnTo>
                          <a:pt x="1655" y="1496"/>
                        </a:lnTo>
                        <a:lnTo>
                          <a:pt x="1653" y="1496"/>
                        </a:lnTo>
                        <a:lnTo>
                          <a:pt x="1651" y="1496"/>
                        </a:lnTo>
                        <a:lnTo>
                          <a:pt x="1649" y="1496"/>
                        </a:lnTo>
                        <a:lnTo>
                          <a:pt x="1649" y="1494"/>
                        </a:lnTo>
                        <a:lnTo>
                          <a:pt x="1648" y="1494"/>
                        </a:lnTo>
                        <a:lnTo>
                          <a:pt x="1646" y="1494"/>
                        </a:lnTo>
                        <a:lnTo>
                          <a:pt x="1644" y="1496"/>
                        </a:lnTo>
                        <a:lnTo>
                          <a:pt x="1644" y="1494"/>
                        </a:lnTo>
                        <a:lnTo>
                          <a:pt x="1642" y="1494"/>
                        </a:lnTo>
                        <a:lnTo>
                          <a:pt x="1642" y="1496"/>
                        </a:lnTo>
                        <a:lnTo>
                          <a:pt x="1640" y="1496"/>
                        </a:lnTo>
                        <a:lnTo>
                          <a:pt x="1640" y="1494"/>
                        </a:lnTo>
                        <a:lnTo>
                          <a:pt x="1638" y="1494"/>
                        </a:lnTo>
                        <a:lnTo>
                          <a:pt x="1636" y="1492"/>
                        </a:lnTo>
                        <a:lnTo>
                          <a:pt x="1634" y="1492"/>
                        </a:lnTo>
                        <a:lnTo>
                          <a:pt x="1632" y="1490"/>
                        </a:lnTo>
                        <a:lnTo>
                          <a:pt x="1632" y="1492"/>
                        </a:lnTo>
                        <a:lnTo>
                          <a:pt x="1630" y="1492"/>
                        </a:lnTo>
                        <a:lnTo>
                          <a:pt x="1630" y="1490"/>
                        </a:lnTo>
                        <a:lnTo>
                          <a:pt x="1628" y="1490"/>
                        </a:lnTo>
                        <a:lnTo>
                          <a:pt x="1626" y="1490"/>
                        </a:lnTo>
                        <a:lnTo>
                          <a:pt x="1626" y="1492"/>
                        </a:lnTo>
                        <a:lnTo>
                          <a:pt x="1624" y="1492"/>
                        </a:lnTo>
                        <a:lnTo>
                          <a:pt x="1623" y="1492"/>
                        </a:lnTo>
                        <a:lnTo>
                          <a:pt x="1623" y="1490"/>
                        </a:lnTo>
                        <a:lnTo>
                          <a:pt x="1621" y="1490"/>
                        </a:lnTo>
                        <a:lnTo>
                          <a:pt x="1621" y="1488"/>
                        </a:lnTo>
                        <a:lnTo>
                          <a:pt x="1621" y="1486"/>
                        </a:lnTo>
                        <a:lnTo>
                          <a:pt x="1621" y="1484"/>
                        </a:lnTo>
                        <a:lnTo>
                          <a:pt x="1619" y="1482"/>
                        </a:lnTo>
                        <a:lnTo>
                          <a:pt x="1619" y="1478"/>
                        </a:lnTo>
                        <a:lnTo>
                          <a:pt x="1617" y="1476"/>
                        </a:lnTo>
                        <a:lnTo>
                          <a:pt x="1615" y="1474"/>
                        </a:lnTo>
                        <a:lnTo>
                          <a:pt x="1615" y="1473"/>
                        </a:lnTo>
                        <a:lnTo>
                          <a:pt x="1613" y="1473"/>
                        </a:lnTo>
                        <a:lnTo>
                          <a:pt x="1613" y="1471"/>
                        </a:lnTo>
                        <a:lnTo>
                          <a:pt x="1611" y="1469"/>
                        </a:lnTo>
                        <a:lnTo>
                          <a:pt x="1611" y="1467"/>
                        </a:lnTo>
                        <a:lnTo>
                          <a:pt x="1609" y="1467"/>
                        </a:lnTo>
                        <a:lnTo>
                          <a:pt x="1607" y="1467"/>
                        </a:lnTo>
                        <a:lnTo>
                          <a:pt x="1609" y="1467"/>
                        </a:lnTo>
                        <a:lnTo>
                          <a:pt x="1609" y="1465"/>
                        </a:lnTo>
                        <a:lnTo>
                          <a:pt x="1607" y="1465"/>
                        </a:lnTo>
                        <a:lnTo>
                          <a:pt x="1607" y="1463"/>
                        </a:lnTo>
                        <a:lnTo>
                          <a:pt x="1605" y="1463"/>
                        </a:lnTo>
                        <a:lnTo>
                          <a:pt x="1603" y="1463"/>
                        </a:lnTo>
                        <a:lnTo>
                          <a:pt x="1603" y="1461"/>
                        </a:lnTo>
                        <a:lnTo>
                          <a:pt x="1601" y="1459"/>
                        </a:lnTo>
                        <a:lnTo>
                          <a:pt x="1601" y="1457"/>
                        </a:lnTo>
                        <a:lnTo>
                          <a:pt x="1600" y="1455"/>
                        </a:lnTo>
                        <a:lnTo>
                          <a:pt x="1598" y="1453"/>
                        </a:lnTo>
                        <a:lnTo>
                          <a:pt x="1596" y="1451"/>
                        </a:lnTo>
                        <a:lnTo>
                          <a:pt x="1594" y="1449"/>
                        </a:lnTo>
                        <a:lnTo>
                          <a:pt x="1592" y="1448"/>
                        </a:lnTo>
                        <a:lnTo>
                          <a:pt x="1590" y="1448"/>
                        </a:lnTo>
                        <a:lnTo>
                          <a:pt x="1590" y="1446"/>
                        </a:lnTo>
                        <a:lnTo>
                          <a:pt x="1588" y="1446"/>
                        </a:lnTo>
                        <a:lnTo>
                          <a:pt x="1586" y="1446"/>
                        </a:lnTo>
                        <a:lnTo>
                          <a:pt x="1584" y="1446"/>
                        </a:lnTo>
                        <a:lnTo>
                          <a:pt x="1584" y="1444"/>
                        </a:lnTo>
                        <a:lnTo>
                          <a:pt x="1582" y="1444"/>
                        </a:lnTo>
                        <a:lnTo>
                          <a:pt x="1580" y="1444"/>
                        </a:lnTo>
                        <a:lnTo>
                          <a:pt x="1578" y="1442"/>
                        </a:lnTo>
                        <a:lnTo>
                          <a:pt x="1576" y="1442"/>
                        </a:lnTo>
                        <a:lnTo>
                          <a:pt x="1576" y="1440"/>
                        </a:lnTo>
                        <a:lnTo>
                          <a:pt x="1575" y="1440"/>
                        </a:lnTo>
                        <a:lnTo>
                          <a:pt x="1573" y="1438"/>
                        </a:lnTo>
                        <a:lnTo>
                          <a:pt x="1571" y="1436"/>
                        </a:lnTo>
                        <a:lnTo>
                          <a:pt x="1569" y="1434"/>
                        </a:lnTo>
                        <a:lnTo>
                          <a:pt x="1567" y="1434"/>
                        </a:lnTo>
                        <a:lnTo>
                          <a:pt x="1565" y="1434"/>
                        </a:lnTo>
                        <a:lnTo>
                          <a:pt x="1563" y="1434"/>
                        </a:lnTo>
                        <a:lnTo>
                          <a:pt x="1561" y="1434"/>
                        </a:lnTo>
                        <a:lnTo>
                          <a:pt x="1559" y="1434"/>
                        </a:lnTo>
                        <a:lnTo>
                          <a:pt x="1559" y="1432"/>
                        </a:lnTo>
                        <a:lnTo>
                          <a:pt x="1557" y="1432"/>
                        </a:lnTo>
                        <a:lnTo>
                          <a:pt x="1555" y="1432"/>
                        </a:lnTo>
                        <a:lnTo>
                          <a:pt x="1555" y="1430"/>
                        </a:lnTo>
                        <a:lnTo>
                          <a:pt x="1553" y="1430"/>
                        </a:lnTo>
                        <a:lnTo>
                          <a:pt x="1551" y="1430"/>
                        </a:lnTo>
                        <a:lnTo>
                          <a:pt x="1551" y="1428"/>
                        </a:lnTo>
                        <a:lnTo>
                          <a:pt x="1550" y="1428"/>
                        </a:lnTo>
                        <a:lnTo>
                          <a:pt x="1548" y="1428"/>
                        </a:lnTo>
                        <a:lnTo>
                          <a:pt x="1548" y="1426"/>
                        </a:lnTo>
                        <a:lnTo>
                          <a:pt x="1546" y="1426"/>
                        </a:lnTo>
                        <a:lnTo>
                          <a:pt x="1544" y="1426"/>
                        </a:lnTo>
                        <a:lnTo>
                          <a:pt x="1542" y="1426"/>
                        </a:lnTo>
                        <a:lnTo>
                          <a:pt x="1540" y="1426"/>
                        </a:lnTo>
                        <a:lnTo>
                          <a:pt x="1538" y="1426"/>
                        </a:lnTo>
                        <a:lnTo>
                          <a:pt x="1536" y="1426"/>
                        </a:lnTo>
                        <a:lnTo>
                          <a:pt x="1536" y="1425"/>
                        </a:lnTo>
                        <a:lnTo>
                          <a:pt x="1534" y="1425"/>
                        </a:lnTo>
                        <a:lnTo>
                          <a:pt x="1532" y="1425"/>
                        </a:lnTo>
                        <a:lnTo>
                          <a:pt x="1530" y="1425"/>
                        </a:lnTo>
                        <a:lnTo>
                          <a:pt x="1530" y="1426"/>
                        </a:lnTo>
                        <a:lnTo>
                          <a:pt x="1528" y="1426"/>
                        </a:lnTo>
                        <a:lnTo>
                          <a:pt x="1527" y="1426"/>
                        </a:lnTo>
                        <a:lnTo>
                          <a:pt x="1527" y="1425"/>
                        </a:lnTo>
                        <a:lnTo>
                          <a:pt x="1525" y="1425"/>
                        </a:lnTo>
                        <a:lnTo>
                          <a:pt x="1525" y="1423"/>
                        </a:lnTo>
                        <a:lnTo>
                          <a:pt x="1523" y="1423"/>
                        </a:lnTo>
                        <a:lnTo>
                          <a:pt x="1523" y="1421"/>
                        </a:lnTo>
                        <a:lnTo>
                          <a:pt x="1521" y="1419"/>
                        </a:lnTo>
                        <a:lnTo>
                          <a:pt x="1521" y="1417"/>
                        </a:lnTo>
                        <a:lnTo>
                          <a:pt x="1519" y="1417"/>
                        </a:lnTo>
                        <a:lnTo>
                          <a:pt x="1517" y="1417"/>
                        </a:lnTo>
                        <a:lnTo>
                          <a:pt x="1515" y="1417"/>
                        </a:lnTo>
                        <a:lnTo>
                          <a:pt x="1515" y="1415"/>
                        </a:lnTo>
                        <a:lnTo>
                          <a:pt x="1513" y="1415"/>
                        </a:lnTo>
                        <a:lnTo>
                          <a:pt x="1513" y="1413"/>
                        </a:lnTo>
                        <a:lnTo>
                          <a:pt x="1511" y="1411"/>
                        </a:lnTo>
                        <a:lnTo>
                          <a:pt x="1511" y="1409"/>
                        </a:lnTo>
                        <a:lnTo>
                          <a:pt x="1509" y="1409"/>
                        </a:lnTo>
                        <a:lnTo>
                          <a:pt x="1509" y="1407"/>
                        </a:lnTo>
                        <a:lnTo>
                          <a:pt x="1507" y="1407"/>
                        </a:lnTo>
                        <a:lnTo>
                          <a:pt x="1505" y="1407"/>
                        </a:lnTo>
                        <a:lnTo>
                          <a:pt x="1505" y="1405"/>
                        </a:lnTo>
                        <a:lnTo>
                          <a:pt x="1503" y="1405"/>
                        </a:lnTo>
                        <a:lnTo>
                          <a:pt x="1502" y="1403"/>
                        </a:lnTo>
                        <a:lnTo>
                          <a:pt x="1500" y="1401"/>
                        </a:lnTo>
                        <a:lnTo>
                          <a:pt x="1500" y="1400"/>
                        </a:lnTo>
                        <a:lnTo>
                          <a:pt x="1498" y="1400"/>
                        </a:lnTo>
                        <a:lnTo>
                          <a:pt x="1498" y="1398"/>
                        </a:lnTo>
                        <a:lnTo>
                          <a:pt x="1496" y="1398"/>
                        </a:lnTo>
                        <a:lnTo>
                          <a:pt x="1496" y="1396"/>
                        </a:lnTo>
                        <a:lnTo>
                          <a:pt x="1494" y="1396"/>
                        </a:lnTo>
                        <a:lnTo>
                          <a:pt x="1492" y="1396"/>
                        </a:lnTo>
                        <a:lnTo>
                          <a:pt x="1492" y="1394"/>
                        </a:lnTo>
                        <a:lnTo>
                          <a:pt x="1490" y="1394"/>
                        </a:lnTo>
                        <a:lnTo>
                          <a:pt x="1488" y="1392"/>
                        </a:lnTo>
                        <a:lnTo>
                          <a:pt x="1486" y="1392"/>
                        </a:lnTo>
                        <a:lnTo>
                          <a:pt x="1484" y="1392"/>
                        </a:lnTo>
                        <a:lnTo>
                          <a:pt x="1482" y="1392"/>
                        </a:lnTo>
                        <a:lnTo>
                          <a:pt x="1480" y="1392"/>
                        </a:lnTo>
                        <a:lnTo>
                          <a:pt x="1479" y="1392"/>
                        </a:lnTo>
                        <a:lnTo>
                          <a:pt x="1477" y="1392"/>
                        </a:lnTo>
                        <a:lnTo>
                          <a:pt x="1475" y="1392"/>
                        </a:lnTo>
                        <a:lnTo>
                          <a:pt x="1475" y="1394"/>
                        </a:lnTo>
                        <a:lnTo>
                          <a:pt x="1473" y="1394"/>
                        </a:lnTo>
                        <a:lnTo>
                          <a:pt x="1471" y="1394"/>
                        </a:lnTo>
                        <a:lnTo>
                          <a:pt x="1471" y="1396"/>
                        </a:lnTo>
                        <a:lnTo>
                          <a:pt x="1469" y="1396"/>
                        </a:lnTo>
                        <a:lnTo>
                          <a:pt x="1467" y="1396"/>
                        </a:lnTo>
                        <a:lnTo>
                          <a:pt x="1467" y="1398"/>
                        </a:lnTo>
                        <a:lnTo>
                          <a:pt x="1465" y="1396"/>
                        </a:lnTo>
                        <a:lnTo>
                          <a:pt x="1463" y="1396"/>
                        </a:lnTo>
                        <a:lnTo>
                          <a:pt x="1463" y="1394"/>
                        </a:lnTo>
                        <a:lnTo>
                          <a:pt x="1461" y="1394"/>
                        </a:lnTo>
                        <a:lnTo>
                          <a:pt x="1459" y="1394"/>
                        </a:lnTo>
                        <a:lnTo>
                          <a:pt x="1459" y="1392"/>
                        </a:lnTo>
                        <a:lnTo>
                          <a:pt x="1457" y="1392"/>
                        </a:lnTo>
                        <a:lnTo>
                          <a:pt x="1457" y="1390"/>
                        </a:lnTo>
                        <a:lnTo>
                          <a:pt x="1455" y="1390"/>
                        </a:lnTo>
                        <a:lnTo>
                          <a:pt x="1455" y="1388"/>
                        </a:lnTo>
                        <a:lnTo>
                          <a:pt x="1454" y="1388"/>
                        </a:lnTo>
                        <a:lnTo>
                          <a:pt x="1454" y="1386"/>
                        </a:lnTo>
                        <a:lnTo>
                          <a:pt x="1452" y="1386"/>
                        </a:lnTo>
                        <a:lnTo>
                          <a:pt x="1450" y="1386"/>
                        </a:lnTo>
                        <a:lnTo>
                          <a:pt x="1450" y="1384"/>
                        </a:lnTo>
                        <a:lnTo>
                          <a:pt x="1448" y="1384"/>
                        </a:lnTo>
                        <a:lnTo>
                          <a:pt x="1448" y="1382"/>
                        </a:lnTo>
                        <a:lnTo>
                          <a:pt x="1446" y="1382"/>
                        </a:lnTo>
                        <a:lnTo>
                          <a:pt x="1446" y="1380"/>
                        </a:lnTo>
                        <a:lnTo>
                          <a:pt x="1444" y="1380"/>
                        </a:lnTo>
                        <a:lnTo>
                          <a:pt x="1444" y="1378"/>
                        </a:lnTo>
                        <a:lnTo>
                          <a:pt x="1442" y="1378"/>
                        </a:lnTo>
                        <a:lnTo>
                          <a:pt x="1442" y="1377"/>
                        </a:lnTo>
                        <a:lnTo>
                          <a:pt x="1440" y="1377"/>
                        </a:lnTo>
                        <a:lnTo>
                          <a:pt x="1440" y="1375"/>
                        </a:lnTo>
                        <a:lnTo>
                          <a:pt x="1438" y="1375"/>
                        </a:lnTo>
                        <a:lnTo>
                          <a:pt x="1438" y="1373"/>
                        </a:lnTo>
                        <a:lnTo>
                          <a:pt x="1436" y="1373"/>
                        </a:lnTo>
                        <a:lnTo>
                          <a:pt x="1434" y="1373"/>
                        </a:lnTo>
                        <a:lnTo>
                          <a:pt x="1434" y="1371"/>
                        </a:lnTo>
                        <a:lnTo>
                          <a:pt x="1432" y="1371"/>
                        </a:lnTo>
                        <a:lnTo>
                          <a:pt x="1432" y="1369"/>
                        </a:lnTo>
                        <a:lnTo>
                          <a:pt x="1431" y="1367"/>
                        </a:lnTo>
                        <a:lnTo>
                          <a:pt x="1429" y="1363"/>
                        </a:lnTo>
                        <a:lnTo>
                          <a:pt x="1427" y="1361"/>
                        </a:lnTo>
                        <a:lnTo>
                          <a:pt x="1425" y="1359"/>
                        </a:lnTo>
                        <a:lnTo>
                          <a:pt x="1423" y="1357"/>
                        </a:lnTo>
                        <a:lnTo>
                          <a:pt x="1421" y="1357"/>
                        </a:lnTo>
                        <a:lnTo>
                          <a:pt x="1419" y="1357"/>
                        </a:lnTo>
                        <a:lnTo>
                          <a:pt x="1419" y="1355"/>
                        </a:lnTo>
                        <a:lnTo>
                          <a:pt x="1417" y="1355"/>
                        </a:lnTo>
                        <a:lnTo>
                          <a:pt x="1415" y="1355"/>
                        </a:lnTo>
                        <a:lnTo>
                          <a:pt x="1413" y="1355"/>
                        </a:lnTo>
                        <a:lnTo>
                          <a:pt x="1411" y="1355"/>
                        </a:lnTo>
                        <a:lnTo>
                          <a:pt x="1409" y="1355"/>
                        </a:lnTo>
                        <a:lnTo>
                          <a:pt x="1407" y="1355"/>
                        </a:lnTo>
                        <a:lnTo>
                          <a:pt x="1407" y="1357"/>
                        </a:lnTo>
                        <a:lnTo>
                          <a:pt x="1407" y="1355"/>
                        </a:lnTo>
                        <a:lnTo>
                          <a:pt x="1407" y="1357"/>
                        </a:lnTo>
                        <a:lnTo>
                          <a:pt x="1406" y="1357"/>
                        </a:lnTo>
                        <a:lnTo>
                          <a:pt x="1406" y="1355"/>
                        </a:lnTo>
                        <a:lnTo>
                          <a:pt x="1404" y="1355"/>
                        </a:lnTo>
                        <a:lnTo>
                          <a:pt x="1404" y="1353"/>
                        </a:lnTo>
                        <a:lnTo>
                          <a:pt x="1402" y="1353"/>
                        </a:lnTo>
                        <a:lnTo>
                          <a:pt x="1402" y="1352"/>
                        </a:lnTo>
                        <a:lnTo>
                          <a:pt x="1400" y="1352"/>
                        </a:lnTo>
                        <a:lnTo>
                          <a:pt x="1400" y="1350"/>
                        </a:lnTo>
                        <a:lnTo>
                          <a:pt x="1398" y="1350"/>
                        </a:lnTo>
                        <a:lnTo>
                          <a:pt x="1396" y="1348"/>
                        </a:lnTo>
                        <a:lnTo>
                          <a:pt x="1394" y="1348"/>
                        </a:lnTo>
                        <a:lnTo>
                          <a:pt x="1394" y="1346"/>
                        </a:lnTo>
                        <a:lnTo>
                          <a:pt x="1392" y="1346"/>
                        </a:lnTo>
                        <a:lnTo>
                          <a:pt x="1390" y="1344"/>
                        </a:lnTo>
                        <a:lnTo>
                          <a:pt x="1388" y="1344"/>
                        </a:lnTo>
                        <a:lnTo>
                          <a:pt x="1388" y="1342"/>
                        </a:lnTo>
                        <a:lnTo>
                          <a:pt x="1386" y="1342"/>
                        </a:lnTo>
                        <a:lnTo>
                          <a:pt x="1386" y="1340"/>
                        </a:lnTo>
                        <a:lnTo>
                          <a:pt x="1384" y="1338"/>
                        </a:lnTo>
                        <a:lnTo>
                          <a:pt x="1383" y="1338"/>
                        </a:lnTo>
                        <a:lnTo>
                          <a:pt x="1381" y="1336"/>
                        </a:lnTo>
                        <a:lnTo>
                          <a:pt x="1379" y="1336"/>
                        </a:lnTo>
                        <a:lnTo>
                          <a:pt x="1379" y="1334"/>
                        </a:lnTo>
                        <a:lnTo>
                          <a:pt x="1377" y="1334"/>
                        </a:lnTo>
                        <a:lnTo>
                          <a:pt x="1377" y="1332"/>
                        </a:lnTo>
                        <a:lnTo>
                          <a:pt x="1375" y="1332"/>
                        </a:lnTo>
                        <a:lnTo>
                          <a:pt x="1375" y="1330"/>
                        </a:lnTo>
                        <a:lnTo>
                          <a:pt x="1373" y="1330"/>
                        </a:lnTo>
                        <a:lnTo>
                          <a:pt x="1371" y="1330"/>
                        </a:lnTo>
                        <a:lnTo>
                          <a:pt x="1371" y="1329"/>
                        </a:lnTo>
                        <a:lnTo>
                          <a:pt x="1369" y="1329"/>
                        </a:lnTo>
                        <a:lnTo>
                          <a:pt x="1367" y="1329"/>
                        </a:lnTo>
                        <a:lnTo>
                          <a:pt x="1367" y="1327"/>
                        </a:lnTo>
                        <a:lnTo>
                          <a:pt x="1365" y="1327"/>
                        </a:lnTo>
                        <a:lnTo>
                          <a:pt x="1365" y="1325"/>
                        </a:lnTo>
                        <a:lnTo>
                          <a:pt x="1367" y="1325"/>
                        </a:lnTo>
                        <a:lnTo>
                          <a:pt x="1367" y="1323"/>
                        </a:lnTo>
                        <a:lnTo>
                          <a:pt x="1367" y="1321"/>
                        </a:lnTo>
                        <a:lnTo>
                          <a:pt x="1367" y="1319"/>
                        </a:lnTo>
                        <a:lnTo>
                          <a:pt x="1367" y="1317"/>
                        </a:lnTo>
                        <a:lnTo>
                          <a:pt x="1367" y="1315"/>
                        </a:lnTo>
                        <a:lnTo>
                          <a:pt x="1369" y="1313"/>
                        </a:lnTo>
                        <a:lnTo>
                          <a:pt x="1369" y="1311"/>
                        </a:lnTo>
                        <a:lnTo>
                          <a:pt x="1369" y="1309"/>
                        </a:lnTo>
                        <a:lnTo>
                          <a:pt x="1369" y="1307"/>
                        </a:lnTo>
                        <a:lnTo>
                          <a:pt x="1371" y="1305"/>
                        </a:lnTo>
                        <a:lnTo>
                          <a:pt x="1371" y="1304"/>
                        </a:lnTo>
                        <a:lnTo>
                          <a:pt x="1371" y="1302"/>
                        </a:lnTo>
                        <a:lnTo>
                          <a:pt x="1373" y="1300"/>
                        </a:lnTo>
                        <a:lnTo>
                          <a:pt x="1373" y="1298"/>
                        </a:lnTo>
                        <a:lnTo>
                          <a:pt x="1373" y="1294"/>
                        </a:lnTo>
                        <a:lnTo>
                          <a:pt x="1373" y="1290"/>
                        </a:lnTo>
                        <a:lnTo>
                          <a:pt x="1373" y="1288"/>
                        </a:lnTo>
                        <a:lnTo>
                          <a:pt x="1373" y="1286"/>
                        </a:lnTo>
                        <a:lnTo>
                          <a:pt x="1373" y="1284"/>
                        </a:lnTo>
                        <a:lnTo>
                          <a:pt x="1373" y="1282"/>
                        </a:lnTo>
                        <a:lnTo>
                          <a:pt x="1373" y="1281"/>
                        </a:lnTo>
                        <a:lnTo>
                          <a:pt x="1371" y="1281"/>
                        </a:lnTo>
                        <a:lnTo>
                          <a:pt x="1371" y="1279"/>
                        </a:lnTo>
                        <a:lnTo>
                          <a:pt x="1369" y="1277"/>
                        </a:lnTo>
                        <a:lnTo>
                          <a:pt x="1369" y="1275"/>
                        </a:lnTo>
                        <a:lnTo>
                          <a:pt x="1369" y="1273"/>
                        </a:lnTo>
                        <a:lnTo>
                          <a:pt x="1369" y="1271"/>
                        </a:lnTo>
                        <a:lnTo>
                          <a:pt x="1369" y="1267"/>
                        </a:lnTo>
                        <a:lnTo>
                          <a:pt x="1367" y="1267"/>
                        </a:lnTo>
                        <a:lnTo>
                          <a:pt x="1367" y="1265"/>
                        </a:lnTo>
                        <a:lnTo>
                          <a:pt x="1367" y="1263"/>
                        </a:lnTo>
                        <a:lnTo>
                          <a:pt x="1367" y="1261"/>
                        </a:lnTo>
                        <a:lnTo>
                          <a:pt x="1367" y="1259"/>
                        </a:lnTo>
                        <a:lnTo>
                          <a:pt x="1365" y="1259"/>
                        </a:lnTo>
                        <a:lnTo>
                          <a:pt x="1365" y="1257"/>
                        </a:lnTo>
                        <a:lnTo>
                          <a:pt x="1365" y="1256"/>
                        </a:lnTo>
                        <a:lnTo>
                          <a:pt x="1365" y="1254"/>
                        </a:lnTo>
                        <a:lnTo>
                          <a:pt x="1363" y="1254"/>
                        </a:lnTo>
                        <a:lnTo>
                          <a:pt x="1363" y="1252"/>
                        </a:lnTo>
                        <a:lnTo>
                          <a:pt x="1361" y="1252"/>
                        </a:lnTo>
                        <a:lnTo>
                          <a:pt x="1361" y="1250"/>
                        </a:lnTo>
                        <a:lnTo>
                          <a:pt x="1359" y="1248"/>
                        </a:lnTo>
                        <a:lnTo>
                          <a:pt x="1359" y="1246"/>
                        </a:lnTo>
                        <a:lnTo>
                          <a:pt x="1358" y="1246"/>
                        </a:lnTo>
                        <a:lnTo>
                          <a:pt x="1358" y="1244"/>
                        </a:lnTo>
                        <a:lnTo>
                          <a:pt x="1356" y="1244"/>
                        </a:lnTo>
                        <a:lnTo>
                          <a:pt x="1356" y="1242"/>
                        </a:lnTo>
                        <a:lnTo>
                          <a:pt x="1356" y="1240"/>
                        </a:lnTo>
                        <a:lnTo>
                          <a:pt x="1354" y="1240"/>
                        </a:lnTo>
                        <a:lnTo>
                          <a:pt x="1354" y="1238"/>
                        </a:lnTo>
                        <a:lnTo>
                          <a:pt x="1352" y="1238"/>
                        </a:lnTo>
                        <a:lnTo>
                          <a:pt x="1352" y="1236"/>
                        </a:lnTo>
                        <a:lnTo>
                          <a:pt x="1350" y="1236"/>
                        </a:lnTo>
                        <a:lnTo>
                          <a:pt x="1350" y="1234"/>
                        </a:lnTo>
                        <a:lnTo>
                          <a:pt x="1348" y="1234"/>
                        </a:lnTo>
                        <a:lnTo>
                          <a:pt x="1348" y="1233"/>
                        </a:lnTo>
                        <a:lnTo>
                          <a:pt x="1346" y="1233"/>
                        </a:lnTo>
                        <a:lnTo>
                          <a:pt x="1346" y="1231"/>
                        </a:lnTo>
                        <a:lnTo>
                          <a:pt x="1344" y="1229"/>
                        </a:lnTo>
                        <a:lnTo>
                          <a:pt x="1342" y="1229"/>
                        </a:lnTo>
                        <a:lnTo>
                          <a:pt x="1340" y="1229"/>
                        </a:lnTo>
                        <a:lnTo>
                          <a:pt x="1338" y="1229"/>
                        </a:lnTo>
                        <a:lnTo>
                          <a:pt x="1336" y="1227"/>
                        </a:lnTo>
                        <a:lnTo>
                          <a:pt x="1335" y="1227"/>
                        </a:lnTo>
                        <a:lnTo>
                          <a:pt x="1333" y="1227"/>
                        </a:lnTo>
                        <a:lnTo>
                          <a:pt x="1331" y="1227"/>
                        </a:lnTo>
                        <a:lnTo>
                          <a:pt x="1331" y="1225"/>
                        </a:lnTo>
                        <a:lnTo>
                          <a:pt x="1329" y="1225"/>
                        </a:lnTo>
                        <a:lnTo>
                          <a:pt x="1327" y="1225"/>
                        </a:lnTo>
                        <a:lnTo>
                          <a:pt x="1325" y="1225"/>
                        </a:lnTo>
                        <a:lnTo>
                          <a:pt x="1323" y="1225"/>
                        </a:lnTo>
                        <a:lnTo>
                          <a:pt x="1321" y="1223"/>
                        </a:lnTo>
                        <a:lnTo>
                          <a:pt x="1319" y="1223"/>
                        </a:lnTo>
                        <a:lnTo>
                          <a:pt x="1319" y="1225"/>
                        </a:lnTo>
                        <a:lnTo>
                          <a:pt x="1317" y="1223"/>
                        </a:lnTo>
                        <a:lnTo>
                          <a:pt x="1317" y="1225"/>
                        </a:lnTo>
                        <a:lnTo>
                          <a:pt x="1315" y="1225"/>
                        </a:lnTo>
                        <a:lnTo>
                          <a:pt x="1313" y="1223"/>
                        </a:lnTo>
                        <a:lnTo>
                          <a:pt x="1313" y="1225"/>
                        </a:lnTo>
                        <a:lnTo>
                          <a:pt x="1311" y="1225"/>
                        </a:lnTo>
                        <a:lnTo>
                          <a:pt x="1310" y="1227"/>
                        </a:lnTo>
                        <a:lnTo>
                          <a:pt x="1310" y="1229"/>
                        </a:lnTo>
                        <a:lnTo>
                          <a:pt x="1308" y="1229"/>
                        </a:lnTo>
                        <a:lnTo>
                          <a:pt x="1310" y="1229"/>
                        </a:lnTo>
                        <a:lnTo>
                          <a:pt x="1310" y="1227"/>
                        </a:lnTo>
                        <a:lnTo>
                          <a:pt x="1310" y="1225"/>
                        </a:lnTo>
                        <a:lnTo>
                          <a:pt x="1310" y="1223"/>
                        </a:lnTo>
                        <a:lnTo>
                          <a:pt x="1310" y="1221"/>
                        </a:lnTo>
                        <a:lnTo>
                          <a:pt x="1310" y="1219"/>
                        </a:lnTo>
                        <a:lnTo>
                          <a:pt x="1311" y="1219"/>
                        </a:lnTo>
                        <a:lnTo>
                          <a:pt x="1311" y="1217"/>
                        </a:lnTo>
                        <a:lnTo>
                          <a:pt x="1311" y="1215"/>
                        </a:lnTo>
                        <a:lnTo>
                          <a:pt x="1313" y="1215"/>
                        </a:lnTo>
                        <a:lnTo>
                          <a:pt x="1313" y="1213"/>
                        </a:lnTo>
                        <a:lnTo>
                          <a:pt x="1313" y="1211"/>
                        </a:lnTo>
                        <a:lnTo>
                          <a:pt x="1313" y="1209"/>
                        </a:lnTo>
                        <a:lnTo>
                          <a:pt x="1313" y="1208"/>
                        </a:lnTo>
                        <a:lnTo>
                          <a:pt x="1315" y="1208"/>
                        </a:lnTo>
                        <a:lnTo>
                          <a:pt x="1315" y="1206"/>
                        </a:lnTo>
                        <a:lnTo>
                          <a:pt x="1315" y="1204"/>
                        </a:lnTo>
                        <a:lnTo>
                          <a:pt x="1315" y="1202"/>
                        </a:lnTo>
                        <a:lnTo>
                          <a:pt x="1315" y="1200"/>
                        </a:lnTo>
                        <a:lnTo>
                          <a:pt x="1317" y="1200"/>
                        </a:lnTo>
                        <a:lnTo>
                          <a:pt x="1317" y="1198"/>
                        </a:lnTo>
                        <a:lnTo>
                          <a:pt x="1317" y="1196"/>
                        </a:lnTo>
                        <a:lnTo>
                          <a:pt x="1317" y="1194"/>
                        </a:lnTo>
                        <a:lnTo>
                          <a:pt x="1317" y="1192"/>
                        </a:lnTo>
                        <a:lnTo>
                          <a:pt x="1317" y="1190"/>
                        </a:lnTo>
                        <a:lnTo>
                          <a:pt x="1319" y="1190"/>
                        </a:lnTo>
                        <a:lnTo>
                          <a:pt x="1319" y="1188"/>
                        </a:lnTo>
                        <a:lnTo>
                          <a:pt x="1319" y="1186"/>
                        </a:lnTo>
                        <a:lnTo>
                          <a:pt x="1319" y="1185"/>
                        </a:lnTo>
                        <a:lnTo>
                          <a:pt x="1319" y="1183"/>
                        </a:lnTo>
                        <a:lnTo>
                          <a:pt x="1319" y="1181"/>
                        </a:lnTo>
                        <a:lnTo>
                          <a:pt x="1321" y="1181"/>
                        </a:lnTo>
                        <a:lnTo>
                          <a:pt x="1321" y="1179"/>
                        </a:lnTo>
                        <a:lnTo>
                          <a:pt x="1321" y="1177"/>
                        </a:lnTo>
                        <a:lnTo>
                          <a:pt x="1321" y="1175"/>
                        </a:lnTo>
                        <a:lnTo>
                          <a:pt x="1321" y="1173"/>
                        </a:lnTo>
                        <a:lnTo>
                          <a:pt x="1323" y="1173"/>
                        </a:lnTo>
                        <a:lnTo>
                          <a:pt x="1321" y="1173"/>
                        </a:lnTo>
                        <a:lnTo>
                          <a:pt x="1321" y="1171"/>
                        </a:lnTo>
                        <a:lnTo>
                          <a:pt x="1323" y="1171"/>
                        </a:lnTo>
                        <a:lnTo>
                          <a:pt x="1321" y="1171"/>
                        </a:lnTo>
                        <a:lnTo>
                          <a:pt x="1323" y="1171"/>
                        </a:lnTo>
                        <a:lnTo>
                          <a:pt x="1321" y="1171"/>
                        </a:lnTo>
                        <a:lnTo>
                          <a:pt x="1323" y="1169"/>
                        </a:lnTo>
                        <a:lnTo>
                          <a:pt x="1321" y="1169"/>
                        </a:lnTo>
                        <a:lnTo>
                          <a:pt x="1323" y="1169"/>
                        </a:lnTo>
                        <a:lnTo>
                          <a:pt x="1323" y="1167"/>
                        </a:lnTo>
                        <a:lnTo>
                          <a:pt x="1321" y="1167"/>
                        </a:lnTo>
                        <a:lnTo>
                          <a:pt x="1323" y="1167"/>
                        </a:lnTo>
                        <a:lnTo>
                          <a:pt x="1323" y="1165"/>
                        </a:lnTo>
                        <a:lnTo>
                          <a:pt x="1323" y="1163"/>
                        </a:lnTo>
                        <a:lnTo>
                          <a:pt x="1323" y="1161"/>
                        </a:lnTo>
                        <a:lnTo>
                          <a:pt x="1323" y="1160"/>
                        </a:lnTo>
                        <a:lnTo>
                          <a:pt x="1325" y="1160"/>
                        </a:lnTo>
                        <a:lnTo>
                          <a:pt x="1323" y="1160"/>
                        </a:lnTo>
                        <a:lnTo>
                          <a:pt x="1323" y="1158"/>
                        </a:lnTo>
                        <a:lnTo>
                          <a:pt x="1325" y="1158"/>
                        </a:lnTo>
                        <a:lnTo>
                          <a:pt x="1325" y="1156"/>
                        </a:lnTo>
                        <a:lnTo>
                          <a:pt x="1323" y="1156"/>
                        </a:lnTo>
                        <a:lnTo>
                          <a:pt x="1325" y="1156"/>
                        </a:lnTo>
                        <a:lnTo>
                          <a:pt x="1323" y="1156"/>
                        </a:lnTo>
                        <a:lnTo>
                          <a:pt x="1323" y="1154"/>
                        </a:lnTo>
                        <a:lnTo>
                          <a:pt x="1323" y="1152"/>
                        </a:lnTo>
                        <a:lnTo>
                          <a:pt x="1321" y="1152"/>
                        </a:lnTo>
                        <a:lnTo>
                          <a:pt x="1321" y="1150"/>
                        </a:lnTo>
                        <a:lnTo>
                          <a:pt x="1321" y="1148"/>
                        </a:lnTo>
                        <a:lnTo>
                          <a:pt x="1319" y="1148"/>
                        </a:lnTo>
                        <a:lnTo>
                          <a:pt x="1321" y="1146"/>
                        </a:lnTo>
                        <a:lnTo>
                          <a:pt x="1319" y="1146"/>
                        </a:lnTo>
                        <a:lnTo>
                          <a:pt x="1321" y="1146"/>
                        </a:lnTo>
                        <a:lnTo>
                          <a:pt x="1321" y="1144"/>
                        </a:lnTo>
                        <a:lnTo>
                          <a:pt x="1321" y="1142"/>
                        </a:lnTo>
                        <a:lnTo>
                          <a:pt x="1319" y="1142"/>
                        </a:lnTo>
                        <a:lnTo>
                          <a:pt x="1319" y="1144"/>
                        </a:lnTo>
                        <a:lnTo>
                          <a:pt x="1319" y="1142"/>
                        </a:lnTo>
                        <a:lnTo>
                          <a:pt x="1317" y="1142"/>
                        </a:lnTo>
                        <a:lnTo>
                          <a:pt x="1319" y="1142"/>
                        </a:lnTo>
                        <a:lnTo>
                          <a:pt x="1317" y="1140"/>
                        </a:lnTo>
                        <a:lnTo>
                          <a:pt x="1319" y="1140"/>
                        </a:lnTo>
                        <a:lnTo>
                          <a:pt x="1317" y="1140"/>
                        </a:lnTo>
                        <a:lnTo>
                          <a:pt x="1317" y="1138"/>
                        </a:lnTo>
                        <a:lnTo>
                          <a:pt x="1315" y="1138"/>
                        </a:lnTo>
                        <a:lnTo>
                          <a:pt x="1315" y="1137"/>
                        </a:lnTo>
                        <a:lnTo>
                          <a:pt x="1313" y="1137"/>
                        </a:lnTo>
                        <a:lnTo>
                          <a:pt x="1313" y="1135"/>
                        </a:lnTo>
                        <a:lnTo>
                          <a:pt x="1315" y="1135"/>
                        </a:lnTo>
                        <a:lnTo>
                          <a:pt x="1313" y="1135"/>
                        </a:lnTo>
                        <a:lnTo>
                          <a:pt x="1315" y="1133"/>
                        </a:lnTo>
                        <a:lnTo>
                          <a:pt x="1315" y="1131"/>
                        </a:lnTo>
                        <a:lnTo>
                          <a:pt x="1313" y="1131"/>
                        </a:lnTo>
                        <a:lnTo>
                          <a:pt x="1315" y="1131"/>
                        </a:lnTo>
                        <a:lnTo>
                          <a:pt x="1313" y="1129"/>
                        </a:lnTo>
                        <a:lnTo>
                          <a:pt x="1313" y="1127"/>
                        </a:lnTo>
                        <a:lnTo>
                          <a:pt x="1313" y="1125"/>
                        </a:lnTo>
                        <a:lnTo>
                          <a:pt x="1313" y="1123"/>
                        </a:lnTo>
                        <a:lnTo>
                          <a:pt x="1315" y="1123"/>
                        </a:lnTo>
                        <a:lnTo>
                          <a:pt x="1315" y="1121"/>
                        </a:lnTo>
                        <a:lnTo>
                          <a:pt x="1315" y="1119"/>
                        </a:lnTo>
                        <a:lnTo>
                          <a:pt x="1315" y="1117"/>
                        </a:lnTo>
                        <a:lnTo>
                          <a:pt x="1315" y="1115"/>
                        </a:lnTo>
                        <a:lnTo>
                          <a:pt x="1317" y="1113"/>
                        </a:lnTo>
                        <a:lnTo>
                          <a:pt x="1317" y="1112"/>
                        </a:lnTo>
                        <a:lnTo>
                          <a:pt x="1317" y="1110"/>
                        </a:lnTo>
                        <a:lnTo>
                          <a:pt x="1317" y="1108"/>
                        </a:lnTo>
                        <a:lnTo>
                          <a:pt x="1317" y="1106"/>
                        </a:lnTo>
                        <a:lnTo>
                          <a:pt x="1317" y="1104"/>
                        </a:lnTo>
                        <a:lnTo>
                          <a:pt x="1317" y="1102"/>
                        </a:lnTo>
                        <a:lnTo>
                          <a:pt x="1317" y="1100"/>
                        </a:lnTo>
                        <a:lnTo>
                          <a:pt x="1317" y="1098"/>
                        </a:lnTo>
                        <a:lnTo>
                          <a:pt x="1317" y="1096"/>
                        </a:lnTo>
                        <a:lnTo>
                          <a:pt x="1317" y="1094"/>
                        </a:lnTo>
                        <a:lnTo>
                          <a:pt x="1317" y="1092"/>
                        </a:lnTo>
                        <a:lnTo>
                          <a:pt x="1317" y="1090"/>
                        </a:lnTo>
                        <a:lnTo>
                          <a:pt x="1317" y="1089"/>
                        </a:lnTo>
                        <a:lnTo>
                          <a:pt x="1317" y="1087"/>
                        </a:lnTo>
                        <a:lnTo>
                          <a:pt x="1317" y="1085"/>
                        </a:lnTo>
                        <a:lnTo>
                          <a:pt x="1317" y="1083"/>
                        </a:lnTo>
                        <a:lnTo>
                          <a:pt x="1317" y="1081"/>
                        </a:lnTo>
                        <a:lnTo>
                          <a:pt x="1317" y="1079"/>
                        </a:lnTo>
                        <a:lnTo>
                          <a:pt x="1317" y="1077"/>
                        </a:lnTo>
                        <a:lnTo>
                          <a:pt x="1317" y="1075"/>
                        </a:lnTo>
                        <a:lnTo>
                          <a:pt x="1315" y="1075"/>
                        </a:lnTo>
                        <a:lnTo>
                          <a:pt x="1315" y="1073"/>
                        </a:lnTo>
                        <a:lnTo>
                          <a:pt x="1315" y="1071"/>
                        </a:lnTo>
                        <a:lnTo>
                          <a:pt x="1315" y="1069"/>
                        </a:lnTo>
                        <a:lnTo>
                          <a:pt x="1315" y="1067"/>
                        </a:lnTo>
                        <a:lnTo>
                          <a:pt x="1313" y="1065"/>
                        </a:lnTo>
                        <a:lnTo>
                          <a:pt x="1313" y="1064"/>
                        </a:lnTo>
                        <a:lnTo>
                          <a:pt x="1313" y="1062"/>
                        </a:lnTo>
                        <a:lnTo>
                          <a:pt x="1313" y="1060"/>
                        </a:lnTo>
                        <a:lnTo>
                          <a:pt x="1311" y="1060"/>
                        </a:lnTo>
                        <a:lnTo>
                          <a:pt x="1311" y="1058"/>
                        </a:lnTo>
                        <a:lnTo>
                          <a:pt x="1311" y="1056"/>
                        </a:lnTo>
                        <a:lnTo>
                          <a:pt x="1310" y="1056"/>
                        </a:lnTo>
                        <a:lnTo>
                          <a:pt x="1310" y="1054"/>
                        </a:lnTo>
                        <a:lnTo>
                          <a:pt x="1310" y="1052"/>
                        </a:lnTo>
                        <a:lnTo>
                          <a:pt x="1310" y="1050"/>
                        </a:lnTo>
                        <a:lnTo>
                          <a:pt x="1308" y="1050"/>
                        </a:lnTo>
                        <a:lnTo>
                          <a:pt x="1308" y="1048"/>
                        </a:lnTo>
                        <a:lnTo>
                          <a:pt x="1306" y="1046"/>
                        </a:lnTo>
                        <a:lnTo>
                          <a:pt x="1304" y="1044"/>
                        </a:lnTo>
                        <a:lnTo>
                          <a:pt x="1302" y="1042"/>
                        </a:lnTo>
                        <a:lnTo>
                          <a:pt x="1302" y="1041"/>
                        </a:lnTo>
                        <a:lnTo>
                          <a:pt x="1300" y="1041"/>
                        </a:lnTo>
                        <a:lnTo>
                          <a:pt x="1300" y="1039"/>
                        </a:lnTo>
                        <a:lnTo>
                          <a:pt x="1300" y="1037"/>
                        </a:lnTo>
                        <a:lnTo>
                          <a:pt x="1298" y="1035"/>
                        </a:lnTo>
                        <a:lnTo>
                          <a:pt x="1298" y="1033"/>
                        </a:lnTo>
                        <a:lnTo>
                          <a:pt x="1298" y="1031"/>
                        </a:lnTo>
                        <a:lnTo>
                          <a:pt x="1296" y="1031"/>
                        </a:lnTo>
                        <a:lnTo>
                          <a:pt x="1296" y="1029"/>
                        </a:lnTo>
                        <a:lnTo>
                          <a:pt x="1294" y="1027"/>
                        </a:lnTo>
                        <a:lnTo>
                          <a:pt x="1294" y="1025"/>
                        </a:lnTo>
                        <a:lnTo>
                          <a:pt x="1292" y="1025"/>
                        </a:lnTo>
                        <a:lnTo>
                          <a:pt x="1290" y="1023"/>
                        </a:lnTo>
                        <a:lnTo>
                          <a:pt x="1288" y="1021"/>
                        </a:lnTo>
                        <a:lnTo>
                          <a:pt x="1287" y="1019"/>
                        </a:lnTo>
                        <a:lnTo>
                          <a:pt x="1285" y="1019"/>
                        </a:lnTo>
                        <a:lnTo>
                          <a:pt x="1285" y="1017"/>
                        </a:lnTo>
                        <a:lnTo>
                          <a:pt x="1283" y="1016"/>
                        </a:lnTo>
                        <a:lnTo>
                          <a:pt x="1281" y="1016"/>
                        </a:lnTo>
                        <a:lnTo>
                          <a:pt x="1279" y="1014"/>
                        </a:lnTo>
                        <a:lnTo>
                          <a:pt x="1277" y="1014"/>
                        </a:lnTo>
                        <a:lnTo>
                          <a:pt x="1277" y="1012"/>
                        </a:lnTo>
                        <a:lnTo>
                          <a:pt x="1275" y="1012"/>
                        </a:lnTo>
                        <a:lnTo>
                          <a:pt x="1273" y="1012"/>
                        </a:lnTo>
                        <a:lnTo>
                          <a:pt x="1271" y="1010"/>
                        </a:lnTo>
                        <a:lnTo>
                          <a:pt x="1269" y="1010"/>
                        </a:lnTo>
                        <a:lnTo>
                          <a:pt x="1269" y="1008"/>
                        </a:lnTo>
                        <a:lnTo>
                          <a:pt x="1267" y="1008"/>
                        </a:lnTo>
                        <a:lnTo>
                          <a:pt x="1267" y="1006"/>
                        </a:lnTo>
                        <a:lnTo>
                          <a:pt x="1265" y="1006"/>
                        </a:lnTo>
                        <a:lnTo>
                          <a:pt x="1263" y="1004"/>
                        </a:lnTo>
                        <a:lnTo>
                          <a:pt x="1262" y="1004"/>
                        </a:lnTo>
                        <a:lnTo>
                          <a:pt x="1262" y="1002"/>
                        </a:lnTo>
                        <a:lnTo>
                          <a:pt x="1260" y="1002"/>
                        </a:lnTo>
                        <a:lnTo>
                          <a:pt x="1258" y="1002"/>
                        </a:lnTo>
                        <a:lnTo>
                          <a:pt x="1256" y="1000"/>
                        </a:lnTo>
                        <a:lnTo>
                          <a:pt x="1254" y="1000"/>
                        </a:lnTo>
                        <a:lnTo>
                          <a:pt x="1252" y="1000"/>
                        </a:lnTo>
                        <a:lnTo>
                          <a:pt x="1250" y="1000"/>
                        </a:lnTo>
                        <a:lnTo>
                          <a:pt x="1248" y="998"/>
                        </a:lnTo>
                        <a:lnTo>
                          <a:pt x="1246" y="998"/>
                        </a:lnTo>
                        <a:lnTo>
                          <a:pt x="1244" y="998"/>
                        </a:lnTo>
                        <a:lnTo>
                          <a:pt x="1242" y="998"/>
                        </a:lnTo>
                        <a:lnTo>
                          <a:pt x="1240" y="998"/>
                        </a:lnTo>
                        <a:lnTo>
                          <a:pt x="1239" y="1000"/>
                        </a:lnTo>
                        <a:lnTo>
                          <a:pt x="1237" y="1000"/>
                        </a:lnTo>
                        <a:lnTo>
                          <a:pt x="1235" y="1000"/>
                        </a:lnTo>
                        <a:lnTo>
                          <a:pt x="1233" y="1000"/>
                        </a:lnTo>
                        <a:lnTo>
                          <a:pt x="1231" y="1002"/>
                        </a:lnTo>
                        <a:lnTo>
                          <a:pt x="1229" y="1002"/>
                        </a:lnTo>
                        <a:lnTo>
                          <a:pt x="1227" y="1002"/>
                        </a:lnTo>
                        <a:lnTo>
                          <a:pt x="1225" y="1004"/>
                        </a:lnTo>
                        <a:lnTo>
                          <a:pt x="1223" y="1004"/>
                        </a:lnTo>
                        <a:lnTo>
                          <a:pt x="1223" y="1006"/>
                        </a:lnTo>
                        <a:lnTo>
                          <a:pt x="1221" y="1006"/>
                        </a:lnTo>
                        <a:lnTo>
                          <a:pt x="1221" y="1008"/>
                        </a:lnTo>
                        <a:lnTo>
                          <a:pt x="1221" y="1006"/>
                        </a:lnTo>
                        <a:lnTo>
                          <a:pt x="1219" y="1006"/>
                        </a:lnTo>
                        <a:lnTo>
                          <a:pt x="1219" y="1008"/>
                        </a:lnTo>
                        <a:lnTo>
                          <a:pt x="1217" y="1010"/>
                        </a:lnTo>
                        <a:lnTo>
                          <a:pt x="1219" y="1010"/>
                        </a:lnTo>
                        <a:lnTo>
                          <a:pt x="1219" y="1012"/>
                        </a:lnTo>
                        <a:lnTo>
                          <a:pt x="1219" y="1014"/>
                        </a:lnTo>
                        <a:lnTo>
                          <a:pt x="1219" y="1016"/>
                        </a:lnTo>
                        <a:lnTo>
                          <a:pt x="1221" y="1016"/>
                        </a:lnTo>
                        <a:lnTo>
                          <a:pt x="1223" y="1016"/>
                        </a:lnTo>
                        <a:lnTo>
                          <a:pt x="1223" y="1017"/>
                        </a:lnTo>
                        <a:lnTo>
                          <a:pt x="1223" y="1019"/>
                        </a:lnTo>
                        <a:lnTo>
                          <a:pt x="1223" y="1021"/>
                        </a:lnTo>
                        <a:lnTo>
                          <a:pt x="1221" y="1021"/>
                        </a:lnTo>
                        <a:lnTo>
                          <a:pt x="1223" y="1021"/>
                        </a:lnTo>
                        <a:lnTo>
                          <a:pt x="1221" y="1021"/>
                        </a:lnTo>
                        <a:lnTo>
                          <a:pt x="1221" y="1023"/>
                        </a:lnTo>
                        <a:lnTo>
                          <a:pt x="1221" y="1021"/>
                        </a:lnTo>
                        <a:lnTo>
                          <a:pt x="1219" y="1021"/>
                        </a:lnTo>
                        <a:lnTo>
                          <a:pt x="1219" y="1023"/>
                        </a:lnTo>
                        <a:lnTo>
                          <a:pt x="1217" y="1021"/>
                        </a:lnTo>
                        <a:lnTo>
                          <a:pt x="1215" y="1021"/>
                        </a:lnTo>
                        <a:lnTo>
                          <a:pt x="1214" y="1021"/>
                        </a:lnTo>
                        <a:lnTo>
                          <a:pt x="1214" y="1019"/>
                        </a:lnTo>
                        <a:lnTo>
                          <a:pt x="1212" y="1019"/>
                        </a:lnTo>
                        <a:lnTo>
                          <a:pt x="1210" y="1017"/>
                        </a:lnTo>
                        <a:lnTo>
                          <a:pt x="1212" y="1017"/>
                        </a:lnTo>
                        <a:lnTo>
                          <a:pt x="1212" y="1016"/>
                        </a:lnTo>
                        <a:lnTo>
                          <a:pt x="1210" y="1016"/>
                        </a:lnTo>
                        <a:lnTo>
                          <a:pt x="1210" y="1014"/>
                        </a:lnTo>
                        <a:lnTo>
                          <a:pt x="1212" y="1014"/>
                        </a:lnTo>
                        <a:lnTo>
                          <a:pt x="1212" y="1012"/>
                        </a:lnTo>
                        <a:lnTo>
                          <a:pt x="1212" y="1010"/>
                        </a:lnTo>
                        <a:lnTo>
                          <a:pt x="1212" y="1008"/>
                        </a:lnTo>
                        <a:lnTo>
                          <a:pt x="1212" y="1006"/>
                        </a:lnTo>
                        <a:lnTo>
                          <a:pt x="1212" y="1002"/>
                        </a:lnTo>
                        <a:lnTo>
                          <a:pt x="1210" y="1000"/>
                        </a:lnTo>
                        <a:lnTo>
                          <a:pt x="1210" y="996"/>
                        </a:lnTo>
                        <a:lnTo>
                          <a:pt x="1208" y="993"/>
                        </a:lnTo>
                        <a:lnTo>
                          <a:pt x="1208" y="991"/>
                        </a:lnTo>
                        <a:lnTo>
                          <a:pt x="1208" y="989"/>
                        </a:lnTo>
                        <a:lnTo>
                          <a:pt x="1206" y="989"/>
                        </a:lnTo>
                        <a:lnTo>
                          <a:pt x="1206" y="987"/>
                        </a:lnTo>
                        <a:lnTo>
                          <a:pt x="1206" y="985"/>
                        </a:lnTo>
                        <a:lnTo>
                          <a:pt x="1204" y="985"/>
                        </a:lnTo>
                        <a:lnTo>
                          <a:pt x="1202" y="985"/>
                        </a:lnTo>
                        <a:lnTo>
                          <a:pt x="1200" y="985"/>
                        </a:lnTo>
                        <a:lnTo>
                          <a:pt x="1200" y="983"/>
                        </a:lnTo>
                        <a:lnTo>
                          <a:pt x="1198" y="983"/>
                        </a:lnTo>
                        <a:lnTo>
                          <a:pt x="1198" y="981"/>
                        </a:lnTo>
                        <a:lnTo>
                          <a:pt x="1198" y="979"/>
                        </a:lnTo>
                        <a:lnTo>
                          <a:pt x="1198" y="977"/>
                        </a:lnTo>
                        <a:lnTo>
                          <a:pt x="1196" y="977"/>
                        </a:lnTo>
                        <a:lnTo>
                          <a:pt x="1198" y="977"/>
                        </a:lnTo>
                        <a:lnTo>
                          <a:pt x="1196" y="977"/>
                        </a:lnTo>
                        <a:lnTo>
                          <a:pt x="1196" y="975"/>
                        </a:lnTo>
                        <a:lnTo>
                          <a:pt x="1196" y="973"/>
                        </a:lnTo>
                        <a:lnTo>
                          <a:pt x="1196" y="971"/>
                        </a:lnTo>
                        <a:lnTo>
                          <a:pt x="1194" y="971"/>
                        </a:lnTo>
                        <a:lnTo>
                          <a:pt x="1194" y="969"/>
                        </a:lnTo>
                        <a:lnTo>
                          <a:pt x="1192" y="969"/>
                        </a:lnTo>
                        <a:lnTo>
                          <a:pt x="1192" y="968"/>
                        </a:lnTo>
                        <a:lnTo>
                          <a:pt x="1192" y="966"/>
                        </a:lnTo>
                        <a:lnTo>
                          <a:pt x="1191" y="966"/>
                        </a:lnTo>
                        <a:lnTo>
                          <a:pt x="1191" y="964"/>
                        </a:lnTo>
                        <a:lnTo>
                          <a:pt x="1191" y="962"/>
                        </a:lnTo>
                        <a:lnTo>
                          <a:pt x="1191" y="960"/>
                        </a:lnTo>
                        <a:lnTo>
                          <a:pt x="1191" y="958"/>
                        </a:lnTo>
                        <a:lnTo>
                          <a:pt x="1191" y="956"/>
                        </a:lnTo>
                        <a:lnTo>
                          <a:pt x="1191" y="954"/>
                        </a:lnTo>
                        <a:lnTo>
                          <a:pt x="1191" y="952"/>
                        </a:lnTo>
                        <a:lnTo>
                          <a:pt x="1191" y="950"/>
                        </a:lnTo>
                        <a:lnTo>
                          <a:pt x="1192" y="950"/>
                        </a:lnTo>
                        <a:lnTo>
                          <a:pt x="1192" y="948"/>
                        </a:lnTo>
                        <a:lnTo>
                          <a:pt x="1192" y="946"/>
                        </a:lnTo>
                        <a:lnTo>
                          <a:pt x="1192" y="945"/>
                        </a:lnTo>
                        <a:lnTo>
                          <a:pt x="1192" y="943"/>
                        </a:lnTo>
                        <a:lnTo>
                          <a:pt x="1194" y="939"/>
                        </a:lnTo>
                        <a:lnTo>
                          <a:pt x="1194" y="937"/>
                        </a:lnTo>
                        <a:lnTo>
                          <a:pt x="1194" y="935"/>
                        </a:lnTo>
                        <a:lnTo>
                          <a:pt x="1194" y="933"/>
                        </a:lnTo>
                        <a:lnTo>
                          <a:pt x="1194" y="931"/>
                        </a:lnTo>
                        <a:lnTo>
                          <a:pt x="1196" y="929"/>
                        </a:lnTo>
                        <a:lnTo>
                          <a:pt x="1196" y="927"/>
                        </a:lnTo>
                        <a:lnTo>
                          <a:pt x="1196" y="925"/>
                        </a:lnTo>
                        <a:lnTo>
                          <a:pt x="1196" y="923"/>
                        </a:lnTo>
                        <a:lnTo>
                          <a:pt x="1196" y="921"/>
                        </a:lnTo>
                        <a:lnTo>
                          <a:pt x="1198" y="918"/>
                        </a:lnTo>
                        <a:lnTo>
                          <a:pt x="1198" y="916"/>
                        </a:lnTo>
                        <a:lnTo>
                          <a:pt x="1198" y="912"/>
                        </a:lnTo>
                        <a:lnTo>
                          <a:pt x="1198" y="910"/>
                        </a:lnTo>
                        <a:lnTo>
                          <a:pt x="1198" y="906"/>
                        </a:lnTo>
                        <a:lnTo>
                          <a:pt x="1198" y="904"/>
                        </a:lnTo>
                        <a:lnTo>
                          <a:pt x="1198" y="902"/>
                        </a:lnTo>
                        <a:lnTo>
                          <a:pt x="1198" y="900"/>
                        </a:lnTo>
                        <a:lnTo>
                          <a:pt x="1200" y="897"/>
                        </a:lnTo>
                        <a:lnTo>
                          <a:pt x="1200" y="893"/>
                        </a:lnTo>
                        <a:lnTo>
                          <a:pt x="1200" y="889"/>
                        </a:lnTo>
                        <a:lnTo>
                          <a:pt x="1200" y="885"/>
                        </a:lnTo>
                        <a:lnTo>
                          <a:pt x="1200" y="883"/>
                        </a:lnTo>
                        <a:lnTo>
                          <a:pt x="1200" y="879"/>
                        </a:lnTo>
                        <a:lnTo>
                          <a:pt x="1200" y="875"/>
                        </a:lnTo>
                        <a:lnTo>
                          <a:pt x="1200" y="873"/>
                        </a:lnTo>
                        <a:lnTo>
                          <a:pt x="1200" y="870"/>
                        </a:lnTo>
                        <a:lnTo>
                          <a:pt x="1200" y="866"/>
                        </a:lnTo>
                        <a:lnTo>
                          <a:pt x="1200" y="864"/>
                        </a:lnTo>
                        <a:lnTo>
                          <a:pt x="1200" y="862"/>
                        </a:lnTo>
                        <a:lnTo>
                          <a:pt x="1200" y="860"/>
                        </a:lnTo>
                        <a:lnTo>
                          <a:pt x="1198" y="860"/>
                        </a:lnTo>
                        <a:lnTo>
                          <a:pt x="1198" y="858"/>
                        </a:lnTo>
                        <a:lnTo>
                          <a:pt x="1198" y="856"/>
                        </a:lnTo>
                        <a:lnTo>
                          <a:pt x="1198" y="854"/>
                        </a:lnTo>
                        <a:lnTo>
                          <a:pt x="1198" y="852"/>
                        </a:lnTo>
                        <a:lnTo>
                          <a:pt x="1198" y="850"/>
                        </a:lnTo>
                        <a:lnTo>
                          <a:pt x="1196" y="850"/>
                        </a:lnTo>
                        <a:lnTo>
                          <a:pt x="1196" y="849"/>
                        </a:lnTo>
                        <a:lnTo>
                          <a:pt x="1194" y="847"/>
                        </a:lnTo>
                        <a:lnTo>
                          <a:pt x="1194" y="845"/>
                        </a:lnTo>
                        <a:lnTo>
                          <a:pt x="1192" y="845"/>
                        </a:lnTo>
                        <a:lnTo>
                          <a:pt x="1192" y="843"/>
                        </a:lnTo>
                        <a:lnTo>
                          <a:pt x="1192" y="841"/>
                        </a:lnTo>
                        <a:lnTo>
                          <a:pt x="1191" y="841"/>
                        </a:lnTo>
                        <a:lnTo>
                          <a:pt x="1191" y="839"/>
                        </a:lnTo>
                        <a:lnTo>
                          <a:pt x="1191" y="837"/>
                        </a:lnTo>
                        <a:lnTo>
                          <a:pt x="1191" y="835"/>
                        </a:lnTo>
                        <a:lnTo>
                          <a:pt x="1191" y="833"/>
                        </a:lnTo>
                        <a:lnTo>
                          <a:pt x="1191" y="831"/>
                        </a:lnTo>
                        <a:lnTo>
                          <a:pt x="1191" y="829"/>
                        </a:lnTo>
                        <a:lnTo>
                          <a:pt x="1191" y="827"/>
                        </a:lnTo>
                        <a:lnTo>
                          <a:pt x="1191" y="825"/>
                        </a:lnTo>
                        <a:lnTo>
                          <a:pt x="1191" y="824"/>
                        </a:lnTo>
                        <a:lnTo>
                          <a:pt x="1189" y="824"/>
                        </a:lnTo>
                        <a:lnTo>
                          <a:pt x="1189" y="822"/>
                        </a:lnTo>
                        <a:lnTo>
                          <a:pt x="1189" y="820"/>
                        </a:lnTo>
                        <a:lnTo>
                          <a:pt x="1189" y="818"/>
                        </a:lnTo>
                        <a:lnTo>
                          <a:pt x="1189" y="816"/>
                        </a:lnTo>
                        <a:lnTo>
                          <a:pt x="1189" y="814"/>
                        </a:lnTo>
                        <a:lnTo>
                          <a:pt x="1189" y="812"/>
                        </a:lnTo>
                        <a:lnTo>
                          <a:pt x="1189" y="810"/>
                        </a:lnTo>
                        <a:lnTo>
                          <a:pt x="1189" y="808"/>
                        </a:lnTo>
                        <a:lnTo>
                          <a:pt x="1187" y="808"/>
                        </a:lnTo>
                        <a:lnTo>
                          <a:pt x="1187" y="806"/>
                        </a:lnTo>
                        <a:lnTo>
                          <a:pt x="1187" y="804"/>
                        </a:lnTo>
                        <a:lnTo>
                          <a:pt x="1185" y="804"/>
                        </a:lnTo>
                        <a:lnTo>
                          <a:pt x="1185" y="802"/>
                        </a:lnTo>
                        <a:lnTo>
                          <a:pt x="1183" y="799"/>
                        </a:lnTo>
                        <a:lnTo>
                          <a:pt x="1183" y="797"/>
                        </a:lnTo>
                        <a:lnTo>
                          <a:pt x="1181" y="795"/>
                        </a:lnTo>
                        <a:lnTo>
                          <a:pt x="1179" y="793"/>
                        </a:lnTo>
                        <a:lnTo>
                          <a:pt x="1177" y="791"/>
                        </a:lnTo>
                        <a:lnTo>
                          <a:pt x="1175" y="791"/>
                        </a:lnTo>
                        <a:lnTo>
                          <a:pt x="1173" y="789"/>
                        </a:lnTo>
                        <a:lnTo>
                          <a:pt x="1171" y="789"/>
                        </a:lnTo>
                        <a:lnTo>
                          <a:pt x="1169" y="789"/>
                        </a:lnTo>
                        <a:lnTo>
                          <a:pt x="1167" y="789"/>
                        </a:lnTo>
                        <a:lnTo>
                          <a:pt x="1166" y="789"/>
                        </a:lnTo>
                        <a:lnTo>
                          <a:pt x="1164" y="789"/>
                        </a:lnTo>
                        <a:lnTo>
                          <a:pt x="1162" y="789"/>
                        </a:lnTo>
                        <a:lnTo>
                          <a:pt x="1162" y="787"/>
                        </a:lnTo>
                        <a:lnTo>
                          <a:pt x="1160" y="787"/>
                        </a:lnTo>
                        <a:lnTo>
                          <a:pt x="1158" y="787"/>
                        </a:lnTo>
                        <a:lnTo>
                          <a:pt x="1158" y="785"/>
                        </a:lnTo>
                        <a:lnTo>
                          <a:pt x="1156" y="785"/>
                        </a:lnTo>
                        <a:lnTo>
                          <a:pt x="1156" y="783"/>
                        </a:lnTo>
                        <a:lnTo>
                          <a:pt x="1154" y="781"/>
                        </a:lnTo>
                        <a:lnTo>
                          <a:pt x="1152" y="781"/>
                        </a:lnTo>
                        <a:lnTo>
                          <a:pt x="1152" y="779"/>
                        </a:lnTo>
                        <a:lnTo>
                          <a:pt x="1150" y="779"/>
                        </a:lnTo>
                        <a:lnTo>
                          <a:pt x="1150" y="777"/>
                        </a:lnTo>
                        <a:lnTo>
                          <a:pt x="1148" y="777"/>
                        </a:lnTo>
                        <a:lnTo>
                          <a:pt x="1146" y="776"/>
                        </a:lnTo>
                        <a:lnTo>
                          <a:pt x="1146" y="774"/>
                        </a:lnTo>
                        <a:lnTo>
                          <a:pt x="1144" y="774"/>
                        </a:lnTo>
                        <a:lnTo>
                          <a:pt x="1142" y="772"/>
                        </a:lnTo>
                        <a:lnTo>
                          <a:pt x="1141" y="772"/>
                        </a:lnTo>
                        <a:lnTo>
                          <a:pt x="1141" y="770"/>
                        </a:lnTo>
                        <a:lnTo>
                          <a:pt x="1139" y="770"/>
                        </a:lnTo>
                        <a:lnTo>
                          <a:pt x="1139" y="768"/>
                        </a:lnTo>
                        <a:lnTo>
                          <a:pt x="1137" y="768"/>
                        </a:lnTo>
                        <a:lnTo>
                          <a:pt x="1135" y="768"/>
                        </a:lnTo>
                        <a:lnTo>
                          <a:pt x="1133" y="768"/>
                        </a:lnTo>
                        <a:lnTo>
                          <a:pt x="1131" y="768"/>
                        </a:lnTo>
                        <a:lnTo>
                          <a:pt x="1129" y="768"/>
                        </a:lnTo>
                        <a:lnTo>
                          <a:pt x="1129" y="770"/>
                        </a:lnTo>
                        <a:lnTo>
                          <a:pt x="1127" y="768"/>
                        </a:lnTo>
                        <a:lnTo>
                          <a:pt x="1125" y="768"/>
                        </a:lnTo>
                        <a:lnTo>
                          <a:pt x="1123" y="768"/>
                        </a:lnTo>
                        <a:lnTo>
                          <a:pt x="1123" y="766"/>
                        </a:lnTo>
                        <a:lnTo>
                          <a:pt x="1123" y="764"/>
                        </a:lnTo>
                        <a:lnTo>
                          <a:pt x="1121" y="764"/>
                        </a:lnTo>
                        <a:lnTo>
                          <a:pt x="1121" y="762"/>
                        </a:lnTo>
                        <a:lnTo>
                          <a:pt x="1119" y="762"/>
                        </a:lnTo>
                        <a:lnTo>
                          <a:pt x="1118" y="760"/>
                        </a:lnTo>
                        <a:lnTo>
                          <a:pt x="1116" y="760"/>
                        </a:lnTo>
                        <a:lnTo>
                          <a:pt x="1116" y="758"/>
                        </a:lnTo>
                        <a:lnTo>
                          <a:pt x="1114" y="758"/>
                        </a:lnTo>
                        <a:lnTo>
                          <a:pt x="1112" y="758"/>
                        </a:lnTo>
                        <a:lnTo>
                          <a:pt x="1112" y="756"/>
                        </a:lnTo>
                        <a:lnTo>
                          <a:pt x="1110" y="754"/>
                        </a:lnTo>
                        <a:lnTo>
                          <a:pt x="1110" y="753"/>
                        </a:lnTo>
                        <a:lnTo>
                          <a:pt x="1108" y="751"/>
                        </a:lnTo>
                        <a:lnTo>
                          <a:pt x="1108" y="749"/>
                        </a:lnTo>
                        <a:lnTo>
                          <a:pt x="1108" y="747"/>
                        </a:lnTo>
                        <a:lnTo>
                          <a:pt x="1108" y="745"/>
                        </a:lnTo>
                        <a:lnTo>
                          <a:pt x="1106" y="745"/>
                        </a:lnTo>
                        <a:lnTo>
                          <a:pt x="1106" y="743"/>
                        </a:lnTo>
                        <a:lnTo>
                          <a:pt x="1106" y="741"/>
                        </a:lnTo>
                        <a:lnTo>
                          <a:pt x="1104" y="741"/>
                        </a:lnTo>
                        <a:lnTo>
                          <a:pt x="1102" y="739"/>
                        </a:lnTo>
                        <a:lnTo>
                          <a:pt x="1100" y="739"/>
                        </a:lnTo>
                        <a:lnTo>
                          <a:pt x="1100" y="737"/>
                        </a:lnTo>
                        <a:lnTo>
                          <a:pt x="1098" y="735"/>
                        </a:lnTo>
                        <a:lnTo>
                          <a:pt x="1096" y="733"/>
                        </a:lnTo>
                        <a:lnTo>
                          <a:pt x="1094" y="731"/>
                        </a:lnTo>
                        <a:lnTo>
                          <a:pt x="1093" y="731"/>
                        </a:lnTo>
                        <a:lnTo>
                          <a:pt x="1091" y="731"/>
                        </a:lnTo>
                        <a:lnTo>
                          <a:pt x="1091" y="733"/>
                        </a:lnTo>
                        <a:lnTo>
                          <a:pt x="1091" y="731"/>
                        </a:lnTo>
                        <a:lnTo>
                          <a:pt x="1089" y="731"/>
                        </a:lnTo>
                        <a:lnTo>
                          <a:pt x="1089" y="729"/>
                        </a:lnTo>
                        <a:lnTo>
                          <a:pt x="1087" y="728"/>
                        </a:lnTo>
                        <a:lnTo>
                          <a:pt x="1085" y="728"/>
                        </a:lnTo>
                        <a:lnTo>
                          <a:pt x="1085" y="726"/>
                        </a:lnTo>
                        <a:lnTo>
                          <a:pt x="1085" y="724"/>
                        </a:lnTo>
                        <a:lnTo>
                          <a:pt x="1083" y="724"/>
                        </a:lnTo>
                        <a:lnTo>
                          <a:pt x="1081" y="720"/>
                        </a:lnTo>
                        <a:lnTo>
                          <a:pt x="1081" y="718"/>
                        </a:lnTo>
                        <a:lnTo>
                          <a:pt x="1079" y="718"/>
                        </a:lnTo>
                        <a:lnTo>
                          <a:pt x="1079" y="716"/>
                        </a:lnTo>
                        <a:lnTo>
                          <a:pt x="1077" y="716"/>
                        </a:lnTo>
                        <a:lnTo>
                          <a:pt x="1077" y="714"/>
                        </a:lnTo>
                        <a:lnTo>
                          <a:pt x="1075" y="714"/>
                        </a:lnTo>
                        <a:lnTo>
                          <a:pt x="1073" y="714"/>
                        </a:lnTo>
                        <a:lnTo>
                          <a:pt x="1071" y="714"/>
                        </a:lnTo>
                        <a:lnTo>
                          <a:pt x="1070" y="714"/>
                        </a:lnTo>
                        <a:lnTo>
                          <a:pt x="1068" y="716"/>
                        </a:lnTo>
                        <a:lnTo>
                          <a:pt x="1066" y="716"/>
                        </a:lnTo>
                        <a:lnTo>
                          <a:pt x="1064" y="718"/>
                        </a:lnTo>
                        <a:lnTo>
                          <a:pt x="1062" y="718"/>
                        </a:lnTo>
                        <a:lnTo>
                          <a:pt x="1060" y="718"/>
                        </a:lnTo>
                        <a:lnTo>
                          <a:pt x="1060" y="720"/>
                        </a:lnTo>
                        <a:lnTo>
                          <a:pt x="1058" y="720"/>
                        </a:lnTo>
                        <a:lnTo>
                          <a:pt x="1056" y="720"/>
                        </a:lnTo>
                        <a:lnTo>
                          <a:pt x="1054" y="720"/>
                        </a:lnTo>
                        <a:lnTo>
                          <a:pt x="1052" y="720"/>
                        </a:lnTo>
                        <a:lnTo>
                          <a:pt x="1050" y="720"/>
                        </a:lnTo>
                        <a:lnTo>
                          <a:pt x="1048" y="720"/>
                        </a:lnTo>
                        <a:lnTo>
                          <a:pt x="1046" y="718"/>
                        </a:lnTo>
                        <a:lnTo>
                          <a:pt x="1046" y="716"/>
                        </a:lnTo>
                        <a:lnTo>
                          <a:pt x="1045" y="714"/>
                        </a:lnTo>
                        <a:lnTo>
                          <a:pt x="1043" y="712"/>
                        </a:lnTo>
                        <a:lnTo>
                          <a:pt x="1043" y="710"/>
                        </a:lnTo>
                        <a:lnTo>
                          <a:pt x="1043" y="708"/>
                        </a:lnTo>
                        <a:lnTo>
                          <a:pt x="1043" y="706"/>
                        </a:lnTo>
                        <a:lnTo>
                          <a:pt x="1043" y="705"/>
                        </a:lnTo>
                        <a:lnTo>
                          <a:pt x="1045" y="705"/>
                        </a:lnTo>
                        <a:lnTo>
                          <a:pt x="1045" y="703"/>
                        </a:lnTo>
                        <a:lnTo>
                          <a:pt x="1045" y="701"/>
                        </a:lnTo>
                        <a:lnTo>
                          <a:pt x="1045" y="699"/>
                        </a:lnTo>
                        <a:lnTo>
                          <a:pt x="1046" y="699"/>
                        </a:lnTo>
                        <a:lnTo>
                          <a:pt x="1046" y="697"/>
                        </a:lnTo>
                        <a:lnTo>
                          <a:pt x="1046" y="695"/>
                        </a:lnTo>
                        <a:lnTo>
                          <a:pt x="1046" y="693"/>
                        </a:lnTo>
                        <a:lnTo>
                          <a:pt x="1048" y="691"/>
                        </a:lnTo>
                        <a:lnTo>
                          <a:pt x="1048" y="689"/>
                        </a:lnTo>
                        <a:lnTo>
                          <a:pt x="1048" y="687"/>
                        </a:lnTo>
                        <a:lnTo>
                          <a:pt x="1048" y="685"/>
                        </a:lnTo>
                        <a:lnTo>
                          <a:pt x="1048" y="683"/>
                        </a:lnTo>
                        <a:lnTo>
                          <a:pt x="1050" y="680"/>
                        </a:lnTo>
                        <a:lnTo>
                          <a:pt x="1050" y="676"/>
                        </a:lnTo>
                        <a:lnTo>
                          <a:pt x="1052" y="672"/>
                        </a:lnTo>
                        <a:lnTo>
                          <a:pt x="1052" y="668"/>
                        </a:lnTo>
                        <a:lnTo>
                          <a:pt x="1052" y="664"/>
                        </a:lnTo>
                        <a:lnTo>
                          <a:pt x="1054" y="662"/>
                        </a:lnTo>
                        <a:lnTo>
                          <a:pt x="1054" y="660"/>
                        </a:lnTo>
                        <a:lnTo>
                          <a:pt x="1054" y="658"/>
                        </a:lnTo>
                        <a:lnTo>
                          <a:pt x="1054" y="657"/>
                        </a:lnTo>
                        <a:lnTo>
                          <a:pt x="1054" y="655"/>
                        </a:lnTo>
                        <a:lnTo>
                          <a:pt x="1056" y="653"/>
                        </a:lnTo>
                        <a:lnTo>
                          <a:pt x="1056" y="651"/>
                        </a:lnTo>
                        <a:lnTo>
                          <a:pt x="1056" y="649"/>
                        </a:lnTo>
                        <a:lnTo>
                          <a:pt x="1056" y="647"/>
                        </a:lnTo>
                        <a:lnTo>
                          <a:pt x="1056" y="643"/>
                        </a:lnTo>
                        <a:lnTo>
                          <a:pt x="1058" y="643"/>
                        </a:lnTo>
                        <a:lnTo>
                          <a:pt x="1058" y="641"/>
                        </a:lnTo>
                        <a:lnTo>
                          <a:pt x="1058" y="639"/>
                        </a:lnTo>
                        <a:lnTo>
                          <a:pt x="1058" y="637"/>
                        </a:lnTo>
                        <a:lnTo>
                          <a:pt x="1058" y="635"/>
                        </a:lnTo>
                        <a:lnTo>
                          <a:pt x="1058" y="633"/>
                        </a:lnTo>
                        <a:lnTo>
                          <a:pt x="1058" y="630"/>
                        </a:lnTo>
                        <a:lnTo>
                          <a:pt x="1058" y="624"/>
                        </a:lnTo>
                        <a:lnTo>
                          <a:pt x="1058" y="622"/>
                        </a:lnTo>
                        <a:lnTo>
                          <a:pt x="1058" y="620"/>
                        </a:lnTo>
                        <a:lnTo>
                          <a:pt x="1058" y="618"/>
                        </a:lnTo>
                        <a:lnTo>
                          <a:pt x="1056" y="618"/>
                        </a:lnTo>
                        <a:lnTo>
                          <a:pt x="1054" y="616"/>
                        </a:lnTo>
                        <a:lnTo>
                          <a:pt x="1054" y="614"/>
                        </a:lnTo>
                        <a:lnTo>
                          <a:pt x="1052" y="614"/>
                        </a:lnTo>
                        <a:lnTo>
                          <a:pt x="1052" y="612"/>
                        </a:lnTo>
                        <a:lnTo>
                          <a:pt x="1050" y="612"/>
                        </a:lnTo>
                        <a:lnTo>
                          <a:pt x="1050" y="610"/>
                        </a:lnTo>
                        <a:lnTo>
                          <a:pt x="1050" y="609"/>
                        </a:lnTo>
                        <a:lnTo>
                          <a:pt x="1050" y="607"/>
                        </a:lnTo>
                        <a:lnTo>
                          <a:pt x="1048" y="607"/>
                        </a:lnTo>
                        <a:lnTo>
                          <a:pt x="1048" y="605"/>
                        </a:lnTo>
                        <a:lnTo>
                          <a:pt x="1046" y="605"/>
                        </a:lnTo>
                        <a:lnTo>
                          <a:pt x="1046" y="603"/>
                        </a:lnTo>
                        <a:lnTo>
                          <a:pt x="1045" y="603"/>
                        </a:lnTo>
                        <a:lnTo>
                          <a:pt x="1045" y="601"/>
                        </a:lnTo>
                        <a:lnTo>
                          <a:pt x="1045" y="599"/>
                        </a:lnTo>
                        <a:lnTo>
                          <a:pt x="1045" y="597"/>
                        </a:lnTo>
                        <a:lnTo>
                          <a:pt x="1043" y="597"/>
                        </a:lnTo>
                        <a:lnTo>
                          <a:pt x="1045" y="597"/>
                        </a:lnTo>
                        <a:lnTo>
                          <a:pt x="1043" y="595"/>
                        </a:lnTo>
                        <a:lnTo>
                          <a:pt x="1043" y="593"/>
                        </a:lnTo>
                        <a:lnTo>
                          <a:pt x="1041" y="593"/>
                        </a:lnTo>
                        <a:lnTo>
                          <a:pt x="1039" y="593"/>
                        </a:lnTo>
                        <a:lnTo>
                          <a:pt x="1039" y="591"/>
                        </a:lnTo>
                        <a:lnTo>
                          <a:pt x="1037" y="591"/>
                        </a:lnTo>
                        <a:lnTo>
                          <a:pt x="1037" y="589"/>
                        </a:lnTo>
                        <a:lnTo>
                          <a:pt x="1037" y="587"/>
                        </a:lnTo>
                        <a:lnTo>
                          <a:pt x="1037" y="585"/>
                        </a:lnTo>
                        <a:lnTo>
                          <a:pt x="1035" y="585"/>
                        </a:lnTo>
                        <a:lnTo>
                          <a:pt x="1035" y="584"/>
                        </a:lnTo>
                        <a:lnTo>
                          <a:pt x="1035" y="582"/>
                        </a:lnTo>
                        <a:lnTo>
                          <a:pt x="1035" y="580"/>
                        </a:lnTo>
                        <a:lnTo>
                          <a:pt x="1033" y="580"/>
                        </a:lnTo>
                        <a:lnTo>
                          <a:pt x="1033" y="578"/>
                        </a:lnTo>
                        <a:lnTo>
                          <a:pt x="1033" y="576"/>
                        </a:lnTo>
                        <a:lnTo>
                          <a:pt x="1031" y="576"/>
                        </a:lnTo>
                        <a:lnTo>
                          <a:pt x="1031" y="574"/>
                        </a:lnTo>
                        <a:lnTo>
                          <a:pt x="1029" y="572"/>
                        </a:lnTo>
                        <a:lnTo>
                          <a:pt x="1027" y="570"/>
                        </a:lnTo>
                        <a:lnTo>
                          <a:pt x="1027" y="568"/>
                        </a:lnTo>
                        <a:lnTo>
                          <a:pt x="1025" y="568"/>
                        </a:lnTo>
                        <a:lnTo>
                          <a:pt x="1025" y="566"/>
                        </a:lnTo>
                        <a:lnTo>
                          <a:pt x="1023" y="566"/>
                        </a:lnTo>
                        <a:lnTo>
                          <a:pt x="1023" y="564"/>
                        </a:lnTo>
                        <a:lnTo>
                          <a:pt x="1022" y="564"/>
                        </a:lnTo>
                        <a:lnTo>
                          <a:pt x="1020" y="564"/>
                        </a:lnTo>
                        <a:lnTo>
                          <a:pt x="1020" y="562"/>
                        </a:lnTo>
                        <a:lnTo>
                          <a:pt x="1018" y="561"/>
                        </a:lnTo>
                        <a:lnTo>
                          <a:pt x="1018" y="559"/>
                        </a:lnTo>
                        <a:lnTo>
                          <a:pt x="1018" y="557"/>
                        </a:lnTo>
                        <a:lnTo>
                          <a:pt x="1016" y="557"/>
                        </a:lnTo>
                        <a:lnTo>
                          <a:pt x="1016" y="555"/>
                        </a:lnTo>
                        <a:lnTo>
                          <a:pt x="1014" y="555"/>
                        </a:lnTo>
                        <a:lnTo>
                          <a:pt x="1012" y="555"/>
                        </a:lnTo>
                        <a:lnTo>
                          <a:pt x="1012" y="553"/>
                        </a:lnTo>
                        <a:lnTo>
                          <a:pt x="1010" y="553"/>
                        </a:lnTo>
                        <a:lnTo>
                          <a:pt x="1010" y="551"/>
                        </a:lnTo>
                        <a:lnTo>
                          <a:pt x="1008" y="551"/>
                        </a:lnTo>
                        <a:lnTo>
                          <a:pt x="1006" y="551"/>
                        </a:lnTo>
                        <a:lnTo>
                          <a:pt x="1004" y="551"/>
                        </a:lnTo>
                        <a:lnTo>
                          <a:pt x="1004" y="549"/>
                        </a:lnTo>
                        <a:lnTo>
                          <a:pt x="1004" y="547"/>
                        </a:lnTo>
                        <a:lnTo>
                          <a:pt x="1004" y="545"/>
                        </a:lnTo>
                        <a:lnTo>
                          <a:pt x="1002" y="545"/>
                        </a:lnTo>
                        <a:lnTo>
                          <a:pt x="1000" y="543"/>
                        </a:lnTo>
                        <a:lnTo>
                          <a:pt x="1000" y="541"/>
                        </a:lnTo>
                        <a:lnTo>
                          <a:pt x="998" y="541"/>
                        </a:lnTo>
                        <a:lnTo>
                          <a:pt x="997" y="541"/>
                        </a:lnTo>
                        <a:lnTo>
                          <a:pt x="995" y="541"/>
                        </a:lnTo>
                        <a:lnTo>
                          <a:pt x="995" y="539"/>
                        </a:lnTo>
                        <a:lnTo>
                          <a:pt x="995" y="537"/>
                        </a:lnTo>
                        <a:lnTo>
                          <a:pt x="995" y="536"/>
                        </a:lnTo>
                        <a:lnTo>
                          <a:pt x="993" y="536"/>
                        </a:lnTo>
                        <a:lnTo>
                          <a:pt x="993" y="534"/>
                        </a:lnTo>
                        <a:lnTo>
                          <a:pt x="991" y="534"/>
                        </a:lnTo>
                        <a:lnTo>
                          <a:pt x="991" y="536"/>
                        </a:lnTo>
                        <a:lnTo>
                          <a:pt x="989" y="536"/>
                        </a:lnTo>
                        <a:lnTo>
                          <a:pt x="989" y="534"/>
                        </a:lnTo>
                        <a:lnTo>
                          <a:pt x="989" y="536"/>
                        </a:lnTo>
                        <a:lnTo>
                          <a:pt x="989" y="534"/>
                        </a:lnTo>
                        <a:lnTo>
                          <a:pt x="987" y="534"/>
                        </a:lnTo>
                        <a:lnTo>
                          <a:pt x="987" y="532"/>
                        </a:lnTo>
                        <a:lnTo>
                          <a:pt x="985" y="532"/>
                        </a:lnTo>
                        <a:lnTo>
                          <a:pt x="983" y="532"/>
                        </a:lnTo>
                        <a:lnTo>
                          <a:pt x="983" y="530"/>
                        </a:lnTo>
                        <a:lnTo>
                          <a:pt x="985" y="530"/>
                        </a:lnTo>
                        <a:lnTo>
                          <a:pt x="985" y="532"/>
                        </a:lnTo>
                        <a:lnTo>
                          <a:pt x="985" y="530"/>
                        </a:lnTo>
                        <a:lnTo>
                          <a:pt x="985" y="528"/>
                        </a:lnTo>
                        <a:lnTo>
                          <a:pt x="985" y="526"/>
                        </a:lnTo>
                        <a:lnTo>
                          <a:pt x="985" y="524"/>
                        </a:lnTo>
                        <a:lnTo>
                          <a:pt x="983" y="524"/>
                        </a:lnTo>
                        <a:lnTo>
                          <a:pt x="983" y="522"/>
                        </a:lnTo>
                        <a:lnTo>
                          <a:pt x="981" y="522"/>
                        </a:lnTo>
                        <a:lnTo>
                          <a:pt x="979" y="522"/>
                        </a:lnTo>
                        <a:lnTo>
                          <a:pt x="977" y="522"/>
                        </a:lnTo>
                        <a:lnTo>
                          <a:pt x="977" y="520"/>
                        </a:lnTo>
                        <a:lnTo>
                          <a:pt x="977" y="518"/>
                        </a:lnTo>
                        <a:lnTo>
                          <a:pt x="977" y="516"/>
                        </a:lnTo>
                        <a:lnTo>
                          <a:pt x="975" y="516"/>
                        </a:lnTo>
                        <a:lnTo>
                          <a:pt x="974" y="516"/>
                        </a:lnTo>
                        <a:lnTo>
                          <a:pt x="974" y="514"/>
                        </a:lnTo>
                        <a:lnTo>
                          <a:pt x="972" y="514"/>
                        </a:lnTo>
                        <a:lnTo>
                          <a:pt x="972" y="513"/>
                        </a:lnTo>
                        <a:lnTo>
                          <a:pt x="970" y="513"/>
                        </a:lnTo>
                        <a:lnTo>
                          <a:pt x="968" y="513"/>
                        </a:lnTo>
                        <a:lnTo>
                          <a:pt x="968" y="511"/>
                        </a:lnTo>
                        <a:lnTo>
                          <a:pt x="970" y="511"/>
                        </a:lnTo>
                        <a:lnTo>
                          <a:pt x="970" y="509"/>
                        </a:lnTo>
                        <a:lnTo>
                          <a:pt x="968" y="507"/>
                        </a:lnTo>
                        <a:lnTo>
                          <a:pt x="968" y="505"/>
                        </a:lnTo>
                        <a:lnTo>
                          <a:pt x="966" y="505"/>
                        </a:lnTo>
                        <a:lnTo>
                          <a:pt x="966" y="503"/>
                        </a:lnTo>
                        <a:lnTo>
                          <a:pt x="966" y="501"/>
                        </a:lnTo>
                        <a:lnTo>
                          <a:pt x="966" y="499"/>
                        </a:lnTo>
                        <a:lnTo>
                          <a:pt x="964" y="499"/>
                        </a:lnTo>
                        <a:lnTo>
                          <a:pt x="964" y="497"/>
                        </a:lnTo>
                        <a:lnTo>
                          <a:pt x="962" y="495"/>
                        </a:lnTo>
                        <a:lnTo>
                          <a:pt x="960" y="493"/>
                        </a:lnTo>
                        <a:lnTo>
                          <a:pt x="962" y="493"/>
                        </a:lnTo>
                        <a:lnTo>
                          <a:pt x="960" y="493"/>
                        </a:lnTo>
                        <a:lnTo>
                          <a:pt x="962" y="493"/>
                        </a:lnTo>
                        <a:lnTo>
                          <a:pt x="962" y="491"/>
                        </a:lnTo>
                        <a:lnTo>
                          <a:pt x="960" y="491"/>
                        </a:lnTo>
                        <a:lnTo>
                          <a:pt x="960" y="489"/>
                        </a:lnTo>
                        <a:lnTo>
                          <a:pt x="958" y="489"/>
                        </a:lnTo>
                        <a:lnTo>
                          <a:pt x="956" y="489"/>
                        </a:lnTo>
                        <a:lnTo>
                          <a:pt x="956" y="488"/>
                        </a:lnTo>
                        <a:lnTo>
                          <a:pt x="954" y="488"/>
                        </a:lnTo>
                        <a:lnTo>
                          <a:pt x="954" y="486"/>
                        </a:lnTo>
                        <a:lnTo>
                          <a:pt x="954" y="484"/>
                        </a:lnTo>
                        <a:lnTo>
                          <a:pt x="952" y="484"/>
                        </a:lnTo>
                        <a:lnTo>
                          <a:pt x="954" y="484"/>
                        </a:lnTo>
                        <a:lnTo>
                          <a:pt x="952" y="484"/>
                        </a:lnTo>
                        <a:lnTo>
                          <a:pt x="952" y="482"/>
                        </a:lnTo>
                        <a:lnTo>
                          <a:pt x="950" y="482"/>
                        </a:lnTo>
                        <a:lnTo>
                          <a:pt x="952" y="482"/>
                        </a:lnTo>
                        <a:lnTo>
                          <a:pt x="950" y="482"/>
                        </a:lnTo>
                        <a:lnTo>
                          <a:pt x="950" y="480"/>
                        </a:lnTo>
                        <a:lnTo>
                          <a:pt x="950" y="478"/>
                        </a:lnTo>
                        <a:lnTo>
                          <a:pt x="949" y="478"/>
                        </a:lnTo>
                        <a:lnTo>
                          <a:pt x="947" y="478"/>
                        </a:lnTo>
                        <a:lnTo>
                          <a:pt x="947" y="476"/>
                        </a:lnTo>
                        <a:lnTo>
                          <a:pt x="945" y="476"/>
                        </a:lnTo>
                        <a:lnTo>
                          <a:pt x="943" y="474"/>
                        </a:lnTo>
                        <a:lnTo>
                          <a:pt x="941" y="474"/>
                        </a:lnTo>
                        <a:lnTo>
                          <a:pt x="939" y="474"/>
                        </a:lnTo>
                        <a:lnTo>
                          <a:pt x="939" y="472"/>
                        </a:lnTo>
                        <a:lnTo>
                          <a:pt x="939" y="474"/>
                        </a:lnTo>
                        <a:lnTo>
                          <a:pt x="937" y="472"/>
                        </a:lnTo>
                        <a:lnTo>
                          <a:pt x="937" y="470"/>
                        </a:lnTo>
                        <a:lnTo>
                          <a:pt x="935" y="470"/>
                        </a:lnTo>
                        <a:lnTo>
                          <a:pt x="933" y="468"/>
                        </a:lnTo>
                        <a:lnTo>
                          <a:pt x="931" y="468"/>
                        </a:lnTo>
                        <a:lnTo>
                          <a:pt x="931" y="466"/>
                        </a:lnTo>
                        <a:lnTo>
                          <a:pt x="929" y="466"/>
                        </a:lnTo>
                        <a:lnTo>
                          <a:pt x="929" y="465"/>
                        </a:lnTo>
                        <a:lnTo>
                          <a:pt x="927" y="465"/>
                        </a:lnTo>
                        <a:lnTo>
                          <a:pt x="926" y="465"/>
                        </a:lnTo>
                        <a:lnTo>
                          <a:pt x="924" y="463"/>
                        </a:lnTo>
                        <a:lnTo>
                          <a:pt x="922" y="463"/>
                        </a:lnTo>
                        <a:lnTo>
                          <a:pt x="920" y="463"/>
                        </a:lnTo>
                        <a:lnTo>
                          <a:pt x="918" y="463"/>
                        </a:lnTo>
                        <a:lnTo>
                          <a:pt x="918" y="465"/>
                        </a:lnTo>
                        <a:lnTo>
                          <a:pt x="916" y="465"/>
                        </a:lnTo>
                        <a:lnTo>
                          <a:pt x="914" y="465"/>
                        </a:lnTo>
                        <a:lnTo>
                          <a:pt x="914" y="466"/>
                        </a:lnTo>
                        <a:lnTo>
                          <a:pt x="912" y="466"/>
                        </a:lnTo>
                        <a:lnTo>
                          <a:pt x="914" y="466"/>
                        </a:lnTo>
                        <a:lnTo>
                          <a:pt x="912" y="465"/>
                        </a:lnTo>
                        <a:lnTo>
                          <a:pt x="910" y="465"/>
                        </a:lnTo>
                        <a:lnTo>
                          <a:pt x="910" y="463"/>
                        </a:lnTo>
                        <a:lnTo>
                          <a:pt x="908" y="463"/>
                        </a:lnTo>
                        <a:lnTo>
                          <a:pt x="910" y="463"/>
                        </a:lnTo>
                        <a:lnTo>
                          <a:pt x="910" y="461"/>
                        </a:lnTo>
                        <a:lnTo>
                          <a:pt x="908" y="461"/>
                        </a:lnTo>
                        <a:lnTo>
                          <a:pt x="910" y="459"/>
                        </a:lnTo>
                        <a:lnTo>
                          <a:pt x="910" y="457"/>
                        </a:lnTo>
                        <a:lnTo>
                          <a:pt x="908" y="457"/>
                        </a:lnTo>
                        <a:lnTo>
                          <a:pt x="908" y="455"/>
                        </a:lnTo>
                        <a:lnTo>
                          <a:pt x="908" y="453"/>
                        </a:lnTo>
                        <a:lnTo>
                          <a:pt x="908" y="451"/>
                        </a:lnTo>
                        <a:lnTo>
                          <a:pt x="908" y="449"/>
                        </a:lnTo>
                        <a:lnTo>
                          <a:pt x="906" y="449"/>
                        </a:lnTo>
                        <a:lnTo>
                          <a:pt x="906" y="447"/>
                        </a:lnTo>
                        <a:lnTo>
                          <a:pt x="904" y="447"/>
                        </a:lnTo>
                        <a:lnTo>
                          <a:pt x="904" y="445"/>
                        </a:lnTo>
                        <a:lnTo>
                          <a:pt x="902" y="445"/>
                        </a:lnTo>
                        <a:lnTo>
                          <a:pt x="901" y="445"/>
                        </a:lnTo>
                        <a:lnTo>
                          <a:pt x="901" y="443"/>
                        </a:lnTo>
                        <a:lnTo>
                          <a:pt x="901" y="441"/>
                        </a:lnTo>
                        <a:lnTo>
                          <a:pt x="899" y="441"/>
                        </a:lnTo>
                        <a:lnTo>
                          <a:pt x="899" y="440"/>
                        </a:lnTo>
                        <a:lnTo>
                          <a:pt x="897" y="440"/>
                        </a:lnTo>
                        <a:lnTo>
                          <a:pt x="895" y="438"/>
                        </a:lnTo>
                        <a:lnTo>
                          <a:pt x="893" y="438"/>
                        </a:lnTo>
                        <a:lnTo>
                          <a:pt x="891" y="438"/>
                        </a:lnTo>
                        <a:lnTo>
                          <a:pt x="889" y="438"/>
                        </a:lnTo>
                        <a:lnTo>
                          <a:pt x="887" y="438"/>
                        </a:lnTo>
                        <a:lnTo>
                          <a:pt x="887" y="436"/>
                        </a:lnTo>
                        <a:lnTo>
                          <a:pt x="885" y="436"/>
                        </a:lnTo>
                        <a:lnTo>
                          <a:pt x="883" y="434"/>
                        </a:lnTo>
                        <a:lnTo>
                          <a:pt x="883" y="432"/>
                        </a:lnTo>
                        <a:lnTo>
                          <a:pt x="881" y="432"/>
                        </a:lnTo>
                        <a:lnTo>
                          <a:pt x="881" y="430"/>
                        </a:lnTo>
                        <a:lnTo>
                          <a:pt x="881" y="428"/>
                        </a:lnTo>
                        <a:lnTo>
                          <a:pt x="879" y="428"/>
                        </a:lnTo>
                        <a:lnTo>
                          <a:pt x="879" y="426"/>
                        </a:lnTo>
                        <a:lnTo>
                          <a:pt x="878" y="426"/>
                        </a:lnTo>
                        <a:lnTo>
                          <a:pt x="878" y="424"/>
                        </a:lnTo>
                        <a:lnTo>
                          <a:pt x="879" y="424"/>
                        </a:lnTo>
                        <a:lnTo>
                          <a:pt x="878" y="424"/>
                        </a:lnTo>
                        <a:lnTo>
                          <a:pt x="879" y="424"/>
                        </a:lnTo>
                        <a:lnTo>
                          <a:pt x="879" y="422"/>
                        </a:lnTo>
                        <a:lnTo>
                          <a:pt x="878" y="422"/>
                        </a:lnTo>
                        <a:lnTo>
                          <a:pt x="878" y="420"/>
                        </a:lnTo>
                        <a:lnTo>
                          <a:pt x="876" y="420"/>
                        </a:lnTo>
                        <a:lnTo>
                          <a:pt x="876" y="418"/>
                        </a:lnTo>
                        <a:lnTo>
                          <a:pt x="874" y="418"/>
                        </a:lnTo>
                        <a:lnTo>
                          <a:pt x="872" y="418"/>
                        </a:lnTo>
                        <a:lnTo>
                          <a:pt x="870" y="418"/>
                        </a:lnTo>
                        <a:lnTo>
                          <a:pt x="870" y="420"/>
                        </a:lnTo>
                        <a:lnTo>
                          <a:pt x="868" y="420"/>
                        </a:lnTo>
                        <a:lnTo>
                          <a:pt x="868" y="418"/>
                        </a:lnTo>
                        <a:lnTo>
                          <a:pt x="866" y="418"/>
                        </a:lnTo>
                        <a:lnTo>
                          <a:pt x="868" y="418"/>
                        </a:lnTo>
                        <a:lnTo>
                          <a:pt x="866" y="418"/>
                        </a:lnTo>
                        <a:lnTo>
                          <a:pt x="866" y="417"/>
                        </a:lnTo>
                        <a:lnTo>
                          <a:pt x="866" y="415"/>
                        </a:lnTo>
                        <a:lnTo>
                          <a:pt x="866" y="413"/>
                        </a:lnTo>
                        <a:lnTo>
                          <a:pt x="866" y="411"/>
                        </a:lnTo>
                        <a:lnTo>
                          <a:pt x="864" y="411"/>
                        </a:lnTo>
                        <a:lnTo>
                          <a:pt x="866" y="411"/>
                        </a:lnTo>
                        <a:lnTo>
                          <a:pt x="868" y="411"/>
                        </a:lnTo>
                        <a:lnTo>
                          <a:pt x="870" y="411"/>
                        </a:lnTo>
                        <a:lnTo>
                          <a:pt x="870" y="409"/>
                        </a:lnTo>
                        <a:lnTo>
                          <a:pt x="872" y="409"/>
                        </a:lnTo>
                        <a:lnTo>
                          <a:pt x="874" y="407"/>
                        </a:lnTo>
                        <a:lnTo>
                          <a:pt x="876" y="407"/>
                        </a:lnTo>
                        <a:lnTo>
                          <a:pt x="878" y="407"/>
                        </a:lnTo>
                        <a:lnTo>
                          <a:pt x="879" y="407"/>
                        </a:lnTo>
                        <a:lnTo>
                          <a:pt x="881" y="407"/>
                        </a:lnTo>
                        <a:lnTo>
                          <a:pt x="883" y="407"/>
                        </a:lnTo>
                        <a:lnTo>
                          <a:pt x="885" y="407"/>
                        </a:lnTo>
                        <a:lnTo>
                          <a:pt x="885" y="405"/>
                        </a:lnTo>
                        <a:lnTo>
                          <a:pt x="885" y="403"/>
                        </a:lnTo>
                        <a:lnTo>
                          <a:pt x="885" y="401"/>
                        </a:lnTo>
                        <a:lnTo>
                          <a:pt x="883" y="401"/>
                        </a:lnTo>
                        <a:lnTo>
                          <a:pt x="883" y="399"/>
                        </a:lnTo>
                        <a:lnTo>
                          <a:pt x="881" y="397"/>
                        </a:lnTo>
                        <a:lnTo>
                          <a:pt x="879" y="397"/>
                        </a:lnTo>
                        <a:lnTo>
                          <a:pt x="879" y="395"/>
                        </a:lnTo>
                        <a:lnTo>
                          <a:pt x="879" y="393"/>
                        </a:lnTo>
                        <a:lnTo>
                          <a:pt x="878" y="393"/>
                        </a:lnTo>
                        <a:lnTo>
                          <a:pt x="878" y="392"/>
                        </a:lnTo>
                        <a:lnTo>
                          <a:pt x="878" y="390"/>
                        </a:lnTo>
                        <a:lnTo>
                          <a:pt x="878" y="388"/>
                        </a:lnTo>
                        <a:lnTo>
                          <a:pt x="878" y="386"/>
                        </a:lnTo>
                        <a:lnTo>
                          <a:pt x="879" y="384"/>
                        </a:lnTo>
                        <a:lnTo>
                          <a:pt x="879" y="382"/>
                        </a:lnTo>
                        <a:lnTo>
                          <a:pt x="881" y="382"/>
                        </a:lnTo>
                        <a:lnTo>
                          <a:pt x="881" y="380"/>
                        </a:lnTo>
                        <a:lnTo>
                          <a:pt x="881" y="378"/>
                        </a:lnTo>
                        <a:lnTo>
                          <a:pt x="883" y="378"/>
                        </a:lnTo>
                        <a:lnTo>
                          <a:pt x="883" y="376"/>
                        </a:lnTo>
                        <a:lnTo>
                          <a:pt x="883" y="374"/>
                        </a:lnTo>
                        <a:lnTo>
                          <a:pt x="885" y="372"/>
                        </a:lnTo>
                        <a:lnTo>
                          <a:pt x="885" y="370"/>
                        </a:lnTo>
                        <a:lnTo>
                          <a:pt x="885" y="369"/>
                        </a:lnTo>
                        <a:lnTo>
                          <a:pt x="885" y="367"/>
                        </a:lnTo>
                        <a:lnTo>
                          <a:pt x="885" y="365"/>
                        </a:lnTo>
                        <a:lnTo>
                          <a:pt x="885" y="363"/>
                        </a:lnTo>
                        <a:lnTo>
                          <a:pt x="885" y="361"/>
                        </a:lnTo>
                        <a:lnTo>
                          <a:pt x="883" y="361"/>
                        </a:lnTo>
                        <a:lnTo>
                          <a:pt x="883" y="359"/>
                        </a:lnTo>
                        <a:lnTo>
                          <a:pt x="883" y="361"/>
                        </a:lnTo>
                        <a:lnTo>
                          <a:pt x="881" y="359"/>
                        </a:lnTo>
                        <a:lnTo>
                          <a:pt x="883" y="359"/>
                        </a:lnTo>
                        <a:lnTo>
                          <a:pt x="881" y="359"/>
                        </a:lnTo>
                        <a:lnTo>
                          <a:pt x="881" y="357"/>
                        </a:lnTo>
                        <a:lnTo>
                          <a:pt x="879" y="357"/>
                        </a:lnTo>
                        <a:lnTo>
                          <a:pt x="878" y="357"/>
                        </a:lnTo>
                        <a:lnTo>
                          <a:pt x="878" y="355"/>
                        </a:lnTo>
                        <a:lnTo>
                          <a:pt x="878" y="353"/>
                        </a:lnTo>
                        <a:lnTo>
                          <a:pt x="876" y="353"/>
                        </a:lnTo>
                        <a:lnTo>
                          <a:pt x="876" y="351"/>
                        </a:lnTo>
                        <a:lnTo>
                          <a:pt x="874" y="351"/>
                        </a:lnTo>
                        <a:lnTo>
                          <a:pt x="874" y="349"/>
                        </a:lnTo>
                        <a:lnTo>
                          <a:pt x="872" y="349"/>
                        </a:lnTo>
                        <a:lnTo>
                          <a:pt x="872" y="347"/>
                        </a:lnTo>
                        <a:lnTo>
                          <a:pt x="872" y="345"/>
                        </a:lnTo>
                        <a:lnTo>
                          <a:pt x="870" y="345"/>
                        </a:lnTo>
                        <a:lnTo>
                          <a:pt x="870" y="344"/>
                        </a:lnTo>
                        <a:lnTo>
                          <a:pt x="868" y="344"/>
                        </a:lnTo>
                        <a:lnTo>
                          <a:pt x="866" y="344"/>
                        </a:lnTo>
                        <a:lnTo>
                          <a:pt x="864" y="344"/>
                        </a:lnTo>
                        <a:lnTo>
                          <a:pt x="866" y="344"/>
                        </a:lnTo>
                        <a:lnTo>
                          <a:pt x="866" y="342"/>
                        </a:lnTo>
                        <a:lnTo>
                          <a:pt x="866" y="340"/>
                        </a:lnTo>
                        <a:lnTo>
                          <a:pt x="864" y="342"/>
                        </a:lnTo>
                        <a:lnTo>
                          <a:pt x="864" y="340"/>
                        </a:lnTo>
                        <a:lnTo>
                          <a:pt x="864" y="338"/>
                        </a:lnTo>
                        <a:lnTo>
                          <a:pt x="862" y="338"/>
                        </a:lnTo>
                        <a:lnTo>
                          <a:pt x="860" y="338"/>
                        </a:lnTo>
                        <a:lnTo>
                          <a:pt x="858" y="338"/>
                        </a:lnTo>
                        <a:lnTo>
                          <a:pt x="858" y="340"/>
                        </a:lnTo>
                        <a:lnTo>
                          <a:pt x="858" y="338"/>
                        </a:lnTo>
                        <a:lnTo>
                          <a:pt x="858" y="340"/>
                        </a:lnTo>
                        <a:lnTo>
                          <a:pt x="856" y="338"/>
                        </a:lnTo>
                        <a:lnTo>
                          <a:pt x="856" y="340"/>
                        </a:lnTo>
                        <a:lnTo>
                          <a:pt x="854" y="340"/>
                        </a:lnTo>
                        <a:lnTo>
                          <a:pt x="854" y="338"/>
                        </a:lnTo>
                        <a:lnTo>
                          <a:pt x="853" y="338"/>
                        </a:lnTo>
                        <a:lnTo>
                          <a:pt x="853" y="336"/>
                        </a:lnTo>
                        <a:lnTo>
                          <a:pt x="853" y="334"/>
                        </a:lnTo>
                        <a:lnTo>
                          <a:pt x="853" y="332"/>
                        </a:lnTo>
                        <a:lnTo>
                          <a:pt x="851" y="332"/>
                        </a:lnTo>
                        <a:lnTo>
                          <a:pt x="851" y="334"/>
                        </a:lnTo>
                        <a:lnTo>
                          <a:pt x="849" y="334"/>
                        </a:lnTo>
                        <a:lnTo>
                          <a:pt x="847" y="332"/>
                        </a:lnTo>
                        <a:lnTo>
                          <a:pt x="849" y="332"/>
                        </a:lnTo>
                        <a:lnTo>
                          <a:pt x="849" y="330"/>
                        </a:lnTo>
                        <a:lnTo>
                          <a:pt x="847" y="330"/>
                        </a:lnTo>
                        <a:lnTo>
                          <a:pt x="847" y="328"/>
                        </a:lnTo>
                        <a:lnTo>
                          <a:pt x="847" y="330"/>
                        </a:lnTo>
                        <a:lnTo>
                          <a:pt x="847" y="328"/>
                        </a:lnTo>
                        <a:lnTo>
                          <a:pt x="845" y="328"/>
                        </a:lnTo>
                        <a:lnTo>
                          <a:pt x="845" y="326"/>
                        </a:lnTo>
                        <a:lnTo>
                          <a:pt x="843" y="326"/>
                        </a:lnTo>
                        <a:lnTo>
                          <a:pt x="843" y="324"/>
                        </a:lnTo>
                        <a:lnTo>
                          <a:pt x="841" y="324"/>
                        </a:lnTo>
                        <a:lnTo>
                          <a:pt x="839" y="324"/>
                        </a:lnTo>
                        <a:lnTo>
                          <a:pt x="839" y="321"/>
                        </a:lnTo>
                        <a:lnTo>
                          <a:pt x="841" y="321"/>
                        </a:lnTo>
                        <a:lnTo>
                          <a:pt x="843" y="321"/>
                        </a:lnTo>
                        <a:lnTo>
                          <a:pt x="845" y="321"/>
                        </a:lnTo>
                        <a:lnTo>
                          <a:pt x="847" y="321"/>
                        </a:lnTo>
                        <a:lnTo>
                          <a:pt x="849" y="321"/>
                        </a:lnTo>
                        <a:lnTo>
                          <a:pt x="849" y="322"/>
                        </a:lnTo>
                        <a:lnTo>
                          <a:pt x="849" y="321"/>
                        </a:lnTo>
                        <a:lnTo>
                          <a:pt x="849" y="322"/>
                        </a:lnTo>
                        <a:lnTo>
                          <a:pt x="851" y="322"/>
                        </a:lnTo>
                        <a:lnTo>
                          <a:pt x="853" y="324"/>
                        </a:lnTo>
                        <a:lnTo>
                          <a:pt x="854" y="324"/>
                        </a:lnTo>
                        <a:lnTo>
                          <a:pt x="856" y="324"/>
                        </a:lnTo>
                        <a:lnTo>
                          <a:pt x="856" y="326"/>
                        </a:lnTo>
                        <a:lnTo>
                          <a:pt x="858" y="326"/>
                        </a:lnTo>
                        <a:lnTo>
                          <a:pt x="860" y="326"/>
                        </a:lnTo>
                        <a:lnTo>
                          <a:pt x="860" y="328"/>
                        </a:lnTo>
                        <a:lnTo>
                          <a:pt x="862" y="328"/>
                        </a:lnTo>
                        <a:lnTo>
                          <a:pt x="864" y="330"/>
                        </a:lnTo>
                        <a:lnTo>
                          <a:pt x="866" y="330"/>
                        </a:lnTo>
                        <a:lnTo>
                          <a:pt x="868" y="330"/>
                        </a:lnTo>
                        <a:lnTo>
                          <a:pt x="870" y="330"/>
                        </a:lnTo>
                        <a:lnTo>
                          <a:pt x="870" y="332"/>
                        </a:lnTo>
                        <a:lnTo>
                          <a:pt x="872" y="332"/>
                        </a:lnTo>
                        <a:lnTo>
                          <a:pt x="874" y="334"/>
                        </a:lnTo>
                        <a:lnTo>
                          <a:pt x="874" y="336"/>
                        </a:lnTo>
                        <a:lnTo>
                          <a:pt x="876" y="336"/>
                        </a:lnTo>
                        <a:lnTo>
                          <a:pt x="878" y="336"/>
                        </a:lnTo>
                        <a:lnTo>
                          <a:pt x="879" y="336"/>
                        </a:lnTo>
                        <a:lnTo>
                          <a:pt x="881" y="336"/>
                        </a:lnTo>
                        <a:lnTo>
                          <a:pt x="883" y="334"/>
                        </a:lnTo>
                        <a:lnTo>
                          <a:pt x="885" y="332"/>
                        </a:lnTo>
                        <a:lnTo>
                          <a:pt x="887" y="332"/>
                        </a:lnTo>
                        <a:lnTo>
                          <a:pt x="887" y="330"/>
                        </a:lnTo>
                        <a:lnTo>
                          <a:pt x="889" y="328"/>
                        </a:lnTo>
                        <a:lnTo>
                          <a:pt x="891" y="326"/>
                        </a:lnTo>
                        <a:lnTo>
                          <a:pt x="891" y="324"/>
                        </a:lnTo>
                        <a:lnTo>
                          <a:pt x="893" y="322"/>
                        </a:lnTo>
                        <a:lnTo>
                          <a:pt x="895" y="321"/>
                        </a:lnTo>
                        <a:lnTo>
                          <a:pt x="895" y="317"/>
                        </a:lnTo>
                        <a:lnTo>
                          <a:pt x="897" y="317"/>
                        </a:lnTo>
                        <a:lnTo>
                          <a:pt x="897" y="315"/>
                        </a:lnTo>
                        <a:lnTo>
                          <a:pt x="897" y="313"/>
                        </a:lnTo>
                        <a:lnTo>
                          <a:pt x="897" y="311"/>
                        </a:lnTo>
                        <a:lnTo>
                          <a:pt x="899" y="311"/>
                        </a:lnTo>
                        <a:lnTo>
                          <a:pt x="899" y="309"/>
                        </a:lnTo>
                        <a:lnTo>
                          <a:pt x="899" y="307"/>
                        </a:lnTo>
                        <a:lnTo>
                          <a:pt x="901" y="307"/>
                        </a:lnTo>
                        <a:lnTo>
                          <a:pt x="902" y="307"/>
                        </a:lnTo>
                        <a:lnTo>
                          <a:pt x="901" y="307"/>
                        </a:lnTo>
                        <a:lnTo>
                          <a:pt x="902" y="309"/>
                        </a:lnTo>
                        <a:lnTo>
                          <a:pt x="902" y="307"/>
                        </a:lnTo>
                        <a:lnTo>
                          <a:pt x="902" y="305"/>
                        </a:lnTo>
                        <a:lnTo>
                          <a:pt x="901" y="305"/>
                        </a:lnTo>
                        <a:lnTo>
                          <a:pt x="901" y="303"/>
                        </a:lnTo>
                        <a:lnTo>
                          <a:pt x="902" y="301"/>
                        </a:lnTo>
                        <a:lnTo>
                          <a:pt x="902" y="299"/>
                        </a:lnTo>
                        <a:lnTo>
                          <a:pt x="904" y="299"/>
                        </a:lnTo>
                        <a:lnTo>
                          <a:pt x="904" y="297"/>
                        </a:lnTo>
                        <a:lnTo>
                          <a:pt x="904" y="296"/>
                        </a:lnTo>
                        <a:lnTo>
                          <a:pt x="904" y="294"/>
                        </a:lnTo>
                        <a:lnTo>
                          <a:pt x="906" y="294"/>
                        </a:lnTo>
                        <a:lnTo>
                          <a:pt x="906" y="292"/>
                        </a:lnTo>
                        <a:lnTo>
                          <a:pt x="906" y="290"/>
                        </a:lnTo>
                        <a:lnTo>
                          <a:pt x="906" y="288"/>
                        </a:lnTo>
                        <a:lnTo>
                          <a:pt x="906" y="286"/>
                        </a:lnTo>
                        <a:lnTo>
                          <a:pt x="906" y="284"/>
                        </a:lnTo>
                        <a:lnTo>
                          <a:pt x="906" y="282"/>
                        </a:lnTo>
                        <a:lnTo>
                          <a:pt x="906" y="280"/>
                        </a:lnTo>
                        <a:lnTo>
                          <a:pt x="906" y="278"/>
                        </a:lnTo>
                        <a:lnTo>
                          <a:pt x="906" y="276"/>
                        </a:lnTo>
                        <a:lnTo>
                          <a:pt x="904" y="276"/>
                        </a:lnTo>
                        <a:lnTo>
                          <a:pt x="904" y="274"/>
                        </a:lnTo>
                        <a:lnTo>
                          <a:pt x="904" y="273"/>
                        </a:lnTo>
                        <a:lnTo>
                          <a:pt x="902" y="274"/>
                        </a:lnTo>
                        <a:lnTo>
                          <a:pt x="902" y="273"/>
                        </a:lnTo>
                        <a:lnTo>
                          <a:pt x="901" y="273"/>
                        </a:lnTo>
                        <a:lnTo>
                          <a:pt x="901" y="274"/>
                        </a:lnTo>
                        <a:lnTo>
                          <a:pt x="901" y="273"/>
                        </a:lnTo>
                        <a:lnTo>
                          <a:pt x="901" y="271"/>
                        </a:lnTo>
                        <a:lnTo>
                          <a:pt x="901" y="273"/>
                        </a:lnTo>
                        <a:lnTo>
                          <a:pt x="902" y="273"/>
                        </a:lnTo>
                        <a:lnTo>
                          <a:pt x="902" y="271"/>
                        </a:lnTo>
                        <a:lnTo>
                          <a:pt x="902" y="269"/>
                        </a:lnTo>
                        <a:lnTo>
                          <a:pt x="901" y="269"/>
                        </a:lnTo>
                        <a:lnTo>
                          <a:pt x="902" y="269"/>
                        </a:lnTo>
                        <a:lnTo>
                          <a:pt x="902" y="267"/>
                        </a:lnTo>
                        <a:lnTo>
                          <a:pt x="901" y="267"/>
                        </a:lnTo>
                        <a:lnTo>
                          <a:pt x="899" y="267"/>
                        </a:lnTo>
                        <a:lnTo>
                          <a:pt x="901" y="269"/>
                        </a:lnTo>
                        <a:lnTo>
                          <a:pt x="901" y="267"/>
                        </a:lnTo>
                        <a:lnTo>
                          <a:pt x="901" y="269"/>
                        </a:lnTo>
                        <a:lnTo>
                          <a:pt x="899" y="269"/>
                        </a:lnTo>
                        <a:lnTo>
                          <a:pt x="899" y="267"/>
                        </a:lnTo>
                        <a:lnTo>
                          <a:pt x="901" y="267"/>
                        </a:lnTo>
                        <a:lnTo>
                          <a:pt x="899" y="265"/>
                        </a:lnTo>
                        <a:lnTo>
                          <a:pt x="901" y="267"/>
                        </a:lnTo>
                        <a:lnTo>
                          <a:pt x="901" y="265"/>
                        </a:lnTo>
                        <a:lnTo>
                          <a:pt x="899" y="265"/>
                        </a:lnTo>
                        <a:lnTo>
                          <a:pt x="897" y="265"/>
                        </a:lnTo>
                        <a:lnTo>
                          <a:pt x="895" y="265"/>
                        </a:lnTo>
                        <a:lnTo>
                          <a:pt x="895" y="267"/>
                        </a:lnTo>
                        <a:lnTo>
                          <a:pt x="897" y="267"/>
                        </a:lnTo>
                        <a:lnTo>
                          <a:pt x="895" y="267"/>
                        </a:lnTo>
                        <a:lnTo>
                          <a:pt x="895" y="269"/>
                        </a:lnTo>
                        <a:lnTo>
                          <a:pt x="897" y="267"/>
                        </a:lnTo>
                        <a:lnTo>
                          <a:pt x="897" y="269"/>
                        </a:lnTo>
                        <a:lnTo>
                          <a:pt x="897" y="271"/>
                        </a:lnTo>
                        <a:lnTo>
                          <a:pt x="899" y="273"/>
                        </a:lnTo>
                        <a:lnTo>
                          <a:pt x="897" y="273"/>
                        </a:lnTo>
                        <a:lnTo>
                          <a:pt x="897" y="271"/>
                        </a:lnTo>
                        <a:lnTo>
                          <a:pt x="895" y="269"/>
                        </a:lnTo>
                        <a:lnTo>
                          <a:pt x="895" y="267"/>
                        </a:lnTo>
                        <a:lnTo>
                          <a:pt x="893" y="267"/>
                        </a:lnTo>
                        <a:lnTo>
                          <a:pt x="893" y="265"/>
                        </a:lnTo>
                        <a:lnTo>
                          <a:pt x="891" y="265"/>
                        </a:lnTo>
                        <a:lnTo>
                          <a:pt x="889" y="265"/>
                        </a:lnTo>
                        <a:lnTo>
                          <a:pt x="887" y="265"/>
                        </a:lnTo>
                        <a:lnTo>
                          <a:pt x="885" y="265"/>
                        </a:lnTo>
                        <a:lnTo>
                          <a:pt x="883" y="265"/>
                        </a:lnTo>
                        <a:lnTo>
                          <a:pt x="883" y="263"/>
                        </a:lnTo>
                        <a:lnTo>
                          <a:pt x="883" y="265"/>
                        </a:lnTo>
                        <a:lnTo>
                          <a:pt x="883" y="263"/>
                        </a:lnTo>
                        <a:lnTo>
                          <a:pt x="881" y="263"/>
                        </a:lnTo>
                        <a:lnTo>
                          <a:pt x="881" y="265"/>
                        </a:lnTo>
                        <a:lnTo>
                          <a:pt x="881" y="263"/>
                        </a:lnTo>
                        <a:lnTo>
                          <a:pt x="879" y="263"/>
                        </a:lnTo>
                        <a:lnTo>
                          <a:pt x="879" y="265"/>
                        </a:lnTo>
                        <a:lnTo>
                          <a:pt x="881" y="265"/>
                        </a:lnTo>
                        <a:lnTo>
                          <a:pt x="879" y="265"/>
                        </a:lnTo>
                        <a:lnTo>
                          <a:pt x="879" y="263"/>
                        </a:lnTo>
                        <a:lnTo>
                          <a:pt x="878" y="263"/>
                        </a:lnTo>
                        <a:lnTo>
                          <a:pt x="878" y="265"/>
                        </a:lnTo>
                        <a:lnTo>
                          <a:pt x="878" y="263"/>
                        </a:lnTo>
                        <a:lnTo>
                          <a:pt x="876" y="263"/>
                        </a:lnTo>
                        <a:lnTo>
                          <a:pt x="876" y="261"/>
                        </a:lnTo>
                        <a:lnTo>
                          <a:pt x="874" y="261"/>
                        </a:lnTo>
                        <a:lnTo>
                          <a:pt x="872" y="259"/>
                        </a:lnTo>
                        <a:lnTo>
                          <a:pt x="872" y="257"/>
                        </a:lnTo>
                        <a:lnTo>
                          <a:pt x="870" y="257"/>
                        </a:lnTo>
                        <a:lnTo>
                          <a:pt x="870" y="255"/>
                        </a:lnTo>
                        <a:lnTo>
                          <a:pt x="868" y="255"/>
                        </a:lnTo>
                        <a:lnTo>
                          <a:pt x="868" y="253"/>
                        </a:lnTo>
                        <a:lnTo>
                          <a:pt x="866" y="253"/>
                        </a:lnTo>
                        <a:lnTo>
                          <a:pt x="866" y="251"/>
                        </a:lnTo>
                        <a:lnTo>
                          <a:pt x="864" y="249"/>
                        </a:lnTo>
                        <a:lnTo>
                          <a:pt x="862" y="249"/>
                        </a:lnTo>
                        <a:lnTo>
                          <a:pt x="862" y="248"/>
                        </a:lnTo>
                        <a:lnTo>
                          <a:pt x="860" y="248"/>
                        </a:lnTo>
                        <a:lnTo>
                          <a:pt x="858" y="248"/>
                        </a:lnTo>
                        <a:lnTo>
                          <a:pt x="860" y="248"/>
                        </a:lnTo>
                        <a:lnTo>
                          <a:pt x="858" y="246"/>
                        </a:lnTo>
                        <a:lnTo>
                          <a:pt x="858" y="248"/>
                        </a:lnTo>
                        <a:lnTo>
                          <a:pt x="858" y="249"/>
                        </a:lnTo>
                        <a:lnTo>
                          <a:pt x="860" y="249"/>
                        </a:lnTo>
                        <a:lnTo>
                          <a:pt x="858" y="249"/>
                        </a:lnTo>
                        <a:lnTo>
                          <a:pt x="858" y="248"/>
                        </a:lnTo>
                        <a:lnTo>
                          <a:pt x="856" y="248"/>
                        </a:lnTo>
                        <a:lnTo>
                          <a:pt x="856" y="246"/>
                        </a:lnTo>
                        <a:lnTo>
                          <a:pt x="854" y="246"/>
                        </a:lnTo>
                        <a:lnTo>
                          <a:pt x="853" y="246"/>
                        </a:lnTo>
                        <a:lnTo>
                          <a:pt x="853" y="244"/>
                        </a:lnTo>
                        <a:lnTo>
                          <a:pt x="851" y="244"/>
                        </a:lnTo>
                        <a:lnTo>
                          <a:pt x="849" y="244"/>
                        </a:lnTo>
                        <a:lnTo>
                          <a:pt x="847" y="244"/>
                        </a:lnTo>
                        <a:lnTo>
                          <a:pt x="845" y="244"/>
                        </a:lnTo>
                        <a:lnTo>
                          <a:pt x="843" y="244"/>
                        </a:lnTo>
                        <a:lnTo>
                          <a:pt x="841" y="244"/>
                        </a:lnTo>
                        <a:lnTo>
                          <a:pt x="839" y="244"/>
                        </a:lnTo>
                        <a:lnTo>
                          <a:pt x="837" y="244"/>
                        </a:lnTo>
                        <a:lnTo>
                          <a:pt x="837" y="242"/>
                        </a:lnTo>
                        <a:lnTo>
                          <a:pt x="835" y="242"/>
                        </a:lnTo>
                        <a:lnTo>
                          <a:pt x="835" y="240"/>
                        </a:lnTo>
                        <a:lnTo>
                          <a:pt x="833" y="240"/>
                        </a:lnTo>
                        <a:lnTo>
                          <a:pt x="833" y="238"/>
                        </a:lnTo>
                        <a:lnTo>
                          <a:pt x="833" y="236"/>
                        </a:lnTo>
                        <a:lnTo>
                          <a:pt x="833" y="234"/>
                        </a:lnTo>
                        <a:lnTo>
                          <a:pt x="833" y="232"/>
                        </a:lnTo>
                        <a:lnTo>
                          <a:pt x="833" y="230"/>
                        </a:lnTo>
                        <a:lnTo>
                          <a:pt x="831" y="228"/>
                        </a:lnTo>
                        <a:lnTo>
                          <a:pt x="833" y="226"/>
                        </a:lnTo>
                        <a:lnTo>
                          <a:pt x="833" y="225"/>
                        </a:lnTo>
                        <a:lnTo>
                          <a:pt x="833" y="223"/>
                        </a:lnTo>
                        <a:lnTo>
                          <a:pt x="831" y="221"/>
                        </a:lnTo>
                        <a:lnTo>
                          <a:pt x="831" y="217"/>
                        </a:lnTo>
                        <a:lnTo>
                          <a:pt x="830" y="217"/>
                        </a:lnTo>
                        <a:lnTo>
                          <a:pt x="831" y="217"/>
                        </a:lnTo>
                        <a:lnTo>
                          <a:pt x="830" y="215"/>
                        </a:lnTo>
                        <a:lnTo>
                          <a:pt x="828" y="211"/>
                        </a:lnTo>
                        <a:lnTo>
                          <a:pt x="828" y="209"/>
                        </a:lnTo>
                        <a:lnTo>
                          <a:pt x="826" y="209"/>
                        </a:lnTo>
                        <a:lnTo>
                          <a:pt x="826" y="207"/>
                        </a:lnTo>
                        <a:lnTo>
                          <a:pt x="826" y="209"/>
                        </a:lnTo>
                        <a:lnTo>
                          <a:pt x="826" y="207"/>
                        </a:lnTo>
                        <a:lnTo>
                          <a:pt x="824" y="207"/>
                        </a:lnTo>
                        <a:lnTo>
                          <a:pt x="822" y="207"/>
                        </a:lnTo>
                        <a:lnTo>
                          <a:pt x="822" y="205"/>
                        </a:lnTo>
                        <a:lnTo>
                          <a:pt x="820" y="205"/>
                        </a:lnTo>
                        <a:lnTo>
                          <a:pt x="818" y="205"/>
                        </a:lnTo>
                        <a:lnTo>
                          <a:pt x="816" y="205"/>
                        </a:lnTo>
                        <a:lnTo>
                          <a:pt x="814" y="205"/>
                        </a:lnTo>
                        <a:lnTo>
                          <a:pt x="812" y="203"/>
                        </a:lnTo>
                        <a:lnTo>
                          <a:pt x="810" y="203"/>
                        </a:lnTo>
                        <a:lnTo>
                          <a:pt x="808" y="203"/>
                        </a:lnTo>
                        <a:lnTo>
                          <a:pt x="806" y="203"/>
                        </a:lnTo>
                        <a:lnTo>
                          <a:pt x="805" y="203"/>
                        </a:lnTo>
                        <a:lnTo>
                          <a:pt x="805" y="205"/>
                        </a:lnTo>
                        <a:lnTo>
                          <a:pt x="803" y="205"/>
                        </a:lnTo>
                        <a:lnTo>
                          <a:pt x="801" y="203"/>
                        </a:lnTo>
                        <a:lnTo>
                          <a:pt x="801" y="205"/>
                        </a:lnTo>
                        <a:lnTo>
                          <a:pt x="799" y="205"/>
                        </a:lnTo>
                        <a:lnTo>
                          <a:pt x="797" y="205"/>
                        </a:lnTo>
                        <a:lnTo>
                          <a:pt x="795" y="205"/>
                        </a:lnTo>
                        <a:lnTo>
                          <a:pt x="793" y="205"/>
                        </a:lnTo>
                        <a:lnTo>
                          <a:pt x="793" y="203"/>
                        </a:lnTo>
                        <a:lnTo>
                          <a:pt x="791" y="203"/>
                        </a:lnTo>
                        <a:lnTo>
                          <a:pt x="791" y="202"/>
                        </a:lnTo>
                        <a:lnTo>
                          <a:pt x="789" y="202"/>
                        </a:lnTo>
                        <a:lnTo>
                          <a:pt x="787" y="202"/>
                        </a:lnTo>
                        <a:lnTo>
                          <a:pt x="787" y="200"/>
                        </a:lnTo>
                        <a:lnTo>
                          <a:pt x="785" y="200"/>
                        </a:lnTo>
                        <a:lnTo>
                          <a:pt x="785" y="202"/>
                        </a:lnTo>
                        <a:lnTo>
                          <a:pt x="783" y="202"/>
                        </a:lnTo>
                        <a:lnTo>
                          <a:pt x="783" y="200"/>
                        </a:lnTo>
                        <a:lnTo>
                          <a:pt x="783" y="198"/>
                        </a:lnTo>
                        <a:lnTo>
                          <a:pt x="782" y="198"/>
                        </a:lnTo>
                        <a:lnTo>
                          <a:pt x="783" y="198"/>
                        </a:lnTo>
                        <a:lnTo>
                          <a:pt x="782" y="198"/>
                        </a:lnTo>
                        <a:lnTo>
                          <a:pt x="780" y="196"/>
                        </a:lnTo>
                        <a:lnTo>
                          <a:pt x="780" y="194"/>
                        </a:lnTo>
                        <a:lnTo>
                          <a:pt x="778" y="194"/>
                        </a:lnTo>
                        <a:lnTo>
                          <a:pt x="778" y="192"/>
                        </a:lnTo>
                        <a:lnTo>
                          <a:pt x="778" y="190"/>
                        </a:lnTo>
                        <a:lnTo>
                          <a:pt x="776" y="190"/>
                        </a:lnTo>
                        <a:lnTo>
                          <a:pt x="774" y="190"/>
                        </a:lnTo>
                        <a:lnTo>
                          <a:pt x="774" y="188"/>
                        </a:lnTo>
                        <a:lnTo>
                          <a:pt x="772" y="188"/>
                        </a:lnTo>
                        <a:lnTo>
                          <a:pt x="772" y="186"/>
                        </a:lnTo>
                        <a:lnTo>
                          <a:pt x="770" y="186"/>
                        </a:lnTo>
                        <a:lnTo>
                          <a:pt x="770" y="184"/>
                        </a:lnTo>
                        <a:lnTo>
                          <a:pt x="770" y="182"/>
                        </a:lnTo>
                        <a:lnTo>
                          <a:pt x="768" y="182"/>
                        </a:lnTo>
                        <a:lnTo>
                          <a:pt x="770" y="180"/>
                        </a:lnTo>
                        <a:lnTo>
                          <a:pt x="768" y="180"/>
                        </a:lnTo>
                        <a:lnTo>
                          <a:pt x="768" y="178"/>
                        </a:lnTo>
                        <a:lnTo>
                          <a:pt x="766" y="178"/>
                        </a:lnTo>
                        <a:lnTo>
                          <a:pt x="766" y="177"/>
                        </a:lnTo>
                        <a:lnTo>
                          <a:pt x="766" y="175"/>
                        </a:lnTo>
                        <a:lnTo>
                          <a:pt x="766" y="173"/>
                        </a:lnTo>
                        <a:lnTo>
                          <a:pt x="768" y="173"/>
                        </a:lnTo>
                        <a:lnTo>
                          <a:pt x="766" y="171"/>
                        </a:lnTo>
                        <a:lnTo>
                          <a:pt x="768" y="171"/>
                        </a:lnTo>
                        <a:lnTo>
                          <a:pt x="766" y="171"/>
                        </a:lnTo>
                        <a:lnTo>
                          <a:pt x="766" y="169"/>
                        </a:lnTo>
                        <a:lnTo>
                          <a:pt x="768" y="169"/>
                        </a:lnTo>
                        <a:lnTo>
                          <a:pt x="768" y="167"/>
                        </a:lnTo>
                        <a:lnTo>
                          <a:pt x="768" y="165"/>
                        </a:lnTo>
                        <a:lnTo>
                          <a:pt x="770" y="165"/>
                        </a:lnTo>
                        <a:lnTo>
                          <a:pt x="770" y="163"/>
                        </a:lnTo>
                        <a:lnTo>
                          <a:pt x="770" y="161"/>
                        </a:lnTo>
                        <a:lnTo>
                          <a:pt x="770" y="159"/>
                        </a:lnTo>
                        <a:lnTo>
                          <a:pt x="770" y="157"/>
                        </a:lnTo>
                        <a:lnTo>
                          <a:pt x="768" y="155"/>
                        </a:lnTo>
                        <a:lnTo>
                          <a:pt x="768" y="154"/>
                        </a:lnTo>
                        <a:lnTo>
                          <a:pt x="768" y="152"/>
                        </a:lnTo>
                        <a:lnTo>
                          <a:pt x="766" y="152"/>
                        </a:lnTo>
                        <a:lnTo>
                          <a:pt x="766" y="150"/>
                        </a:lnTo>
                        <a:lnTo>
                          <a:pt x="768" y="150"/>
                        </a:lnTo>
                        <a:lnTo>
                          <a:pt x="768" y="148"/>
                        </a:lnTo>
                        <a:lnTo>
                          <a:pt x="770" y="148"/>
                        </a:lnTo>
                        <a:lnTo>
                          <a:pt x="778" y="144"/>
                        </a:lnTo>
                        <a:lnTo>
                          <a:pt x="780" y="144"/>
                        </a:lnTo>
                        <a:lnTo>
                          <a:pt x="782" y="142"/>
                        </a:lnTo>
                        <a:lnTo>
                          <a:pt x="789" y="138"/>
                        </a:lnTo>
                        <a:lnTo>
                          <a:pt x="799" y="134"/>
                        </a:lnTo>
                        <a:lnTo>
                          <a:pt x="806" y="130"/>
                        </a:lnTo>
                        <a:lnTo>
                          <a:pt x="810" y="129"/>
                        </a:lnTo>
                        <a:lnTo>
                          <a:pt x="814" y="127"/>
                        </a:lnTo>
                        <a:lnTo>
                          <a:pt x="826" y="123"/>
                        </a:lnTo>
                        <a:lnTo>
                          <a:pt x="843" y="115"/>
                        </a:lnTo>
                        <a:lnTo>
                          <a:pt x="856" y="107"/>
                        </a:lnTo>
                        <a:lnTo>
                          <a:pt x="866" y="104"/>
                        </a:lnTo>
                        <a:lnTo>
                          <a:pt x="870" y="102"/>
                        </a:lnTo>
                        <a:lnTo>
                          <a:pt x="874" y="100"/>
                        </a:lnTo>
                        <a:lnTo>
                          <a:pt x="876" y="100"/>
                        </a:lnTo>
                        <a:lnTo>
                          <a:pt x="878" y="98"/>
                        </a:lnTo>
                        <a:lnTo>
                          <a:pt x="879" y="98"/>
                        </a:lnTo>
                        <a:lnTo>
                          <a:pt x="881" y="98"/>
                        </a:lnTo>
                        <a:lnTo>
                          <a:pt x="881" y="96"/>
                        </a:lnTo>
                        <a:lnTo>
                          <a:pt x="883" y="96"/>
                        </a:lnTo>
                        <a:lnTo>
                          <a:pt x="885" y="96"/>
                        </a:lnTo>
                        <a:lnTo>
                          <a:pt x="885" y="94"/>
                        </a:lnTo>
                        <a:lnTo>
                          <a:pt x="887" y="94"/>
                        </a:lnTo>
                        <a:lnTo>
                          <a:pt x="889" y="94"/>
                        </a:lnTo>
                        <a:lnTo>
                          <a:pt x="889" y="92"/>
                        </a:lnTo>
                        <a:lnTo>
                          <a:pt x="891" y="92"/>
                        </a:lnTo>
                        <a:lnTo>
                          <a:pt x="893" y="92"/>
                        </a:lnTo>
                        <a:lnTo>
                          <a:pt x="895" y="90"/>
                        </a:lnTo>
                        <a:lnTo>
                          <a:pt x="897" y="90"/>
                        </a:lnTo>
                        <a:lnTo>
                          <a:pt x="899" y="90"/>
                        </a:lnTo>
                        <a:lnTo>
                          <a:pt x="899" y="88"/>
                        </a:lnTo>
                        <a:lnTo>
                          <a:pt x="901" y="88"/>
                        </a:lnTo>
                        <a:lnTo>
                          <a:pt x="902" y="88"/>
                        </a:lnTo>
                        <a:lnTo>
                          <a:pt x="902" y="86"/>
                        </a:lnTo>
                        <a:lnTo>
                          <a:pt x="904" y="86"/>
                        </a:lnTo>
                        <a:lnTo>
                          <a:pt x="906" y="86"/>
                        </a:lnTo>
                        <a:lnTo>
                          <a:pt x="906" y="84"/>
                        </a:lnTo>
                        <a:lnTo>
                          <a:pt x="908" y="84"/>
                        </a:lnTo>
                        <a:lnTo>
                          <a:pt x="910" y="84"/>
                        </a:lnTo>
                        <a:lnTo>
                          <a:pt x="910" y="82"/>
                        </a:lnTo>
                        <a:lnTo>
                          <a:pt x="912" y="82"/>
                        </a:lnTo>
                        <a:lnTo>
                          <a:pt x="914" y="82"/>
                        </a:lnTo>
                        <a:lnTo>
                          <a:pt x="914" y="81"/>
                        </a:lnTo>
                        <a:lnTo>
                          <a:pt x="916" y="81"/>
                        </a:lnTo>
                        <a:lnTo>
                          <a:pt x="918" y="81"/>
                        </a:lnTo>
                        <a:lnTo>
                          <a:pt x="920" y="79"/>
                        </a:lnTo>
                        <a:lnTo>
                          <a:pt x="922" y="79"/>
                        </a:lnTo>
                        <a:lnTo>
                          <a:pt x="924" y="79"/>
                        </a:lnTo>
                        <a:lnTo>
                          <a:pt x="924" y="77"/>
                        </a:lnTo>
                        <a:lnTo>
                          <a:pt x="926" y="77"/>
                        </a:lnTo>
                        <a:lnTo>
                          <a:pt x="927" y="77"/>
                        </a:lnTo>
                        <a:lnTo>
                          <a:pt x="927" y="75"/>
                        </a:lnTo>
                        <a:lnTo>
                          <a:pt x="929" y="75"/>
                        </a:lnTo>
                        <a:lnTo>
                          <a:pt x="931" y="75"/>
                        </a:lnTo>
                        <a:lnTo>
                          <a:pt x="931" y="73"/>
                        </a:lnTo>
                        <a:lnTo>
                          <a:pt x="933" y="73"/>
                        </a:lnTo>
                        <a:lnTo>
                          <a:pt x="935" y="73"/>
                        </a:lnTo>
                        <a:lnTo>
                          <a:pt x="935" y="71"/>
                        </a:lnTo>
                        <a:lnTo>
                          <a:pt x="937" y="71"/>
                        </a:lnTo>
                        <a:lnTo>
                          <a:pt x="939" y="71"/>
                        </a:lnTo>
                        <a:lnTo>
                          <a:pt x="941" y="69"/>
                        </a:lnTo>
                        <a:lnTo>
                          <a:pt x="943" y="69"/>
                        </a:lnTo>
                        <a:lnTo>
                          <a:pt x="945" y="67"/>
                        </a:lnTo>
                        <a:lnTo>
                          <a:pt x="947" y="67"/>
                        </a:lnTo>
                        <a:lnTo>
                          <a:pt x="949" y="67"/>
                        </a:lnTo>
                        <a:lnTo>
                          <a:pt x="950" y="67"/>
                        </a:lnTo>
                        <a:lnTo>
                          <a:pt x="952" y="67"/>
                        </a:lnTo>
                        <a:lnTo>
                          <a:pt x="952" y="69"/>
                        </a:lnTo>
                        <a:lnTo>
                          <a:pt x="954" y="69"/>
                        </a:lnTo>
                        <a:lnTo>
                          <a:pt x="956" y="69"/>
                        </a:lnTo>
                        <a:lnTo>
                          <a:pt x="958" y="69"/>
                        </a:lnTo>
                        <a:lnTo>
                          <a:pt x="960" y="69"/>
                        </a:lnTo>
                        <a:lnTo>
                          <a:pt x="962" y="69"/>
                        </a:lnTo>
                        <a:lnTo>
                          <a:pt x="964" y="69"/>
                        </a:lnTo>
                        <a:lnTo>
                          <a:pt x="966" y="69"/>
                        </a:lnTo>
                        <a:lnTo>
                          <a:pt x="968" y="69"/>
                        </a:lnTo>
                        <a:lnTo>
                          <a:pt x="970" y="69"/>
                        </a:lnTo>
                        <a:lnTo>
                          <a:pt x="972" y="69"/>
                        </a:lnTo>
                        <a:lnTo>
                          <a:pt x="974" y="69"/>
                        </a:lnTo>
                        <a:lnTo>
                          <a:pt x="975" y="69"/>
                        </a:lnTo>
                        <a:lnTo>
                          <a:pt x="977" y="69"/>
                        </a:lnTo>
                        <a:lnTo>
                          <a:pt x="979" y="69"/>
                        </a:lnTo>
                        <a:lnTo>
                          <a:pt x="981" y="69"/>
                        </a:lnTo>
                        <a:lnTo>
                          <a:pt x="983" y="69"/>
                        </a:lnTo>
                        <a:lnTo>
                          <a:pt x="985" y="69"/>
                        </a:lnTo>
                        <a:lnTo>
                          <a:pt x="987" y="69"/>
                        </a:lnTo>
                        <a:lnTo>
                          <a:pt x="989" y="69"/>
                        </a:lnTo>
                        <a:lnTo>
                          <a:pt x="991" y="69"/>
                        </a:lnTo>
                        <a:lnTo>
                          <a:pt x="993" y="69"/>
                        </a:lnTo>
                        <a:lnTo>
                          <a:pt x="995" y="69"/>
                        </a:lnTo>
                        <a:lnTo>
                          <a:pt x="997" y="69"/>
                        </a:lnTo>
                        <a:lnTo>
                          <a:pt x="998" y="69"/>
                        </a:lnTo>
                        <a:lnTo>
                          <a:pt x="1000" y="69"/>
                        </a:lnTo>
                        <a:lnTo>
                          <a:pt x="1002" y="69"/>
                        </a:lnTo>
                        <a:lnTo>
                          <a:pt x="1004" y="69"/>
                        </a:lnTo>
                        <a:lnTo>
                          <a:pt x="1006" y="71"/>
                        </a:lnTo>
                        <a:lnTo>
                          <a:pt x="1008" y="71"/>
                        </a:lnTo>
                        <a:lnTo>
                          <a:pt x="1010" y="71"/>
                        </a:lnTo>
                        <a:lnTo>
                          <a:pt x="1012" y="71"/>
                        </a:lnTo>
                        <a:lnTo>
                          <a:pt x="1014" y="71"/>
                        </a:lnTo>
                        <a:lnTo>
                          <a:pt x="1016" y="71"/>
                        </a:lnTo>
                        <a:lnTo>
                          <a:pt x="1018" y="71"/>
                        </a:lnTo>
                        <a:lnTo>
                          <a:pt x="1020" y="71"/>
                        </a:lnTo>
                        <a:lnTo>
                          <a:pt x="1022" y="71"/>
                        </a:lnTo>
                        <a:lnTo>
                          <a:pt x="1023" y="71"/>
                        </a:lnTo>
                        <a:lnTo>
                          <a:pt x="1025" y="71"/>
                        </a:lnTo>
                        <a:lnTo>
                          <a:pt x="1027" y="71"/>
                        </a:lnTo>
                        <a:lnTo>
                          <a:pt x="1029" y="71"/>
                        </a:lnTo>
                        <a:lnTo>
                          <a:pt x="1031" y="71"/>
                        </a:lnTo>
                        <a:lnTo>
                          <a:pt x="1033" y="71"/>
                        </a:lnTo>
                        <a:lnTo>
                          <a:pt x="1035" y="71"/>
                        </a:lnTo>
                        <a:lnTo>
                          <a:pt x="1037" y="71"/>
                        </a:lnTo>
                        <a:lnTo>
                          <a:pt x="1039" y="71"/>
                        </a:lnTo>
                        <a:lnTo>
                          <a:pt x="1041" y="71"/>
                        </a:lnTo>
                        <a:lnTo>
                          <a:pt x="1043" y="71"/>
                        </a:lnTo>
                        <a:lnTo>
                          <a:pt x="1045" y="71"/>
                        </a:lnTo>
                        <a:lnTo>
                          <a:pt x="1046" y="71"/>
                        </a:lnTo>
                        <a:lnTo>
                          <a:pt x="1048" y="71"/>
                        </a:lnTo>
                        <a:lnTo>
                          <a:pt x="1050" y="71"/>
                        </a:lnTo>
                        <a:lnTo>
                          <a:pt x="1052" y="71"/>
                        </a:lnTo>
                        <a:lnTo>
                          <a:pt x="1054" y="71"/>
                        </a:lnTo>
                        <a:lnTo>
                          <a:pt x="1056" y="71"/>
                        </a:lnTo>
                        <a:lnTo>
                          <a:pt x="1058" y="73"/>
                        </a:lnTo>
                        <a:lnTo>
                          <a:pt x="1060" y="73"/>
                        </a:lnTo>
                        <a:lnTo>
                          <a:pt x="1062" y="73"/>
                        </a:lnTo>
                        <a:lnTo>
                          <a:pt x="1064" y="73"/>
                        </a:lnTo>
                        <a:lnTo>
                          <a:pt x="1066" y="73"/>
                        </a:lnTo>
                        <a:lnTo>
                          <a:pt x="1068" y="73"/>
                        </a:lnTo>
                        <a:lnTo>
                          <a:pt x="1070" y="73"/>
                        </a:lnTo>
                        <a:lnTo>
                          <a:pt x="1071" y="73"/>
                        </a:lnTo>
                        <a:lnTo>
                          <a:pt x="1073" y="73"/>
                        </a:lnTo>
                        <a:lnTo>
                          <a:pt x="1075" y="73"/>
                        </a:lnTo>
                        <a:lnTo>
                          <a:pt x="1077" y="73"/>
                        </a:lnTo>
                        <a:lnTo>
                          <a:pt x="1079" y="73"/>
                        </a:lnTo>
                        <a:lnTo>
                          <a:pt x="1081" y="73"/>
                        </a:lnTo>
                        <a:lnTo>
                          <a:pt x="1083" y="73"/>
                        </a:lnTo>
                        <a:lnTo>
                          <a:pt x="1085" y="73"/>
                        </a:lnTo>
                        <a:lnTo>
                          <a:pt x="1087" y="73"/>
                        </a:lnTo>
                        <a:lnTo>
                          <a:pt x="1089" y="73"/>
                        </a:lnTo>
                        <a:lnTo>
                          <a:pt x="1091" y="73"/>
                        </a:lnTo>
                        <a:lnTo>
                          <a:pt x="1093" y="73"/>
                        </a:lnTo>
                        <a:lnTo>
                          <a:pt x="1094" y="73"/>
                        </a:lnTo>
                        <a:lnTo>
                          <a:pt x="1096" y="73"/>
                        </a:lnTo>
                        <a:lnTo>
                          <a:pt x="1098" y="73"/>
                        </a:lnTo>
                        <a:lnTo>
                          <a:pt x="1100" y="73"/>
                        </a:lnTo>
                        <a:lnTo>
                          <a:pt x="1102" y="73"/>
                        </a:lnTo>
                        <a:lnTo>
                          <a:pt x="1104" y="73"/>
                        </a:lnTo>
                        <a:lnTo>
                          <a:pt x="1106" y="73"/>
                        </a:lnTo>
                        <a:lnTo>
                          <a:pt x="1108" y="73"/>
                        </a:lnTo>
                        <a:lnTo>
                          <a:pt x="1108" y="75"/>
                        </a:lnTo>
                        <a:lnTo>
                          <a:pt x="1110" y="75"/>
                        </a:lnTo>
                        <a:lnTo>
                          <a:pt x="1112" y="75"/>
                        </a:lnTo>
                        <a:lnTo>
                          <a:pt x="1114" y="75"/>
                        </a:lnTo>
                        <a:lnTo>
                          <a:pt x="1116" y="75"/>
                        </a:lnTo>
                        <a:lnTo>
                          <a:pt x="1118" y="75"/>
                        </a:lnTo>
                        <a:lnTo>
                          <a:pt x="1119" y="75"/>
                        </a:lnTo>
                        <a:lnTo>
                          <a:pt x="1121" y="75"/>
                        </a:lnTo>
                        <a:lnTo>
                          <a:pt x="1123" y="75"/>
                        </a:lnTo>
                        <a:lnTo>
                          <a:pt x="1125" y="75"/>
                        </a:lnTo>
                        <a:lnTo>
                          <a:pt x="1127" y="75"/>
                        </a:lnTo>
                        <a:lnTo>
                          <a:pt x="1129" y="75"/>
                        </a:lnTo>
                        <a:lnTo>
                          <a:pt x="1131" y="75"/>
                        </a:lnTo>
                        <a:lnTo>
                          <a:pt x="1133" y="75"/>
                        </a:lnTo>
                        <a:lnTo>
                          <a:pt x="1135" y="75"/>
                        </a:lnTo>
                        <a:lnTo>
                          <a:pt x="1137" y="75"/>
                        </a:lnTo>
                        <a:lnTo>
                          <a:pt x="1139" y="75"/>
                        </a:lnTo>
                        <a:lnTo>
                          <a:pt x="1141" y="75"/>
                        </a:lnTo>
                        <a:lnTo>
                          <a:pt x="1142" y="73"/>
                        </a:lnTo>
                        <a:lnTo>
                          <a:pt x="1144" y="73"/>
                        </a:lnTo>
                        <a:lnTo>
                          <a:pt x="1144" y="71"/>
                        </a:lnTo>
                        <a:lnTo>
                          <a:pt x="1146" y="71"/>
                        </a:lnTo>
                        <a:lnTo>
                          <a:pt x="1148" y="71"/>
                        </a:lnTo>
                        <a:lnTo>
                          <a:pt x="1148" y="69"/>
                        </a:lnTo>
                        <a:lnTo>
                          <a:pt x="1150" y="69"/>
                        </a:lnTo>
                        <a:lnTo>
                          <a:pt x="1152" y="69"/>
                        </a:lnTo>
                        <a:lnTo>
                          <a:pt x="1152" y="67"/>
                        </a:lnTo>
                        <a:lnTo>
                          <a:pt x="1154" y="67"/>
                        </a:lnTo>
                        <a:lnTo>
                          <a:pt x="1156" y="67"/>
                        </a:lnTo>
                        <a:lnTo>
                          <a:pt x="1156" y="65"/>
                        </a:lnTo>
                        <a:lnTo>
                          <a:pt x="1158" y="65"/>
                        </a:lnTo>
                        <a:lnTo>
                          <a:pt x="1160" y="65"/>
                        </a:lnTo>
                        <a:lnTo>
                          <a:pt x="1160" y="63"/>
                        </a:lnTo>
                        <a:lnTo>
                          <a:pt x="1162" y="63"/>
                        </a:lnTo>
                        <a:lnTo>
                          <a:pt x="1162" y="61"/>
                        </a:lnTo>
                        <a:lnTo>
                          <a:pt x="1164" y="61"/>
                        </a:lnTo>
                        <a:lnTo>
                          <a:pt x="1166" y="61"/>
                        </a:lnTo>
                        <a:lnTo>
                          <a:pt x="1166" y="59"/>
                        </a:lnTo>
                        <a:lnTo>
                          <a:pt x="1167" y="59"/>
                        </a:lnTo>
                        <a:lnTo>
                          <a:pt x="1169" y="59"/>
                        </a:lnTo>
                        <a:lnTo>
                          <a:pt x="1169" y="58"/>
                        </a:lnTo>
                        <a:lnTo>
                          <a:pt x="1171" y="58"/>
                        </a:lnTo>
                        <a:lnTo>
                          <a:pt x="1173" y="58"/>
                        </a:lnTo>
                        <a:lnTo>
                          <a:pt x="1173" y="56"/>
                        </a:lnTo>
                        <a:lnTo>
                          <a:pt x="1175" y="56"/>
                        </a:lnTo>
                        <a:lnTo>
                          <a:pt x="1177" y="54"/>
                        </a:lnTo>
                        <a:lnTo>
                          <a:pt x="1179" y="54"/>
                        </a:lnTo>
                        <a:lnTo>
                          <a:pt x="1181" y="52"/>
                        </a:lnTo>
                        <a:lnTo>
                          <a:pt x="1183" y="52"/>
                        </a:lnTo>
                        <a:lnTo>
                          <a:pt x="1183" y="50"/>
                        </a:lnTo>
                        <a:lnTo>
                          <a:pt x="1185" y="50"/>
                        </a:lnTo>
                        <a:lnTo>
                          <a:pt x="1187" y="50"/>
                        </a:lnTo>
                        <a:lnTo>
                          <a:pt x="1187" y="48"/>
                        </a:lnTo>
                        <a:lnTo>
                          <a:pt x="1189" y="48"/>
                        </a:lnTo>
                        <a:lnTo>
                          <a:pt x="1191" y="48"/>
                        </a:lnTo>
                        <a:lnTo>
                          <a:pt x="1191" y="46"/>
                        </a:lnTo>
                        <a:lnTo>
                          <a:pt x="1192" y="46"/>
                        </a:lnTo>
                        <a:lnTo>
                          <a:pt x="1194" y="46"/>
                        </a:lnTo>
                        <a:lnTo>
                          <a:pt x="1194" y="44"/>
                        </a:lnTo>
                        <a:lnTo>
                          <a:pt x="1196" y="44"/>
                        </a:lnTo>
                        <a:lnTo>
                          <a:pt x="1198" y="42"/>
                        </a:lnTo>
                        <a:lnTo>
                          <a:pt x="1200" y="42"/>
                        </a:lnTo>
                        <a:lnTo>
                          <a:pt x="1202" y="40"/>
                        </a:lnTo>
                        <a:lnTo>
                          <a:pt x="1204" y="40"/>
                        </a:lnTo>
                        <a:lnTo>
                          <a:pt x="1204" y="38"/>
                        </a:lnTo>
                        <a:lnTo>
                          <a:pt x="1206" y="38"/>
                        </a:lnTo>
                        <a:lnTo>
                          <a:pt x="1208" y="38"/>
                        </a:lnTo>
                        <a:lnTo>
                          <a:pt x="1208" y="36"/>
                        </a:lnTo>
                        <a:lnTo>
                          <a:pt x="1210" y="36"/>
                        </a:lnTo>
                        <a:lnTo>
                          <a:pt x="1212" y="36"/>
                        </a:lnTo>
                        <a:lnTo>
                          <a:pt x="1212" y="34"/>
                        </a:lnTo>
                        <a:lnTo>
                          <a:pt x="1214" y="34"/>
                        </a:lnTo>
                        <a:lnTo>
                          <a:pt x="1215" y="34"/>
                        </a:lnTo>
                        <a:lnTo>
                          <a:pt x="1215" y="33"/>
                        </a:lnTo>
                        <a:lnTo>
                          <a:pt x="1217" y="33"/>
                        </a:lnTo>
                        <a:lnTo>
                          <a:pt x="1219" y="31"/>
                        </a:lnTo>
                        <a:lnTo>
                          <a:pt x="1221" y="31"/>
                        </a:lnTo>
                        <a:lnTo>
                          <a:pt x="1223" y="29"/>
                        </a:lnTo>
                        <a:lnTo>
                          <a:pt x="1225" y="29"/>
                        </a:lnTo>
                        <a:lnTo>
                          <a:pt x="1225" y="27"/>
                        </a:lnTo>
                        <a:lnTo>
                          <a:pt x="1227" y="27"/>
                        </a:lnTo>
                        <a:lnTo>
                          <a:pt x="1229" y="27"/>
                        </a:lnTo>
                        <a:lnTo>
                          <a:pt x="1229" y="25"/>
                        </a:lnTo>
                        <a:lnTo>
                          <a:pt x="1231" y="25"/>
                        </a:lnTo>
                        <a:lnTo>
                          <a:pt x="1233" y="25"/>
                        </a:lnTo>
                        <a:lnTo>
                          <a:pt x="1233" y="23"/>
                        </a:lnTo>
                        <a:lnTo>
                          <a:pt x="1235" y="23"/>
                        </a:lnTo>
                        <a:lnTo>
                          <a:pt x="1237" y="23"/>
                        </a:lnTo>
                        <a:lnTo>
                          <a:pt x="1237" y="21"/>
                        </a:lnTo>
                        <a:lnTo>
                          <a:pt x="1239" y="21"/>
                        </a:lnTo>
                        <a:lnTo>
                          <a:pt x="1240" y="19"/>
                        </a:lnTo>
                        <a:lnTo>
                          <a:pt x="1242" y="19"/>
                        </a:lnTo>
                        <a:lnTo>
                          <a:pt x="1242" y="17"/>
                        </a:lnTo>
                        <a:lnTo>
                          <a:pt x="1244" y="17"/>
                        </a:lnTo>
                        <a:lnTo>
                          <a:pt x="1246" y="17"/>
                        </a:lnTo>
                        <a:lnTo>
                          <a:pt x="1246" y="15"/>
                        </a:lnTo>
                        <a:lnTo>
                          <a:pt x="1248" y="15"/>
                        </a:lnTo>
                        <a:lnTo>
                          <a:pt x="1250" y="15"/>
                        </a:lnTo>
                        <a:lnTo>
                          <a:pt x="1250" y="13"/>
                        </a:lnTo>
                        <a:lnTo>
                          <a:pt x="1252" y="13"/>
                        </a:lnTo>
                        <a:lnTo>
                          <a:pt x="1254" y="13"/>
                        </a:lnTo>
                        <a:lnTo>
                          <a:pt x="1254" y="11"/>
                        </a:lnTo>
                        <a:lnTo>
                          <a:pt x="1256" y="11"/>
                        </a:lnTo>
                        <a:lnTo>
                          <a:pt x="1258" y="10"/>
                        </a:lnTo>
                        <a:lnTo>
                          <a:pt x="1260" y="10"/>
                        </a:lnTo>
                        <a:lnTo>
                          <a:pt x="1262" y="8"/>
                        </a:lnTo>
                        <a:lnTo>
                          <a:pt x="1263" y="8"/>
                        </a:lnTo>
                        <a:lnTo>
                          <a:pt x="1263" y="6"/>
                        </a:lnTo>
                        <a:lnTo>
                          <a:pt x="1265" y="6"/>
                        </a:lnTo>
                        <a:lnTo>
                          <a:pt x="1267" y="6"/>
                        </a:lnTo>
                        <a:lnTo>
                          <a:pt x="1267" y="4"/>
                        </a:lnTo>
                        <a:lnTo>
                          <a:pt x="1269" y="4"/>
                        </a:lnTo>
                        <a:lnTo>
                          <a:pt x="1271" y="4"/>
                        </a:lnTo>
                        <a:lnTo>
                          <a:pt x="1271" y="2"/>
                        </a:lnTo>
                        <a:lnTo>
                          <a:pt x="1273" y="2"/>
                        </a:lnTo>
                        <a:lnTo>
                          <a:pt x="1275" y="2"/>
                        </a:lnTo>
                        <a:lnTo>
                          <a:pt x="1275" y="0"/>
                        </a:lnTo>
                        <a:lnTo>
                          <a:pt x="1277" y="0"/>
                        </a:lnTo>
                        <a:lnTo>
                          <a:pt x="1279" y="25"/>
                        </a:lnTo>
                        <a:lnTo>
                          <a:pt x="1279" y="31"/>
                        </a:lnTo>
                        <a:lnTo>
                          <a:pt x="1279" y="33"/>
                        </a:lnTo>
                        <a:lnTo>
                          <a:pt x="1281" y="46"/>
                        </a:lnTo>
                        <a:lnTo>
                          <a:pt x="1281" y="59"/>
                        </a:lnTo>
                        <a:close/>
                      </a:path>
                    </a:pathLst>
                  </a:custGeom>
                  <a:solidFill>
                    <a:srgbClr val="C3B996"/>
                  </a:solidFill>
                  <a:ln w="9525" cmpd="sng">
                    <a:solidFill>
                      <a:srgbClr val="FFFFFF"/>
                    </a:solidFill>
                    <a:prstDash val="solid"/>
                    <a:round/>
                    <a:headEnd/>
                    <a:tailEnd/>
                  </a:ln>
                  <a:effectLst>
                    <a:outerShdw dist="28398" dir="6993903" algn="ctr" rotWithShape="0">
                      <a:srgbClr val="B2B2B2">
                        <a:alpha val="50000"/>
                      </a:srgbClr>
                    </a:outerShdw>
                  </a:effectLst>
                </p:spPr>
                <p:txBody>
                  <a:bodyPr/>
                  <a:lstStyle/>
                  <a:p>
                    <a:endParaRPr lang="zh-CN" altLang="en-US" kern="0">
                      <a:solidFill>
                        <a:sysClr val="windowText" lastClr="000000"/>
                      </a:solidFill>
                    </a:endParaRPr>
                  </a:p>
                </p:txBody>
              </p:sp>
            </p:grpSp>
          </p:grpSp>
        </p:grpSp>
        <p:cxnSp>
          <p:nvCxnSpPr>
            <p:cNvPr id="178" name="肘形连接符 94"/>
            <p:cNvCxnSpPr>
              <a:stCxn id="180" idx="1"/>
              <a:endCxn id="183" idx="0"/>
            </p:cNvCxnSpPr>
            <p:nvPr/>
          </p:nvCxnSpPr>
          <p:spPr>
            <a:xfrm rot="10800000" flipV="1">
              <a:off x="4783236" y="2619698"/>
              <a:ext cx="954212" cy="297191"/>
            </a:xfrm>
            <a:prstGeom prst="bentConnector2">
              <a:avLst/>
            </a:prstGeom>
            <a:noFill/>
            <a:ln w="9525">
              <a:solidFill>
                <a:schemeClr val="accent2"/>
              </a:solidFill>
              <a:prstDash val="sysDash"/>
              <a:miter lim="800000"/>
              <a:headEnd/>
              <a:tailEnd/>
            </a:ln>
          </p:spPr>
        </p:cxnSp>
        <p:grpSp>
          <p:nvGrpSpPr>
            <p:cNvPr id="179" name="组合 95"/>
            <p:cNvGrpSpPr/>
            <p:nvPr/>
          </p:nvGrpSpPr>
          <p:grpSpPr>
            <a:xfrm>
              <a:off x="5737448" y="1821232"/>
              <a:ext cx="2017544" cy="1415309"/>
              <a:chOff x="416520" y="4774171"/>
              <a:chExt cx="2109658" cy="1479927"/>
            </a:xfrm>
          </p:grpSpPr>
          <p:sp>
            <p:nvSpPr>
              <p:cNvPr id="180" name="圆角矩形 179"/>
              <p:cNvSpPr/>
              <p:nvPr/>
            </p:nvSpPr>
            <p:spPr>
              <a:xfrm>
                <a:off x="416520" y="4964087"/>
                <a:ext cx="2109658" cy="1290011"/>
              </a:xfrm>
              <a:prstGeom prst="roundRect">
                <a:avLst>
                  <a:gd name="adj" fmla="val 11361"/>
                </a:avLst>
              </a:prstGeom>
              <a:noFill/>
              <a:ln w="9525">
                <a:solidFill>
                  <a:schemeClr val="bg1">
                    <a:lumMod val="65000"/>
                  </a:schemeClr>
                </a:solidFill>
                <a:prstDash val="sysDash"/>
                <a:miter lim="800000"/>
                <a:headEnd/>
                <a:tailEnd/>
              </a:ln>
            </p:spPr>
            <p:txBody>
              <a:bodyPr wrap="none" lIns="91405" tIns="45703" rIns="91405" bIns="45703" anchor="ctr"/>
              <a:lstStyle/>
              <a:p>
                <a:pPr defTabSz="913706">
                  <a:defRPr/>
                </a:pPr>
                <a:r>
                  <a:rPr lang="en-US" altLang="zh-CN" kern="0" dirty="0">
                    <a:solidFill>
                      <a:sysClr val="windowText" lastClr="000000"/>
                    </a:solidFill>
                    <a:latin typeface="Calibri" pitchFamily="34" charset="0"/>
                    <a:ea typeface="微软雅黑" pitchFamily="34" charset="-122"/>
                    <a:cs typeface="Calibri" pitchFamily="34" charset="0"/>
                  </a:rPr>
                  <a:t>          </a:t>
                </a:r>
                <a:endParaRPr lang="zh-CN" altLang="en-US" kern="0" dirty="0">
                  <a:solidFill>
                    <a:sysClr val="windowText" lastClr="000000"/>
                  </a:solidFill>
                  <a:latin typeface="Calibri" pitchFamily="34" charset="0"/>
                  <a:ea typeface="微软雅黑" pitchFamily="34" charset="-122"/>
                  <a:cs typeface="Calibri" pitchFamily="34" charset="0"/>
                </a:endParaRPr>
              </a:p>
            </p:txBody>
          </p:sp>
          <p:sp>
            <p:nvSpPr>
              <p:cNvPr id="181" name="圆角矩形 180"/>
              <p:cNvSpPr/>
              <p:nvPr/>
            </p:nvSpPr>
            <p:spPr>
              <a:xfrm>
                <a:off x="680339" y="4774171"/>
                <a:ext cx="1582020" cy="422783"/>
              </a:xfrm>
              <a:prstGeom prst="roundRect">
                <a:avLst>
                  <a:gd name="adj" fmla="val 50000"/>
                </a:avLst>
              </a:prstGeom>
              <a:solidFill>
                <a:schemeClr val="bg1">
                  <a:lumMod val="75000"/>
                </a:schemeClr>
              </a:solidFill>
              <a:ln w="190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 lIns="0" tIns="45703" rIns="0" bIns="45703" anchor="ctr" anchorCtr="1"/>
              <a:lstStyle/>
              <a:p>
                <a:r>
                  <a:rPr lang="zh-CN" altLang="zh-CN" sz="1600" dirty="0">
                    <a:solidFill>
                      <a:srgbClr val="000000"/>
                    </a:solidFill>
                  </a:rPr>
                  <a:t>Mexicali</a:t>
                </a:r>
                <a:endParaRPr lang="zh-CN" altLang="zh-CN" sz="1600" dirty="0"/>
              </a:p>
            </p:txBody>
          </p:sp>
          <p:sp>
            <p:nvSpPr>
              <p:cNvPr id="182" name="Text Box 16"/>
              <p:cNvSpPr txBox="1">
                <a:spLocks noChangeArrowheads="1"/>
              </p:cNvSpPr>
              <p:nvPr/>
            </p:nvSpPr>
            <p:spPr bwMode="auto">
              <a:xfrm>
                <a:off x="481277" y="5301819"/>
                <a:ext cx="1978393" cy="829073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marL="117475" indent="-117475">
                  <a:lnSpc>
                    <a:spcPct val="114000"/>
                  </a:lnSpc>
                  <a:buClr>
                    <a:schemeClr val="bg1">
                      <a:lumMod val="50000"/>
                    </a:schemeClr>
                  </a:buClr>
                  <a:buSzPct val="50000"/>
                  <a:buFont typeface="Wingdings" pitchFamily="2" charset="2"/>
                  <a:buChar char="l"/>
                </a:pPr>
                <a:r>
                  <a:rPr lang="en-US" altLang="zh-CN" sz="1400" dirty="0" smtClean="0">
                    <a:latin typeface="Calibri" pitchFamily="34" charset="0"/>
                    <a:cs typeface="Calibri" pitchFamily="34" charset="0"/>
                  </a:rPr>
                  <a:t>Text in here</a:t>
                </a:r>
              </a:p>
              <a:p>
                <a:pPr marL="117475" indent="-117475">
                  <a:lnSpc>
                    <a:spcPct val="114000"/>
                  </a:lnSpc>
                  <a:buClr>
                    <a:schemeClr val="bg1">
                      <a:lumMod val="50000"/>
                    </a:schemeClr>
                  </a:buClr>
                  <a:buSzPct val="50000"/>
                  <a:buFont typeface="Wingdings" pitchFamily="2" charset="2"/>
                  <a:buChar char="l"/>
                </a:pPr>
                <a:r>
                  <a:rPr lang="en-US" altLang="zh-CN" sz="1400" dirty="0">
                    <a:latin typeface="Calibri" pitchFamily="34" charset="0"/>
                    <a:cs typeface="Calibri" pitchFamily="34" charset="0"/>
                  </a:rPr>
                  <a:t>Text in here</a:t>
                </a:r>
              </a:p>
              <a:p>
                <a:pPr marL="117475" indent="-117475">
                  <a:lnSpc>
                    <a:spcPct val="114000"/>
                  </a:lnSpc>
                  <a:buClr>
                    <a:schemeClr val="bg1">
                      <a:lumMod val="50000"/>
                    </a:schemeClr>
                  </a:buClr>
                  <a:buSzPct val="50000"/>
                  <a:buFont typeface="Wingdings" pitchFamily="2" charset="2"/>
                  <a:buChar char="l"/>
                </a:pPr>
                <a:r>
                  <a:rPr lang="en-US" altLang="zh-CN" sz="1400" dirty="0">
                    <a:latin typeface="Calibri" pitchFamily="34" charset="0"/>
                    <a:cs typeface="Calibri" pitchFamily="34" charset="0"/>
                  </a:rPr>
                  <a:t>Text in </a:t>
                </a:r>
                <a:r>
                  <a:rPr lang="en-US" altLang="zh-CN" sz="1400" dirty="0" smtClean="0">
                    <a:latin typeface="Calibri" pitchFamily="34" charset="0"/>
                    <a:cs typeface="Calibri" pitchFamily="34" charset="0"/>
                  </a:rPr>
                  <a:t>here</a:t>
                </a:r>
                <a:endParaRPr lang="en-US" altLang="zh-CN" sz="1400" dirty="0">
                  <a:latin typeface="Calibri" pitchFamily="34" charset="0"/>
                  <a:cs typeface="Calibri" pitchFamily="34" charset="0"/>
                </a:endParaRPr>
              </a:p>
            </p:txBody>
          </p:sp>
        </p:grpSp>
        <p:sp>
          <p:nvSpPr>
            <p:cNvPr id="183" name="Oval 25"/>
            <p:cNvSpPr>
              <a:spLocks noChangeArrowheads="1"/>
            </p:cNvSpPr>
            <p:nvPr/>
          </p:nvSpPr>
          <p:spPr bwMode="gray">
            <a:xfrm>
              <a:off x="4731201" y="2916890"/>
              <a:ext cx="104069" cy="104070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bg1"/>
              </a:solidFill>
              <a:round/>
              <a:headEnd/>
              <a:tailEnd/>
            </a:ln>
            <a:effectLst>
              <a:outerShdw dist="35921" dir="2700000" sx="66000" sy="66000" algn="ctr" rotWithShape="0">
                <a:srgbClr val="1C1C1C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zh-CN" altLang="en-US" kern="0" dirty="0">
                <a:solidFill>
                  <a:sysClr val="windowText" lastClr="000000"/>
                </a:solidFill>
                <a:latin typeface="Calibri" pitchFamily="34" charset="0"/>
              </a:endParaRPr>
            </a:p>
          </p:txBody>
        </p:sp>
        <p:cxnSp>
          <p:nvCxnSpPr>
            <p:cNvPr id="184" name="肘形连接符 94"/>
            <p:cNvCxnSpPr>
              <a:stCxn id="186" idx="1"/>
              <a:endCxn id="189" idx="0"/>
            </p:cNvCxnSpPr>
            <p:nvPr/>
          </p:nvCxnSpPr>
          <p:spPr>
            <a:xfrm rot="10800000" flipV="1">
              <a:off x="5137964" y="4305624"/>
              <a:ext cx="1323385" cy="207638"/>
            </a:xfrm>
            <a:prstGeom prst="bentConnector2">
              <a:avLst/>
            </a:prstGeom>
            <a:noFill/>
            <a:ln w="9525">
              <a:solidFill>
                <a:schemeClr val="accent2"/>
              </a:solidFill>
              <a:prstDash val="sysDash"/>
              <a:miter lim="800000"/>
              <a:headEnd/>
              <a:tailEnd/>
            </a:ln>
          </p:spPr>
        </p:cxnSp>
        <p:grpSp>
          <p:nvGrpSpPr>
            <p:cNvPr id="185" name="组合 95"/>
            <p:cNvGrpSpPr/>
            <p:nvPr/>
          </p:nvGrpSpPr>
          <p:grpSpPr>
            <a:xfrm>
              <a:off x="6461348" y="3507157"/>
              <a:ext cx="2017544" cy="1415309"/>
              <a:chOff x="416520" y="4774171"/>
              <a:chExt cx="2109658" cy="1479927"/>
            </a:xfrm>
          </p:grpSpPr>
          <p:sp>
            <p:nvSpPr>
              <p:cNvPr id="186" name="圆角矩形 185"/>
              <p:cNvSpPr/>
              <p:nvPr/>
            </p:nvSpPr>
            <p:spPr>
              <a:xfrm>
                <a:off x="416520" y="4964087"/>
                <a:ext cx="2109658" cy="1290011"/>
              </a:xfrm>
              <a:prstGeom prst="roundRect">
                <a:avLst>
                  <a:gd name="adj" fmla="val 11361"/>
                </a:avLst>
              </a:prstGeom>
              <a:noFill/>
              <a:ln w="9525">
                <a:solidFill>
                  <a:schemeClr val="bg1">
                    <a:lumMod val="65000"/>
                  </a:schemeClr>
                </a:solidFill>
                <a:prstDash val="sysDash"/>
                <a:miter lim="800000"/>
                <a:headEnd/>
                <a:tailEnd/>
              </a:ln>
            </p:spPr>
            <p:txBody>
              <a:bodyPr wrap="none" lIns="91405" tIns="45703" rIns="91405" bIns="45703" anchor="ctr"/>
              <a:lstStyle/>
              <a:p>
                <a:pPr defTabSz="913706">
                  <a:defRPr/>
                </a:pPr>
                <a:r>
                  <a:rPr lang="en-US" altLang="zh-CN" kern="0" dirty="0">
                    <a:solidFill>
                      <a:sysClr val="windowText" lastClr="000000"/>
                    </a:solidFill>
                    <a:latin typeface="Calibri" pitchFamily="34" charset="0"/>
                    <a:ea typeface="微软雅黑" pitchFamily="34" charset="-122"/>
                    <a:cs typeface="Calibri" pitchFamily="34" charset="0"/>
                  </a:rPr>
                  <a:t>          </a:t>
                </a:r>
                <a:endParaRPr lang="zh-CN" altLang="en-US" kern="0" dirty="0">
                  <a:solidFill>
                    <a:sysClr val="windowText" lastClr="000000"/>
                  </a:solidFill>
                  <a:latin typeface="Calibri" pitchFamily="34" charset="0"/>
                  <a:ea typeface="微软雅黑" pitchFamily="34" charset="-122"/>
                  <a:cs typeface="Calibri" pitchFamily="34" charset="0"/>
                </a:endParaRPr>
              </a:p>
            </p:txBody>
          </p:sp>
          <p:sp>
            <p:nvSpPr>
              <p:cNvPr id="187" name="圆角矩形 186"/>
              <p:cNvSpPr/>
              <p:nvPr/>
            </p:nvSpPr>
            <p:spPr>
              <a:xfrm>
                <a:off x="680339" y="4774171"/>
                <a:ext cx="1582020" cy="422783"/>
              </a:xfrm>
              <a:prstGeom prst="roundRect">
                <a:avLst>
                  <a:gd name="adj" fmla="val 50000"/>
                </a:avLst>
              </a:prstGeom>
              <a:solidFill>
                <a:schemeClr val="bg1">
                  <a:lumMod val="75000"/>
                </a:schemeClr>
              </a:solidFill>
              <a:ln w="190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 lIns="0" tIns="45703" rIns="0" bIns="45703" anchor="ctr" anchorCtr="1"/>
              <a:lstStyle/>
              <a:p>
                <a:r>
                  <a:rPr lang="zh-CN" altLang="zh-CN" sz="1600" dirty="0">
                    <a:solidFill>
                      <a:srgbClr val="000000"/>
                    </a:solidFill>
                  </a:rPr>
                  <a:t>Ensenada</a:t>
                </a:r>
                <a:endParaRPr lang="zh-CN" altLang="zh-CN" sz="1600" dirty="0"/>
              </a:p>
            </p:txBody>
          </p:sp>
          <p:sp>
            <p:nvSpPr>
              <p:cNvPr id="188" name="Text Box 16"/>
              <p:cNvSpPr txBox="1">
                <a:spLocks noChangeArrowheads="1"/>
              </p:cNvSpPr>
              <p:nvPr/>
            </p:nvSpPr>
            <p:spPr bwMode="auto">
              <a:xfrm>
                <a:off x="481277" y="5301819"/>
                <a:ext cx="1978393" cy="829073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marL="117475" indent="-117475">
                  <a:lnSpc>
                    <a:spcPct val="114000"/>
                  </a:lnSpc>
                  <a:buClr>
                    <a:schemeClr val="bg1">
                      <a:lumMod val="50000"/>
                    </a:schemeClr>
                  </a:buClr>
                  <a:buSzPct val="50000"/>
                  <a:buFont typeface="Wingdings" pitchFamily="2" charset="2"/>
                  <a:buChar char="l"/>
                </a:pPr>
                <a:r>
                  <a:rPr lang="en-US" altLang="zh-CN" sz="1400" dirty="0" smtClean="0">
                    <a:latin typeface="Calibri" pitchFamily="34" charset="0"/>
                    <a:cs typeface="Calibri" pitchFamily="34" charset="0"/>
                  </a:rPr>
                  <a:t>Text in here</a:t>
                </a:r>
              </a:p>
              <a:p>
                <a:pPr marL="117475" indent="-117475">
                  <a:lnSpc>
                    <a:spcPct val="114000"/>
                  </a:lnSpc>
                  <a:buClr>
                    <a:schemeClr val="bg1">
                      <a:lumMod val="50000"/>
                    </a:schemeClr>
                  </a:buClr>
                  <a:buSzPct val="50000"/>
                  <a:buFont typeface="Wingdings" pitchFamily="2" charset="2"/>
                  <a:buChar char="l"/>
                </a:pPr>
                <a:r>
                  <a:rPr lang="en-US" altLang="zh-CN" sz="1400" dirty="0">
                    <a:latin typeface="Calibri" pitchFamily="34" charset="0"/>
                    <a:cs typeface="Calibri" pitchFamily="34" charset="0"/>
                  </a:rPr>
                  <a:t>Text in here</a:t>
                </a:r>
              </a:p>
              <a:p>
                <a:pPr marL="117475" indent="-117475">
                  <a:lnSpc>
                    <a:spcPct val="114000"/>
                  </a:lnSpc>
                  <a:buClr>
                    <a:schemeClr val="bg1">
                      <a:lumMod val="50000"/>
                    </a:schemeClr>
                  </a:buClr>
                  <a:buSzPct val="50000"/>
                  <a:buFont typeface="Wingdings" pitchFamily="2" charset="2"/>
                  <a:buChar char="l"/>
                </a:pPr>
                <a:r>
                  <a:rPr lang="en-US" altLang="zh-CN" sz="1400" dirty="0">
                    <a:latin typeface="Calibri" pitchFamily="34" charset="0"/>
                    <a:cs typeface="Calibri" pitchFamily="34" charset="0"/>
                  </a:rPr>
                  <a:t>Text in </a:t>
                </a:r>
                <a:r>
                  <a:rPr lang="en-US" altLang="zh-CN" sz="1400" dirty="0" smtClean="0">
                    <a:latin typeface="Calibri" pitchFamily="34" charset="0"/>
                    <a:cs typeface="Calibri" pitchFamily="34" charset="0"/>
                  </a:rPr>
                  <a:t>here</a:t>
                </a:r>
                <a:endParaRPr lang="en-US" altLang="zh-CN" sz="1400" dirty="0">
                  <a:latin typeface="Calibri" pitchFamily="34" charset="0"/>
                  <a:cs typeface="Calibri" pitchFamily="34" charset="0"/>
                </a:endParaRPr>
              </a:p>
            </p:txBody>
          </p:sp>
        </p:grpSp>
        <p:sp>
          <p:nvSpPr>
            <p:cNvPr id="189" name="Oval 25"/>
            <p:cNvSpPr>
              <a:spLocks noChangeArrowheads="1"/>
            </p:cNvSpPr>
            <p:nvPr/>
          </p:nvSpPr>
          <p:spPr bwMode="gray">
            <a:xfrm>
              <a:off x="5085928" y="4513262"/>
              <a:ext cx="104069" cy="104070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bg1"/>
              </a:solidFill>
              <a:round/>
              <a:headEnd/>
              <a:tailEnd/>
            </a:ln>
            <a:effectLst>
              <a:outerShdw dist="35921" dir="2700000" sx="66000" sy="66000" algn="ctr" rotWithShape="0">
                <a:srgbClr val="1C1C1C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zh-CN" altLang="en-US" kern="0" dirty="0">
                <a:solidFill>
                  <a:sysClr val="windowText" lastClr="000000"/>
                </a:solidFill>
                <a:latin typeface="Calibri" pitchFamily="34" charset="0"/>
              </a:endParaRPr>
            </a:p>
          </p:txBody>
        </p:sp>
        <p:cxnSp>
          <p:nvCxnSpPr>
            <p:cNvPr id="190" name="肘形连接符 94"/>
            <p:cNvCxnSpPr>
              <a:stCxn id="192" idx="3"/>
              <a:endCxn id="195" idx="0"/>
            </p:cNvCxnSpPr>
            <p:nvPr/>
          </p:nvCxnSpPr>
          <p:spPr>
            <a:xfrm>
              <a:off x="3061152" y="2180052"/>
              <a:ext cx="941034" cy="184388"/>
            </a:xfrm>
            <a:prstGeom prst="bentConnector2">
              <a:avLst/>
            </a:prstGeom>
            <a:noFill/>
            <a:ln w="9525">
              <a:solidFill>
                <a:schemeClr val="accent2"/>
              </a:solidFill>
              <a:prstDash val="sysDash"/>
              <a:miter lim="800000"/>
              <a:headEnd/>
              <a:tailEnd/>
            </a:ln>
          </p:spPr>
        </p:cxnSp>
        <p:grpSp>
          <p:nvGrpSpPr>
            <p:cNvPr id="191" name="组合 95"/>
            <p:cNvGrpSpPr/>
            <p:nvPr/>
          </p:nvGrpSpPr>
          <p:grpSpPr>
            <a:xfrm>
              <a:off x="1043608" y="1381585"/>
              <a:ext cx="2017544" cy="1415309"/>
              <a:chOff x="416520" y="4774171"/>
              <a:chExt cx="2109658" cy="1479927"/>
            </a:xfrm>
          </p:grpSpPr>
          <p:sp>
            <p:nvSpPr>
              <p:cNvPr id="192" name="圆角矩形 191"/>
              <p:cNvSpPr/>
              <p:nvPr/>
            </p:nvSpPr>
            <p:spPr>
              <a:xfrm>
                <a:off x="416520" y="4964087"/>
                <a:ext cx="2109658" cy="1290011"/>
              </a:xfrm>
              <a:prstGeom prst="roundRect">
                <a:avLst>
                  <a:gd name="adj" fmla="val 11361"/>
                </a:avLst>
              </a:prstGeom>
              <a:noFill/>
              <a:ln w="9525">
                <a:solidFill>
                  <a:schemeClr val="bg1">
                    <a:lumMod val="65000"/>
                  </a:schemeClr>
                </a:solidFill>
                <a:prstDash val="sysDash"/>
                <a:miter lim="800000"/>
                <a:headEnd/>
                <a:tailEnd/>
              </a:ln>
            </p:spPr>
            <p:txBody>
              <a:bodyPr wrap="none" lIns="91405" tIns="45703" rIns="91405" bIns="45703" anchor="ctr"/>
              <a:lstStyle/>
              <a:p>
                <a:pPr defTabSz="913706">
                  <a:defRPr/>
                </a:pPr>
                <a:r>
                  <a:rPr lang="en-US" altLang="zh-CN" kern="0" dirty="0">
                    <a:solidFill>
                      <a:sysClr val="windowText" lastClr="000000"/>
                    </a:solidFill>
                    <a:latin typeface="Calibri" pitchFamily="34" charset="0"/>
                    <a:ea typeface="微软雅黑" pitchFamily="34" charset="-122"/>
                    <a:cs typeface="Calibri" pitchFamily="34" charset="0"/>
                  </a:rPr>
                  <a:t>          </a:t>
                </a:r>
                <a:endParaRPr lang="zh-CN" altLang="en-US" kern="0" dirty="0">
                  <a:solidFill>
                    <a:sysClr val="windowText" lastClr="000000"/>
                  </a:solidFill>
                  <a:latin typeface="Calibri" pitchFamily="34" charset="0"/>
                  <a:ea typeface="微软雅黑" pitchFamily="34" charset="-122"/>
                  <a:cs typeface="Calibri" pitchFamily="34" charset="0"/>
                </a:endParaRPr>
              </a:p>
            </p:txBody>
          </p:sp>
          <p:sp>
            <p:nvSpPr>
              <p:cNvPr id="193" name="圆角矩形 192"/>
              <p:cNvSpPr/>
              <p:nvPr/>
            </p:nvSpPr>
            <p:spPr>
              <a:xfrm>
                <a:off x="680339" y="4774171"/>
                <a:ext cx="1582020" cy="422783"/>
              </a:xfrm>
              <a:prstGeom prst="roundRect">
                <a:avLst>
                  <a:gd name="adj" fmla="val 50000"/>
                </a:avLst>
              </a:prstGeom>
              <a:solidFill>
                <a:schemeClr val="bg1">
                  <a:lumMod val="75000"/>
                </a:schemeClr>
              </a:solidFill>
              <a:ln w="190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 lIns="0" tIns="45703" rIns="0" bIns="45703" anchor="ctr" anchorCtr="1"/>
              <a:lstStyle/>
              <a:p>
                <a:r>
                  <a:rPr lang="zh-CN" altLang="zh-CN" sz="1600" dirty="0">
                    <a:solidFill>
                      <a:srgbClr val="000000"/>
                    </a:solidFill>
                  </a:rPr>
                  <a:t>Tijuana</a:t>
                </a:r>
                <a:endParaRPr lang="zh-CN" altLang="zh-CN" sz="1600" dirty="0"/>
              </a:p>
            </p:txBody>
          </p:sp>
          <p:sp>
            <p:nvSpPr>
              <p:cNvPr id="194" name="Text Box 16"/>
              <p:cNvSpPr txBox="1">
                <a:spLocks noChangeArrowheads="1"/>
              </p:cNvSpPr>
              <p:nvPr/>
            </p:nvSpPr>
            <p:spPr bwMode="auto">
              <a:xfrm>
                <a:off x="481277" y="5301819"/>
                <a:ext cx="1978393" cy="829073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marL="117475" indent="-117475">
                  <a:lnSpc>
                    <a:spcPct val="114000"/>
                  </a:lnSpc>
                  <a:buClr>
                    <a:schemeClr val="bg1">
                      <a:lumMod val="50000"/>
                    </a:schemeClr>
                  </a:buClr>
                  <a:buSzPct val="50000"/>
                  <a:buFont typeface="Wingdings" pitchFamily="2" charset="2"/>
                  <a:buChar char="l"/>
                </a:pPr>
                <a:r>
                  <a:rPr lang="en-US" altLang="zh-CN" sz="1400" dirty="0" smtClean="0">
                    <a:latin typeface="Calibri" pitchFamily="34" charset="0"/>
                    <a:cs typeface="Calibri" pitchFamily="34" charset="0"/>
                  </a:rPr>
                  <a:t>Text in here</a:t>
                </a:r>
              </a:p>
              <a:p>
                <a:pPr marL="117475" indent="-117475">
                  <a:lnSpc>
                    <a:spcPct val="114000"/>
                  </a:lnSpc>
                  <a:buClr>
                    <a:schemeClr val="bg1">
                      <a:lumMod val="50000"/>
                    </a:schemeClr>
                  </a:buClr>
                  <a:buSzPct val="50000"/>
                  <a:buFont typeface="Wingdings" pitchFamily="2" charset="2"/>
                  <a:buChar char="l"/>
                </a:pPr>
                <a:r>
                  <a:rPr lang="en-US" altLang="zh-CN" sz="1400" dirty="0">
                    <a:latin typeface="Calibri" pitchFamily="34" charset="0"/>
                    <a:cs typeface="Calibri" pitchFamily="34" charset="0"/>
                  </a:rPr>
                  <a:t>Text in here</a:t>
                </a:r>
              </a:p>
              <a:p>
                <a:pPr marL="117475" indent="-117475">
                  <a:lnSpc>
                    <a:spcPct val="114000"/>
                  </a:lnSpc>
                  <a:buClr>
                    <a:schemeClr val="bg1">
                      <a:lumMod val="50000"/>
                    </a:schemeClr>
                  </a:buClr>
                  <a:buSzPct val="50000"/>
                  <a:buFont typeface="Wingdings" pitchFamily="2" charset="2"/>
                  <a:buChar char="l"/>
                </a:pPr>
                <a:r>
                  <a:rPr lang="en-US" altLang="zh-CN" sz="1400" dirty="0">
                    <a:latin typeface="Calibri" pitchFamily="34" charset="0"/>
                    <a:cs typeface="Calibri" pitchFamily="34" charset="0"/>
                  </a:rPr>
                  <a:t>Text in </a:t>
                </a:r>
                <a:r>
                  <a:rPr lang="en-US" altLang="zh-CN" sz="1400" dirty="0" smtClean="0">
                    <a:latin typeface="Calibri" pitchFamily="34" charset="0"/>
                    <a:cs typeface="Calibri" pitchFamily="34" charset="0"/>
                  </a:rPr>
                  <a:t>here</a:t>
                </a:r>
                <a:endParaRPr lang="en-US" altLang="zh-CN" sz="1400" dirty="0">
                  <a:latin typeface="Calibri" pitchFamily="34" charset="0"/>
                  <a:cs typeface="Calibri" pitchFamily="34" charset="0"/>
                </a:endParaRPr>
              </a:p>
            </p:txBody>
          </p:sp>
        </p:grpSp>
        <p:sp>
          <p:nvSpPr>
            <p:cNvPr id="195" name="Oval 25"/>
            <p:cNvSpPr>
              <a:spLocks noChangeArrowheads="1"/>
            </p:cNvSpPr>
            <p:nvPr/>
          </p:nvSpPr>
          <p:spPr bwMode="gray">
            <a:xfrm>
              <a:off x="3950151" y="2364440"/>
              <a:ext cx="104069" cy="104070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bg1"/>
              </a:solidFill>
              <a:round/>
              <a:headEnd/>
              <a:tailEnd/>
            </a:ln>
            <a:effectLst>
              <a:outerShdw dist="35921" dir="2700000" sx="66000" sy="66000" algn="ctr" rotWithShape="0">
                <a:srgbClr val="1C1C1C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zh-CN" altLang="en-US" kern="0" dirty="0">
                <a:solidFill>
                  <a:sysClr val="windowText" lastClr="000000"/>
                </a:solidFill>
                <a:latin typeface="Calibri" pitchFamily="34" charset="0"/>
              </a:endParaRPr>
            </a:p>
          </p:txBody>
        </p:sp>
        <p:cxnSp>
          <p:nvCxnSpPr>
            <p:cNvPr id="196" name="肘形连接符 94"/>
            <p:cNvCxnSpPr>
              <a:stCxn id="198" idx="3"/>
              <a:endCxn id="201" idx="4"/>
            </p:cNvCxnSpPr>
            <p:nvPr/>
          </p:nvCxnSpPr>
          <p:spPr>
            <a:xfrm flipV="1">
              <a:off x="3333375" y="2445191"/>
              <a:ext cx="198294" cy="1555299"/>
            </a:xfrm>
            <a:prstGeom prst="bentConnector2">
              <a:avLst/>
            </a:prstGeom>
            <a:noFill/>
            <a:ln w="9525">
              <a:solidFill>
                <a:schemeClr val="accent2"/>
              </a:solidFill>
              <a:prstDash val="sysDash"/>
              <a:miter lim="800000"/>
              <a:headEnd/>
              <a:tailEnd/>
            </a:ln>
          </p:spPr>
        </p:cxnSp>
        <p:grpSp>
          <p:nvGrpSpPr>
            <p:cNvPr id="197" name="组合 95"/>
            <p:cNvGrpSpPr/>
            <p:nvPr/>
          </p:nvGrpSpPr>
          <p:grpSpPr>
            <a:xfrm>
              <a:off x="1315831" y="3202023"/>
              <a:ext cx="2017544" cy="1415309"/>
              <a:chOff x="416520" y="4774171"/>
              <a:chExt cx="2109658" cy="1479927"/>
            </a:xfrm>
          </p:grpSpPr>
          <p:sp>
            <p:nvSpPr>
              <p:cNvPr id="198" name="圆角矩形 197"/>
              <p:cNvSpPr/>
              <p:nvPr/>
            </p:nvSpPr>
            <p:spPr>
              <a:xfrm>
                <a:off x="416520" y="4964087"/>
                <a:ext cx="2109658" cy="1290011"/>
              </a:xfrm>
              <a:prstGeom prst="roundRect">
                <a:avLst>
                  <a:gd name="adj" fmla="val 11361"/>
                </a:avLst>
              </a:prstGeom>
              <a:noFill/>
              <a:ln w="9525">
                <a:solidFill>
                  <a:schemeClr val="bg1">
                    <a:lumMod val="65000"/>
                  </a:schemeClr>
                </a:solidFill>
                <a:prstDash val="sysDash"/>
                <a:miter lim="800000"/>
                <a:headEnd/>
                <a:tailEnd/>
              </a:ln>
            </p:spPr>
            <p:txBody>
              <a:bodyPr wrap="none" lIns="91405" tIns="45703" rIns="91405" bIns="45703" anchor="ctr"/>
              <a:lstStyle/>
              <a:p>
                <a:pPr defTabSz="913706">
                  <a:defRPr/>
                </a:pPr>
                <a:r>
                  <a:rPr lang="en-US" altLang="zh-CN" kern="0" dirty="0">
                    <a:solidFill>
                      <a:sysClr val="windowText" lastClr="000000"/>
                    </a:solidFill>
                    <a:latin typeface="Calibri" pitchFamily="34" charset="0"/>
                    <a:ea typeface="微软雅黑" pitchFamily="34" charset="-122"/>
                    <a:cs typeface="Calibri" pitchFamily="34" charset="0"/>
                  </a:rPr>
                  <a:t>          </a:t>
                </a:r>
                <a:endParaRPr lang="zh-CN" altLang="en-US" kern="0" dirty="0">
                  <a:solidFill>
                    <a:sysClr val="windowText" lastClr="000000"/>
                  </a:solidFill>
                  <a:latin typeface="Calibri" pitchFamily="34" charset="0"/>
                  <a:ea typeface="微软雅黑" pitchFamily="34" charset="-122"/>
                  <a:cs typeface="Calibri" pitchFamily="34" charset="0"/>
                </a:endParaRPr>
              </a:p>
            </p:txBody>
          </p:sp>
          <p:sp>
            <p:nvSpPr>
              <p:cNvPr id="199" name="圆角矩形 198"/>
              <p:cNvSpPr/>
              <p:nvPr/>
            </p:nvSpPr>
            <p:spPr>
              <a:xfrm>
                <a:off x="680339" y="4774171"/>
                <a:ext cx="1582020" cy="422783"/>
              </a:xfrm>
              <a:prstGeom prst="roundRect">
                <a:avLst>
                  <a:gd name="adj" fmla="val 50000"/>
                </a:avLst>
              </a:prstGeom>
              <a:solidFill>
                <a:schemeClr val="bg1">
                  <a:lumMod val="75000"/>
                </a:schemeClr>
              </a:solidFill>
              <a:ln w="190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 lIns="0" tIns="45703" rIns="0" bIns="45703" anchor="ctr" anchorCtr="1"/>
              <a:lstStyle/>
              <a:p>
                <a:r>
                  <a:rPr lang="zh-CN" altLang="zh-CN" sz="1600" dirty="0">
                    <a:solidFill>
                      <a:srgbClr val="000000"/>
                    </a:solidFill>
                  </a:rPr>
                  <a:t>Tecate</a:t>
                </a:r>
                <a:endParaRPr lang="zh-CN" altLang="zh-CN" sz="1600" dirty="0"/>
              </a:p>
            </p:txBody>
          </p:sp>
          <p:sp>
            <p:nvSpPr>
              <p:cNvPr id="200" name="Text Box 16"/>
              <p:cNvSpPr txBox="1">
                <a:spLocks noChangeArrowheads="1"/>
              </p:cNvSpPr>
              <p:nvPr/>
            </p:nvSpPr>
            <p:spPr bwMode="auto">
              <a:xfrm>
                <a:off x="481277" y="5301819"/>
                <a:ext cx="1978393" cy="829073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marL="117475" indent="-117475">
                  <a:lnSpc>
                    <a:spcPct val="114000"/>
                  </a:lnSpc>
                  <a:buClr>
                    <a:schemeClr val="bg1">
                      <a:lumMod val="50000"/>
                    </a:schemeClr>
                  </a:buClr>
                  <a:buSzPct val="50000"/>
                  <a:buFont typeface="Wingdings" pitchFamily="2" charset="2"/>
                  <a:buChar char="l"/>
                </a:pPr>
                <a:r>
                  <a:rPr lang="en-US" altLang="zh-CN" sz="1400" dirty="0" smtClean="0">
                    <a:latin typeface="Calibri" pitchFamily="34" charset="0"/>
                    <a:cs typeface="Calibri" pitchFamily="34" charset="0"/>
                  </a:rPr>
                  <a:t>Text in here</a:t>
                </a:r>
              </a:p>
              <a:p>
                <a:pPr marL="117475" indent="-117475">
                  <a:lnSpc>
                    <a:spcPct val="114000"/>
                  </a:lnSpc>
                  <a:buClr>
                    <a:schemeClr val="bg1">
                      <a:lumMod val="50000"/>
                    </a:schemeClr>
                  </a:buClr>
                  <a:buSzPct val="50000"/>
                  <a:buFont typeface="Wingdings" pitchFamily="2" charset="2"/>
                  <a:buChar char="l"/>
                </a:pPr>
                <a:r>
                  <a:rPr lang="en-US" altLang="zh-CN" sz="1400" dirty="0">
                    <a:latin typeface="Calibri" pitchFamily="34" charset="0"/>
                    <a:cs typeface="Calibri" pitchFamily="34" charset="0"/>
                  </a:rPr>
                  <a:t>Text in here</a:t>
                </a:r>
              </a:p>
              <a:p>
                <a:pPr marL="117475" indent="-117475">
                  <a:lnSpc>
                    <a:spcPct val="114000"/>
                  </a:lnSpc>
                  <a:buClr>
                    <a:schemeClr val="bg1">
                      <a:lumMod val="50000"/>
                    </a:schemeClr>
                  </a:buClr>
                  <a:buSzPct val="50000"/>
                  <a:buFont typeface="Wingdings" pitchFamily="2" charset="2"/>
                  <a:buChar char="l"/>
                </a:pPr>
                <a:r>
                  <a:rPr lang="en-US" altLang="zh-CN" sz="1400" dirty="0">
                    <a:latin typeface="Calibri" pitchFamily="34" charset="0"/>
                    <a:cs typeface="Calibri" pitchFamily="34" charset="0"/>
                  </a:rPr>
                  <a:t>Text in </a:t>
                </a:r>
                <a:r>
                  <a:rPr lang="en-US" altLang="zh-CN" sz="1400" dirty="0" smtClean="0">
                    <a:latin typeface="Calibri" pitchFamily="34" charset="0"/>
                    <a:cs typeface="Calibri" pitchFamily="34" charset="0"/>
                  </a:rPr>
                  <a:t>here</a:t>
                </a:r>
                <a:endParaRPr lang="en-US" altLang="zh-CN" sz="1400" dirty="0">
                  <a:latin typeface="Calibri" pitchFamily="34" charset="0"/>
                  <a:cs typeface="Calibri" pitchFamily="34" charset="0"/>
                </a:endParaRPr>
              </a:p>
            </p:txBody>
          </p:sp>
        </p:grpSp>
        <p:sp>
          <p:nvSpPr>
            <p:cNvPr id="201" name="Oval 25"/>
            <p:cNvSpPr>
              <a:spLocks noChangeArrowheads="1"/>
            </p:cNvSpPr>
            <p:nvPr/>
          </p:nvSpPr>
          <p:spPr bwMode="gray">
            <a:xfrm>
              <a:off x="3479634" y="2341121"/>
              <a:ext cx="104069" cy="104070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bg1"/>
              </a:solidFill>
              <a:round/>
              <a:headEnd/>
              <a:tailEnd/>
            </a:ln>
            <a:effectLst>
              <a:outerShdw dist="35921" dir="2700000" sx="66000" sy="66000" algn="ctr" rotWithShape="0">
                <a:srgbClr val="1C1C1C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zh-CN" altLang="en-US" kern="0" dirty="0">
                <a:solidFill>
                  <a:sysClr val="windowText" lastClr="000000"/>
                </a:solidFill>
                <a:latin typeface="Calibri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490763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Terms of </a:t>
            </a:r>
            <a:r>
              <a:rPr lang="en-US" altLang="zh-CN" dirty="0" smtClean="0"/>
              <a:t>use</a:t>
            </a:r>
            <a:endParaRPr lang="zh-CN" altLang="en-US" dirty="0"/>
          </a:p>
        </p:txBody>
      </p:sp>
      <p:sp>
        <p:nvSpPr>
          <p:cNvPr id="5" name="AutoShape 4"/>
          <p:cNvSpPr>
            <a:spLocks noChangeArrowheads="1"/>
          </p:cNvSpPr>
          <p:nvPr/>
        </p:nvSpPr>
        <p:spPr bwMode="gray">
          <a:xfrm>
            <a:off x="466743" y="2489434"/>
            <a:ext cx="8077182" cy="3747878"/>
          </a:xfrm>
          <a:prstGeom prst="roundRect">
            <a:avLst>
              <a:gd name="adj" fmla="val 10889"/>
            </a:avLst>
          </a:prstGeom>
          <a:noFill/>
          <a:ln w="9525">
            <a:solidFill>
              <a:schemeClr val="bg1">
                <a:lumMod val="50000"/>
              </a:schemeClr>
            </a:solidFill>
            <a:prstDash val="sysDash"/>
            <a:miter lim="800000"/>
            <a:headEnd/>
            <a:tailEnd/>
          </a:ln>
        </p:spPr>
        <p:txBody>
          <a:bodyPr wrap="none" anchor="ctr"/>
          <a:lstStyle/>
          <a:p>
            <a:pPr algn="ctr" defTabSz="914053"/>
            <a:endParaRPr lang="zh-CN" altLang="en-US" sz="1600" b="1" kern="0">
              <a:solidFill>
                <a:sysClr val="windowText" lastClr="000000"/>
              </a:solidFill>
            </a:endParaRPr>
          </a:p>
        </p:txBody>
      </p:sp>
      <p:sp>
        <p:nvSpPr>
          <p:cNvPr id="6" name="Text Box 14"/>
          <p:cNvSpPr txBox="1">
            <a:spLocks noChangeArrowheads="1"/>
          </p:cNvSpPr>
          <p:nvPr/>
        </p:nvSpPr>
        <p:spPr bwMode="gray">
          <a:xfrm>
            <a:off x="593648" y="1504516"/>
            <a:ext cx="7969326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hangingPunct="0"/>
            <a:r>
              <a:rPr lang="en-US" altLang="zh-CN" sz="1600" dirty="0">
                <a:solidFill>
                  <a:srgbClr val="000000"/>
                </a:solidFill>
                <a:ea typeface="宋体" pitchFamily="2" charset="-122"/>
              </a:rPr>
              <a:t>We have released our work under the terms of </a:t>
            </a:r>
            <a:r>
              <a:rPr lang="en-US" altLang="zh-CN" sz="1600" dirty="0"/>
              <a:t>Creative Commons’</a:t>
            </a:r>
            <a:r>
              <a:rPr lang="en-US" altLang="zh-CN" sz="1600" dirty="0">
                <a:solidFill>
                  <a:srgbClr val="000000"/>
                </a:solidFill>
                <a:ea typeface="宋体" pitchFamily="2" charset="-122"/>
              </a:rPr>
              <a:t> license, that is </a:t>
            </a:r>
            <a:r>
              <a:rPr lang="en-US" altLang="zh-CN" sz="1600" b="1" dirty="0">
                <a:solidFill>
                  <a:srgbClr val="FF0000"/>
                </a:solidFill>
                <a:ea typeface="宋体" pitchFamily="2" charset="-122"/>
              </a:rPr>
              <a:t>Attribution-</a:t>
            </a:r>
            <a:r>
              <a:rPr lang="en-US" altLang="zh-CN" sz="1600" b="1" dirty="0" err="1">
                <a:solidFill>
                  <a:srgbClr val="FF0000"/>
                </a:solidFill>
                <a:ea typeface="宋体" pitchFamily="2" charset="-122"/>
              </a:rPr>
              <a:t>NoDerivatives</a:t>
            </a:r>
            <a:r>
              <a:rPr lang="en-US" altLang="zh-CN" sz="1600" b="1" dirty="0">
                <a:solidFill>
                  <a:srgbClr val="FF0000"/>
                </a:solidFill>
                <a:ea typeface="宋体" pitchFamily="2" charset="-122"/>
              </a:rPr>
              <a:t> 4.0 International (CC BY-ND 4.0</a:t>
            </a:r>
            <a:r>
              <a:rPr lang="en-US" altLang="zh-CN" sz="1600" b="1" dirty="0" smtClean="0">
                <a:solidFill>
                  <a:srgbClr val="FF0000"/>
                </a:solidFill>
                <a:ea typeface="宋体" pitchFamily="2" charset="-122"/>
              </a:rPr>
              <a:t>)</a:t>
            </a:r>
            <a:r>
              <a:rPr lang="en-US" altLang="zh-CN" sz="1600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.</a:t>
            </a:r>
            <a:r>
              <a:rPr lang="zh-CN" altLang="en-US" sz="1600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altLang="zh-CN" sz="1600" dirty="0" smtClean="0"/>
              <a:t>And every template you download </a:t>
            </a:r>
            <a:r>
              <a:rPr lang="en-US" altLang="zh-CN" sz="1600" dirty="0"/>
              <a:t>from </a:t>
            </a:r>
            <a:r>
              <a:rPr lang="en-US" altLang="zh-CN" sz="1600" u="sng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  <a:hlinkClick r:id="rId2" action="ppaction://hlinkfile"/>
              </a:rPr>
              <a:t>yourfreetemplates.com</a:t>
            </a:r>
            <a:r>
              <a:rPr lang="en-US" altLang="zh-CN" sz="1600" dirty="0" smtClean="0"/>
              <a:t> is </a:t>
            </a:r>
            <a:r>
              <a:rPr lang="en-US" altLang="zh-CN" sz="1600" dirty="0"/>
              <a:t>the intellectual property of and </a:t>
            </a:r>
            <a:r>
              <a:rPr lang="en-US" altLang="zh-CN" sz="1600" dirty="0" smtClean="0"/>
              <a:t>is </a:t>
            </a:r>
            <a:r>
              <a:rPr lang="en-US" altLang="zh-CN" sz="1600" dirty="0"/>
              <a:t>owned by </a:t>
            </a:r>
            <a:r>
              <a:rPr lang="en-US" altLang="zh-CN" sz="1600" dirty="0" smtClean="0"/>
              <a:t>us</a:t>
            </a:r>
            <a:r>
              <a:rPr lang="en-US" altLang="zh-CN" sz="1600" dirty="0" smtClean="0">
                <a:solidFill>
                  <a:srgbClr val="000000"/>
                </a:solidFill>
                <a:ea typeface="宋体" pitchFamily="2" charset="-122"/>
              </a:rPr>
              <a:t>. </a:t>
            </a:r>
            <a:endParaRPr lang="en-US" altLang="zh-CN" sz="1600" b="1" dirty="0">
              <a:solidFill>
                <a:srgbClr val="FF0000"/>
              </a:solidFill>
              <a:ea typeface="宋体" pitchFamily="2" charset="-122"/>
            </a:endParaRPr>
          </a:p>
        </p:txBody>
      </p:sp>
      <p:sp>
        <p:nvSpPr>
          <p:cNvPr id="7" name="Text Box 16"/>
          <p:cNvSpPr txBox="1">
            <a:spLocks noChangeArrowheads="1"/>
          </p:cNvSpPr>
          <p:nvPr/>
        </p:nvSpPr>
        <p:spPr bwMode="auto">
          <a:xfrm>
            <a:off x="1069464" y="2924944"/>
            <a:ext cx="7030928" cy="115159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7475" indent="-117475">
              <a:lnSpc>
                <a:spcPct val="114000"/>
              </a:lnSpc>
              <a:spcAft>
                <a:spcPts val="600"/>
              </a:spcAft>
              <a:buClr>
                <a:schemeClr val="accent1"/>
              </a:buClr>
              <a:buSzPct val="50000"/>
              <a:buFont typeface="Wingdings" pitchFamily="2" charset="2"/>
              <a:buChar char="l"/>
            </a:pPr>
            <a:r>
              <a:rPr lang="en-US" altLang="zh-CN" sz="1400" b="1" dirty="0" smtClean="0">
                <a:latin typeface="Calibri" pitchFamily="34" charset="0"/>
                <a:cs typeface="Calibri" pitchFamily="34" charset="0"/>
              </a:rPr>
              <a:t>Use </a:t>
            </a:r>
            <a:r>
              <a:rPr lang="en-US" altLang="zh-CN" sz="1400" dirty="0" smtClean="0">
                <a:latin typeface="Calibri" pitchFamily="34" charset="0"/>
                <a:cs typeface="Calibri" pitchFamily="34" charset="0"/>
              </a:rPr>
              <a:t>— </a:t>
            </a:r>
            <a:r>
              <a:rPr lang="en-US" altLang="zh-CN" sz="1400" dirty="0"/>
              <a:t>make any necessary modification(s) </a:t>
            </a:r>
            <a:r>
              <a:rPr lang="en-US" altLang="zh-CN" sz="1400" dirty="0" smtClean="0"/>
              <a:t>to </a:t>
            </a:r>
            <a:r>
              <a:rPr lang="en-US" altLang="zh-CN" sz="1400" dirty="0" smtClean="0">
                <a:latin typeface="Calibri" pitchFamily="34" charset="0"/>
                <a:cs typeface="Calibri" pitchFamily="34" charset="0"/>
              </a:rPr>
              <a:t>our 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PowerPoint templates </a:t>
            </a:r>
            <a:r>
              <a:rPr lang="en-US" altLang="zh-CN" sz="1400" dirty="0" smtClean="0"/>
              <a:t>to </a:t>
            </a:r>
            <a:r>
              <a:rPr lang="en-US" altLang="zh-CN" sz="1400" dirty="0"/>
              <a:t>fit your </a:t>
            </a:r>
            <a:r>
              <a:rPr lang="en-US" altLang="zh-CN" sz="1400" dirty="0" smtClean="0"/>
              <a:t>purposes, personally</a:t>
            </a:r>
            <a:r>
              <a:rPr lang="en-US" altLang="zh-CN" sz="1400" dirty="0" smtClean="0">
                <a:latin typeface="Calibri" pitchFamily="34" charset="0"/>
                <a:cs typeface="Calibri" pitchFamily="34" charset="0"/>
              </a:rPr>
              <a:t>, educationally, or even commercially.</a:t>
            </a:r>
          </a:p>
          <a:p>
            <a:pPr marL="117475" indent="-117475">
              <a:lnSpc>
                <a:spcPct val="114000"/>
              </a:lnSpc>
              <a:spcAft>
                <a:spcPts val="600"/>
              </a:spcAft>
              <a:buClr>
                <a:schemeClr val="accent1"/>
              </a:buClr>
              <a:buSzPct val="50000"/>
              <a:buFont typeface="Wingdings" pitchFamily="2" charset="2"/>
              <a:buChar char="l"/>
            </a:pPr>
            <a:r>
              <a:rPr lang="en-US" altLang="zh-CN" sz="1400" b="1" dirty="0" smtClean="0">
                <a:latin typeface="Calibri" pitchFamily="34" charset="0"/>
                <a:cs typeface="Calibri" pitchFamily="34" charset="0"/>
              </a:rPr>
              <a:t>Share </a:t>
            </a:r>
            <a:r>
              <a:rPr lang="en-US" altLang="zh-CN" sz="1400" dirty="0" smtClean="0">
                <a:latin typeface="Calibri" pitchFamily="34" charset="0"/>
                <a:cs typeface="Calibri" pitchFamily="34" charset="0"/>
              </a:rPr>
              <a:t>— any page </a:t>
            </a:r>
            <a:r>
              <a:rPr lang="en-US" altLang="en-US" sz="1400" dirty="0" smtClean="0">
                <a:cs typeface="Arial" panose="020B0604020202020204" pitchFamily="34" charset="0"/>
              </a:rPr>
              <a:t>links from our </a:t>
            </a:r>
            <a:r>
              <a:rPr lang="en-US" altLang="en-US" sz="1400" dirty="0">
                <a:cs typeface="Arial" panose="020B0604020202020204" pitchFamily="34" charset="0"/>
              </a:rPr>
              <a:t>website </a:t>
            </a:r>
            <a:r>
              <a:rPr lang="en-US" altLang="zh-CN" sz="1400" dirty="0" smtClean="0"/>
              <a:t>with </a:t>
            </a:r>
            <a:r>
              <a:rPr lang="en-US" altLang="zh-CN" sz="1400" dirty="0"/>
              <a:t>your friends through Facebook, Twitter and </a:t>
            </a:r>
            <a:r>
              <a:rPr lang="en-US" altLang="zh-CN" sz="1400" dirty="0" err="1" smtClean="0"/>
              <a:t>Pinterest</a:t>
            </a:r>
            <a:r>
              <a:rPr lang="en-US" altLang="zh-CN" sz="1400" dirty="0" smtClean="0">
                <a:latin typeface="Calibri" pitchFamily="34" charset="0"/>
                <a:cs typeface="Calibri" pitchFamily="34" charset="0"/>
              </a:rPr>
              <a:t>.</a:t>
            </a:r>
            <a:endParaRPr lang="en-US" altLang="zh-CN" sz="1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圆角矩形 7"/>
          <p:cNvSpPr/>
          <p:nvPr/>
        </p:nvSpPr>
        <p:spPr>
          <a:xfrm>
            <a:off x="882392" y="2489434"/>
            <a:ext cx="3689608" cy="414550"/>
          </a:xfrm>
          <a:prstGeom prst="roundRect">
            <a:avLst>
              <a:gd name="adj" fmla="val 50000"/>
            </a:avLst>
          </a:prstGeom>
          <a:noFill/>
          <a:ln w="9525">
            <a:noFill/>
            <a:prstDash val="sysDash"/>
            <a:miter lim="800000"/>
            <a:headEnd/>
            <a:tailEnd/>
          </a:ln>
        </p:spPr>
        <p:txBody>
          <a:bodyPr wrap="none" anchor="ctr"/>
          <a:lstStyle/>
          <a:p>
            <a:pPr lvl="0" defTabSz="914053">
              <a:defRPr/>
            </a:pPr>
            <a:r>
              <a:rPr lang="en-US" altLang="zh-CN" b="1" kern="0" dirty="0">
                <a:solidFill>
                  <a:sysClr val="windowText" lastClr="000000"/>
                </a:solidFill>
              </a:rPr>
              <a:t>You are free to:</a:t>
            </a:r>
            <a:endParaRPr lang="zh-CN" altLang="en-US" b="1" kern="0" dirty="0">
              <a:solidFill>
                <a:sysClr val="windowText" lastClr="000000"/>
              </a:solidFill>
              <a:latin typeface="Calibri" pitchFamily="34" charset="0"/>
              <a:ea typeface="微软雅黑" pitchFamily="34" charset="-122"/>
              <a:cs typeface="Calibri" pitchFamily="34" charset="0"/>
            </a:endParaRPr>
          </a:p>
        </p:txBody>
      </p:sp>
      <p:sp>
        <p:nvSpPr>
          <p:cNvPr id="9" name="圆角矩形 8"/>
          <p:cNvSpPr/>
          <p:nvPr/>
        </p:nvSpPr>
        <p:spPr>
          <a:xfrm>
            <a:off x="882392" y="4149080"/>
            <a:ext cx="3689608" cy="414550"/>
          </a:xfrm>
          <a:prstGeom prst="roundRect">
            <a:avLst>
              <a:gd name="adj" fmla="val 50000"/>
            </a:avLst>
          </a:prstGeom>
          <a:noFill/>
          <a:ln w="9525">
            <a:noFill/>
            <a:prstDash val="sysDash"/>
            <a:miter lim="800000"/>
            <a:headEnd/>
            <a:tailEnd/>
          </a:ln>
        </p:spPr>
        <p:txBody>
          <a:bodyPr wrap="none" anchor="ctr"/>
          <a:lstStyle/>
          <a:p>
            <a:pPr defTabSz="914053"/>
            <a:r>
              <a:rPr lang="en-US" altLang="zh-CN" b="1" kern="0" dirty="0" smtClean="0">
                <a:solidFill>
                  <a:sysClr val="windowText" lastClr="000000"/>
                </a:solidFill>
              </a:rPr>
              <a:t>You are not allowed to:</a:t>
            </a:r>
            <a:endParaRPr lang="zh-CN" altLang="en-US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10" name="Text Box 16"/>
          <p:cNvSpPr txBox="1">
            <a:spLocks noChangeArrowheads="1"/>
          </p:cNvSpPr>
          <p:nvPr/>
        </p:nvSpPr>
        <p:spPr bwMode="auto">
          <a:xfrm>
            <a:off x="1069464" y="4563365"/>
            <a:ext cx="7030928" cy="110979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7475" indent="-117475">
              <a:lnSpc>
                <a:spcPct val="114000"/>
              </a:lnSpc>
              <a:buClr>
                <a:schemeClr val="accent1"/>
              </a:buClr>
              <a:buSzPct val="50000"/>
              <a:buFont typeface="Wingdings" pitchFamily="2" charset="2"/>
              <a:buChar char="l"/>
            </a:pPr>
            <a:r>
              <a:rPr lang="en-US" altLang="zh-CN" sz="14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Upload</a:t>
            </a:r>
            <a:r>
              <a:rPr lang="en-US" altLang="zh-CN" sz="14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any of our PowerPoint </a:t>
            </a:r>
            <a:r>
              <a:rPr lang="en-US" altLang="zh-CN" sz="1400" dirty="0" smtClean="0">
                <a:latin typeface="Calibri" pitchFamily="34" charset="0"/>
                <a:cs typeface="Calibri" pitchFamily="34" charset="0"/>
              </a:rPr>
              <a:t>templates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, </a:t>
            </a:r>
            <a:r>
              <a:rPr lang="en-US" altLang="zh-CN" sz="14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modified or unmodified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, on a diskette, CD, </a:t>
            </a:r>
            <a:r>
              <a:rPr lang="en-US" altLang="zh-CN" sz="1400" dirty="0" smtClean="0">
                <a:latin typeface="Calibri" pitchFamily="34" charset="0"/>
                <a:cs typeface="Calibri" pitchFamily="34" charset="0"/>
              </a:rPr>
              <a:t>your website or </a:t>
            </a:r>
            <a:r>
              <a:rPr lang="en-GB" altLang="en-US" sz="1400" dirty="0">
                <a:cs typeface="Arial" panose="020B0604020202020204" pitchFamily="34" charset="0"/>
              </a:rPr>
              <a:t>content </a:t>
            </a:r>
            <a:r>
              <a:rPr lang="en-GB" altLang="en-US" sz="1400" dirty="0" smtClean="0">
                <a:cs typeface="Arial" panose="020B0604020202020204" pitchFamily="34" charset="0"/>
              </a:rPr>
              <a:t>share ones </a:t>
            </a:r>
            <a:r>
              <a:rPr lang="en-US" altLang="zh-CN" sz="1400" dirty="0" smtClean="0">
                <a:latin typeface="Calibri" pitchFamily="34" charset="0"/>
                <a:cs typeface="Calibri" pitchFamily="34" charset="0"/>
              </a:rPr>
              <a:t>like </a:t>
            </a:r>
            <a:r>
              <a:rPr lang="en-GB" altLang="en-US" sz="1400" dirty="0" err="1" smtClean="0">
                <a:cs typeface="Arial" panose="020B0604020202020204" pitchFamily="34" charset="0"/>
              </a:rPr>
              <a:t>Slideshare</a:t>
            </a:r>
            <a:r>
              <a:rPr lang="en-GB" altLang="en-US" sz="1400" dirty="0" smtClean="0">
                <a:cs typeface="Arial" panose="020B0604020202020204" pitchFamily="34" charset="0"/>
              </a:rPr>
              <a:t> </a:t>
            </a:r>
            <a:r>
              <a:rPr lang="en-GB" altLang="en-US" sz="1400" dirty="0">
                <a:cs typeface="Arial" panose="020B0604020202020204" pitchFamily="34" charset="0"/>
              </a:rPr>
              <a:t>, </a:t>
            </a:r>
            <a:r>
              <a:rPr lang="en-GB" altLang="en-US" sz="1400" dirty="0" err="1" smtClean="0">
                <a:cs typeface="Arial" panose="020B0604020202020204" pitchFamily="34" charset="0"/>
              </a:rPr>
              <a:t>Scribd</a:t>
            </a:r>
            <a:r>
              <a:rPr lang="en-GB" altLang="en-US" sz="1400" dirty="0">
                <a:cs typeface="Arial" panose="020B0604020202020204" pitchFamily="34" charset="0"/>
              </a:rPr>
              <a:t>, </a:t>
            </a:r>
            <a:r>
              <a:rPr lang="en-GB" altLang="en-US" sz="1400" dirty="0" smtClean="0">
                <a:cs typeface="Arial" panose="020B0604020202020204" pitchFamily="34" charset="0"/>
              </a:rPr>
              <a:t>YouTube</a:t>
            </a:r>
            <a:r>
              <a:rPr lang="en-GB" altLang="en-US" sz="1400" dirty="0">
                <a:cs typeface="Arial" panose="020B0604020202020204" pitchFamily="34" charset="0"/>
              </a:rPr>
              <a:t>, </a:t>
            </a:r>
            <a:r>
              <a:rPr lang="en-GB" altLang="en-US" sz="1400" dirty="0" smtClean="0">
                <a:cs typeface="Arial" panose="020B0604020202020204" pitchFamily="34" charset="0"/>
              </a:rPr>
              <a:t>LinkedIn, </a:t>
            </a:r>
            <a:r>
              <a:rPr lang="en-GB" altLang="en-US" sz="1400" dirty="0">
                <a:cs typeface="Arial" panose="020B0604020202020204" pitchFamily="34" charset="0"/>
              </a:rPr>
              <a:t>and Google</a:t>
            </a:r>
            <a:r>
              <a:rPr lang="en-GB" altLang="en-US" sz="1400" dirty="0" smtClean="0">
                <a:cs typeface="Arial" panose="020B0604020202020204" pitchFamily="34" charset="0"/>
              </a:rPr>
              <a:t>+ etc.</a:t>
            </a:r>
          </a:p>
          <a:p>
            <a:pPr marL="117475" indent="-117475">
              <a:lnSpc>
                <a:spcPct val="114000"/>
              </a:lnSpc>
              <a:buClr>
                <a:schemeClr val="accent1"/>
              </a:buClr>
              <a:buSzPct val="50000"/>
              <a:buFont typeface="Wingdings" pitchFamily="2" charset="2"/>
              <a:buChar char="l"/>
            </a:pPr>
            <a:r>
              <a:rPr lang="en-US" altLang="zh-CN" sz="14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Offer</a:t>
            </a:r>
            <a:r>
              <a:rPr lang="en-US" altLang="zh-CN" sz="1400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them for redistribution or resale in any form without prior written consent from </a:t>
            </a:r>
            <a:r>
              <a:rPr lang="en-US" altLang="zh-CN" sz="1400" u="sng" dirty="0">
                <a:solidFill>
                  <a:srgbClr val="0070C0"/>
                </a:solidFill>
                <a:latin typeface="Calibri" pitchFamily="34" charset="0"/>
                <a:cs typeface="Calibri" pitchFamily="34" charset="0"/>
                <a:hlinkClick r:id="rId2" action="ppaction://hlinkfile"/>
              </a:rPr>
              <a:t>yourfreetemplates.com</a:t>
            </a:r>
            <a:r>
              <a:rPr lang="en-US" altLang="zh-CN" sz="1400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.</a:t>
            </a:r>
            <a:endParaRPr lang="zh-CN" altLang="en-US" sz="1400" dirty="0" smtClean="0">
              <a:solidFill>
                <a:srgbClr val="0070C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" name="Text Box 16"/>
          <p:cNvSpPr txBox="1">
            <a:spLocks noChangeArrowheads="1"/>
          </p:cNvSpPr>
          <p:nvPr/>
        </p:nvSpPr>
        <p:spPr bwMode="auto">
          <a:xfrm>
            <a:off x="1069464" y="5696667"/>
            <a:ext cx="5778555" cy="30284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14000"/>
              </a:lnSpc>
              <a:buClr>
                <a:schemeClr val="accent1"/>
              </a:buClr>
              <a:buSzPct val="50000"/>
            </a:pPr>
            <a:r>
              <a:rPr lang="en-US" altLang="zh-CN" sz="1200" dirty="0" smtClean="0">
                <a:latin typeface="Calibri" pitchFamily="34" charset="0"/>
                <a:cs typeface="Calibri" pitchFamily="34" charset="0"/>
              </a:rPr>
              <a:t>For More details, please visit </a:t>
            </a:r>
            <a:r>
              <a:rPr lang="en-US" altLang="zh-CN" sz="1200" dirty="0" smtClean="0">
                <a:hlinkClick r:id="rId3"/>
              </a:rPr>
              <a:t>https://yourfreetemplates.com/terms-of-use/</a:t>
            </a:r>
            <a:r>
              <a:rPr lang="en-US" altLang="zh-CN" sz="1200" dirty="0" smtClean="0">
                <a:latin typeface="Calibri" pitchFamily="34" charset="0"/>
                <a:cs typeface="Calibri" pitchFamily="34" charset="0"/>
              </a:rPr>
              <a:t> </a:t>
            </a:r>
            <a:endParaRPr lang="zh-CN" altLang="en-US" sz="1200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2" name="圆角矩形 11"/>
          <p:cNvSpPr/>
          <p:nvPr/>
        </p:nvSpPr>
        <p:spPr>
          <a:xfrm>
            <a:off x="466743" y="1479509"/>
            <a:ext cx="8077181" cy="863641"/>
          </a:xfrm>
          <a:prstGeom prst="roundRect">
            <a:avLst>
              <a:gd name="adj" fmla="val 34297"/>
            </a:avLst>
          </a:prstGeom>
          <a:noFill/>
          <a:ln w="9525">
            <a:solidFill>
              <a:schemeClr val="bg1">
                <a:lumMod val="50000"/>
              </a:schemeClr>
            </a:solidFill>
            <a:prstDash val="sysDash"/>
            <a:miter lim="800000"/>
            <a:headEnd/>
            <a:tailEnd/>
          </a:ln>
        </p:spPr>
        <p:txBody>
          <a:bodyPr wrap="none" anchor="ctr"/>
          <a:lstStyle/>
          <a:p>
            <a:pPr algn="ctr" defTabSz="914053">
              <a:defRPr/>
            </a:pPr>
            <a:endParaRPr lang="en-US" altLang="zh-CN" sz="1600" b="1" kern="0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9497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​​">
  <a:themeElements>
    <a:clrScheme name="EMap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2284</TotalTime>
  <Words>223</Words>
  <Application>Microsoft Office PowerPoint</Application>
  <PresentationFormat>全屏显示(4:3)</PresentationFormat>
  <Paragraphs>44</Paragraphs>
  <Slides>3</Slides>
  <Notes>2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4" baseType="lpstr">
      <vt:lpstr>Office 主题​​</vt:lpstr>
      <vt:lpstr>Outline map</vt:lpstr>
      <vt:lpstr>PowerPoint 演示文稿</vt:lpstr>
      <vt:lpstr>Terms of use</vt:lpstr>
    </vt:vector>
  </TitlesOfParts>
  <Company>YourFreeTemplates.com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Editable PowerPoint Slides</dc:title>
  <dc:creator>YourFreeTemplates.com</dc:creator>
  <cp:lastModifiedBy>Wang</cp:lastModifiedBy>
  <cp:revision>79</cp:revision>
  <dcterms:created xsi:type="dcterms:W3CDTF">2016-05-15T02:42:52Z</dcterms:created>
  <dcterms:modified xsi:type="dcterms:W3CDTF">2019-01-13T10:23:22Z</dcterms:modified>
</cp:coreProperties>
</file>