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5" r:id="rId2"/>
    <p:sldId id="316" r:id="rId3"/>
    <p:sldId id="317" r:id="rId4"/>
    <p:sldId id="318" r:id="rId5"/>
    <p:sldId id="277" r:id="rId6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78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27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Bases for segmenting consumer markets</a:t>
            </a:r>
            <a:endParaRPr lang="zh-CN" alt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246096" y="1129377"/>
            <a:ext cx="6965263" cy="3700748"/>
            <a:chOff x="69777" y="1730451"/>
            <a:chExt cx="8883723" cy="4720054"/>
          </a:xfrm>
        </p:grpSpPr>
        <p:grpSp>
          <p:nvGrpSpPr>
            <p:cNvPr id="93" name="组合 92"/>
            <p:cNvGrpSpPr/>
            <p:nvPr/>
          </p:nvGrpSpPr>
          <p:grpSpPr>
            <a:xfrm>
              <a:off x="2010063" y="1730451"/>
              <a:ext cx="4283735" cy="4073059"/>
              <a:chOff x="2137454" y="1682032"/>
              <a:chExt cx="4923885" cy="4681726"/>
            </a:xfrm>
          </p:grpSpPr>
          <p:grpSp>
            <p:nvGrpSpPr>
              <p:cNvPr id="156" name="组合 155"/>
              <p:cNvGrpSpPr/>
              <p:nvPr/>
            </p:nvGrpSpPr>
            <p:grpSpPr>
              <a:xfrm>
                <a:off x="2137454" y="1682032"/>
                <a:ext cx="4923885" cy="4681726"/>
                <a:chOff x="2672451" y="2060475"/>
                <a:chExt cx="3785950" cy="3599755"/>
              </a:xfrm>
            </p:grpSpPr>
            <p:grpSp>
              <p:nvGrpSpPr>
                <p:cNvPr id="158" name="组合 157"/>
                <p:cNvGrpSpPr/>
                <p:nvPr/>
              </p:nvGrpSpPr>
              <p:grpSpPr>
                <a:xfrm>
                  <a:off x="2672451" y="2060475"/>
                  <a:ext cx="3785950" cy="3599755"/>
                  <a:chOff x="2780280" y="1892299"/>
                  <a:chExt cx="3582988" cy="3406775"/>
                </a:xfrm>
              </p:grpSpPr>
              <p:sp>
                <p:nvSpPr>
                  <p:cNvPr id="160" name="Freeform 6"/>
                  <p:cNvSpPr>
                    <a:spLocks/>
                  </p:cNvSpPr>
                  <p:nvPr/>
                </p:nvSpPr>
                <p:spPr bwMode="auto">
                  <a:xfrm>
                    <a:off x="4599555" y="1892299"/>
                    <a:ext cx="1530350" cy="1400175"/>
                  </a:xfrm>
                  <a:custGeom>
                    <a:avLst/>
                    <a:gdLst>
                      <a:gd name="T0" fmla="*/ 8031 w 8031"/>
                      <a:gd name="T1" fmla="*/ 5834 h 7347"/>
                      <a:gd name="T2" fmla="*/ 0 w 8031"/>
                      <a:gd name="T3" fmla="*/ 0 h 7347"/>
                      <a:gd name="T4" fmla="*/ 0 w 8031"/>
                      <a:gd name="T5" fmla="*/ 4897 h 7347"/>
                      <a:gd name="T6" fmla="*/ 3373 w 8031"/>
                      <a:gd name="T7" fmla="*/ 7347 h 7347"/>
                      <a:gd name="T8" fmla="*/ 8031 w 8031"/>
                      <a:gd name="T9" fmla="*/ 5834 h 7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031" h="7347">
                        <a:moveTo>
                          <a:pt x="8031" y="5834"/>
                        </a:moveTo>
                        <a:cubicBezTo>
                          <a:pt x="6900" y="2355"/>
                          <a:pt x="3658" y="0"/>
                          <a:pt x="0" y="0"/>
                        </a:cubicBezTo>
                        <a:lnTo>
                          <a:pt x="0" y="4897"/>
                        </a:lnTo>
                        <a:cubicBezTo>
                          <a:pt x="1537" y="4897"/>
                          <a:pt x="2898" y="5886"/>
                          <a:pt x="3373" y="7347"/>
                        </a:cubicBezTo>
                        <a:lnTo>
                          <a:pt x="8031" y="5834"/>
                        </a:lnTo>
                        <a:close/>
                      </a:path>
                    </a:pathLst>
                  </a:custGeom>
                  <a:solidFill>
                    <a:srgbClr val="C3B996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61" name="Freeform 7"/>
                  <p:cNvSpPr>
                    <a:spLocks/>
                  </p:cNvSpPr>
                  <p:nvPr/>
                </p:nvSpPr>
                <p:spPr bwMode="auto">
                  <a:xfrm>
                    <a:off x="5015480" y="3057524"/>
                    <a:ext cx="1347788" cy="1798638"/>
                  </a:xfrm>
                  <a:custGeom>
                    <a:avLst/>
                    <a:gdLst>
                      <a:gd name="T0" fmla="*/ 2878 w 7076"/>
                      <a:gd name="T1" fmla="*/ 9441 h 9441"/>
                      <a:gd name="T2" fmla="*/ 5946 w 7076"/>
                      <a:gd name="T3" fmla="*/ 0 h 9441"/>
                      <a:gd name="T4" fmla="*/ 1288 w 7076"/>
                      <a:gd name="T5" fmla="*/ 1514 h 9441"/>
                      <a:gd name="T6" fmla="*/ 0 w 7076"/>
                      <a:gd name="T7" fmla="*/ 5479 h 9441"/>
                      <a:gd name="T8" fmla="*/ 2878 w 7076"/>
                      <a:gd name="T9" fmla="*/ 9441 h 94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76" h="9441">
                        <a:moveTo>
                          <a:pt x="2878" y="9441"/>
                        </a:moveTo>
                        <a:cubicBezTo>
                          <a:pt x="5838" y="7291"/>
                          <a:pt x="7076" y="3479"/>
                          <a:pt x="5946" y="0"/>
                        </a:cubicBezTo>
                        <a:lnTo>
                          <a:pt x="1288" y="1514"/>
                        </a:lnTo>
                        <a:cubicBezTo>
                          <a:pt x="1763" y="2975"/>
                          <a:pt x="1243" y="4576"/>
                          <a:pt x="0" y="5479"/>
                        </a:cubicBezTo>
                        <a:lnTo>
                          <a:pt x="2878" y="944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62" name="Freeform 8"/>
                  <p:cNvSpPr>
                    <a:spLocks/>
                  </p:cNvSpPr>
                  <p:nvPr/>
                </p:nvSpPr>
                <p:spPr bwMode="auto">
                  <a:xfrm>
                    <a:off x="3626418" y="4133849"/>
                    <a:ext cx="1890713" cy="1165225"/>
                  </a:xfrm>
                  <a:custGeom>
                    <a:avLst/>
                    <a:gdLst>
                      <a:gd name="T0" fmla="*/ 0 w 9926"/>
                      <a:gd name="T1" fmla="*/ 3962 h 6112"/>
                      <a:gd name="T2" fmla="*/ 9926 w 9926"/>
                      <a:gd name="T3" fmla="*/ 3962 h 6112"/>
                      <a:gd name="T4" fmla="*/ 7048 w 9926"/>
                      <a:gd name="T5" fmla="*/ 0 h 6112"/>
                      <a:gd name="T6" fmla="*/ 2879 w 9926"/>
                      <a:gd name="T7" fmla="*/ 0 h 6112"/>
                      <a:gd name="T8" fmla="*/ 0 w 9926"/>
                      <a:gd name="T9" fmla="*/ 3962 h 6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926" h="6112">
                        <a:moveTo>
                          <a:pt x="0" y="3962"/>
                        </a:moveTo>
                        <a:cubicBezTo>
                          <a:pt x="2960" y="6112"/>
                          <a:pt x="6967" y="6112"/>
                          <a:pt x="9926" y="3962"/>
                        </a:cubicBezTo>
                        <a:lnTo>
                          <a:pt x="7048" y="0"/>
                        </a:lnTo>
                        <a:cubicBezTo>
                          <a:pt x="5805" y="903"/>
                          <a:pt x="4122" y="903"/>
                          <a:pt x="2879" y="0"/>
                        </a:cubicBezTo>
                        <a:lnTo>
                          <a:pt x="0" y="3962"/>
                        </a:lnTo>
                        <a:close/>
                      </a:path>
                    </a:pathLst>
                  </a:custGeom>
                  <a:solidFill>
                    <a:srgbClr val="73BC44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63" name="Freeform 9"/>
                  <p:cNvSpPr>
                    <a:spLocks/>
                  </p:cNvSpPr>
                  <p:nvPr/>
                </p:nvSpPr>
                <p:spPr bwMode="auto">
                  <a:xfrm>
                    <a:off x="2780280" y="3057524"/>
                    <a:ext cx="1347788" cy="1798638"/>
                  </a:xfrm>
                  <a:custGeom>
                    <a:avLst/>
                    <a:gdLst>
                      <a:gd name="T0" fmla="*/ 1131 w 7077"/>
                      <a:gd name="T1" fmla="*/ 0 h 9441"/>
                      <a:gd name="T2" fmla="*/ 4198 w 7077"/>
                      <a:gd name="T3" fmla="*/ 9441 h 9441"/>
                      <a:gd name="T4" fmla="*/ 7077 w 7077"/>
                      <a:gd name="T5" fmla="*/ 5479 h 9441"/>
                      <a:gd name="T6" fmla="*/ 5788 w 7077"/>
                      <a:gd name="T7" fmla="*/ 1514 h 9441"/>
                      <a:gd name="T8" fmla="*/ 1131 w 7077"/>
                      <a:gd name="T9" fmla="*/ 0 h 94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77" h="9441">
                        <a:moveTo>
                          <a:pt x="1131" y="0"/>
                        </a:moveTo>
                        <a:cubicBezTo>
                          <a:pt x="0" y="3479"/>
                          <a:pt x="1239" y="7291"/>
                          <a:pt x="4198" y="9441"/>
                        </a:cubicBezTo>
                        <a:lnTo>
                          <a:pt x="7077" y="5479"/>
                        </a:lnTo>
                        <a:cubicBezTo>
                          <a:pt x="5834" y="4576"/>
                          <a:pt x="5314" y="2975"/>
                          <a:pt x="5788" y="1514"/>
                        </a:cubicBezTo>
                        <a:lnTo>
                          <a:pt x="1131" y="0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64" name="Freeform 10"/>
                  <p:cNvSpPr>
                    <a:spLocks/>
                  </p:cNvSpPr>
                  <p:nvPr/>
                </p:nvSpPr>
                <p:spPr bwMode="auto">
                  <a:xfrm>
                    <a:off x="3013643" y="1892299"/>
                    <a:ext cx="1530350" cy="1400175"/>
                  </a:xfrm>
                  <a:custGeom>
                    <a:avLst/>
                    <a:gdLst>
                      <a:gd name="T0" fmla="*/ 16061 w 16061"/>
                      <a:gd name="T1" fmla="*/ 0 h 14695"/>
                      <a:gd name="T2" fmla="*/ 0 w 16061"/>
                      <a:gd name="T3" fmla="*/ 11669 h 14695"/>
                      <a:gd name="T4" fmla="*/ 9316 w 16061"/>
                      <a:gd name="T5" fmla="*/ 14695 h 14695"/>
                      <a:gd name="T6" fmla="*/ 16061 w 16061"/>
                      <a:gd name="T7" fmla="*/ 9794 h 14695"/>
                      <a:gd name="T8" fmla="*/ 16061 w 16061"/>
                      <a:gd name="T9" fmla="*/ 0 h 146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061" h="14695">
                        <a:moveTo>
                          <a:pt x="16061" y="0"/>
                        </a:moveTo>
                        <a:cubicBezTo>
                          <a:pt x="8745" y="0"/>
                          <a:pt x="2261" y="4711"/>
                          <a:pt x="0" y="11669"/>
                        </a:cubicBezTo>
                        <a:lnTo>
                          <a:pt x="9316" y="14695"/>
                        </a:lnTo>
                        <a:cubicBezTo>
                          <a:pt x="10265" y="11773"/>
                          <a:pt x="12988" y="9794"/>
                          <a:pt x="16061" y="9794"/>
                        </a:cubicBezTo>
                        <a:lnTo>
                          <a:pt x="16061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sp>
              <p:nvSpPr>
                <p:cNvPr id="159" name="椭圆 158"/>
                <p:cNvSpPr/>
                <p:nvPr/>
              </p:nvSpPr>
              <p:spPr>
                <a:xfrm>
                  <a:off x="3887621" y="3095463"/>
                  <a:ext cx="1384639" cy="1384638"/>
                </a:xfrm>
                <a:prstGeom prst="ellipse">
                  <a:avLst/>
                </a:prstGeom>
                <a:solidFill>
                  <a:srgbClr val="0070C0"/>
                </a:solidFill>
                <a:ln w="41275" cmpd="sng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57" name="矩形 156"/>
              <p:cNvSpPr/>
              <p:nvPr/>
            </p:nvSpPr>
            <p:spPr>
              <a:xfrm>
                <a:off x="3695314" y="3620721"/>
                <a:ext cx="1870037" cy="767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bg1"/>
                    </a:solidFill>
                  </a:rPr>
                  <a:t>Market segmentation</a:t>
                </a:r>
              </a:p>
            </p:txBody>
          </p:sp>
        </p:grpSp>
        <p:sp>
          <p:nvSpPr>
            <p:cNvPr id="94" name="Freeform 121"/>
            <p:cNvSpPr>
              <a:spLocks noChangeArrowheads="1"/>
            </p:cNvSpPr>
            <p:nvPr/>
          </p:nvSpPr>
          <p:spPr bwMode="auto">
            <a:xfrm>
              <a:off x="4603358" y="2230053"/>
              <a:ext cx="666605" cy="671469"/>
            </a:xfrm>
            <a:custGeom>
              <a:avLst/>
              <a:gdLst>
                <a:gd name="T0" fmla="*/ 2147483646 w 602"/>
                <a:gd name="T1" fmla="*/ 2147483646 h 609"/>
                <a:gd name="T2" fmla="*/ 2147483646 w 602"/>
                <a:gd name="T3" fmla="*/ 2147483646 h 609"/>
                <a:gd name="T4" fmla="*/ 2147483646 w 602"/>
                <a:gd name="T5" fmla="*/ 2147483646 h 609"/>
                <a:gd name="T6" fmla="*/ 2147483646 w 602"/>
                <a:gd name="T7" fmla="*/ 2147483646 h 609"/>
                <a:gd name="T8" fmla="*/ 2147483646 w 602"/>
                <a:gd name="T9" fmla="*/ 2147483646 h 609"/>
                <a:gd name="T10" fmla="*/ 2147483646 w 602"/>
                <a:gd name="T11" fmla="*/ 2147483646 h 609"/>
                <a:gd name="T12" fmla="*/ 2147483646 w 602"/>
                <a:gd name="T13" fmla="*/ 2147483646 h 609"/>
                <a:gd name="T14" fmla="*/ 2147483646 w 602"/>
                <a:gd name="T15" fmla="*/ 2147483646 h 609"/>
                <a:gd name="T16" fmla="*/ 2147483646 w 602"/>
                <a:gd name="T17" fmla="*/ 2147483646 h 609"/>
                <a:gd name="T18" fmla="*/ 2147483646 w 602"/>
                <a:gd name="T19" fmla="*/ 2147483646 h 609"/>
                <a:gd name="T20" fmla="*/ 2147483646 w 602"/>
                <a:gd name="T21" fmla="*/ 2147483646 h 609"/>
                <a:gd name="T22" fmla="*/ 2147483646 w 602"/>
                <a:gd name="T23" fmla="*/ 2147483646 h 609"/>
                <a:gd name="T24" fmla="*/ 2147483646 w 602"/>
                <a:gd name="T25" fmla="*/ 2147483646 h 609"/>
                <a:gd name="T26" fmla="*/ 2147483646 w 602"/>
                <a:gd name="T27" fmla="*/ 2147483646 h 609"/>
                <a:gd name="T28" fmla="*/ 2147483646 w 602"/>
                <a:gd name="T29" fmla="*/ 2147483646 h 609"/>
                <a:gd name="T30" fmla="*/ 2147483646 w 602"/>
                <a:gd name="T31" fmla="*/ 2147483646 h 609"/>
                <a:gd name="T32" fmla="*/ 2147483646 w 602"/>
                <a:gd name="T33" fmla="*/ 2147483646 h 609"/>
                <a:gd name="T34" fmla="*/ 2147483646 w 602"/>
                <a:gd name="T35" fmla="*/ 2147483646 h 609"/>
                <a:gd name="T36" fmla="*/ 2147483646 w 602"/>
                <a:gd name="T37" fmla="*/ 2147483646 h 609"/>
                <a:gd name="T38" fmla="*/ 2147483646 w 602"/>
                <a:gd name="T39" fmla="*/ 2147483646 h 609"/>
                <a:gd name="T40" fmla="*/ 2147483646 w 602"/>
                <a:gd name="T41" fmla="*/ 2147483646 h 609"/>
                <a:gd name="T42" fmla="*/ 2147483646 w 602"/>
                <a:gd name="T43" fmla="*/ 2147483646 h 609"/>
                <a:gd name="T44" fmla="*/ 2147483646 w 602"/>
                <a:gd name="T45" fmla="*/ 2147483646 h 609"/>
                <a:gd name="T46" fmla="*/ 2147483646 w 602"/>
                <a:gd name="T47" fmla="*/ 2147483646 h 609"/>
                <a:gd name="T48" fmla="*/ 2147483646 w 602"/>
                <a:gd name="T49" fmla="*/ 2147483646 h 609"/>
                <a:gd name="T50" fmla="*/ 2147483646 w 602"/>
                <a:gd name="T51" fmla="*/ 2147483646 h 609"/>
                <a:gd name="T52" fmla="*/ 2147483646 w 602"/>
                <a:gd name="T53" fmla="*/ 2147483646 h 609"/>
                <a:gd name="T54" fmla="*/ 2147483646 w 602"/>
                <a:gd name="T55" fmla="*/ 2147483646 h 609"/>
                <a:gd name="T56" fmla="*/ 2147483646 w 602"/>
                <a:gd name="T57" fmla="*/ 2147483646 h 609"/>
                <a:gd name="T58" fmla="*/ 2147483646 w 602"/>
                <a:gd name="T59" fmla="*/ 2147483646 h 609"/>
                <a:gd name="T60" fmla="*/ 2147483646 w 602"/>
                <a:gd name="T61" fmla="*/ 2147483646 h 609"/>
                <a:gd name="T62" fmla="*/ 2147483646 w 602"/>
                <a:gd name="T63" fmla="*/ 2147483646 h 609"/>
                <a:gd name="T64" fmla="*/ 2147483646 w 602"/>
                <a:gd name="T65" fmla="*/ 2147483646 h 609"/>
                <a:gd name="T66" fmla="*/ 2147483646 w 602"/>
                <a:gd name="T67" fmla="*/ 2147483646 h 609"/>
                <a:gd name="T68" fmla="*/ 2147483646 w 602"/>
                <a:gd name="T69" fmla="*/ 2147483646 h 609"/>
                <a:gd name="T70" fmla="*/ 2147483646 w 602"/>
                <a:gd name="T71" fmla="*/ 2147483646 h 609"/>
                <a:gd name="T72" fmla="*/ 2147483646 w 602"/>
                <a:gd name="T73" fmla="*/ 2147483646 h 609"/>
                <a:gd name="T74" fmla="*/ 2147483646 w 602"/>
                <a:gd name="T75" fmla="*/ 2147483646 h 609"/>
                <a:gd name="T76" fmla="*/ 2147483646 w 602"/>
                <a:gd name="T77" fmla="*/ 2147483646 h 609"/>
                <a:gd name="T78" fmla="*/ 2147483646 w 602"/>
                <a:gd name="T79" fmla="*/ 2147483646 h 609"/>
                <a:gd name="T80" fmla="*/ 2147483646 w 602"/>
                <a:gd name="T81" fmla="*/ 2147483646 h 609"/>
                <a:gd name="T82" fmla="*/ 2147483646 w 602"/>
                <a:gd name="T83" fmla="*/ 2147483646 h 609"/>
                <a:gd name="T84" fmla="*/ 2147483646 w 602"/>
                <a:gd name="T85" fmla="*/ 2147483646 h 609"/>
                <a:gd name="T86" fmla="*/ 2147483646 w 602"/>
                <a:gd name="T87" fmla="*/ 2147483646 h 609"/>
                <a:gd name="T88" fmla="*/ 2147483646 w 602"/>
                <a:gd name="T89" fmla="*/ 2147483646 h 609"/>
                <a:gd name="T90" fmla="*/ 2147483646 w 602"/>
                <a:gd name="T91" fmla="*/ 2147483646 h 609"/>
                <a:gd name="T92" fmla="*/ 2147483646 w 602"/>
                <a:gd name="T93" fmla="*/ 2147483646 h 609"/>
                <a:gd name="T94" fmla="*/ 2147483646 w 602"/>
                <a:gd name="T95" fmla="*/ 2147483646 h 609"/>
                <a:gd name="T96" fmla="*/ 2147483646 w 602"/>
                <a:gd name="T97" fmla="*/ 2147483646 h 609"/>
                <a:gd name="T98" fmla="*/ 2147483646 w 602"/>
                <a:gd name="T99" fmla="*/ 2147483646 h 609"/>
                <a:gd name="T100" fmla="*/ 2147483646 w 602"/>
                <a:gd name="T101" fmla="*/ 2147483646 h 609"/>
                <a:gd name="T102" fmla="*/ 2147483646 w 602"/>
                <a:gd name="T103" fmla="*/ 2147483646 h 609"/>
                <a:gd name="T104" fmla="*/ 2147483646 w 602"/>
                <a:gd name="T105" fmla="*/ 2147483646 h 609"/>
                <a:gd name="T106" fmla="*/ 2147483646 w 602"/>
                <a:gd name="T107" fmla="*/ 2147483646 h 609"/>
                <a:gd name="T108" fmla="*/ 2147483646 w 602"/>
                <a:gd name="T109" fmla="*/ 2147483646 h 609"/>
                <a:gd name="T110" fmla="*/ 2147483646 w 602"/>
                <a:gd name="T111" fmla="*/ 2147483646 h 609"/>
                <a:gd name="T112" fmla="*/ 2147483646 w 602"/>
                <a:gd name="T113" fmla="*/ 2147483646 h 609"/>
                <a:gd name="T114" fmla="*/ 2147483646 w 602"/>
                <a:gd name="T115" fmla="*/ 2147483646 h 609"/>
                <a:gd name="T116" fmla="*/ 2147483646 w 602"/>
                <a:gd name="T117" fmla="*/ 2147483646 h 609"/>
                <a:gd name="T118" fmla="*/ 2147483646 w 602"/>
                <a:gd name="T119" fmla="*/ 2147483646 h 609"/>
                <a:gd name="T120" fmla="*/ 2147483646 w 602"/>
                <a:gd name="T121" fmla="*/ 2147483646 h 609"/>
                <a:gd name="T122" fmla="*/ 2147483646 w 602"/>
                <a:gd name="T123" fmla="*/ 2147483646 h 609"/>
                <a:gd name="T124" fmla="*/ 2147483646 w 602"/>
                <a:gd name="T125" fmla="*/ 2147483646 h 6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02" h="609">
                  <a:moveTo>
                    <a:pt x="297" y="608"/>
                  </a:moveTo>
                  <a:lnTo>
                    <a:pt x="297" y="608"/>
                  </a:lnTo>
                  <a:cubicBezTo>
                    <a:pt x="134" y="608"/>
                    <a:pt x="0" y="474"/>
                    <a:pt x="0" y="304"/>
                  </a:cubicBezTo>
                  <a:cubicBezTo>
                    <a:pt x="0" y="134"/>
                    <a:pt x="134" y="0"/>
                    <a:pt x="297" y="0"/>
                  </a:cubicBezTo>
                  <a:cubicBezTo>
                    <a:pt x="466" y="0"/>
                    <a:pt x="601" y="134"/>
                    <a:pt x="601" y="304"/>
                  </a:cubicBezTo>
                  <a:cubicBezTo>
                    <a:pt x="601" y="474"/>
                    <a:pt x="466" y="608"/>
                    <a:pt x="297" y="608"/>
                  </a:cubicBezTo>
                  <a:close/>
                  <a:moveTo>
                    <a:pt x="466" y="127"/>
                  </a:moveTo>
                  <a:lnTo>
                    <a:pt x="466" y="127"/>
                  </a:lnTo>
                  <a:cubicBezTo>
                    <a:pt x="466" y="127"/>
                    <a:pt x="466" y="127"/>
                    <a:pt x="466" y="120"/>
                  </a:cubicBezTo>
                  <a:lnTo>
                    <a:pt x="459" y="120"/>
                  </a:lnTo>
                  <a:cubicBezTo>
                    <a:pt x="459" y="120"/>
                    <a:pt x="459" y="120"/>
                    <a:pt x="459" y="127"/>
                  </a:cubicBezTo>
                  <a:cubicBezTo>
                    <a:pt x="459" y="127"/>
                    <a:pt x="459" y="127"/>
                    <a:pt x="466" y="127"/>
                  </a:cubicBezTo>
                  <a:cubicBezTo>
                    <a:pt x="466" y="134"/>
                    <a:pt x="466" y="134"/>
                    <a:pt x="459" y="134"/>
                  </a:cubicBezTo>
                  <a:cubicBezTo>
                    <a:pt x="459" y="141"/>
                    <a:pt x="459" y="141"/>
                    <a:pt x="459" y="141"/>
                  </a:cubicBezTo>
                  <a:lnTo>
                    <a:pt x="452" y="141"/>
                  </a:lnTo>
                  <a:cubicBezTo>
                    <a:pt x="452" y="141"/>
                    <a:pt x="452" y="141"/>
                    <a:pt x="459" y="141"/>
                  </a:cubicBezTo>
                  <a:cubicBezTo>
                    <a:pt x="459" y="141"/>
                    <a:pt x="459" y="141"/>
                    <a:pt x="466" y="141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27"/>
                    <a:pt x="466" y="127"/>
                    <a:pt x="474" y="127"/>
                  </a:cubicBezTo>
                  <a:lnTo>
                    <a:pt x="466" y="127"/>
                  </a:lnTo>
                  <a:close/>
                  <a:moveTo>
                    <a:pt x="474" y="134"/>
                  </a:moveTo>
                  <a:lnTo>
                    <a:pt x="474" y="134"/>
                  </a:lnTo>
                  <a:close/>
                  <a:moveTo>
                    <a:pt x="544" y="339"/>
                  </a:moveTo>
                  <a:lnTo>
                    <a:pt x="544" y="339"/>
                  </a:lnTo>
                  <a:cubicBezTo>
                    <a:pt x="544" y="332"/>
                    <a:pt x="544" y="325"/>
                    <a:pt x="544" y="325"/>
                  </a:cubicBezTo>
                  <a:cubicBezTo>
                    <a:pt x="544" y="318"/>
                    <a:pt x="544" y="325"/>
                    <a:pt x="537" y="325"/>
                  </a:cubicBezTo>
                  <a:cubicBezTo>
                    <a:pt x="537" y="318"/>
                    <a:pt x="537" y="318"/>
                    <a:pt x="537" y="318"/>
                  </a:cubicBezTo>
                  <a:cubicBezTo>
                    <a:pt x="537" y="318"/>
                    <a:pt x="537" y="318"/>
                    <a:pt x="537" y="325"/>
                  </a:cubicBezTo>
                  <a:cubicBezTo>
                    <a:pt x="537" y="325"/>
                    <a:pt x="530" y="332"/>
                    <a:pt x="537" y="332"/>
                  </a:cubicBezTo>
                  <a:cubicBezTo>
                    <a:pt x="537" y="339"/>
                    <a:pt x="537" y="339"/>
                    <a:pt x="544" y="339"/>
                  </a:cubicBezTo>
                  <a:close/>
                  <a:moveTo>
                    <a:pt x="64" y="361"/>
                  </a:moveTo>
                  <a:lnTo>
                    <a:pt x="64" y="361"/>
                  </a:lnTo>
                  <a:cubicBezTo>
                    <a:pt x="71" y="361"/>
                    <a:pt x="71" y="361"/>
                    <a:pt x="71" y="361"/>
                  </a:cubicBezTo>
                  <a:cubicBezTo>
                    <a:pt x="71" y="354"/>
                    <a:pt x="71" y="354"/>
                    <a:pt x="71" y="354"/>
                  </a:cubicBezTo>
                  <a:cubicBezTo>
                    <a:pt x="71" y="354"/>
                    <a:pt x="71" y="354"/>
                    <a:pt x="64" y="354"/>
                  </a:cubicBezTo>
                  <a:lnTo>
                    <a:pt x="64" y="361"/>
                  </a:lnTo>
                  <a:cubicBezTo>
                    <a:pt x="64" y="354"/>
                    <a:pt x="64" y="354"/>
                    <a:pt x="64" y="354"/>
                  </a:cubicBezTo>
                  <a:cubicBezTo>
                    <a:pt x="64" y="354"/>
                    <a:pt x="64" y="354"/>
                    <a:pt x="57" y="354"/>
                  </a:cubicBezTo>
                  <a:cubicBezTo>
                    <a:pt x="64" y="361"/>
                    <a:pt x="64" y="361"/>
                    <a:pt x="64" y="361"/>
                  </a:cubicBezTo>
                  <a:close/>
                  <a:moveTo>
                    <a:pt x="71" y="269"/>
                  </a:moveTo>
                  <a:lnTo>
                    <a:pt x="71" y="269"/>
                  </a:lnTo>
                  <a:close/>
                  <a:moveTo>
                    <a:pt x="71" y="226"/>
                  </a:moveTo>
                  <a:lnTo>
                    <a:pt x="71" y="226"/>
                  </a:lnTo>
                  <a:lnTo>
                    <a:pt x="71" y="219"/>
                  </a:lnTo>
                  <a:lnTo>
                    <a:pt x="71" y="226"/>
                  </a:lnTo>
                  <a:close/>
                  <a:moveTo>
                    <a:pt x="134" y="127"/>
                  </a:moveTo>
                  <a:lnTo>
                    <a:pt x="134" y="127"/>
                  </a:lnTo>
                  <a:cubicBezTo>
                    <a:pt x="134" y="127"/>
                    <a:pt x="134" y="127"/>
                    <a:pt x="127" y="127"/>
                  </a:cubicBezTo>
                  <a:cubicBezTo>
                    <a:pt x="134" y="127"/>
                    <a:pt x="134" y="127"/>
                    <a:pt x="134" y="127"/>
                  </a:cubicBezTo>
                  <a:close/>
                  <a:moveTo>
                    <a:pt x="127" y="134"/>
                  </a:moveTo>
                  <a:lnTo>
                    <a:pt x="127" y="134"/>
                  </a:lnTo>
                  <a:close/>
                  <a:moveTo>
                    <a:pt x="191" y="85"/>
                  </a:moveTo>
                  <a:lnTo>
                    <a:pt x="191" y="85"/>
                  </a:lnTo>
                  <a:lnTo>
                    <a:pt x="198" y="85"/>
                  </a:lnTo>
                  <a:lnTo>
                    <a:pt x="191" y="85"/>
                  </a:lnTo>
                  <a:cubicBezTo>
                    <a:pt x="198" y="85"/>
                    <a:pt x="198" y="85"/>
                    <a:pt x="198" y="85"/>
                  </a:cubicBezTo>
                  <a:lnTo>
                    <a:pt x="198" y="92"/>
                  </a:lnTo>
                  <a:lnTo>
                    <a:pt x="198" y="85"/>
                  </a:lnTo>
                  <a:cubicBezTo>
                    <a:pt x="191" y="85"/>
                    <a:pt x="191" y="92"/>
                    <a:pt x="191" y="92"/>
                  </a:cubicBezTo>
                  <a:cubicBezTo>
                    <a:pt x="191" y="92"/>
                    <a:pt x="191" y="92"/>
                    <a:pt x="191" y="85"/>
                  </a:cubicBezTo>
                  <a:cubicBezTo>
                    <a:pt x="191" y="92"/>
                    <a:pt x="191" y="92"/>
                    <a:pt x="191" y="92"/>
                  </a:cubicBezTo>
                  <a:cubicBezTo>
                    <a:pt x="191" y="92"/>
                    <a:pt x="191" y="92"/>
                    <a:pt x="198" y="92"/>
                  </a:cubicBezTo>
                  <a:lnTo>
                    <a:pt x="191" y="92"/>
                  </a:lnTo>
                  <a:lnTo>
                    <a:pt x="198" y="92"/>
                  </a:lnTo>
                  <a:lnTo>
                    <a:pt x="191" y="92"/>
                  </a:lnTo>
                  <a:cubicBezTo>
                    <a:pt x="198" y="92"/>
                    <a:pt x="198" y="92"/>
                    <a:pt x="198" y="92"/>
                  </a:cubicBezTo>
                  <a:cubicBezTo>
                    <a:pt x="198" y="92"/>
                    <a:pt x="205" y="99"/>
                    <a:pt x="198" y="99"/>
                  </a:cubicBezTo>
                  <a:lnTo>
                    <a:pt x="191" y="99"/>
                  </a:lnTo>
                  <a:lnTo>
                    <a:pt x="198" y="99"/>
                  </a:lnTo>
                  <a:cubicBezTo>
                    <a:pt x="191" y="99"/>
                    <a:pt x="191" y="99"/>
                    <a:pt x="191" y="99"/>
                  </a:cubicBezTo>
                  <a:cubicBezTo>
                    <a:pt x="191" y="106"/>
                    <a:pt x="184" y="106"/>
                    <a:pt x="191" y="106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1" y="106"/>
                    <a:pt x="191" y="106"/>
                    <a:pt x="191" y="106"/>
                  </a:cubicBezTo>
                  <a:lnTo>
                    <a:pt x="198" y="106"/>
                  </a:lnTo>
                  <a:cubicBezTo>
                    <a:pt x="198" y="106"/>
                    <a:pt x="198" y="106"/>
                    <a:pt x="205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2" y="113"/>
                    <a:pt x="205" y="113"/>
                    <a:pt x="205" y="106"/>
                  </a:cubicBezTo>
                  <a:cubicBezTo>
                    <a:pt x="205" y="113"/>
                    <a:pt x="212" y="113"/>
                    <a:pt x="205" y="113"/>
                  </a:cubicBezTo>
                  <a:cubicBezTo>
                    <a:pt x="198" y="106"/>
                    <a:pt x="198" y="106"/>
                    <a:pt x="198" y="106"/>
                  </a:cubicBezTo>
                  <a:lnTo>
                    <a:pt x="198" y="113"/>
                  </a:lnTo>
                  <a:cubicBezTo>
                    <a:pt x="191" y="106"/>
                    <a:pt x="191" y="106"/>
                    <a:pt x="191" y="106"/>
                  </a:cubicBezTo>
                  <a:cubicBezTo>
                    <a:pt x="191" y="106"/>
                    <a:pt x="191" y="106"/>
                    <a:pt x="191" y="113"/>
                  </a:cubicBezTo>
                  <a:cubicBezTo>
                    <a:pt x="198" y="113"/>
                    <a:pt x="198" y="113"/>
                    <a:pt x="198" y="113"/>
                  </a:cubicBezTo>
                  <a:lnTo>
                    <a:pt x="198" y="106"/>
                  </a:lnTo>
                  <a:cubicBezTo>
                    <a:pt x="198" y="113"/>
                    <a:pt x="198" y="113"/>
                    <a:pt x="198" y="113"/>
                  </a:cubicBezTo>
                  <a:lnTo>
                    <a:pt x="191" y="113"/>
                  </a:lnTo>
                  <a:cubicBezTo>
                    <a:pt x="198" y="113"/>
                    <a:pt x="191" y="113"/>
                    <a:pt x="191" y="120"/>
                  </a:cubicBezTo>
                  <a:cubicBezTo>
                    <a:pt x="191" y="120"/>
                    <a:pt x="191" y="113"/>
                    <a:pt x="198" y="113"/>
                  </a:cubicBezTo>
                  <a:lnTo>
                    <a:pt x="198" y="120"/>
                  </a:lnTo>
                  <a:cubicBezTo>
                    <a:pt x="198" y="120"/>
                    <a:pt x="198" y="120"/>
                    <a:pt x="198" y="113"/>
                  </a:cubicBezTo>
                  <a:lnTo>
                    <a:pt x="205" y="113"/>
                  </a:lnTo>
                  <a:cubicBezTo>
                    <a:pt x="205" y="113"/>
                    <a:pt x="205" y="113"/>
                    <a:pt x="212" y="113"/>
                  </a:cubicBezTo>
                  <a:lnTo>
                    <a:pt x="205" y="113"/>
                  </a:lnTo>
                  <a:cubicBezTo>
                    <a:pt x="205" y="120"/>
                    <a:pt x="205" y="120"/>
                    <a:pt x="212" y="120"/>
                  </a:cubicBezTo>
                  <a:cubicBezTo>
                    <a:pt x="205" y="120"/>
                    <a:pt x="205" y="120"/>
                    <a:pt x="205" y="120"/>
                  </a:cubicBezTo>
                  <a:lnTo>
                    <a:pt x="205" y="127"/>
                  </a:lnTo>
                  <a:cubicBezTo>
                    <a:pt x="198" y="127"/>
                    <a:pt x="198" y="127"/>
                    <a:pt x="198" y="127"/>
                  </a:cubicBezTo>
                  <a:cubicBezTo>
                    <a:pt x="198" y="127"/>
                    <a:pt x="198" y="127"/>
                    <a:pt x="191" y="127"/>
                  </a:cubicBezTo>
                  <a:lnTo>
                    <a:pt x="191" y="134"/>
                  </a:lnTo>
                  <a:cubicBezTo>
                    <a:pt x="191" y="134"/>
                    <a:pt x="191" y="134"/>
                    <a:pt x="191" y="141"/>
                  </a:cubicBezTo>
                  <a:cubicBezTo>
                    <a:pt x="191" y="141"/>
                    <a:pt x="191" y="141"/>
                    <a:pt x="184" y="141"/>
                  </a:cubicBezTo>
                  <a:cubicBezTo>
                    <a:pt x="184" y="141"/>
                    <a:pt x="184" y="149"/>
                    <a:pt x="177" y="149"/>
                  </a:cubicBezTo>
                  <a:cubicBezTo>
                    <a:pt x="177" y="149"/>
                    <a:pt x="177" y="149"/>
                    <a:pt x="177" y="141"/>
                  </a:cubicBezTo>
                  <a:cubicBezTo>
                    <a:pt x="177" y="141"/>
                    <a:pt x="177" y="141"/>
                    <a:pt x="177" y="149"/>
                  </a:cubicBezTo>
                  <a:cubicBezTo>
                    <a:pt x="170" y="149"/>
                    <a:pt x="177" y="149"/>
                    <a:pt x="170" y="149"/>
                  </a:cubicBezTo>
                  <a:cubicBezTo>
                    <a:pt x="170" y="149"/>
                    <a:pt x="170" y="149"/>
                    <a:pt x="177" y="149"/>
                  </a:cubicBezTo>
                  <a:cubicBezTo>
                    <a:pt x="170" y="149"/>
                    <a:pt x="170" y="149"/>
                    <a:pt x="170" y="149"/>
                  </a:cubicBezTo>
                  <a:cubicBezTo>
                    <a:pt x="170" y="156"/>
                    <a:pt x="170" y="149"/>
                    <a:pt x="170" y="156"/>
                  </a:cubicBezTo>
                  <a:lnTo>
                    <a:pt x="177" y="156"/>
                  </a:lnTo>
                  <a:cubicBezTo>
                    <a:pt x="170" y="156"/>
                    <a:pt x="170" y="156"/>
                    <a:pt x="170" y="156"/>
                  </a:cubicBezTo>
                  <a:cubicBezTo>
                    <a:pt x="170" y="156"/>
                    <a:pt x="170" y="156"/>
                    <a:pt x="170" y="163"/>
                  </a:cubicBezTo>
                  <a:cubicBezTo>
                    <a:pt x="170" y="163"/>
                    <a:pt x="170" y="163"/>
                    <a:pt x="170" y="170"/>
                  </a:cubicBezTo>
                  <a:cubicBezTo>
                    <a:pt x="170" y="170"/>
                    <a:pt x="170" y="170"/>
                    <a:pt x="170" y="177"/>
                  </a:cubicBezTo>
                  <a:cubicBezTo>
                    <a:pt x="170" y="177"/>
                    <a:pt x="170" y="177"/>
                    <a:pt x="163" y="177"/>
                  </a:cubicBezTo>
                  <a:lnTo>
                    <a:pt x="170" y="177"/>
                  </a:lnTo>
                  <a:cubicBezTo>
                    <a:pt x="170" y="177"/>
                    <a:pt x="170" y="177"/>
                    <a:pt x="163" y="177"/>
                  </a:cubicBezTo>
                  <a:cubicBezTo>
                    <a:pt x="155" y="177"/>
                    <a:pt x="163" y="177"/>
                    <a:pt x="155" y="177"/>
                  </a:cubicBezTo>
                  <a:lnTo>
                    <a:pt x="163" y="177"/>
                  </a:lnTo>
                  <a:lnTo>
                    <a:pt x="155" y="177"/>
                  </a:lnTo>
                  <a:lnTo>
                    <a:pt x="155" y="170"/>
                  </a:lnTo>
                  <a:lnTo>
                    <a:pt x="155" y="177"/>
                  </a:lnTo>
                  <a:cubicBezTo>
                    <a:pt x="155" y="177"/>
                    <a:pt x="155" y="177"/>
                    <a:pt x="148" y="177"/>
                  </a:cubicBezTo>
                  <a:lnTo>
                    <a:pt x="148" y="170"/>
                  </a:lnTo>
                  <a:cubicBezTo>
                    <a:pt x="148" y="177"/>
                    <a:pt x="148" y="170"/>
                    <a:pt x="148" y="170"/>
                  </a:cubicBezTo>
                  <a:lnTo>
                    <a:pt x="148" y="177"/>
                  </a:lnTo>
                  <a:cubicBezTo>
                    <a:pt x="141" y="177"/>
                    <a:pt x="141" y="177"/>
                    <a:pt x="141" y="170"/>
                  </a:cubicBezTo>
                  <a:cubicBezTo>
                    <a:pt x="141" y="170"/>
                    <a:pt x="148" y="170"/>
                    <a:pt x="141" y="170"/>
                  </a:cubicBezTo>
                  <a:cubicBezTo>
                    <a:pt x="141" y="163"/>
                    <a:pt x="141" y="163"/>
                    <a:pt x="141" y="163"/>
                  </a:cubicBezTo>
                  <a:lnTo>
                    <a:pt x="141" y="170"/>
                  </a:lnTo>
                  <a:cubicBezTo>
                    <a:pt x="141" y="170"/>
                    <a:pt x="141" y="170"/>
                    <a:pt x="141" y="163"/>
                  </a:cubicBezTo>
                  <a:lnTo>
                    <a:pt x="141" y="170"/>
                  </a:lnTo>
                  <a:cubicBezTo>
                    <a:pt x="134" y="163"/>
                    <a:pt x="141" y="163"/>
                    <a:pt x="141" y="163"/>
                  </a:cubicBezTo>
                  <a:cubicBezTo>
                    <a:pt x="141" y="163"/>
                    <a:pt x="141" y="163"/>
                    <a:pt x="134" y="163"/>
                  </a:cubicBezTo>
                  <a:cubicBezTo>
                    <a:pt x="134" y="163"/>
                    <a:pt x="134" y="163"/>
                    <a:pt x="141" y="163"/>
                  </a:cubicBezTo>
                  <a:cubicBezTo>
                    <a:pt x="141" y="163"/>
                    <a:pt x="141" y="163"/>
                    <a:pt x="141" y="156"/>
                  </a:cubicBezTo>
                  <a:cubicBezTo>
                    <a:pt x="141" y="163"/>
                    <a:pt x="141" y="163"/>
                    <a:pt x="141" y="163"/>
                  </a:cubicBezTo>
                  <a:cubicBezTo>
                    <a:pt x="134" y="163"/>
                    <a:pt x="134" y="163"/>
                    <a:pt x="134" y="163"/>
                  </a:cubicBezTo>
                  <a:cubicBezTo>
                    <a:pt x="134" y="163"/>
                    <a:pt x="134" y="163"/>
                    <a:pt x="134" y="156"/>
                  </a:cubicBezTo>
                  <a:cubicBezTo>
                    <a:pt x="134" y="156"/>
                    <a:pt x="134" y="156"/>
                    <a:pt x="141" y="156"/>
                  </a:cubicBezTo>
                  <a:cubicBezTo>
                    <a:pt x="141" y="156"/>
                    <a:pt x="141" y="156"/>
                    <a:pt x="134" y="156"/>
                  </a:cubicBezTo>
                  <a:lnTo>
                    <a:pt x="134" y="163"/>
                  </a:lnTo>
                  <a:cubicBezTo>
                    <a:pt x="134" y="163"/>
                    <a:pt x="134" y="163"/>
                    <a:pt x="134" y="156"/>
                  </a:cubicBezTo>
                  <a:cubicBezTo>
                    <a:pt x="134" y="156"/>
                    <a:pt x="134" y="156"/>
                    <a:pt x="127" y="156"/>
                  </a:cubicBezTo>
                  <a:lnTo>
                    <a:pt x="127" y="149"/>
                  </a:lnTo>
                  <a:lnTo>
                    <a:pt x="134" y="149"/>
                  </a:lnTo>
                  <a:cubicBezTo>
                    <a:pt x="134" y="149"/>
                    <a:pt x="134" y="149"/>
                    <a:pt x="141" y="149"/>
                  </a:cubicBezTo>
                  <a:cubicBezTo>
                    <a:pt x="134" y="149"/>
                    <a:pt x="134" y="149"/>
                    <a:pt x="134" y="149"/>
                  </a:cubicBezTo>
                  <a:lnTo>
                    <a:pt x="127" y="149"/>
                  </a:lnTo>
                  <a:lnTo>
                    <a:pt x="134" y="149"/>
                  </a:lnTo>
                  <a:cubicBezTo>
                    <a:pt x="127" y="149"/>
                    <a:pt x="127" y="149"/>
                    <a:pt x="127" y="149"/>
                  </a:cubicBezTo>
                  <a:cubicBezTo>
                    <a:pt x="127" y="141"/>
                    <a:pt x="134" y="141"/>
                    <a:pt x="134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34" y="141"/>
                  </a:cubicBezTo>
                  <a:lnTo>
                    <a:pt x="127" y="141"/>
                  </a:lnTo>
                  <a:lnTo>
                    <a:pt x="134" y="141"/>
                  </a:ln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34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34" y="134"/>
                  </a:cubicBezTo>
                  <a:cubicBezTo>
                    <a:pt x="134" y="127"/>
                    <a:pt x="134" y="127"/>
                    <a:pt x="134" y="127"/>
                  </a:cubicBezTo>
                  <a:lnTo>
                    <a:pt x="127" y="127"/>
                  </a:lnTo>
                  <a:cubicBezTo>
                    <a:pt x="127" y="127"/>
                    <a:pt x="127" y="127"/>
                    <a:pt x="134" y="134"/>
                  </a:cubicBezTo>
                  <a:cubicBezTo>
                    <a:pt x="134" y="134"/>
                    <a:pt x="134" y="134"/>
                    <a:pt x="127" y="134"/>
                  </a:cubicBezTo>
                  <a:cubicBezTo>
                    <a:pt x="120" y="141"/>
                    <a:pt x="113" y="149"/>
                    <a:pt x="106" y="156"/>
                  </a:cubicBezTo>
                  <a:lnTo>
                    <a:pt x="113" y="156"/>
                  </a:lnTo>
                  <a:cubicBezTo>
                    <a:pt x="113" y="156"/>
                    <a:pt x="113" y="163"/>
                    <a:pt x="120" y="163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13" y="170"/>
                  </a:lnTo>
                  <a:lnTo>
                    <a:pt x="106" y="170"/>
                  </a:lnTo>
                  <a:cubicBezTo>
                    <a:pt x="106" y="163"/>
                    <a:pt x="106" y="163"/>
                    <a:pt x="106" y="163"/>
                  </a:cubicBezTo>
                  <a:lnTo>
                    <a:pt x="99" y="163"/>
                  </a:lnTo>
                  <a:lnTo>
                    <a:pt x="99" y="170"/>
                  </a:lnTo>
                  <a:cubicBezTo>
                    <a:pt x="99" y="170"/>
                    <a:pt x="99" y="170"/>
                    <a:pt x="106" y="170"/>
                  </a:cubicBezTo>
                  <a:cubicBezTo>
                    <a:pt x="106" y="170"/>
                    <a:pt x="106" y="170"/>
                    <a:pt x="106" y="177"/>
                  </a:cubicBezTo>
                  <a:lnTo>
                    <a:pt x="106" y="170"/>
                  </a:lnTo>
                  <a:cubicBezTo>
                    <a:pt x="106" y="177"/>
                    <a:pt x="106" y="177"/>
                    <a:pt x="106" y="177"/>
                  </a:cubicBezTo>
                  <a:cubicBezTo>
                    <a:pt x="99" y="177"/>
                    <a:pt x="99" y="177"/>
                    <a:pt x="99" y="170"/>
                  </a:cubicBezTo>
                  <a:lnTo>
                    <a:pt x="99" y="177"/>
                  </a:lnTo>
                  <a:lnTo>
                    <a:pt x="99" y="170"/>
                  </a:lnTo>
                  <a:cubicBezTo>
                    <a:pt x="99" y="177"/>
                    <a:pt x="99" y="177"/>
                    <a:pt x="99" y="177"/>
                  </a:cubicBezTo>
                  <a:cubicBezTo>
                    <a:pt x="99" y="177"/>
                    <a:pt x="106" y="177"/>
                    <a:pt x="106" y="184"/>
                  </a:cubicBezTo>
                  <a:cubicBezTo>
                    <a:pt x="99" y="184"/>
                    <a:pt x="99" y="177"/>
                    <a:pt x="99" y="177"/>
                  </a:cubicBezTo>
                  <a:cubicBezTo>
                    <a:pt x="99" y="177"/>
                    <a:pt x="99" y="177"/>
                    <a:pt x="92" y="177"/>
                  </a:cubicBezTo>
                  <a:cubicBezTo>
                    <a:pt x="92" y="177"/>
                    <a:pt x="85" y="177"/>
                    <a:pt x="85" y="184"/>
                  </a:cubicBezTo>
                  <a:cubicBezTo>
                    <a:pt x="92" y="184"/>
                    <a:pt x="92" y="184"/>
                    <a:pt x="92" y="184"/>
                  </a:cubicBezTo>
                  <a:lnTo>
                    <a:pt x="92" y="191"/>
                  </a:lnTo>
                  <a:cubicBezTo>
                    <a:pt x="92" y="191"/>
                    <a:pt x="92" y="191"/>
                    <a:pt x="92" y="198"/>
                  </a:cubicBezTo>
                  <a:cubicBezTo>
                    <a:pt x="92" y="191"/>
                    <a:pt x="99" y="191"/>
                    <a:pt x="99" y="198"/>
                  </a:cubicBezTo>
                  <a:lnTo>
                    <a:pt x="99" y="191"/>
                  </a:lnTo>
                  <a:cubicBezTo>
                    <a:pt x="106" y="191"/>
                    <a:pt x="106" y="198"/>
                    <a:pt x="106" y="198"/>
                  </a:cubicBezTo>
                  <a:cubicBezTo>
                    <a:pt x="106" y="191"/>
                    <a:pt x="106" y="191"/>
                    <a:pt x="106" y="191"/>
                  </a:cubicBezTo>
                  <a:lnTo>
                    <a:pt x="113" y="191"/>
                  </a:lnTo>
                  <a:cubicBezTo>
                    <a:pt x="113" y="198"/>
                    <a:pt x="113" y="198"/>
                    <a:pt x="113" y="198"/>
                  </a:cubicBezTo>
                  <a:cubicBezTo>
                    <a:pt x="113" y="198"/>
                    <a:pt x="113" y="198"/>
                    <a:pt x="113" y="205"/>
                  </a:cubicBezTo>
                  <a:cubicBezTo>
                    <a:pt x="113" y="205"/>
                    <a:pt x="113" y="198"/>
                    <a:pt x="113" y="205"/>
                  </a:cubicBezTo>
                  <a:cubicBezTo>
                    <a:pt x="120" y="205"/>
                    <a:pt x="120" y="205"/>
                    <a:pt x="120" y="205"/>
                  </a:cubicBezTo>
                  <a:cubicBezTo>
                    <a:pt x="120" y="205"/>
                    <a:pt x="120" y="212"/>
                    <a:pt x="127" y="212"/>
                  </a:cubicBezTo>
                  <a:cubicBezTo>
                    <a:pt x="120" y="212"/>
                    <a:pt x="120" y="212"/>
                    <a:pt x="120" y="212"/>
                  </a:cubicBezTo>
                  <a:cubicBezTo>
                    <a:pt x="127" y="212"/>
                    <a:pt x="127" y="212"/>
                    <a:pt x="127" y="212"/>
                  </a:cubicBezTo>
                  <a:lnTo>
                    <a:pt x="134" y="212"/>
                  </a:lnTo>
                  <a:cubicBezTo>
                    <a:pt x="134" y="219"/>
                    <a:pt x="134" y="219"/>
                    <a:pt x="134" y="219"/>
                  </a:cubicBezTo>
                  <a:lnTo>
                    <a:pt x="127" y="219"/>
                  </a:lnTo>
                  <a:cubicBezTo>
                    <a:pt x="120" y="226"/>
                    <a:pt x="120" y="226"/>
                    <a:pt x="120" y="226"/>
                  </a:cubicBezTo>
                  <a:cubicBezTo>
                    <a:pt x="120" y="226"/>
                    <a:pt x="120" y="226"/>
                    <a:pt x="113" y="226"/>
                  </a:cubicBezTo>
                  <a:lnTo>
                    <a:pt x="106" y="226"/>
                  </a:lnTo>
                  <a:cubicBezTo>
                    <a:pt x="106" y="226"/>
                    <a:pt x="106" y="226"/>
                    <a:pt x="99" y="226"/>
                  </a:cubicBezTo>
                  <a:cubicBezTo>
                    <a:pt x="99" y="226"/>
                    <a:pt x="99" y="226"/>
                    <a:pt x="99" y="233"/>
                  </a:cubicBezTo>
                  <a:cubicBezTo>
                    <a:pt x="92" y="233"/>
                    <a:pt x="92" y="233"/>
                    <a:pt x="92" y="240"/>
                  </a:cubicBezTo>
                  <a:lnTo>
                    <a:pt x="92" y="233"/>
                  </a:lnTo>
                  <a:cubicBezTo>
                    <a:pt x="99" y="233"/>
                    <a:pt x="99" y="233"/>
                    <a:pt x="99" y="233"/>
                  </a:cubicBezTo>
                  <a:cubicBezTo>
                    <a:pt x="106" y="226"/>
                    <a:pt x="106" y="226"/>
                    <a:pt x="106" y="233"/>
                  </a:cubicBezTo>
                  <a:cubicBezTo>
                    <a:pt x="106" y="233"/>
                    <a:pt x="106" y="233"/>
                    <a:pt x="99" y="233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6" y="233"/>
                    <a:pt x="106" y="233"/>
                    <a:pt x="106" y="240"/>
                  </a:cubicBezTo>
                  <a:cubicBezTo>
                    <a:pt x="106" y="240"/>
                    <a:pt x="106" y="240"/>
                    <a:pt x="113" y="240"/>
                  </a:cubicBezTo>
                  <a:cubicBezTo>
                    <a:pt x="113" y="240"/>
                    <a:pt x="113" y="240"/>
                    <a:pt x="106" y="240"/>
                  </a:cubicBezTo>
                  <a:cubicBezTo>
                    <a:pt x="106" y="240"/>
                    <a:pt x="106" y="240"/>
                    <a:pt x="113" y="240"/>
                  </a:cubicBezTo>
                  <a:cubicBezTo>
                    <a:pt x="120" y="240"/>
                    <a:pt x="120" y="240"/>
                    <a:pt x="120" y="240"/>
                  </a:cubicBezTo>
                  <a:cubicBezTo>
                    <a:pt x="113" y="240"/>
                    <a:pt x="120" y="240"/>
                    <a:pt x="113" y="240"/>
                  </a:cubicBezTo>
                  <a:cubicBezTo>
                    <a:pt x="113" y="240"/>
                    <a:pt x="113" y="240"/>
                    <a:pt x="113" y="247"/>
                  </a:cubicBezTo>
                  <a:lnTo>
                    <a:pt x="113" y="240"/>
                  </a:lnTo>
                  <a:cubicBezTo>
                    <a:pt x="113" y="247"/>
                    <a:pt x="113" y="247"/>
                    <a:pt x="113" y="247"/>
                  </a:cubicBezTo>
                  <a:cubicBezTo>
                    <a:pt x="113" y="247"/>
                    <a:pt x="113" y="247"/>
                    <a:pt x="106" y="247"/>
                  </a:cubicBezTo>
                  <a:lnTo>
                    <a:pt x="106" y="240"/>
                  </a:lnTo>
                  <a:cubicBezTo>
                    <a:pt x="106" y="240"/>
                    <a:pt x="106" y="240"/>
                    <a:pt x="106" y="247"/>
                  </a:cubicBezTo>
                  <a:lnTo>
                    <a:pt x="106" y="240"/>
                  </a:lnTo>
                  <a:lnTo>
                    <a:pt x="113" y="240"/>
                  </a:lnTo>
                  <a:cubicBezTo>
                    <a:pt x="106" y="240"/>
                    <a:pt x="106" y="240"/>
                    <a:pt x="106" y="240"/>
                  </a:cubicBezTo>
                  <a:cubicBezTo>
                    <a:pt x="106" y="240"/>
                    <a:pt x="106" y="247"/>
                    <a:pt x="99" y="247"/>
                  </a:cubicBezTo>
                  <a:cubicBezTo>
                    <a:pt x="99" y="240"/>
                    <a:pt x="99" y="240"/>
                    <a:pt x="99" y="247"/>
                  </a:cubicBezTo>
                  <a:lnTo>
                    <a:pt x="99" y="240"/>
                  </a:lnTo>
                  <a:cubicBezTo>
                    <a:pt x="99" y="247"/>
                    <a:pt x="99" y="247"/>
                    <a:pt x="99" y="247"/>
                  </a:cubicBezTo>
                  <a:lnTo>
                    <a:pt x="92" y="247"/>
                  </a:lnTo>
                  <a:lnTo>
                    <a:pt x="92" y="254"/>
                  </a:lnTo>
                  <a:cubicBezTo>
                    <a:pt x="85" y="254"/>
                    <a:pt x="85" y="254"/>
                    <a:pt x="85" y="262"/>
                  </a:cubicBezTo>
                  <a:lnTo>
                    <a:pt x="85" y="254"/>
                  </a:lnTo>
                  <a:lnTo>
                    <a:pt x="85" y="262"/>
                  </a:lnTo>
                  <a:cubicBezTo>
                    <a:pt x="78" y="262"/>
                    <a:pt x="78" y="262"/>
                    <a:pt x="78" y="262"/>
                  </a:cubicBezTo>
                  <a:cubicBezTo>
                    <a:pt x="78" y="262"/>
                    <a:pt x="78" y="262"/>
                    <a:pt x="85" y="262"/>
                  </a:cubicBezTo>
                  <a:lnTo>
                    <a:pt x="78" y="262"/>
                  </a:lnTo>
                  <a:cubicBezTo>
                    <a:pt x="78" y="269"/>
                    <a:pt x="78" y="269"/>
                    <a:pt x="78" y="269"/>
                  </a:cubicBezTo>
                  <a:cubicBezTo>
                    <a:pt x="78" y="262"/>
                    <a:pt x="78" y="262"/>
                    <a:pt x="78" y="269"/>
                  </a:cubicBezTo>
                  <a:cubicBezTo>
                    <a:pt x="78" y="262"/>
                    <a:pt x="78" y="262"/>
                    <a:pt x="78" y="262"/>
                  </a:cubicBezTo>
                  <a:cubicBezTo>
                    <a:pt x="78" y="262"/>
                    <a:pt x="78" y="262"/>
                    <a:pt x="78" y="269"/>
                  </a:cubicBezTo>
                  <a:lnTo>
                    <a:pt x="71" y="269"/>
                  </a:lnTo>
                  <a:cubicBezTo>
                    <a:pt x="78" y="269"/>
                    <a:pt x="78" y="269"/>
                    <a:pt x="78" y="269"/>
                  </a:cubicBezTo>
                  <a:lnTo>
                    <a:pt x="71" y="269"/>
                  </a:lnTo>
                  <a:lnTo>
                    <a:pt x="78" y="269"/>
                  </a:lnTo>
                  <a:lnTo>
                    <a:pt x="71" y="269"/>
                  </a:lnTo>
                  <a:lnTo>
                    <a:pt x="78" y="269"/>
                  </a:lnTo>
                  <a:cubicBezTo>
                    <a:pt x="78" y="269"/>
                    <a:pt x="78" y="269"/>
                    <a:pt x="71" y="269"/>
                  </a:cubicBezTo>
                  <a:cubicBezTo>
                    <a:pt x="78" y="269"/>
                    <a:pt x="78" y="269"/>
                    <a:pt x="78" y="269"/>
                  </a:cubicBezTo>
                  <a:lnTo>
                    <a:pt x="71" y="269"/>
                  </a:lnTo>
                  <a:lnTo>
                    <a:pt x="78" y="269"/>
                  </a:lnTo>
                  <a:cubicBezTo>
                    <a:pt x="78" y="269"/>
                    <a:pt x="78" y="269"/>
                    <a:pt x="78" y="276"/>
                  </a:cubicBezTo>
                  <a:lnTo>
                    <a:pt x="71" y="276"/>
                  </a:lnTo>
                  <a:cubicBezTo>
                    <a:pt x="78" y="276"/>
                    <a:pt x="78" y="276"/>
                    <a:pt x="78" y="276"/>
                  </a:cubicBezTo>
                  <a:cubicBezTo>
                    <a:pt x="71" y="276"/>
                    <a:pt x="71" y="276"/>
                    <a:pt x="71" y="276"/>
                  </a:cubicBezTo>
                  <a:lnTo>
                    <a:pt x="78" y="276"/>
                  </a:lnTo>
                  <a:cubicBezTo>
                    <a:pt x="78" y="276"/>
                    <a:pt x="78" y="276"/>
                    <a:pt x="71" y="276"/>
                  </a:cubicBezTo>
                  <a:lnTo>
                    <a:pt x="78" y="276"/>
                  </a:lnTo>
                  <a:cubicBezTo>
                    <a:pt x="71" y="276"/>
                    <a:pt x="71" y="276"/>
                    <a:pt x="71" y="276"/>
                  </a:cubicBezTo>
                  <a:lnTo>
                    <a:pt x="71" y="283"/>
                  </a:lnTo>
                  <a:cubicBezTo>
                    <a:pt x="71" y="283"/>
                    <a:pt x="71" y="283"/>
                    <a:pt x="64" y="283"/>
                  </a:cubicBezTo>
                  <a:lnTo>
                    <a:pt x="64" y="290"/>
                  </a:lnTo>
                  <a:lnTo>
                    <a:pt x="64" y="297"/>
                  </a:lnTo>
                  <a:lnTo>
                    <a:pt x="64" y="304"/>
                  </a:lnTo>
                  <a:cubicBezTo>
                    <a:pt x="57" y="304"/>
                    <a:pt x="64" y="304"/>
                    <a:pt x="57" y="304"/>
                  </a:cubicBezTo>
                  <a:lnTo>
                    <a:pt x="57" y="297"/>
                  </a:lnTo>
                  <a:cubicBezTo>
                    <a:pt x="57" y="297"/>
                    <a:pt x="57" y="297"/>
                    <a:pt x="57" y="290"/>
                  </a:cubicBezTo>
                  <a:cubicBezTo>
                    <a:pt x="57" y="297"/>
                    <a:pt x="57" y="297"/>
                    <a:pt x="57" y="304"/>
                  </a:cubicBezTo>
                  <a:lnTo>
                    <a:pt x="57" y="311"/>
                  </a:lnTo>
                  <a:cubicBezTo>
                    <a:pt x="64" y="311"/>
                    <a:pt x="64" y="311"/>
                    <a:pt x="64" y="311"/>
                  </a:cubicBezTo>
                  <a:cubicBezTo>
                    <a:pt x="64" y="311"/>
                    <a:pt x="64" y="311"/>
                    <a:pt x="64" y="318"/>
                  </a:cubicBezTo>
                  <a:cubicBezTo>
                    <a:pt x="71" y="318"/>
                    <a:pt x="71" y="318"/>
                    <a:pt x="71" y="318"/>
                  </a:cubicBezTo>
                  <a:lnTo>
                    <a:pt x="78" y="318"/>
                  </a:lnTo>
                  <a:lnTo>
                    <a:pt x="78" y="325"/>
                  </a:lnTo>
                  <a:cubicBezTo>
                    <a:pt x="78" y="325"/>
                    <a:pt x="78" y="325"/>
                    <a:pt x="78" y="318"/>
                  </a:cubicBezTo>
                  <a:cubicBezTo>
                    <a:pt x="71" y="318"/>
                    <a:pt x="71" y="325"/>
                    <a:pt x="71" y="325"/>
                  </a:cubicBezTo>
                  <a:lnTo>
                    <a:pt x="71" y="318"/>
                  </a:lnTo>
                  <a:lnTo>
                    <a:pt x="64" y="318"/>
                  </a:lnTo>
                  <a:lnTo>
                    <a:pt x="57" y="318"/>
                  </a:lnTo>
                  <a:cubicBezTo>
                    <a:pt x="57" y="318"/>
                    <a:pt x="57" y="318"/>
                    <a:pt x="57" y="311"/>
                  </a:cubicBezTo>
                  <a:cubicBezTo>
                    <a:pt x="57" y="311"/>
                    <a:pt x="57" y="311"/>
                    <a:pt x="57" y="318"/>
                  </a:cubicBezTo>
                  <a:cubicBezTo>
                    <a:pt x="57" y="325"/>
                    <a:pt x="57" y="339"/>
                    <a:pt x="57" y="354"/>
                  </a:cubicBezTo>
                  <a:cubicBezTo>
                    <a:pt x="57" y="354"/>
                    <a:pt x="57" y="354"/>
                    <a:pt x="64" y="354"/>
                  </a:cubicBezTo>
                  <a:cubicBezTo>
                    <a:pt x="64" y="354"/>
                    <a:pt x="64" y="354"/>
                    <a:pt x="71" y="354"/>
                  </a:cubicBezTo>
                  <a:cubicBezTo>
                    <a:pt x="71" y="354"/>
                    <a:pt x="71" y="354"/>
                    <a:pt x="71" y="361"/>
                  </a:cubicBezTo>
                  <a:cubicBezTo>
                    <a:pt x="71" y="354"/>
                    <a:pt x="71" y="354"/>
                    <a:pt x="71" y="354"/>
                  </a:cubicBezTo>
                  <a:cubicBezTo>
                    <a:pt x="78" y="354"/>
                    <a:pt x="78" y="354"/>
                    <a:pt x="78" y="354"/>
                  </a:cubicBezTo>
                  <a:cubicBezTo>
                    <a:pt x="71" y="354"/>
                    <a:pt x="71" y="354"/>
                    <a:pt x="71" y="361"/>
                  </a:cubicBezTo>
                  <a:cubicBezTo>
                    <a:pt x="71" y="361"/>
                    <a:pt x="71" y="361"/>
                    <a:pt x="71" y="368"/>
                  </a:cubicBezTo>
                  <a:cubicBezTo>
                    <a:pt x="78" y="368"/>
                    <a:pt x="78" y="361"/>
                    <a:pt x="78" y="361"/>
                  </a:cubicBezTo>
                  <a:cubicBezTo>
                    <a:pt x="78" y="361"/>
                    <a:pt x="78" y="361"/>
                    <a:pt x="71" y="361"/>
                  </a:cubicBezTo>
                  <a:cubicBezTo>
                    <a:pt x="78" y="361"/>
                    <a:pt x="78" y="361"/>
                    <a:pt x="78" y="361"/>
                  </a:cubicBezTo>
                  <a:lnTo>
                    <a:pt x="78" y="354"/>
                  </a:lnTo>
                  <a:cubicBezTo>
                    <a:pt x="78" y="354"/>
                    <a:pt x="78" y="354"/>
                    <a:pt x="78" y="361"/>
                  </a:cubicBezTo>
                  <a:lnTo>
                    <a:pt x="85" y="361"/>
                  </a:lnTo>
                  <a:cubicBezTo>
                    <a:pt x="92" y="361"/>
                    <a:pt x="92" y="361"/>
                    <a:pt x="92" y="361"/>
                  </a:cubicBezTo>
                  <a:cubicBezTo>
                    <a:pt x="99" y="361"/>
                    <a:pt x="99" y="361"/>
                    <a:pt x="99" y="361"/>
                  </a:cubicBezTo>
                  <a:lnTo>
                    <a:pt x="106" y="361"/>
                  </a:lnTo>
                  <a:cubicBezTo>
                    <a:pt x="99" y="361"/>
                    <a:pt x="106" y="368"/>
                    <a:pt x="99" y="368"/>
                  </a:cubicBezTo>
                  <a:cubicBezTo>
                    <a:pt x="99" y="368"/>
                    <a:pt x="99" y="368"/>
                    <a:pt x="106" y="368"/>
                  </a:cubicBezTo>
                  <a:cubicBezTo>
                    <a:pt x="113" y="368"/>
                    <a:pt x="113" y="368"/>
                    <a:pt x="113" y="375"/>
                  </a:cubicBezTo>
                  <a:lnTo>
                    <a:pt x="113" y="368"/>
                  </a:lnTo>
                  <a:lnTo>
                    <a:pt x="113" y="375"/>
                  </a:lnTo>
                  <a:cubicBezTo>
                    <a:pt x="113" y="375"/>
                    <a:pt x="113" y="375"/>
                    <a:pt x="120" y="375"/>
                  </a:cubicBezTo>
                  <a:lnTo>
                    <a:pt x="127" y="375"/>
                  </a:lnTo>
                  <a:lnTo>
                    <a:pt x="127" y="382"/>
                  </a:lnTo>
                  <a:lnTo>
                    <a:pt x="134" y="382"/>
                  </a:lnTo>
                  <a:lnTo>
                    <a:pt x="134" y="389"/>
                  </a:lnTo>
                  <a:lnTo>
                    <a:pt x="127" y="389"/>
                  </a:lnTo>
                  <a:lnTo>
                    <a:pt x="127" y="396"/>
                  </a:lnTo>
                  <a:cubicBezTo>
                    <a:pt x="134" y="396"/>
                    <a:pt x="134" y="396"/>
                    <a:pt x="134" y="396"/>
                  </a:cubicBezTo>
                  <a:cubicBezTo>
                    <a:pt x="141" y="396"/>
                    <a:pt x="141" y="389"/>
                    <a:pt x="141" y="389"/>
                  </a:cubicBezTo>
                  <a:cubicBezTo>
                    <a:pt x="141" y="396"/>
                    <a:pt x="148" y="396"/>
                    <a:pt x="148" y="396"/>
                  </a:cubicBezTo>
                  <a:cubicBezTo>
                    <a:pt x="155" y="396"/>
                    <a:pt x="155" y="396"/>
                    <a:pt x="155" y="396"/>
                  </a:cubicBezTo>
                  <a:lnTo>
                    <a:pt x="163" y="396"/>
                  </a:lnTo>
                  <a:cubicBezTo>
                    <a:pt x="163" y="396"/>
                    <a:pt x="163" y="403"/>
                    <a:pt x="170" y="403"/>
                  </a:cubicBezTo>
                  <a:cubicBezTo>
                    <a:pt x="177" y="403"/>
                    <a:pt x="177" y="410"/>
                    <a:pt x="177" y="410"/>
                  </a:cubicBezTo>
                  <a:cubicBezTo>
                    <a:pt x="177" y="417"/>
                    <a:pt x="170" y="417"/>
                    <a:pt x="170" y="417"/>
                  </a:cubicBezTo>
                  <a:cubicBezTo>
                    <a:pt x="170" y="417"/>
                    <a:pt x="170" y="417"/>
                    <a:pt x="170" y="424"/>
                  </a:cubicBezTo>
                  <a:cubicBezTo>
                    <a:pt x="170" y="424"/>
                    <a:pt x="170" y="424"/>
                    <a:pt x="163" y="424"/>
                  </a:cubicBezTo>
                  <a:cubicBezTo>
                    <a:pt x="163" y="424"/>
                    <a:pt x="163" y="424"/>
                    <a:pt x="163" y="431"/>
                  </a:cubicBezTo>
                  <a:lnTo>
                    <a:pt x="163" y="438"/>
                  </a:lnTo>
                  <a:cubicBezTo>
                    <a:pt x="163" y="438"/>
                    <a:pt x="163" y="438"/>
                    <a:pt x="163" y="445"/>
                  </a:cubicBezTo>
                  <a:cubicBezTo>
                    <a:pt x="155" y="445"/>
                    <a:pt x="155" y="445"/>
                    <a:pt x="155" y="452"/>
                  </a:cubicBezTo>
                  <a:cubicBezTo>
                    <a:pt x="155" y="452"/>
                    <a:pt x="155" y="452"/>
                    <a:pt x="148" y="452"/>
                  </a:cubicBezTo>
                  <a:cubicBezTo>
                    <a:pt x="148" y="452"/>
                    <a:pt x="148" y="452"/>
                    <a:pt x="148" y="460"/>
                  </a:cubicBezTo>
                  <a:cubicBezTo>
                    <a:pt x="148" y="460"/>
                    <a:pt x="148" y="452"/>
                    <a:pt x="141" y="452"/>
                  </a:cubicBezTo>
                  <a:cubicBezTo>
                    <a:pt x="141" y="460"/>
                    <a:pt x="141" y="460"/>
                    <a:pt x="141" y="460"/>
                  </a:cubicBezTo>
                  <a:cubicBezTo>
                    <a:pt x="141" y="460"/>
                    <a:pt x="141" y="460"/>
                    <a:pt x="134" y="460"/>
                  </a:cubicBezTo>
                  <a:cubicBezTo>
                    <a:pt x="141" y="460"/>
                    <a:pt x="134" y="467"/>
                    <a:pt x="134" y="467"/>
                  </a:cubicBezTo>
                  <a:cubicBezTo>
                    <a:pt x="141" y="474"/>
                    <a:pt x="134" y="474"/>
                    <a:pt x="134" y="474"/>
                  </a:cubicBezTo>
                  <a:cubicBezTo>
                    <a:pt x="134" y="481"/>
                    <a:pt x="127" y="481"/>
                    <a:pt x="127" y="481"/>
                  </a:cubicBezTo>
                  <a:cubicBezTo>
                    <a:pt x="127" y="481"/>
                    <a:pt x="134" y="481"/>
                    <a:pt x="134" y="474"/>
                  </a:cubicBezTo>
                  <a:lnTo>
                    <a:pt x="127" y="474"/>
                  </a:lnTo>
                  <a:cubicBezTo>
                    <a:pt x="127" y="474"/>
                    <a:pt x="127" y="474"/>
                    <a:pt x="127" y="481"/>
                  </a:cubicBezTo>
                  <a:cubicBezTo>
                    <a:pt x="170" y="523"/>
                    <a:pt x="233" y="551"/>
                    <a:pt x="297" y="551"/>
                  </a:cubicBezTo>
                  <a:cubicBezTo>
                    <a:pt x="417" y="551"/>
                    <a:pt x="516" y="460"/>
                    <a:pt x="537" y="347"/>
                  </a:cubicBezTo>
                  <a:cubicBezTo>
                    <a:pt x="537" y="339"/>
                    <a:pt x="537" y="339"/>
                    <a:pt x="537" y="339"/>
                  </a:cubicBezTo>
                  <a:cubicBezTo>
                    <a:pt x="537" y="332"/>
                    <a:pt x="530" y="332"/>
                    <a:pt x="530" y="332"/>
                  </a:cubicBezTo>
                  <a:cubicBezTo>
                    <a:pt x="530" y="332"/>
                    <a:pt x="530" y="332"/>
                    <a:pt x="530" y="325"/>
                  </a:cubicBezTo>
                  <a:cubicBezTo>
                    <a:pt x="530" y="325"/>
                    <a:pt x="530" y="325"/>
                    <a:pt x="530" y="318"/>
                  </a:cubicBezTo>
                  <a:lnTo>
                    <a:pt x="530" y="311"/>
                  </a:lnTo>
                  <a:cubicBezTo>
                    <a:pt x="530" y="311"/>
                    <a:pt x="530" y="311"/>
                    <a:pt x="523" y="311"/>
                  </a:cubicBezTo>
                  <a:cubicBezTo>
                    <a:pt x="523" y="304"/>
                    <a:pt x="523" y="304"/>
                    <a:pt x="523" y="304"/>
                  </a:cubicBezTo>
                  <a:cubicBezTo>
                    <a:pt x="516" y="304"/>
                    <a:pt x="516" y="304"/>
                    <a:pt x="516" y="304"/>
                  </a:cubicBezTo>
                  <a:cubicBezTo>
                    <a:pt x="516" y="304"/>
                    <a:pt x="516" y="304"/>
                    <a:pt x="523" y="304"/>
                  </a:cubicBezTo>
                  <a:lnTo>
                    <a:pt x="516" y="304"/>
                  </a:lnTo>
                  <a:lnTo>
                    <a:pt x="516" y="297"/>
                  </a:lnTo>
                  <a:cubicBezTo>
                    <a:pt x="516" y="297"/>
                    <a:pt x="516" y="297"/>
                    <a:pt x="516" y="290"/>
                  </a:cubicBezTo>
                  <a:cubicBezTo>
                    <a:pt x="516" y="297"/>
                    <a:pt x="516" y="297"/>
                    <a:pt x="509" y="297"/>
                  </a:cubicBezTo>
                  <a:cubicBezTo>
                    <a:pt x="509" y="290"/>
                    <a:pt x="509" y="290"/>
                    <a:pt x="509" y="290"/>
                  </a:cubicBezTo>
                  <a:cubicBezTo>
                    <a:pt x="509" y="290"/>
                    <a:pt x="509" y="290"/>
                    <a:pt x="509" y="297"/>
                  </a:cubicBezTo>
                  <a:cubicBezTo>
                    <a:pt x="509" y="297"/>
                    <a:pt x="509" y="297"/>
                    <a:pt x="502" y="297"/>
                  </a:cubicBezTo>
                  <a:lnTo>
                    <a:pt x="502" y="304"/>
                  </a:lnTo>
                  <a:cubicBezTo>
                    <a:pt x="495" y="304"/>
                    <a:pt x="495" y="304"/>
                    <a:pt x="495" y="304"/>
                  </a:cubicBezTo>
                  <a:lnTo>
                    <a:pt x="488" y="311"/>
                  </a:lnTo>
                  <a:cubicBezTo>
                    <a:pt x="481" y="311"/>
                    <a:pt x="481" y="311"/>
                    <a:pt x="481" y="311"/>
                  </a:cubicBezTo>
                  <a:cubicBezTo>
                    <a:pt x="481" y="311"/>
                    <a:pt x="481" y="311"/>
                    <a:pt x="481" y="318"/>
                  </a:cubicBezTo>
                  <a:lnTo>
                    <a:pt x="481" y="325"/>
                  </a:lnTo>
                  <a:cubicBezTo>
                    <a:pt x="481" y="325"/>
                    <a:pt x="481" y="325"/>
                    <a:pt x="481" y="332"/>
                  </a:cubicBezTo>
                  <a:cubicBezTo>
                    <a:pt x="481" y="332"/>
                    <a:pt x="481" y="332"/>
                    <a:pt x="474" y="332"/>
                  </a:cubicBezTo>
                  <a:cubicBezTo>
                    <a:pt x="474" y="325"/>
                    <a:pt x="474" y="325"/>
                    <a:pt x="466" y="325"/>
                  </a:cubicBezTo>
                  <a:cubicBezTo>
                    <a:pt x="466" y="325"/>
                    <a:pt x="466" y="325"/>
                    <a:pt x="466" y="318"/>
                  </a:cubicBezTo>
                  <a:lnTo>
                    <a:pt x="466" y="311"/>
                  </a:lnTo>
                  <a:cubicBezTo>
                    <a:pt x="466" y="311"/>
                    <a:pt x="466" y="304"/>
                    <a:pt x="459" y="304"/>
                  </a:cubicBezTo>
                  <a:cubicBezTo>
                    <a:pt x="459" y="297"/>
                    <a:pt x="459" y="297"/>
                    <a:pt x="459" y="297"/>
                  </a:cubicBezTo>
                  <a:cubicBezTo>
                    <a:pt x="466" y="297"/>
                    <a:pt x="459" y="297"/>
                    <a:pt x="459" y="297"/>
                  </a:cubicBezTo>
                  <a:cubicBezTo>
                    <a:pt x="452" y="297"/>
                    <a:pt x="452" y="297"/>
                    <a:pt x="452" y="297"/>
                  </a:cubicBezTo>
                  <a:cubicBezTo>
                    <a:pt x="452" y="297"/>
                    <a:pt x="452" y="297"/>
                    <a:pt x="452" y="290"/>
                  </a:cubicBezTo>
                  <a:cubicBezTo>
                    <a:pt x="452" y="297"/>
                    <a:pt x="452" y="290"/>
                    <a:pt x="452" y="290"/>
                  </a:cubicBezTo>
                  <a:cubicBezTo>
                    <a:pt x="445" y="290"/>
                    <a:pt x="445" y="290"/>
                    <a:pt x="445" y="290"/>
                  </a:cubicBezTo>
                  <a:cubicBezTo>
                    <a:pt x="445" y="283"/>
                    <a:pt x="445" y="283"/>
                    <a:pt x="445" y="283"/>
                  </a:cubicBezTo>
                  <a:cubicBezTo>
                    <a:pt x="445" y="283"/>
                    <a:pt x="438" y="290"/>
                    <a:pt x="438" y="283"/>
                  </a:cubicBezTo>
                  <a:lnTo>
                    <a:pt x="431" y="283"/>
                  </a:lnTo>
                  <a:cubicBezTo>
                    <a:pt x="431" y="290"/>
                    <a:pt x="431" y="290"/>
                    <a:pt x="431" y="290"/>
                  </a:cubicBezTo>
                  <a:lnTo>
                    <a:pt x="431" y="283"/>
                  </a:lnTo>
                  <a:cubicBezTo>
                    <a:pt x="424" y="283"/>
                    <a:pt x="424" y="283"/>
                    <a:pt x="424" y="283"/>
                  </a:cubicBezTo>
                  <a:cubicBezTo>
                    <a:pt x="417" y="283"/>
                    <a:pt x="417" y="283"/>
                    <a:pt x="417" y="283"/>
                  </a:cubicBezTo>
                  <a:lnTo>
                    <a:pt x="410" y="283"/>
                  </a:lnTo>
                  <a:cubicBezTo>
                    <a:pt x="410" y="283"/>
                    <a:pt x="403" y="283"/>
                    <a:pt x="403" y="276"/>
                  </a:cubicBezTo>
                  <a:cubicBezTo>
                    <a:pt x="403" y="276"/>
                    <a:pt x="403" y="276"/>
                    <a:pt x="403" y="269"/>
                  </a:cubicBezTo>
                  <a:cubicBezTo>
                    <a:pt x="396" y="269"/>
                    <a:pt x="396" y="269"/>
                    <a:pt x="396" y="269"/>
                  </a:cubicBezTo>
                  <a:cubicBezTo>
                    <a:pt x="396" y="269"/>
                    <a:pt x="396" y="269"/>
                    <a:pt x="396" y="276"/>
                  </a:cubicBezTo>
                  <a:cubicBezTo>
                    <a:pt x="396" y="276"/>
                    <a:pt x="396" y="276"/>
                    <a:pt x="396" y="283"/>
                  </a:cubicBezTo>
                  <a:cubicBezTo>
                    <a:pt x="396" y="283"/>
                    <a:pt x="396" y="283"/>
                    <a:pt x="403" y="283"/>
                  </a:cubicBezTo>
                  <a:cubicBezTo>
                    <a:pt x="403" y="283"/>
                    <a:pt x="403" y="283"/>
                    <a:pt x="396" y="283"/>
                  </a:cubicBezTo>
                  <a:lnTo>
                    <a:pt x="403" y="283"/>
                  </a:lnTo>
                  <a:cubicBezTo>
                    <a:pt x="396" y="283"/>
                    <a:pt x="396" y="283"/>
                    <a:pt x="403" y="283"/>
                  </a:cubicBezTo>
                  <a:lnTo>
                    <a:pt x="403" y="290"/>
                  </a:lnTo>
                  <a:cubicBezTo>
                    <a:pt x="403" y="283"/>
                    <a:pt x="403" y="283"/>
                    <a:pt x="403" y="283"/>
                  </a:cubicBezTo>
                  <a:lnTo>
                    <a:pt x="403" y="290"/>
                  </a:lnTo>
                  <a:cubicBezTo>
                    <a:pt x="410" y="290"/>
                    <a:pt x="410" y="290"/>
                    <a:pt x="410" y="290"/>
                  </a:cubicBezTo>
                  <a:cubicBezTo>
                    <a:pt x="417" y="283"/>
                    <a:pt x="417" y="283"/>
                    <a:pt x="417" y="283"/>
                  </a:cubicBezTo>
                  <a:lnTo>
                    <a:pt x="417" y="290"/>
                  </a:lnTo>
                  <a:lnTo>
                    <a:pt x="424" y="290"/>
                  </a:lnTo>
                  <a:cubicBezTo>
                    <a:pt x="424" y="290"/>
                    <a:pt x="424" y="290"/>
                    <a:pt x="424" y="297"/>
                  </a:cubicBezTo>
                  <a:cubicBezTo>
                    <a:pt x="424" y="304"/>
                    <a:pt x="424" y="304"/>
                    <a:pt x="424" y="304"/>
                  </a:cubicBezTo>
                  <a:cubicBezTo>
                    <a:pt x="417" y="304"/>
                    <a:pt x="417" y="304"/>
                    <a:pt x="417" y="304"/>
                  </a:cubicBezTo>
                  <a:lnTo>
                    <a:pt x="417" y="311"/>
                  </a:lnTo>
                  <a:cubicBezTo>
                    <a:pt x="410" y="311"/>
                    <a:pt x="410" y="311"/>
                    <a:pt x="410" y="311"/>
                  </a:cubicBezTo>
                  <a:lnTo>
                    <a:pt x="403" y="311"/>
                  </a:lnTo>
                  <a:cubicBezTo>
                    <a:pt x="403" y="318"/>
                    <a:pt x="403" y="318"/>
                    <a:pt x="396" y="318"/>
                  </a:cubicBezTo>
                  <a:lnTo>
                    <a:pt x="389" y="318"/>
                  </a:lnTo>
                  <a:cubicBezTo>
                    <a:pt x="382" y="325"/>
                    <a:pt x="382" y="325"/>
                    <a:pt x="382" y="318"/>
                  </a:cubicBezTo>
                  <a:cubicBezTo>
                    <a:pt x="382" y="318"/>
                    <a:pt x="382" y="318"/>
                    <a:pt x="382" y="311"/>
                  </a:cubicBezTo>
                  <a:cubicBezTo>
                    <a:pt x="382" y="311"/>
                    <a:pt x="375" y="311"/>
                    <a:pt x="375" y="304"/>
                  </a:cubicBezTo>
                  <a:cubicBezTo>
                    <a:pt x="375" y="304"/>
                    <a:pt x="375" y="304"/>
                    <a:pt x="368" y="297"/>
                  </a:cubicBezTo>
                  <a:cubicBezTo>
                    <a:pt x="368" y="297"/>
                    <a:pt x="368" y="297"/>
                    <a:pt x="368" y="290"/>
                  </a:cubicBezTo>
                  <a:cubicBezTo>
                    <a:pt x="368" y="283"/>
                    <a:pt x="361" y="283"/>
                    <a:pt x="361" y="283"/>
                  </a:cubicBezTo>
                  <a:cubicBezTo>
                    <a:pt x="361" y="276"/>
                    <a:pt x="361" y="276"/>
                    <a:pt x="361" y="276"/>
                  </a:cubicBezTo>
                  <a:cubicBezTo>
                    <a:pt x="361" y="269"/>
                    <a:pt x="353" y="269"/>
                    <a:pt x="353" y="269"/>
                  </a:cubicBezTo>
                  <a:cubicBezTo>
                    <a:pt x="353" y="269"/>
                    <a:pt x="353" y="269"/>
                    <a:pt x="361" y="262"/>
                  </a:cubicBezTo>
                  <a:cubicBezTo>
                    <a:pt x="361" y="254"/>
                    <a:pt x="361" y="254"/>
                    <a:pt x="361" y="254"/>
                  </a:cubicBezTo>
                  <a:cubicBezTo>
                    <a:pt x="361" y="254"/>
                    <a:pt x="361" y="254"/>
                    <a:pt x="353" y="254"/>
                  </a:cubicBezTo>
                  <a:cubicBezTo>
                    <a:pt x="353" y="254"/>
                    <a:pt x="353" y="254"/>
                    <a:pt x="346" y="254"/>
                  </a:cubicBezTo>
                  <a:cubicBezTo>
                    <a:pt x="346" y="254"/>
                    <a:pt x="346" y="247"/>
                    <a:pt x="346" y="254"/>
                  </a:cubicBezTo>
                  <a:cubicBezTo>
                    <a:pt x="346" y="254"/>
                    <a:pt x="346" y="254"/>
                    <a:pt x="339" y="254"/>
                  </a:cubicBezTo>
                  <a:cubicBezTo>
                    <a:pt x="339" y="247"/>
                    <a:pt x="339" y="247"/>
                    <a:pt x="339" y="247"/>
                  </a:cubicBezTo>
                  <a:cubicBezTo>
                    <a:pt x="332" y="247"/>
                    <a:pt x="332" y="247"/>
                    <a:pt x="332" y="247"/>
                  </a:cubicBezTo>
                  <a:cubicBezTo>
                    <a:pt x="339" y="247"/>
                    <a:pt x="339" y="247"/>
                    <a:pt x="332" y="247"/>
                  </a:cubicBezTo>
                  <a:lnTo>
                    <a:pt x="339" y="247"/>
                  </a:lnTo>
                  <a:lnTo>
                    <a:pt x="332" y="247"/>
                  </a:lnTo>
                  <a:cubicBezTo>
                    <a:pt x="332" y="240"/>
                    <a:pt x="332" y="240"/>
                    <a:pt x="332" y="240"/>
                  </a:cubicBezTo>
                  <a:cubicBezTo>
                    <a:pt x="332" y="240"/>
                    <a:pt x="332" y="240"/>
                    <a:pt x="339" y="240"/>
                  </a:cubicBezTo>
                  <a:cubicBezTo>
                    <a:pt x="332" y="240"/>
                    <a:pt x="332" y="240"/>
                    <a:pt x="332" y="240"/>
                  </a:cubicBezTo>
                  <a:lnTo>
                    <a:pt x="339" y="240"/>
                  </a:lnTo>
                  <a:lnTo>
                    <a:pt x="346" y="240"/>
                  </a:lnTo>
                  <a:cubicBezTo>
                    <a:pt x="346" y="240"/>
                    <a:pt x="346" y="240"/>
                    <a:pt x="339" y="240"/>
                  </a:cubicBezTo>
                  <a:cubicBezTo>
                    <a:pt x="339" y="240"/>
                    <a:pt x="339" y="240"/>
                    <a:pt x="339" y="233"/>
                  </a:cubicBezTo>
                  <a:lnTo>
                    <a:pt x="346" y="240"/>
                  </a:lnTo>
                  <a:lnTo>
                    <a:pt x="346" y="233"/>
                  </a:lnTo>
                  <a:cubicBezTo>
                    <a:pt x="346" y="240"/>
                    <a:pt x="346" y="240"/>
                    <a:pt x="346" y="240"/>
                  </a:cubicBezTo>
                  <a:cubicBezTo>
                    <a:pt x="346" y="233"/>
                    <a:pt x="346" y="233"/>
                    <a:pt x="346" y="233"/>
                  </a:cubicBezTo>
                  <a:lnTo>
                    <a:pt x="353" y="233"/>
                  </a:lnTo>
                  <a:cubicBezTo>
                    <a:pt x="353" y="233"/>
                    <a:pt x="353" y="233"/>
                    <a:pt x="361" y="233"/>
                  </a:cubicBezTo>
                  <a:cubicBezTo>
                    <a:pt x="361" y="233"/>
                    <a:pt x="361" y="240"/>
                    <a:pt x="368" y="240"/>
                  </a:cubicBezTo>
                  <a:lnTo>
                    <a:pt x="375" y="240"/>
                  </a:lnTo>
                  <a:lnTo>
                    <a:pt x="375" y="233"/>
                  </a:lnTo>
                  <a:cubicBezTo>
                    <a:pt x="375" y="226"/>
                    <a:pt x="375" y="226"/>
                    <a:pt x="375" y="226"/>
                  </a:cubicBezTo>
                  <a:lnTo>
                    <a:pt x="368" y="226"/>
                  </a:lnTo>
                  <a:lnTo>
                    <a:pt x="361" y="226"/>
                  </a:lnTo>
                  <a:cubicBezTo>
                    <a:pt x="361" y="226"/>
                    <a:pt x="368" y="226"/>
                    <a:pt x="368" y="219"/>
                  </a:cubicBezTo>
                  <a:cubicBezTo>
                    <a:pt x="368" y="219"/>
                    <a:pt x="368" y="219"/>
                    <a:pt x="361" y="219"/>
                  </a:cubicBezTo>
                  <a:cubicBezTo>
                    <a:pt x="353" y="219"/>
                    <a:pt x="353" y="219"/>
                    <a:pt x="353" y="219"/>
                  </a:cubicBezTo>
                  <a:cubicBezTo>
                    <a:pt x="353" y="219"/>
                    <a:pt x="361" y="219"/>
                    <a:pt x="361" y="226"/>
                  </a:cubicBezTo>
                  <a:cubicBezTo>
                    <a:pt x="361" y="226"/>
                    <a:pt x="361" y="226"/>
                    <a:pt x="353" y="226"/>
                  </a:cubicBezTo>
                  <a:cubicBezTo>
                    <a:pt x="353" y="219"/>
                    <a:pt x="353" y="219"/>
                    <a:pt x="353" y="219"/>
                  </a:cubicBezTo>
                  <a:cubicBezTo>
                    <a:pt x="353" y="219"/>
                    <a:pt x="353" y="219"/>
                    <a:pt x="346" y="219"/>
                  </a:cubicBezTo>
                  <a:cubicBezTo>
                    <a:pt x="346" y="219"/>
                    <a:pt x="346" y="219"/>
                    <a:pt x="353" y="219"/>
                  </a:cubicBezTo>
                  <a:cubicBezTo>
                    <a:pt x="346" y="219"/>
                    <a:pt x="346" y="219"/>
                    <a:pt x="346" y="219"/>
                  </a:cubicBezTo>
                  <a:cubicBezTo>
                    <a:pt x="346" y="219"/>
                    <a:pt x="339" y="219"/>
                    <a:pt x="346" y="219"/>
                  </a:cubicBezTo>
                  <a:cubicBezTo>
                    <a:pt x="346" y="226"/>
                    <a:pt x="346" y="226"/>
                    <a:pt x="346" y="226"/>
                  </a:cubicBezTo>
                  <a:cubicBezTo>
                    <a:pt x="346" y="226"/>
                    <a:pt x="346" y="226"/>
                    <a:pt x="339" y="226"/>
                  </a:cubicBezTo>
                  <a:cubicBezTo>
                    <a:pt x="339" y="226"/>
                    <a:pt x="339" y="226"/>
                    <a:pt x="339" y="233"/>
                  </a:cubicBezTo>
                  <a:cubicBezTo>
                    <a:pt x="339" y="240"/>
                    <a:pt x="339" y="240"/>
                    <a:pt x="339" y="240"/>
                  </a:cubicBezTo>
                  <a:lnTo>
                    <a:pt x="332" y="240"/>
                  </a:lnTo>
                  <a:cubicBezTo>
                    <a:pt x="332" y="240"/>
                    <a:pt x="332" y="240"/>
                    <a:pt x="325" y="240"/>
                  </a:cubicBezTo>
                  <a:cubicBezTo>
                    <a:pt x="325" y="240"/>
                    <a:pt x="325" y="240"/>
                    <a:pt x="325" y="247"/>
                  </a:cubicBezTo>
                  <a:cubicBezTo>
                    <a:pt x="325" y="247"/>
                    <a:pt x="325" y="247"/>
                    <a:pt x="325" y="254"/>
                  </a:cubicBezTo>
                  <a:lnTo>
                    <a:pt x="325" y="247"/>
                  </a:lnTo>
                  <a:cubicBezTo>
                    <a:pt x="325" y="247"/>
                    <a:pt x="325" y="247"/>
                    <a:pt x="318" y="254"/>
                  </a:cubicBezTo>
                  <a:cubicBezTo>
                    <a:pt x="318" y="247"/>
                    <a:pt x="318" y="247"/>
                    <a:pt x="318" y="247"/>
                  </a:cubicBezTo>
                  <a:lnTo>
                    <a:pt x="325" y="247"/>
                  </a:lnTo>
                  <a:lnTo>
                    <a:pt x="318" y="247"/>
                  </a:lnTo>
                  <a:cubicBezTo>
                    <a:pt x="318" y="247"/>
                    <a:pt x="318" y="247"/>
                    <a:pt x="318" y="240"/>
                  </a:cubicBezTo>
                  <a:cubicBezTo>
                    <a:pt x="318" y="247"/>
                    <a:pt x="318" y="240"/>
                    <a:pt x="318" y="240"/>
                  </a:cubicBezTo>
                  <a:lnTo>
                    <a:pt x="318" y="233"/>
                  </a:lnTo>
                  <a:cubicBezTo>
                    <a:pt x="318" y="233"/>
                    <a:pt x="318" y="233"/>
                    <a:pt x="311" y="233"/>
                  </a:cubicBezTo>
                  <a:lnTo>
                    <a:pt x="304" y="226"/>
                  </a:lnTo>
                  <a:cubicBezTo>
                    <a:pt x="297" y="226"/>
                    <a:pt x="297" y="226"/>
                    <a:pt x="297" y="226"/>
                  </a:cubicBezTo>
                  <a:lnTo>
                    <a:pt x="297" y="219"/>
                  </a:lnTo>
                  <a:lnTo>
                    <a:pt x="297" y="226"/>
                  </a:lnTo>
                  <a:cubicBezTo>
                    <a:pt x="297" y="233"/>
                    <a:pt x="297" y="233"/>
                    <a:pt x="297" y="233"/>
                  </a:cubicBezTo>
                  <a:lnTo>
                    <a:pt x="304" y="233"/>
                  </a:lnTo>
                  <a:cubicBezTo>
                    <a:pt x="311" y="240"/>
                    <a:pt x="311" y="240"/>
                    <a:pt x="311" y="240"/>
                  </a:cubicBezTo>
                  <a:lnTo>
                    <a:pt x="304" y="240"/>
                  </a:lnTo>
                  <a:cubicBezTo>
                    <a:pt x="311" y="240"/>
                    <a:pt x="311" y="240"/>
                    <a:pt x="311" y="240"/>
                  </a:cubicBezTo>
                  <a:cubicBezTo>
                    <a:pt x="311" y="240"/>
                    <a:pt x="311" y="240"/>
                    <a:pt x="311" y="247"/>
                  </a:cubicBezTo>
                  <a:cubicBezTo>
                    <a:pt x="311" y="247"/>
                    <a:pt x="311" y="247"/>
                    <a:pt x="304" y="247"/>
                  </a:cubicBezTo>
                  <a:lnTo>
                    <a:pt x="304" y="240"/>
                  </a:lnTo>
                  <a:cubicBezTo>
                    <a:pt x="304" y="240"/>
                    <a:pt x="304" y="240"/>
                    <a:pt x="297" y="240"/>
                  </a:cubicBezTo>
                  <a:cubicBezTo>
                    <a:pt x="297" y="233"/>
                    <a:pt x="297" y="240"/>
                    <a:pt x="297" y="233"/>
                  </a:cubicBezTo>
                  <a:cubicBezTo>
                    <a:pt x="297" y="233"/>
                    <a:pt x="297" y="233"/>
                    <a:pt x="290" y="233"/>
                  </a:cubicBezTo>
                  <a:lnTo>
                    <a:pt x="290" y="226"/>
                  </a:lnTo>
                  <a:lnTo>
                    <a:pt x="283" y="226"/>
                  </a:lnTo>
                  <a:cubicBezTo>
                    <a:pt x="283" y="226"/>
                    <a:pt x="283" y="233"/>
                    <a:pt x="276" y="233"/>
                  </a:cubicBezTo>
                  <a:cubicBezTo>
                    <a:pt x="276" y="226"/>
                    <a:pt x="276" y="233"/>
                    <a:pt x="276" y="233"/>
                  </a:cubicBezTo>
                  <a:cubicBezTo>
                    <a:pt x="276" y="233"/>
                    <a:pt x="276" y="226"/>
                    <a:pt x="269" y="233"/>
                  </a:cubicBezTo>
                  <a:cubicBezTo>
                    <a:pt x="269" y="240"/>
                    <a:pt x="262" y="233"/>
                    <a:pt x="262" y="240"/>
                  </a:cubicBezTo>
                  <a:cubicBezTo>
                    <a:pt x="262" y="240"/>
                    <a:pt x="262" y="240"/>
                    <a:pt x="262" y="247"/>
                  </a:cubicBezTo>
                  <a:lnTo>
                    <a:pt x="255" y="247"/>
                  </a:lnTo>
                  <a:cubicBezTo>
                    <a:pt x="255" y="247"/>
                    <a:pt x="255" y="247"/>
                    <a:pt x="255" y="254"/>
                  </a:cubicBezTo>
                  <a:lnTo>
                    <a:pt x="248" y="254"/>
                  </a:lnTo>
                  <a:cubicBezTo>
                    <a:pt x="248" y="254"/>
                    <a:pt x="248" y="254"/>
                    <a:pt x="240" y="254"/>
                  </a:cubicBezTo>
                  <a:cubicBezTo>
                    <a:pt x="240" y="247"/>
                    <a:pt x="240" y="247"/>
                    <a:pt x="240" y="247"/>
                  </a:cubicBezTo>
                  <a:cubicBezTo>
                    <a:pt x="233" y="247"/>
                    <a:pt x="240" y="247"/>
                    <a:pt x="240" y="247"/>
                  </a:cubicBezTo>
                  <a:lnTo>
                    <a:pt x="233" y="247"/>
                  </a:lnTo>
                  <a:cubicBezTo>
                    <a:pt x="233" y="247"/>
                    <a:pt x="233" y="247"/>
                    <a:pt x="240" y="247"/>
                  </a:cubicBezTo>
                  <a:cubicBezTo>
                    <a:pt x="240" y="247"/>
                    <a:pt x="240" y="247"/>
                    <a:pt x="233" y="247"/>
                  </a:cubicBezTo>
                  <a:lnTo>
                    <a:pt x="233" y="240"/>
                  </a:lnTo>
                  <a:cubicBezTo>
                    <a:pt x="240" y="240"/>
                    <a:pt x="240" y="240"/>
                    <a:pt x="240" y="233"/>
                  </a:cubicBezTo>
                  <a:cubicBezTo>
                    <a:pt x="240" y="233"/>
                    <a:pt x="240" y="233"/>
                    <a:pt x="233" y="233"/>
                  </a:cubicBezTo>
                  <a:lnTo>
                    <a:pt x="240" y="233"/>
                  </a:lnTo>
                  <a:cubicBezTo>
                    <a:pt x="240" y="226"/>
                    <a:pt x="240" y="226"/>
                    <a:pt x="240" y="226"/>
                  </a:cubicBezTo>
                  <a:lnTo>
                    <a:pt x="248" y="226"/>
                  </a:lnTo>
                  <a:cubicBezTo>
                    <a:pt x="248" y="226"/>
                    <a:pt x="255" y="233"/>
                    <a:pt x="255" y="226"/>
                  </a:cubicBezTo>
                  <a:lnTo>
                    <a:pt x="255" y="233"/>
                  </a:lnTo>
                  <a:cubicBezTo>
                    <a:pt x="255" y="226"/>
                    <a:pt x="255" y="226"/>
                    <a:pt x="255" y="226"/>
                  </a:cubicBezTo>
                  <a:cubicBezTo>
                    <a:pt x="262" y="226"/>
                    <a:pt x="262" y="226"/>
                    <a:pt x="262" y="226"/>
                  </a:cubicBezTo>
                  <a:lnTo>
                    <a:pt x="255" y="226"/>
                  </a:lnTo>
                  <a:cubicBezTo>
                    <a:pt x="255" y="226"/>
                    <a:pt x="255" y="226"/>
                    <a:pt x="262" y="219"/>
                  </a:cubicBezTo>
                  <a:cubicBezTo>
                    <a:pt x="262" y="226"/>
                    <a:pt x="262" y="226"/>
                    <a:pt x="262" y="226"/>
                  </a:cubicBezTo>
                  <a:lnTo>
                    <a:pt x="262" y="219"/>
                  </a:lnTo>
                  <a:cubicBezTo>
                    <a:pt x="255" y="219"/>
                    <a:pt x="262" y="219"/>
                    <a:pt x="255" y="219"/>
                  </a:cubicBezTo>
                  <a:cubicBezTo>
                    <a:pt x="255" y="212"/>
                    <a:pt x="255" y="212"/>
                    <a:pt x="255" y="212"/>
                  </a:cubicBezTo>
                  <a:lnTo>
                    <a:pt x="255" y="219"/>
                  </a:lnTo>
                  <a:cubicBezTo>
                    <a:pt x="255" y="212"/>
                    <a:pt x="255" y="212"/>
                    <a:pt x="248" y="212"/>
                  </a:cubicBezTo>
                  <a:lnTo>
                    <a:pt x="255" y="212"/>
                  </a:lnTo>
                  <a:cubicBezTo>
                    <a:pt x="255" y="212"/>
                    <a:pt x="255" y="212"/>
                    <a:pt x="255" y="205"/>
                  </a:cubicBezTo>
                  <a:cubicBezTo>
                    <a:pt x="255" y="205"/>
                    <a:pt x="255" y="205"/>
                    <a:pt x="262" y="205"/>
                  </a:cubicBezTo>
                  <a:lnTo>
                    <a:pt x="262" y="212"/>
                  </a:lnTo>
                  <a:cubicBezTo>
                    <a:pt x="262" y="205"/>
                    <a:pt x="262" y="212"/>
                    <a:pt x="262" y="212"/>
                  </a:cubicBezTo>
                  <a:cubicBezTo>
                    <a:pt x="262" y="205"/>
                    <a:pt x="262" y="205"/>
                    <a:pt x="262" y="205"/>
                  </a:cubicBezTo>
                  <a:cubicBezTo>
                    <a:pt x="262" y="205"/>
                    <a:pt x="262" y="205"/>
                    <a:pt x="269" y="205"/>
                  </a:cubicBezTo>
                  <a:cubicBezTo>
                    <a:pt x="269" y="198"/>
                    <a:pt x="269" y="198"/>
                    <a:pt x="269" y="198"/>
                  </a:cubicBezTo>
                  <a:lnTo>
                    <a:pt x="276" y="198"/>
                  </a:lnTo>
                  <a:cubicBezTo>
                    <a:pt x="276" y="198"/>
                    <a:pt x="276" y="191"/>
                    <a:pt x="283" y="198"/>
                  </a:cubicBezTo>
                  <a:cubicBezTo>
                    <a:pt x="283" y="198"/>
                    <a:pt x="283" y="198"/>
                    <a:pt x="283" y="191"/>
                  </a:cubicBezTo>
                  <a:cubicBezTo>
                    <a:pt x="283" y="191"/>
                    <a:pt x="283" y="191"/>
                    <a:pt x="283" y="198"/>
                  </a:cubicBezTo>
                  <a:cubicBezTo>
                    <a:pt x="283" y="198"/>
                    <a:pt x="283" y="198"/>
                    <a:pt x="283" y="191"/>
                  </a:cubicBezTo>
                  <a:cubicBezTo>
                    <a:pt x="283" y="191"/>
                    <a:pt x="283" y="191"/>
                    <a:pt x="290" y="191"/>
                  </a:cubicBezTo>
                  <a:lnTo>
                    <a:pt x="283" y="191"/>
                  </a:lnTo>
                  <a:cubicBezTo>
                    <a:pt x="283" y="191"/>
                    <a:pt x="283" y="191"/>
                    <a:pt x="283" y="184"/>
                  </a:cubicBezTo>
                  <a:cubicBezTo>
                    <a:pt x="283" y="184"/>
                    <a:pt x="283" y="184"/>
                    <a:pt x="290" y="184"/>
                  </a:cubicBezTo>
                  <a:lnTo>
                    <a:pt x="290" y="191"/>
                  </a:lnTo>
                  <a:lnTo>
                    <a:pt x="297" y="191"/>
                  </a:lnTo>
                  <a:lnTo>
                    <a:pt x="304" y="191"/>
                  </a:lnTo>
                  <a:cubicBezTo>
                    <a:pt x="304" y="191"/>
                    <a:pt x="304" y="191"/>
                    <a:pt x="311" y="191"/>
                  </a:cubicBezTo>
                  <a:lnTo>
                    <a:pt x="318" y="191"/>
                  </a:lnTo>
                  <a:cubicBezTo>
                    <a:pt x="318" y="184"/>
                    <a:pt x="318" y="191"/>
                    <a:pt x="318" y="184"/>
                  </a:cubicBezTo>
                  <a:lnTo>
                    <a:pt x="318" y="177"/>
                  </a:lnTo>
                  <a:cubicBezTo>
                    <a:pt x="325" y="177"/>
                    <a:pt x="325" y="177"/>
                    <a:pt x="325" y="177"/>
                  </a:cubicBezTo>
                  <a:cubicBezTo>
                    <a:pt x="325" y="177"/>
                    <a:pt x="325" y="177"/>
                    <a:pt x="325" y="184"/>
                  </a:cubicBezTo>
                  <a:cubicBezTo>
                    <a:pt x="325" y="184"/>
                    <a:pt x="325" y="184"/>
                    <a:pt x="325" y="177"/>
                  </a:cubicBezTo>
                  <a:cubicBezTo>
                    <a:pt x="325" y="177"/>
                    <a:pt x="325" y="177"/>
                    <a:pt x="332" y="177"/>
                  </a:cubicBezTo>
                  <a:lnTo>
                    <a:pt x="325" y="177"/>
                  </a:lnTo>
                  <a:cubicBezTo>
                    <a:pt x="325" y="177"/>
                    <a:pt x="325" y="177"/>
                    <a:pt x="325" y="170"/>
                  </a:cubicBezTo>
                  <a:cubicBezTo>
                    <a:pt x="332" y="170"/>
                    <a:pt x="332" y="170"/>
                    <a:pt x="332" y="170"/>
                  </a:cubicBezTo>
                  <a:lnTo>
                    <a:pt x="339" y="170"/>
                  </a:lnTo>
                  <a:lnTo>
                    <a:pt x="346" y="170"/>
                  </a:lnTo>
                  <a:lnTo>
                    <a:pt x="339" y="170"/>
                  </a:lnTo>
                  <a:lnTo>
                    <a:pt x="339" y="163"/>
                  </a:lnTo>
                  <a:lnTo>
                    <a:pt x="339" y="170"/>
                  </a:lnTo>
                  <a:cubicBezTo>
                    <a:pt x="339" y="170"/>
                    <a:pt x="339" y="170"/>
                    <a:pt x="332" y="170"/>
                  </a:cubicBezTo>
                  <a:cubicBezTo>
                    <a:pt x="325" y="170"/>
                    <a:pt x="325" y="170"/>
                    <a:pt x="325" y="170"/>
                  </a:cubicBezTo>
                  <a:cubicBezTo>
                    <a:pt x="318" y="170"/>
                    <a:pt x="318" y="163"/>
                    <a:pt x="318" y="163"/>
                  </a:cubicBezTo>
                  <a:cubicBezTo>
                    <a:pt x="318" y="163"/>
                    <a:pt x="318" y="163"/>
                    <a:pt x="318" y="156"/>
                  </a:cubicBezTo>
                  <a:lnTo>
                    <a:pt x="325" y="156"/>
                  </a:lnTo>
                  <a:lnTo>
                    <a:pt x="332" y="149"/>
                  </a:lnTo>
                  <a:cubicBezTo>
                    <a:pt x="332" y="141"/>
                    <a:pt x="332" y="141"/>
                    <a:pt x="332" y="141"/>
                  </a:cubicBezTo>
                  <a:cubicBezTo>
                    <a:pt x="332" y="141"/>
                    <a:pt x="332" y="141"/>
                    <a:pt x="325" y="141"/>
                  </a:cubicBezTo>
                  <a:cubicBezTo>
                    <a:pt x="325" y="141"/>
                    <a:pt x="325" y="141"/>
                    <a:pt x="325" y="149"/>
                  </a:cubicBezTo>
                  <a:cubicBezTo>
                    <a:pt x="318" y="149"/>
                    <a:pt x="318" y="149"/>
                    <a:pt x="318" y="149"/>
                  </a:cubicBezTo>
                  <a:cubicBezTo>
                    <a:pt x="318" y="149"/>
                    <a:pt x="318" y="149"/>
                    <a:pt x="318" y="156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1" y="163"/>
                    <a:pt x="311" y="163"/>
                    <a:pt x="311" y="163"/>
                  </a:cubicBezTo>
                  <a:cubicBezTo>
                    <a:pt x="311" y="170"/>
                    <a:pt x="311" y="170"/>
                    <a:pt x="311" y="170"/>
                  </a:cubicBezTo>
                  <a:lnTo>
                    <a:pt x="304" y="170"/>
                  </a:lnTo>
                  <a:cubicBezTo>
                    <a:pt x="311" y="170"/>
                    <a:pt x="311" y="170"/>
                    <a:pt x="311" y="170"/>
                  </a:cubicBezTo>
                  <a:lnTo>
                    <a:pt x="311" y="177"/>
                  </a:lnTo>
                  <a:lnTo>
                    <a:pt x="304" y="177"/>
                  </a:lnTo>
                  <a:lnTo>
                    <a:pt x="311" y="177"/>
                  </a:lnTo>
                  <a:cubicBezTo>
                    <a:pt x="304" y="177"/>
                    <a:pt x="304" y="177"/>
                    <a:pt x="304" y="177"/>
                  </a:cubicBezTo>
                  <a:cubicBezTo>
                    <a:pt x="304" y="184"/>
                    <a:pt x="304" y="184"/>
                    <a:pt x="304" y="184"/>
                  </a:cubicBezTo>
                  <a:cubicBezTo>
                    <a:pt x="304" y="184"/>
                    <a:pt x="304" y="184"/>
                    <a:pt x="297" y="184"/>
                  </a:cubicBezTo>
                  <a:cubicBezTo>
                    <a:pt x="297" y="184"/>
                    <a:pt x="297" y="184"/>
                    <a:pt x="297" y="177"/>
                  </a:cubicBezTo>
                  <a:cubicBezTo>
                    <a:pt x="297" y="177"/>
                    <a:pt x="297" y="177"/>
                    <a:pt x="290" y="177"/>
                  </a:cubicBezTo>
                  <a:cubicBezTo>
                    <a:pt x="290" y="177"/>
                    <a:pt x="290" y="177"/>
                    <a:pt x="290" y="170"/>
                  </a:cubicBezTo>
                  <a:lnTo>
                    <a:pt x="290" y="177"/>
                  </a:lnTo>
                  <a:cubicBezTo>
                    <a:pt x="283" y="177"/>
                    <a:pt x="283" y="177"/>
                    <a:pt x="283" y="177"/>
                  </a:cubicBezTo>
                  <a:cubicBezTo>
                    <a:pt x="276" y="177"/>
                    <a:pt x="276" y="177"/>
                    <a:pt x="276" y="177"/>
                  </a:cubicBezTo>
                  <a:lnTo>
                    <a:pt x="276" y="170"/>
                  </a:lnTo>
                  <a:cubicBezTo>
                    <a:pt x="276" y="170"/>
                    <a:pt x="276" y="170"/>
                    <a:pt x="276" y="177"/>
                  </a:cubicBezTo>
                  <a:cubicBezTo>
                    <a:pt x="276" y="170"/>
                    <a:pt x="276" y="170"/>
                    <a:pt x="276" y="170"/>
                  </a:cubicBezTo>
                  <a:lnTo>
                    <a:pt x="276" y="163"/>
                  </a:lnTo>
                  <a:cubicBezTo>
                    <a:pt x="276" y="170"/>
                    <a:pt x="276" y="163"/>
                    <a:pt x="276" y="163"/>
                  </a:cubicBezTo>
                  <a:lnTo>
                    <a:pt x="276" y="156"/>
                  </a:lnTo>
                  <a:cubicBezTo>
                    <a:pt x="283" y="156"/>
                    <a:pt x="283" y="156"/>
                    <a:pt x="283" y="156"/>
                  </a:cubicBezTo>
                  <a:cubicBezTo>
                    <a:pt x="283" y="156"/>
                    <a:pt x="283" y="156"/>
                    <a:pt x="290" y="156"/>
                  </a:cubicBezTo>
                  <a:cubicBezTo>
                    <a:pt x="290" y="156"/>
                    <a:pt x="290" y="156"/>
                    <a:pt x="290" y="149"/>
                  </a:cubicBezTo>
                  <a:cubicBezTo>
                    <a:pt x="297" y="149"/>
                    <a:pt x="297" y="149"/>
                    <a:pt x="297" y="149"/>
                  </a:cubicBezTo>
                  <a:cubicBezTo>
                    <a:pt x="297" y="141"/>
                    <a:pt x="297" y="141"/>
                    <a:pt x="297" y="141"/>
                  </a:cubicBezTo>
                  <a:cubicBezTo>
                    <a:pt x="297" y="134"/>
                    <a:pt x="304" y="134"/>
                    <a:pt x="304" y="134"/>
                  </a:cubicBezTo>
                  <a:cubicBezTo>
                    <a:pt x="311" y="134"/>
                    <a:pt x="311" y="134"/>
                    <a:pt x="311" y="134"/>
                  </a:cubicBezTo>
                  <a:cubicBezTo>
                    <a:pt x="311" y="134"/>
                    <a:pt x="311" y="134"/>
                    <a:pt x="311" y="127"/>
                  </a:cubicBezTo>
                  <a:cubicBezTo>
                    <a:pt x="311" y="127"/>
                    <a:pt x="311" y="127"/>
                    <a:pt x="318" y="127"/>
                  </a:cubicBezTo>
                  <a:cubicBezTo>
                    <a:pt x="318" y="127"/>
                    <a:pt x="318" y="127"/>
                    <a:pt x="318" y="120"/>
                  </a:cubicBezTo>
                  <a:cubicBezTo>
                    <a:pt x="318" y="127"/>
                    <a:pt x="318" y="127"/>
                    <a:pt x="325" y="127"/>
                  </a:cubicBezTo>
                  <a:cubicBezTo>
                    <a:pt x="325" y="120"/>
                    <a:pt x="325" y="120"/>
                    <a:pt x="325" y="120"/>
                  </a:cubicBezTo>
                  <a:cubicBezTo>
                    <a:pt x="332" y="120"/>
                    <a:pt x="332" y="120"/>
                    <a:pt x="332" y="120"/>
                  </a:cubicBezTo>
                  <a:cubicBezTo>
                    <a:pt x="339" y="120"/>
                    <a:pt x="339" y="120"/>
                    <a:pt x="339" y="120"/>
                  </a:cubicBezTo>
                  <a:cubicBezTo>
                    <a:pt x="339" y="120"/>
                    <a:pt x="339" y="120"/>
                    <a:pt x="346" y="120"/>
                  </a:cubicBezTo>
                  <a:cubicBezTo>
                    <a:pt x="346" y="120"/>
                    <a:pt x="346" y="120"/>
                    <a:pt x="339" y="120"/>
                  </a:cubicBezTo>
                  <a:cubicBezTo>
                    <a:pt x="339" y="127"/>
                    <a:pt x="339" y="127"/>
                    <a:pt x="346" y="127"/>
                  </a:cubicBezTo>
                  <a:cubicBezTo>
                    <a:pt x="346" y="127"/>
                    <a:pt x="346" y="127"/>
                    <a:pt x="353" y="127"/>
                  </a:cubicBezTo>
                  <a:lnTo>
                    <a:pt x="361" y="127"/>
                  </a:lnTo>
                  <a:cubicBezTo>
                    <a:pt x="361" y="127"/>
                    <a:pt x="361" y="127"/>
                    <a:pt x="368" y="127"/>
                  </a:cubicBezTo>
                  <a:lnTo>
                    <a:pt x="368" y="134"/>
                  </a:lnTo>
                  <a:cubicBezTo>
                    <a:pt x="368" y="134"/>
                    <a:pt x="368" y="134"/>
                    <a:pt x="375" y="134"/>
                  </a:cubicBezTo>
                  <a:cubicBezTo>
                    <a:pt x="375" y="141"/>
                    <a:pt x="375" y="141"/>
                    <a:pt x="375" y="141"/>
                  </a:cubicBezTo>
                  <a:cubicBezTo>
                    <a:pt x="368" y="141"/>
                    <a:pt x="361" y="141"/>
                    <a:pt x="353" y="141"/>
                  </a:cubicBezTo>
                  <a:lnTo>
                    <a:pt x="353" y="134"/>
                  </a:lnTo>
                  <a:cubicBezTo>
                    <a:pt x="353" y="141"/>
                    <a:pt x="353" y="141"/>
                    <a:pt x="353" y="141"/>
                  </a:cubicBezTo>
                  <a:cubicBezTo>
                    <a:pt x="361" y="141"/>
                    <a:pt x="361" y="141"/>
                    <a:pt x="353" y="141"/>
                  </a:cubicBezTo>
                  <a:cubicBezTo>
                    <a:pt x="353" y="149"/>
                    <a:pt x="361" y="149"/>
                    <a:pt x="361" y="149"/>
                  </a:cubicBezTo>
                  <a:cubicBezTo>
                    <a:pt x="368" y="156"/>
                    <a:pt x="368" y="156"/>
                    <a:pt x="368" y="149"/>
                  </a:cubicBezTo>
                  <a:cubicBezTo>
                    <a:pt x="361" y="149"/>
                    <a:pt x="361" y="149"/>
                    <a:pt x="361" y="149"/>
                  </a:cubicBezTo>
                  <a:cubicBezTo>
                    <a:pt x="368" y="149"/>
                    <a:pt x="368" y="149"/>
                    <a:pt x="368" y="149"/>
                  </a:cubicBezTo>
                  <a:cubicBezTo>
                    <a:pt x="368" y="149"/>
                    <a:pt x="368" y="149"/>
                    <a:pt x="375" y="149"/>
                  </a:cubicBezTo>
                  <a:cubicBezTo>
                    <a:pt x="375" y="149"/>
                    <a:pt x="375" y="149"/>
                    <a:pt x="375" y="141"/>
                  </a:cubicBezTo>
                  <a:cubicBezTo>
                    <a:pt x="382" y="141"/>
                    <a:pt x="382" y="141"/>
                    <a:pt x="382" y="141"/>
                  </a:cubicBezTo>
                  <a:cubicBezTo>
                    <a:pt x="382" y="141"/>
                    <a:pt x="382" y="141"/>
                    <a:pt x="382" y="134"/>
                  </a:cubicBezTo>
                  <a:cubicBezTo>
                    <a:pt x="382" y="134"/>
                    <a:pt x="382" y="134"/>
                    <a:pt x="382" y="127"/>
                  </a:cubicBezTo>
                  <a:lnTo>
                    <a:pt x="382" y="134"/>
                  </a:lnTo>
                  <a:cubicBezTo>
                    <a:pt x="382" y="134"/>
                    <a:pt x="389" y="134"/>
                    <a:pt x="389" y="127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89" y="134"/>
                    <a:pt x="389" y="134"/>
                    <a:pt x="382" y="134"/>
                  </a:cubicBezTo>
                  <a:cubicBezTo>
                    <a:pt x="389" y="134"/>
                    <a:pt x="389" y="141"/>
                    <a:pt x="389" y="141"/>
                  </a:cubicBezTo>
                  <a:cubicBezTo>
                    <a:pt x="389" y="141"/>
                    <a:pt x="389" y="141"/>
                    <a:pt x="396" y="141"/>
                  </a:cubicBezTo>
                  <a:cubicBezTo>
                    <a:pt x="396" y="134"/>
                    <a:pt x="396" y="134"/>
                    <a:pt x="396" y="134"/>
                  </a:cubicBezTo>
                  <a:lnTo>
                    <a:pt x="403" y="134"/>
                  </a:lnTo>
                  <a:cubicBezTo>
                    <a:pt x="403" y="134"/>
                    <a:pt x="403" y="134"/>
                    <a:pt x="403" y="127"/>
                  </a:cubicBezTo>
                  <a:lnTo>
                    <a:pt x="403" y="134"/>
                  </a:lnTo>
                  <a:cubicBezTo>
                    <a:pt x="410" y="134"/>
                    <a:pt x="403" y="127"/>
                    <a:pt x="410" y="127"/>
                  </a:cubicBezTo>
                  <a:cubicBezTo>
                    <a:pt x="410" y="127"/>
                    <a:pt x="410" y="127"/>
                    <a:pt x="410" y="134"/>
                  </a:cubicBezTo>
                  <a:cubicBezTo>
                    <a:pt x="410" y="134"/>
                    <a:pt x="410" y="134"/>
                    <a:pt x="417" y="127"/>
                  </a:cubicBezTo>
                  <a:cubicBezTo>
                    <a:pt x="417" y="127"/>
                    <a:pt x="417" y="134"/>
                    <a:pt x="417" y="127"/>
                  </a:cubicBezTo>
                  <a:cubicBezTo>
                    <a:pt x="417" y="127"/>
                    <a:pt x="417" y="127"/>
                    <a:pt x="424" y="127"/>
                  </a:cubicBezTo>
                  <a:cubicBezTo>
                    <a:pt x="424" y="134"/>
                    <a:pt x="424" y="134"/>
                    <a:pt x="424" y="134"/>
                  </a:cubicBezTo>
                  <a:lnTo>
                    <a:pt x="424" y="127"/>
                  </a:lnTo>
                  <a:cubicBezTo>
                    <a:pt x="431" y="127"/>
                    <a:pt x="431" y="127"/>
                    <a:pt x="431" y="127"/>
                  </a:cubicBezTo>
                  <a:cubicBezTo>
                    <a:pt x="431" y="127"/>
                    <a:pt x="431" y="127"/>
                    <a:pt x="438" y="127"/>
                  </a:cubicBezTo>
                  <a:cubicBezTo>
                    <a:pt x="438" y="127"/>
                    <a:pt x="445" y="127"/>
                    <a:pt x="452" y="134"/>
                  </a:cubicBezTo>
                  <a:lnTo>
                    <a:pt x="452" y="127"/>
                  </a:lnTo>
                  <a:cubicBezTo>
                    <a:pt x="445" y="127"/>
                    <a:pt x="452" y="127"/>
                    <a:pt x="445" y="127"/>
                  </a:cubicBezTo>
                  <a:cubicBezTo>
                    <a:pt x="445" y="120"/>
                    <a:pt x="445" y="120"/>
                    <a:pt x="445" y="120"/>
                  </a:cubicBezTo>
                  <a:cubicBezTo>
                    <a:pt x="445" y="120"/>
                    <a:pt x="445" y="113"/>
                    <a:pt x="452" y="113"/>
                  </a:cubicBezTo>
                  <a:cubicBezTo>
                    <a:pt x="445" y="106"/>
                    <a:pt x="438" y="99"/>
                    <a:pt x="431" y="99"/>
                  </a:cubicBezTo>
                  <a:cubicBezTo>
                    <a:pt x="424" y="99"/>
                    <a:pt x="424" y="99"/>
                    <a:pt x="424" y="99"/>
                  </a:cubicBezTo>
                  <a:cubicBezTo>
                    <a:pt x="424" y="99"/>
                    <a:pt x="424" y="99"/>
                    <a:pt x="417" y="99"/>
                  </a:cubicBezTo>
                  <a:cubicBezTo>
                    <a:pt x="417" y="99"/>
                    <a:pt x="417" y="99"/>
                    <a:pt x="417" y="106"/>
                  </a:cubicBezTo>
                  <a:cubicBezTo>
                    <a:pt x="417" y="106"/>
                    <a:pt x="417" y="106"/>
                    <a:pt x="424" y="106"/>
                  </a:cubicBezTo>
                  <a:cubicBezTo>
                    <a:pt x="417" y="106"/>
                    <a:pt x="417" y="106"/>
                    <a:pt x="417" y="106"/>
                  </a:cubicBezTo>
                  <a:cubicBezTo>
                    <a:pt x="410" y="106"/>
                    <a:pt x="410" y="106"/>
                    <a:pt x="410" y="106"/>
                  </a:cubicBezTo>
                  <a:cubicBezTo>
                    <a:pt x="410" y="106"/>
                    <a:pt x="410" y="99"/>
                    <a:pt x="417" y="99"/>
                  </a:cubicBezTo>
                  <a:cubicBezTo>
                    <a:pt x="417" y="99"/>
                    <a:pt x="417" y="99"/>
                    <a:pt x="417" y="92"/>
                  </a:cubicBezTo>
                  <a:lnTo>
                    <a:pt x="417" y="99"/>
                  </a:lnTo>
                  <a:cubicBezTo>
                    <a:pt x="424" y="92"/>
                    <a:pt x="424" y="92"/>
                    <a:pt x="424" y="92"/>
                  </a:cubicBezTo>
                  <a:cubicBezTo>
                    <a:pt x="389" y="71"/>
                    <a:pt x="346" y="57"/>
                    <a:pt x="297" y="57"/>
                  </a:cubicBezTo>
                  <a:cubicBezTo>
                    <a:pt x="262" y="57"/>
                    <a:pt x="226" y="71"/>
                    <a:pt x="191" y="85"/>
                  </a:cubicBez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410" y="233"/>
                  </a:moveTo>
                  <a:lnTo>
                    <a:pt x="410" y="233"/>
                  </a:lnTo>
                  <a:cubicBezTo>
                    <a:pt x="410" y="233"/>
                    <a:pt x="410" y="233"/>
                    <a:pt x="403" y="233"/>
                  </a:cubicBezTo>
                  <a:cubicBezTo>
                    <a:pt x="410" y="233"/>
                    <a:pt x="410" y="233"/>
                    <a:pt x="410" y="233"/>
                  </a:cubicBezTo>
                  <a:lnTo>
                    <a:pt x="403" y="233"/>
                  </a:lnTo>
                  <a:cubicBezTo>
                    <a:pt x="403" y="226"/>
                    <a:pt x="403" y="226"/>
                    <a:pt x="403" y="226"/>
                  </a:cubicBezTo>
                  <a:lnTo>
                    <a:pt x="403" y="219"/>
                  </a:lnTo>
                  <a:lnTo>
                    <a:pt x="410" y="226"/>
                  </a:lnTo>
                  <a:cubicBezTo>
                    <a:pt x="410" y="219"/>
                    <a:pt x="410" y="219"/>
                    <a:pt x="410" y="219"/>
                  </a:cubicBezTo>
                  <a:cubicBezTo>
                    <a:pt x="410" y="219"/>
                    <a:pt x="410" y="219"/>
                    <a:pt x="403" y="219"/>
                  </a:cubicBezTo>
                  <a:cubicBezTo>
                    <a:pt x="403" y="219"/>
                    <a:pt x="403" y="219"/>
                    <a:pt x="396" y="219"/>
                  </a:cubicBezTo>
                  <a:lnTo>
                    <a:pt x="389" y="226"/>
                  </a:lnTo>
                  <a:lnTo>
                    <a:pt x="396" y="226"/>
                  </a:lnTo>
                  <a:cubicBezTo>
                    <a:pt x="396" y="226"/>
                    <a:pt x="389" y="233"/>
                    <a:pt x="396" y="233"/>
                  </a:cubicBezTo>
                  <a:cubicBezTo>
                    <a:pt x="396" y="233"/>
                    <a:pt x="396" y="233"/>
                    <a:pt x="396" y="240"/>
                  </a:cubicBezTo>
                  <a:lnTo>
                    <a:pt x="403" y="240"/>
                  </a:lnTo>
                  <a:cubicBezTo>
                    <a:pt x="396" y="240"/>
                    <a:pt x="396" y="240"/>
                    <a:pt x="396" y="240"/>
                  </a:cubicBezTo>
                  <a:cubicBezTo>
                    <a:pt x="396" y="247"/>
                    <a:pt x="396" y="247"/>
                    <a:pt x="396" y="247"/>
                  </a:cubicBezTo>
                  <a:cubicBezTo>
                    <a:pt x="396" y="247"/>
                    <a:pt x="396" y="247"/>
                    <a:pt x="403" y="247"/>
                  </a:cubicBezTo>
                  <a:cubicBezTo>
                    <a:pt x="403" y="254"/>
                    <a:pt x="403" y="254"/>
                    <a:pt x="410" y="254"/>
                  </a:cubicBezTo>
                  <a:cubicBezTo>
                    <a:pt x="410" y="247"/>
                    <a:pt x="410" y="247"/>
                    <a:pt x="410" y="247"/>
                  </a:cubicBezTo>
                  <a:cubicBezTo>
                    <a:pt x="410" y="240"/>
                    <a:pt x="410" y="240"/>
                    <a:pt x="410" y="240"/>
                  </a:cubicBezTo>
                  <a:cubicBezTo>
                    <a:pt x="410" y="233"/>
                    <a:pt x="410" y="233"/>
                    <a:pt x="410" y="233"/>
                  </a:cubicBezTo>
                  <a:cubicBezTo>
                    <a:pt x="410" y="233"/>
                    <a:pt x="410" y="233"/>
                    <a:pt x="410" y="240"/>
                  </a:cubicBezTo>
                  <a:cubicBezTo>
                    <a:pt x="410" y="233"/>
                    <a:pt x="410" y="233"/>
                    <a:pt x="410" y="233"/>
                  </a:cubicBezTo>
                  <a:close/>
                  <a:moveTo>
                    <a:pt x="332" y="233"/>
                  </a:moveTo>
                  <a:lnTo>
                    <a:pt x="332" y="233"/>
                  </a:lnTo>
                  <a:close/>
                  <a:moveTo>
                    <a:pt x="417" y="106"/>
                  </a:moveTo>
                  <a:lnTo>
                    <a:pt x="417" y="106"/>
                  </a:lnTo>
                  <a:cubicBezTo>
                    <a:pt x="417" y="113"/>
                    <a:pt x="417" y="106"/>
                    <a:pt x="417" y="113"/>
                  </a:cubicBezTo>
                  <a:lnTo>
                    <a:pt x="417" y="120"/>
                  </a:lnTo>
                  <a:cubicBezTo>
                    <a:pt x="417" y="120"/>
                    <a:pt x="417" y="120"/>
                    <a:pt x="410" y="120"/>
                  </a:cubicBezTo>
                  <a:lnTo>
                    <a:pt x="410" y="113"/>
                  </a:lnTo>
                  <a:cubicBezTo>
                    <a:pt x="403" y="113"/>
                    <a:pt x="403" y="113"/>
                    <a:pt x="403" y="113"/>
                  </a:cubicBezTo>
                  <a:cubicBezTo>
                    <a:pt x="410" y="113"/>
                    <a:pt x="410" y="113"/>
                    <a:pt x="410" y="113"/>
                  </a:cubicBezTo>
                  <a:cubicBezTo>
                    <a:pt x="410" y="113"/>
                    <a:pt x="410" y="113"/>
                    <a:pt x="403" y="106"/>
                  </a:cubicBezTo>
                  <a:lnTo>
                    <a:pt x="410" y="106"/>
                  </a:lnTo>
                  <a:lnTo>
                    <a:pt x="417" y="106"/>
                  </a:lnTo>
                  <a:close/>
                  <a:moveTo>
                    <a:pt x="332" y="71"/>
                  </a:moveTo>
                  <a:lnTo>
                    <a:pt x="332" y="71"/>
                  </a:lnTo>
                  <a:cubicBezTo>
                    <a:pt x="325" y="71"/>
                    <a:pt x="325" y="71"/>
                    <a:pt x="325" y="71"/>
                  </a:cubicBezTo>
                  <a:cubicBezTo>
                    <a:pt x="325" y="71"/>
                    <a:pt x="325" y="71"/>
                    <a:pt x="318" y="71"/>
                  </a:cubicBezTo>
                  <a:cubicBezTo>
                    <a:pt x="318" y="71"/>
                    <a:pt x="318" y="71"/>
                    <a:pt x="325" y="71"/>
                  </a:cubicBezTo>
                  <a:cubicBezTo>
                    <a:pt x="318" y="71"/>
                    <a:pt x="311" y="71"/>
                    <a:pt x="311" y="71"/>
                  </a:cubicBezTo>
                  <a:cubicBezTo>
                    <a:pt x="311" y="71"/>
                    <a:pt x="311" y="71"/>
                    <a:pt x="311" y="64"/>
                  </a:cubicBezTo>
                  <a:cubicBezTo>
                    <a:pt x="318" y="64"/>
                    <a:pt x="318" y="64"/>
                    <a:pt x="318" y="64"/>
                  </a:cubicBezTo>
                  <a:cubicBezTo>
                    <a:pt x="318" y="71"/>
                    <a:pt x="318" y="64"/>
                    <a:pt x="325" y="71"/>
                  </a:cubicBezTo>
                  <a:lnTo>
                    <a:pt x="325" y="64"/>
                  </a:lnTo>
                  <a:cubicBezTo>
                    <a:pt x="325" y="64"/>
                    <a:pt x="325" y="64"/>
                    <a:pt x="325" y="71"/>
                  </a:cubicBezTo>
                  <a:cubicBezTo>
                    <a:pt x="325" y="64"/>
                    <a:pt x="325" y="64"/>
                    <a:pt x="332" y="64"/>
                  </a:cubicBezTo>
                  <a:cubicBezTo>
                    <a:pt x="332" y="64"/>
                    <a:pt x="332" y="71"/>
                    <a:pt x="339" y="71"/>
                  </a:cubicBezTo>
                  <a:cubicBezTo>
                    <a:pt x="332" y="71"/>
                    <a:pt x="332" y="71"/>
                    <a:pt x="332" y="71"/>
                  </a:cubicBezTo>
                  <a:close/>
                  <a:moveTo>
                    <a:pt x="311" y="71"/>
                  </a:moveTo>
                  <a:lnTo>
                    <a:pt x="311" y="71"/>
                  </a:lnTo>
                  <a:cubicBezTo>
                    <a:pt x="318" y="71"/>
                    <a:pt x="318" y="71"/>
                    <a:pt x="318" y="71"/>
                  </a:cubicBezTo>
                  <a:lnTo>
                    <a:pt x="318" y="78"/>
                  </a:lnTo>
                  <a:cubicBezTo>
                    <a:pt x="311" y="78"/>
                    <a:pt x="311" y="78"/>
                    <a:pt x="311" y="78"/>
                  </a:cubicBezTo>
                  <a:cubicBezTo>
                    <a:pt x="311" y="85"/>
                    <a:pt x="311" y="85"/>
                    <a:pt x="311" y="85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85"/>
                    <a:pt x="304" y="85"/>
                    <a:pt x="311" y="85"/>
                  </a:cubicBezTo>
                  <a:cubicBezTo>
                    <a:pt x="304" y="85"/>
                    <a:pt x="304" y="78"/>
                    <a:pt x="304" y="78"/>
                  </a:cubicBezTo>
                  <a:lnTo>
                    <a:pt x="304" y="85"/>
                  </a:lnTo>
                  <a:cubicBezTo>
                    <a:pt x="297" y="85"/>
                    <a:pt x="297" y="78"/>
                    <a:pt x="297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4" y="78"/>
                    <a:pt x="304" y="78"/>
                    <a:pt x="297" y="78"/>
                  </a:cubicBezTo>
                  <a:cubicBezTo>
                    <a:pt x="297" y="78"/>
                    <a:pt x="297" y="78"/>
                    <a:pt x="297" y="71"/>
                  </a:cubicBezTo>
                  <a:cubicBezTo>
                    <a:pt x="297" y="71"/>
                    <a:pt x="297" y="71"/>
                    <a:pt x="290" y="71"/>
                  </a:cubicBezTo>
                  <a:cubicBezTo>
                    <a:pt x="290" y="71"/>
                    <a:pt x="290" y="71"/>
                    <a:pt x="297" y="71"/>
                  </a:cubicBezTo>
                  <a:cubicBezTo>
                    <a:pt x="297" y="71"/>
                    <a:pt x="297" y="71"/>
                    <a:pt x="304" y="71"/>
                  </a:cubicBezTo>
                  <a:lnTo>
                    <a:pt x="311" y="71"/>
                  </a:lnTo>
                  <a:close/>
                  <a:moveTo>
                    <a:pt x="262" y="205"/>
                  </a:moveTo>
                  <a:lnTo>
                    <a:pt x="262" y="205"/>
                  </a:lnTo>
                  <a:lnTo>
                    <a:pt x="269" y="205"/>
                  </a:lnTo>
                  <a:cubicBezTo>
                    <a:pt x="262" y="205"/>
                    <a:pt x="262" y="205"/>
                    <a:pt x="262" y="205"/>
                  </a:cubicBezTo>
                  <a:cubicBezTo>
                    <a:pt x="255" y="205"/>
                    <a:pt x="255" y="205"/>
                    <a:pt x="255" y="205"/>
                  </a:cubicBezTo>
                  <a:cubicBezTo>
                    <a:pt x="255" y="205"/>
                    <a:pt x="255" y="205"/>
                    <a:pt x="248" y="205"/>
                  </a:cubicBezTo>
                  <a:cubicBezTo>
                    <a:pt x="255" y="205"/>
                    <a:pt x="255" y="205"/>
                    <a:pt x="255" y="205"/>
                  </a:cubicBezTo>
                  <a:lnTo>
                    <a:pt x="255" y="198"/>
                  </a:lnTo>
                  <a:lnTo>
                    <a:pt x="255" y="205"/>
                  </a:lnTo>
                  <a:cubicBezTo>
                    <a:pt x="255" y="198"/>
                    <a:pt x="248" y="198"/>
                    <a:pt x="248" y="198"/>
                  </a:cubicBezTo>
                  <a:lnTo>
                    <a:pt x="255" y="198"/>
                  </a:lnTo>
                  <a:cubicBezTo>
                    <a:pt x="255" y="191"/>
                    <a:pt x="255" y="191"/>
                    <a:pt x="255" y="191"/>
                  </a:cubicBezTo>
                  <a:cubicBezTo>
                    <a:pt x="255" y="191"/>
                    <a:pt x="255" y="191"/>
                    <a:pt x="248" y="191"/>
                  </a:cubicBezTo>
                  <a:lnTo>
                    <a:pt x="248" y="184"/>
                  </a:lnTo>
                  <a:cubicBezTo>
                    <a:pt x="248" y="177"/>
                    <a:pt x="248" y="177"/>
                    <a:pt x="248" y="177"/>
                  </a:cubicBezTo>
                  <a:lnTo>
                    <a:pt x="255" y="177"/>
                  </a:lnTo>
                  <a:lnTo>
                    <a:pt x="248" y="177"/>
                  </a:lnTo>
                  <a:cubicBezTo>
                    <a:pt x="255" y="177"/>
                    <a:pt x="255" y="177"/>
                    <a:pt x="255" y="177"/>
                  </a:cubicBezTo>
                  <a:cubicBezTo>
                    <a:pt x="255" y="184"/>
                    <a:pt x="255" y="184"/>
                    <a:pt x="255" y="184"/>
                  </a:cubicBezTo>
                  <a:cubicBezTo>
                    <a:pt x="255" y="191"/>
                    <a:pt x="255" y="191"/>
                    <a:pt x="255" y="191"/>
                  </a:cubicBezTo>
                  <a:cubicBezTo>
                    <a:pt x="262" y="191"/>
                    <a:pt x="262" y="191"/>
                    <a:pt x="262" y="191"/>
                  </a:cubicBezTo>
                  <a:cubicBezTo>
                    <a:pt x="262" y="198"/>
                    <a:pt x="262" y="198"/>
                    <a:pt x="262" y="198"/>
                  </a:cubicBezTo>
                  <a:lnTo>
                    <a:pt x="269" y="198"/>
                  </a:lnTo>
                  <a:cubicBezTo>
                    <a:pt x="269" y="198"/>
                    <a:pt x="262" y="198"/>
                    <a:pt x="262" y="205"/>
                  </a:cubicBezTo>
                  <a:close/>
                  <a:moveTo>
                    <a:pt x="248" y="184"/>
                  </a:moveTo>
                  <a:lnTo>
                    <a:pt x="248" y="184"/>
                  </a:lnTo>
                  <a:close/>
                  <a:moveTo>
                    <a:pt x="248" y="191"/>
                  </a:moveTo>
                  <a:lnTo>
                    <a:pt x="248" y="191"/>
                  </a:lnTo>
                  <a:cubicBezTo>
                    <a:pt x="248" y="191"/>
                    <a:pt x="248" y="191"/>
                    <a:pt x="240" y="191"/>
                  </a:cubicBezTo>
                  <a:cubicBezTo>
                    <a:pt x="248" y="191"/>
                    <a:pt x="248" y="198"/>
                    <a:pt x="248" y="198"/>
                  </a:cubicBezTo>
                  <a:cubicBezTo>
                    <a:pt x="240" y="198"/>
                    <a:pt x="240" y="198"/>
                    <a:pt x="240" y="198"/>
                  </a:cubicBezTo>
                  <a:cubicBezTo>
                    <a:pt x="233" y="198"/>
                    <a:pt x="233" y="205"/>
                    <a:pt x="233" y="205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8"/>
                    <a:pt x="233" y="198"/>
                    <a:pt x="240" y="198"/>
                  </a:cubicBezTo>
                  <a:cubicBezTo>
                    <a:pt x="233" y="198"/>
                    <a:pt x="233" y="198"/>
                    <a:pt x="233" y="191"/>
                  </a:cubicBezTo>
                  <a:cubicBezTo>
                    <a:pt x="233" y="191"/>
                    <a:pt x="233" y="191"/>
                    <a:pt x="240" y="191"/>
                  </a:cubicBezTo>
                  <a:cubicBezTo>
                    <a:pt x="240" y="191"/>
                    <a:pt x="240" y="191"/>
                    <a:pt x="240" y="184"/>
                  </a:cubicBezTo>
                  <a:cubicBezTo>
                    <a:pt x="240" y="191"/>
                    <a:pt x="240" y="191"/>
                    <a:pt x="240" y="191"/>
                  </a:cubicBezTo>
                  <a:cubicBezTo>
                    <a:pt x="240" y="191"/>
                    <a:pt x="248" y="184"/>
                    <a:pt x="248" y="191"/>
                  </a:cubicBezTo>
                  <a:close/>
                  <a:moveTo>
                    <a:pt x="233" y="269"/>
                  </a:moveTo>
                  <a:lnTo>
                    <a:pt x="233" y="269"/>
                  </a:lnTo>
                  <a:lnTo>
                    <a:pt x="233" y="262"/>
                  </a:lnTo>
                  <a:lnTo>
                    <a:pt x="240" y="262"/>
                  </a:lnTo>
                  <a:lnTo>
                    <a:pt x="248" y="254"/>
                  </a:lnTo>
                  <a:lnTo>
                    <a:pt x="255" y="254"/>
                  </a:lnTo>
                  <a:cubicBezTo>
                    <a:pt x="255" y="254"/>
                    <a:pt x="255" y="254"/>
                    <a:pt x="262" y="254"/>
                  </a:cubicBezTo>
                  <a:lnTo>
                    <a:pt x="269" y="254"/>
                  </a:lnTo>
                  <a:cubicBezTo>
                    <a:pt x="269" y="254"/>
                    <a:pt x="269" y="254"/>
                    <a:pt x="269" y="247"/>
                  </a:cubicBezTo>
                  <a:cubicBezTo>
                    <a:pt x="276" y="247"/>
                    <a:pt x="276" y="254"/>
                    <a:pt x="276" y="254"/>
                  </a:cubicBezTo>
                  <a:lnTo>
                    <a:pt x="276" y="247"/>
                  </a:lnTo>
                  <a:cubicBezTo>
                    <a:pt x="283" y="247"/>
                    <a:pt x="283" y="247"/>
                    <a:pt x="283" y="247"/>
                  </a:cubicBezTo>
                  <a:lnTo>
                    <a:pt x="283" y="254"/>
                  </a:lnTo>
                  <a:lnTo>
                    <a:pt x="290" y="247"/>
                  </a:lnTo>
                  <a:cubicBezTo>
                    <a:pt x="290" y="247"/>
                    <a:pt x="290" y="247"/>
                    <a:pt x="290" y="254"/>
                  </a:cubicBezTo>
                  <a:cubicBezTo>
                    <a:pt x="290" y="247"/>
                    <a:pt x="290" y="247"/>
                    <a:pt x="290" y="247"/>
                  </a:cubicBezTo>
                  <a:cubicBezTo>
                    <a:pt x="290" y="254"/>
                    <a:pt x="290" y="254"/>
                    <a:pt x="290" y="254"/>
                  </a:cubicBezTo>
                  <a:lnTo>
                    <a:pt x="290" y="262"/>
                  </a:lnTo>
                  <a:cubicBezTo>
                    <a:pt x="297" y="262"/>
                    <a:pt x="297" y="262"/>
                    <a:pt x="297" y="262"/>
                  </a:cubicBezTo>
                  <a:cubicBezTo>
                    <a:pt x="297" y="262"/>
                    <a:pt x="297" y="262"/>
                    <a:pt x="304" y="262"/>
                  </a:cubicBezTo>
                  <a:cubicBezTo>
                    <a:pt x="304" y="269"/>
                    <a:pt x="304" y="269"/>
                    <a:pt x="304" y="269"/>
                  </a:cubicBezTo>
                  <a:lnTo>
                    <a:pt x="311" y="269"/>
                  </a:lnTo>
                  <a:lnTo>
                    <a:pt x="318" y="269"/>
                  </a:lnTo>
                  <a:cubicBezTo>
                    <a:pt x="318" y="262"/>
                    <a:pt x="318" y="262"/>
                    <a:pt x="325" y="262"/>
                  </a:cubicBezTo>
                  <a:lnTo>
                    <a:pt x="325" y="269"/>
                  </a:lnTo>
                  <a:cubicBezTo>
                    <a:pt x="332" y="269"/>
                    <a:pt x="332" y="269"/>
                    <a:pt x="332" y="269"/>
                  </a:cubicBezTo>
                  <a:lnTo>
                    <a:pt x="339" y="269"/>
                  </a:lnTo>
                  <a:cubicBezTo>
                    <a:pt x="339" y="269"/>
                    <a:pt x="339" y="269"/>
                    <a:pt x="346" y="269"/>
                  </a:cubicBezTo>
                  <a:cubicBezTo>
                    <a:pt x="353" y="269"/>
                    <a:pt x="353" y="269"/>
                    <a:pt x="353" y="269"/>
                  </a:cubicBezTo>
                  <a:cubicBezTo>
                    <a:pt x="353" y="269"/>
                    <a:pt x="353" y="269"/>
                    <a:pt x="361" y="276"/>
                  </a:cubicBezTo>
                  <a:cubicBezTo>
                    <a:pt x="353" y="276"/>
                    <a:pt x="353" y="276"/>
                    <a:pt x="353" y="276"/>
                  </a:cubicBezTo>
                  <a:cubicBezTo>
                    <a:pt x="353" y="283"/>
                    <a:pt x="353" y="283"/>
                    <a:pt x="353" y="283"/>
                  </a:cubicBezTo>
                  <a:lnTo>
                    <a:pt x="361" y="290"/>
                  </a:lnTo>
                  <a:lnTo>
                    <a:pt x="361" y="297"/>
                  </a:lnTo>
                  <a:cubicBezTo>
                    <a:pt x="368" y="297"/>
                    <a:pt x="361" y="304"/>
                    <a:pt x="368" y="304"/>
                  </a:cubicBezTo>
                  <a:cubicBezTo>
                    <a:pt x="368" y="311"/>
                    <a:pt x="368" y="311"/>
                    <a:pt x="375" y="318"/>
                  </a:cubicBezTo>
                  <a:lnTo>
                    <a:pt x="375" y="311"/>
                  </a:lnTo>
                  <a:lnTo>
                    <a:pt x="375" y="318"/>
                  </a:lnTo>
                  <a:cubicBezTo>
                    <a:pt x="375" y="318"/>
                    <a:pt x="375" y="318"/>
                    <a:pt x="382" y="318"/>
                  </a:cubicBezTo>
                  <a:lnTo>
                    <a:pt x="382" y="325"/>
                  </a:lnTo>
                  <a:cubicBezTo>
                    <a:pt x="389" y="325"/>
                    <a:pt x="389" y="325"/>
                    <a:pt x="389" y="325"/>
                  </a:cubicBezTo>
                  <a:cubicBezTo>
                    <a:pt x="396" y="325"/>
                    <a:pt x="396" y="325"/>
                    <a:pt x="396" y="325"/>
                  </a:cubicBezTo>
                  <a:lnTo>
                    <a:pt x="403" y="325"/>
                  </a:lnTo>
                  <a:cubicBezTo>
                    <a:pt x="403" y="325"/>
                    <a:pt x="403" y="325"/>
                    <a:pt x="403" y="332"/>
                  </a:cubicBezTo>
                  <a:lnTo>
                    <a:pt x="396" y="332"/>
                  </a:lnTo>
                  <a:cubicBezTo>
                    <a:pt x="396" y="332"/>
                    <a:pt x="396" y="332"/>
                    <a:pt x="396" y="339"/>
                  </a:cubicBezTo>
                  <a:cubicBezTo>
                    <a:pt x="396" y="347"/>
                    <a:pt x="396" y="347"/>
                    <a:pt x="389" y="347"/>
                  </a:cubicBezTo>
                  <a:cubicBezTo>
                    <a:pt x="389" y="347"/>
                    <a:pt x="389" y="347"/>
                    <a:pt x="389" y="354"/>
                  </a:cubicBezTo>
                  <a:lnTo>
                    <a:pt x="382" y="354"/>
                  </a:lnTo>
                  <a:cubicBezTo>
                    <a:pt x="382" y="361"/>
                    <a:pt x="375" y="361"/>
                    <a:pt x="375" y="361"/>
                  </a:cubicBezTo>
                  <a:cubicBezTo>
                    <a:pt x="375" y="368"/>
                    <a:pt x="375" y="368"/>
                    <a:pt x="375" y="368"/>
                  </a:cubicBezTo>
                  <a:lnTo>
                    <a:pt x="368" y="368"/>
                  </a:lnTo>
                  <a:lnTo>
                    <a:pt x="368" y="375"/>
                  </a:lnTo>
                  <a:cubicBezTo>
                    <a:pt x="368" y="375"/>
                    <a:pt x="368" y="375"/>
                    <a:pt x="368" y="382"/>
                  </a:cubicBezTo>
                  <a:cubicBezTo>
                    <a:pt x="375" y="389"/>
                    <a:pt x="375" y="389"/>
                    <a:pt x="375" y="389"/>
                  </a:cubicBezTo>
                  <a:cubicBezTo>
                    <a:pt x="375" y="396"/>
                    <a:pt x="375" y="396"/>
                    <a:pt x="375" y="396"/>
                  </a:cubicBezTo>
                  <a:lnTo>
                    <a:pt x="375" y="403"/>
                  </a:lnTo>
                  <a:cubicBezTo>
                    <a:pt x="375" y="403"/>
                    <a:pt x="375" y="403"/>
                    <a:pt x="368" y="403"/>
                  </a:cubicBezTo>
                  <a:cubicBezTo>
                    <a:pt x="361" y="410"/>
                    <a:pt x="361" y="410"/>
                    <a:pt x="361" y="410"/>
                  </a:cubicBezTo>
                  <a:lnTo>
                    <a:pt x="361" y="417"/>
                  </a:lnTo>
                  <a:lnTo>
                    <a:pt x="361" y="424"/>
                  </a:lnTo>
                  <a:cubicBezTo>
                    <a:pt x="361" y="424"/>
                    <a:pt x="353" y="424"/>
                    <a:pt x="353" y="431"/>
                  </a:cubicBezTo>
                  <a:lnTo>
                    <a:pt x="353" y="438"/>
                  </a:lnTo>
                  <a:lnTo>
                    <a:pt x="346" y="438"/>
                  </a:lnTo>
                  <a:cubicBezTo>
                    <a:pt x="346" y="445"/>
                    <a:pt x="339" y="445"/>
                    <a:pt x="339" y="452"/>
                  </a:cubicBezTo>
                  <a:cubicBezTo>
                    <a:pt x="332" y="452"/>
                    <a:pt x="332" y="452"/>
                    <a:pt x="332" y="452"/>
                  </a:cubicBezTo>
                  <a:cubicBezTo>
                    <a:pt x="325" y="452"/>
                    <a:pt x="325" y="452"/>
                    <a:pt x="325" y="452"/>
                  </a:cubicBezTo>
                  <a:lnTo>
                    <a:pt x="318" y="452"/>
                  </a:lnTo>
                  <a:cubicBezTo>
                    <a:pt x="318" y="460"/>
                    <a:pt x="318" y="452"/>
                    <a:pt x="318" y="452"/>
                  </a:cubicBezTo>
                  <a:cubicBezTo>
                    <a:pt x="318" y="460"/>
                    <a:pt x="318" y="460"/>
                    <a:pt x="318" y="460"/>
                  </a:cubicBezTo>
                  <a:cubicBezTo>
                    <a:pt x="311" y="460"/>
                    <a:pt x="311" y="452"/>
                    <a:pt x="311" y="452"/>
                  </a:cubicBezTo>
                  <a:cubicBezTo>
                    <a:pt x="311" y="445"/>
                    <a:pt x="311" y="445"/>
                    <a:pt x="311" y="445"/>
                  </a:cubicBezTo>
                  <a:cubicBezTo>
                    <a:pt x="311" y="445"/>
                    <a:pt x="311" y="438"/>
                    <a:pt x="304" y="438"/>
                  </a:cubicBezTo>
                  <a:cubicBezTo>
                    <a:pt x="304" y="431"/>
                    <a:pt x="304" y="431"/>
                    <a:pt x="304" y="431"/>
                  </a:cubicBezTo>
                  <a:cubicBezTo>
                    <a:pt x="304" y="431"/>
                    <a:pt x="304" y="431"/>
                    <a:pt x="304" y="424"/>
                  </a:cubicBezTo>
                  <a:cubicBezTo>
                    <a:pt x="304" y="417"/>
                    <a:pt x="297" y="417"/>
                    <a:pt x="297" y="417"/>
                  </a:cubicBezTo>
                  <a:lnTo>
                    <a:pt x="297" y="410"/>
                  </a:lnTo>
                  <a:cubicBezTo>
                    <a:pt x="297" y="403"/>
                    <a:pt x="297" y="403"/>
                    <a:pt x="297" y="403"/>
                  </a:cubicBezTo>
                  <a:lnTo>
                    <a:pt x="297" y="396"/>
                  </a:lnTo>
                  <a:cubicBezTo>
                    <a:pt x="297" y="389"/>
                    <a:pt x="297" y="389"/>
                    <a:pt x="297" y="389"/>
                  </a:cubicBezTo>
                  <a:cubicBezTo>
                    <a:pt x="297" y="382"/>
                    <a:pt x="297" y="382"/>
                    <a:pt x="297" y="382"/>
                  </a:cubicBezTo>
                  <a:cubicBezTo>
                    <a:pt x="297" y="382"/>
                    <a:pt x="297" y="382"/>
                    <a:pt x="297" y="375"/>
                  </a:cubicBezTo>
                  <a:lnTo>
                    <a:pt x="297" y="368"/>
                  </a:lnTo>
                  <a:cubicBezTo>
                    <a:pt x="290" y="368"/>
                    <a:pt x="290" y="368"/>
                    <a:pt x="290" y="368"/>
                  </a:cubicBezTo>
                  <a:cubicBezTo>
                    <a:pt x="290" y="361"/>
                    <a:pt x="290" y="361"/>
                    <a:pt x="290" y="361"/>
                  </a:cubicBezTo>
                  <a:cubicBezTo>
                    <a:pt x="283" y="361"/>
                    <a:pt x="283" y="361"/>
                    <a:pt x="283" y="361"/>
                  </a:cubicBezTo>
                  <a:cubicBezTo>
                    <a:pt x="290" y="361"/>
                    <a:pt x="290" y="361"/>
                    <a:pt x="290" y="354"/>
                  </a:cubicBezTo>
                  <a:lnTo>
                    <a:pt x="290" y="347"/>
                  </a:lnTo>
                  <a:cubicBezTo>
                    <a:pt x="283" y="347"/>
                    <a:pt x="290" y="347"/>
                    <a:pt x="283" y="347"/>
                  </a:cubicBezTo>
                  <a:cubicBezTo>
                    <a:pt x="283" y="347"/>
                    <a:pt x="276" y="347"/>
                    <a:pt x="276" y="339"/>
                  </a:cubicBezTo>
                  <a:cubicBezTo>
                    <a:pt x="276" y="339"/>
                    <a:pt x="276" y="339"/>
                    <a:pt x="269" y="339"/>
                  </a:cubicBezTo>
                  <a:cubicBezTo>
                    <a:pt x="262" y="339"/>
                    <a:pt x="262" y="339"/>
                    <a:pt x="262" y="339"/>
                  </a:cubicBezTo>
                  <a:lnTo>
                    <a:pt x="255" y="347"/>
                  </a:lnTo>
                  <a:lnTo>
                    <a:pt x="255" y="339"/>
                  </a:lnTo>
                  <a:cubicBezTo>
                    <a:pt x="255" y="339"/>
                    <a:pt x="255" y="339"/>
                    <a:pt x="255" y="347"/>
                  </a:cubicBezTo>
                  <a:cubicBezTo>
                    <a:pt x="255" y="347"/>
                    <a:pt x="255" y="339"/>
                    <a:pt x="248" y="339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33" y="339"/>
                    <a:pt x="233" y="339"/>
                    <a:pt x="233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226" y="332"/>
                    <a:pt x="226" y="332"/>
                    <a:pt x="226" y="332"/>
                  </a:cubicBezTo>
                  <a:cubicBezTo>
                    <a:pt x="226" y="332"/>
                    <a:pt x="219" y="332"/>
                    <a:pt x="219" y="325"/>
                  </a:cubicBezTo>
                  <a:cubicBezTo>
                    <a:pt x="219" y="325"/>
                    <a:pt x="219" y="325"/>
                    <a:pt x="212" y="325"/>
                  </a:cubicBezTo>
                  <a:cubicBezTo>
                    <a:pt x="212" y="318"/>
                    <a:pt x="212" y="318"/>
                    <a:pt x="212" y="318"/>
                  </a:cubicBezTo>
                  <a:cubicBezTo>
                    <a:pt x="219" y="318"/>
                    <a:pt x="219" y="318"/>
                    <a:pt x="219" y="318"/>
                  </a:cubicBezTo>
                  <a:cubicBezTo>
                    <a:pt x="212" y="318"/>
                    <a:pt x="212" y="318"/>
                    <a:pt x="212" y="318"/>
                  </a:cubicBezTo>
                  <a:lnTo>
                    <a:pt x="219" y="311"/>
                  </a:lnTo>
                  <a:lnTo>
                    <a:pt x="219" y="304"/>
                  </a:lnTo>
                  <a:cubicBezTo>
                    <a:pt x="219" y="304"/>
                    <a:pt x="219" y="297"/>
                    <a:pt x="212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9" y="290"/>
                    <a:pt x="219" y="290"/>
                    <a:pt x="219" y="290"/>
                  </a:cubicBezTo>
                  <a:cubicBezTo>
                    <a:pt x="219" y="283"/>
                    <a:pt x="219" y="283"/>
                    <a:pt x="219" y="283"/>
                  </a:cubicBezTo>
                  <a:lnTo>
                    <a:pt x="226" y="283"/>
                  </a:lnTo>
                  <a:lnTo>
                    <a:pt x="226" y="276"/>
                  </a:lnTo>
                  <a:cubicBezTo>
                    <a:pt x="233" y="276"/>
                    <a:pt x="233" y="276"/>
                    <a:pt x="233" y="276"/>
                  </a:cubicBezTo>
                  <a:cubicBezTo>
                    <a:pt x="233" y="269"/>
                    <a:pt x="233" y="269"/>
                    <a:pt x="233" y="269"/>
                  </a:cubicBezTo>
                  <a:close/>
                  <a:moveTo>
                    <a:pt x="219" y="149"/>
                  </a:moveTo>
                  <a:lnTo>
                    <a:pt x="219" y="149"/>
                  </a:lnTo>
                  <a:cubicBezTo>
                    <a:pt x="219" y="149"/>
                    <a:pt x="219" y="149"/>
                    <a:pt x="219" y="156"/>
                  </a:cubicBezTo>
                  <a:cubicBezTo>
                    <a:pt x="212" y="156"/>
                    <a:pt x="212" y="156"/>
                    <a:pt x="212" y="156"/>
                  </a:cubicBezTo>
                  <a:lnTo>
                    <a:pt x="205" y="156"/>
                  </a:lnTo>
                  <a:lnTo>
                    <a:pt x="198" y="156"/>
                  </a:lnTo>
                  <a:cubicBezTo>
                    <a:pt x="198" y="149"/>
                    <a:pt x="205" y="149"/>
                    <a:pt x="205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205" y="149"/>
                  </a:cubicBezTo>
                  <a:cubicBezTo>
                    <a:pt x="198" y="149"/>
                    <a:pt x="198" y="149"/>
                    <a:pt x="198" y="141"/>
                  </a:cubicBezTo>
                  <a:cubicBezTo>
                    <a:pt x="198" y="141"/>
                    <a:pt x="198" y="149"/>
                    <a:pt x="198" y="141"/>
                  </a:cubicBezTo>
                  <a:lnTo>
                    <a:pt x="205" y="141"/>
                  </a:lnTo>
                  <a:cubicBezTo>
                    <a:pt x="205" y="149"/>
                    <a:pt x="205" y="149"/>
                    <a:pt x="205" y="149"/>
                  </a:cubicBezTo>
                  <a:cubicBezTo>
                    <a:pt x="205" y="141"/>
                    <a:pt x="205" y="141"/>
                    <a:pt x="205" y="141"/>
                  </a:cubicBezTo>
                  <a:lnTo>
                    <a:pt x="212" y="141"/>
                  </a:lnTo>
                  <a:cubicBezTo>
                    <a:pt x="212" y="141"/>
                    <a:pt x="212" y="141"/>
                    <a:pt x="219" y="141"/>
                  </a:cubicBezTo>
                  <a:lnTo>
                    <a:pt x="226" y="141"/>
                  </a:lnTo>
                  <a:cubicBezTo>
                    <a:pt x="226" y="149"/>
                    <a:pt x="226" y="149"/>
                    <a:pt x="226" y="149"/>
                  </a:cubicBezTo>
                  <a:cubicBezTo>
                    <a:pt x="226" y="149"/>
                    <a:pt x="226" y="149"/>
                    <a:pt x="219" y="149"/>
                  </a:cubicBezTo>
                  <a:close/>
                  <a:moveTo>
                    <a:pt x="283" y="347"/>
                  </a:moveTo>
                  <a:lnTo>
                    <a:pt x="283" y="347"/>
                  </a:lnTo>
                  <a:close/>
                  <a:moveTo>
                    <a:pt x="382" y="417"/>
                  </a:moveTo>
                  <a:lnTo>
                    <a:pt x="382" y="417"/>
                  </a:lnTo>
                  <a:lnTo>
                    <a:pt x="382" y="410"/>
                  </a:lnTo>
                  <a:cubicBezTo>
                    <a:pt x="382" y="410"/>
                    <a:pt x="382" y="410"/>
                    <a:pt x="382" y="403"/>
                  </a:cubicBezTo>
                  <a:cubicBezTo>
                    <a:pt x="389" y="403"/>
                    <a:pt x="389" y="403"/>
                    <a:pt x="389" y="403"/>
                  </a:cubicBezTo>
                  <a:cubicBezTo>
                    <a:pt x="389" y="396"/>
                    <a:pt x="389" y="396"/>
                    <a:pt x="389" y="396"/>
                  </a:cubicBezTo>
                  <a:cubicBezTo>
                    <a:pt x="389" y="396"/>
                    <a:pt x="389" y="396"/>
                    <a:pt x="396" y="396"/>
                  </a:cubicBezTo>
                  <a:cubicBezTo>
                    <a:pt x="396" y="396"/>
                    <a:pt x="396" y="396"/>
                    <a:pt x="396" y="389"/>
                  </a:cubicBezTo>
                  <a:cubicBezTo>
                    <a:pt x="396" y="389"/>
                    <a:pt x="396" y="389"/>
                    <a:pt x="396" y="396"/>
                  </a:cubicBezTo>
                  <a:cubicBezTo>
                    <a:pt x="403" y="396"/>
                    <a:pt x="396" y="396"/>
                    <a:pt x="403" y="396"/>
                  </a:cubicBezTo>
                  <a:cubicBezTo>
                    <a:pt x="403" y="396"/>
                    <a:pt x="403" y="396"/>
                    <a:pt x="403" y="403"/>
                  </a:cubicBezTo>
                  <a:cubicBezTo>
                    <a:pt x="396" y="403"/>
                    <a:pt x="396" y="403"/>
                    <a:pt x="396" y="403"/>
                  </a:cubicBezTo>
                  <a:lnTo>
                    <a:pt x="396" y="410"/>
                  </a:lnTo>
                  <a:cubicBezTo>
                    <a:pt x="396" y="410"/>
                    <a:pt x="396" y="417"/>
                    <a:pt x="396" y="424"/>
                  </a:cubicBezTo>
                  <a:cubicBezTo>
                    <a:pt x="396" y="424"/>
                    <a:pt x="389" y="424"/>
                    <a:pt x="389" y="431"/>
                  </a:cubicBezTo>
                  <a:cubicBezTo>
                    <a:pt x="382" y="431"/>
                    <a:pt x="382" y="431"/>
                    <a:pt x="382" y="424"/>
                  </a:cubicBezTo>
                  <a:cubicBezTo>
                    <a:pt x="382" y="424"/>
                    <a:pt x="382" y="424"/>
                    <a:pt x="382" y="417"/>
                  </a:cubicBezTo>
                  <a:close/>
                  <a:moveTo>
                    <a:pt x="353" y="254"/>
                  </a:moveTo>
                  <a:lnTo>
                    <a:pt x="353" y="254"/>
                  </a:lnTo>
                  <a:close/>
                  <a:moveTo>
                    <a:pt x="332" y="254"/>
                  </a:moveTo>
                  <a:lnTo>
                    <a:pt x="332" y="254"/>
                  </a:lnTo>
                  <a:cubicBezTo>
                    <a:pt x="325" y="254"/>
                    <a:pt x="325" y="254"/>
                    <a:pt x="325" y="254"/>
                  </a:cubicBezTo>
                  <a:cubicBezTo>
                    <a:pt x="332" y="254"/>
                    <a:pt x="332" y="254"/>
                    <a:pt x="332" y="254"/>
                  </a:cubicBezTo>
                  <a:close/>
                  <a:moveTo>
                    <a:pt x="304" y="247"/>
                  </a:moveTo>
                  <a:lnTo>
                    <a:pt x="304" y="247"/>
                  </a:lnTo>
                  <a:lnTo>
                    <a:pt x="304" y="254"/>
                  </a:lnTo>
                  <a:cubicBezTo>
                    <a:pt x="304" y="247"/>
                    <a:pt x="297" y="247"/>
                    <a:pt x="297" y="247"/>
                  </a:cubicBezTo>
                  <a:lnTo>
                    <a:pt x="304" y="247"/>
                  </a:lnTo>
                  <a:close/>
                  <a:moveTo>
                    <a:pt x="290" y="240"/>
                  </a:moveTo>
                  <a:lnTo>
                    <a:pt x="290" y="240"/>
                  </a:lnTo>
                  <a:cubicBezTo>
                    <a:pt x="283" y="240"/>
                    <a:pt x="283" y="247"/>
                    <a:pt x="283" y="247"/>
                  </a:cubicBezTo>
                  <a:cubicBezTo>
                    <a:pt x="283" y="240"/>
                    <a:pt x="283" y="240"/>
                    <a:pt x="283" y="240"/>
                  </a:cubicBezTo>
                  <a:cubicBezTo>
                    <a:pt x="283" y="240"/>
                    <a:pt x="283" y="240"/>
                    <a:pt x="290" y="240"/>
                  </a:cubicBezTo>
                  <a:close/>
                  <a:moveTo>
                    <a:pt x="290" y="233"/>
                  </a:moveTo>
                  <a:lnTo>
                    <a:pt x="290" y="233"/>
                  </a:lnTo>
                  <a:cubicBezTo>
                    <a:pt x="283" y="233"/>
                    <a:pt x="283" y="233"/>
                    <a:pt x="283" y="233"/>
                  </a:cubicBezTo>
                  <a:lnTo>
                    <a:pt x="290" y="233"/>
                  </a:lnTo>
                  <a:close/>
                  <a:moveTo>
                    <a:pt x="205" y="106"/>
                  </a:moveTo>
                  <a:lnTo>
                    <a:pt x="205" y="106"/>
                  </a:lnTo>
                  <a:lnTo>
                    <a:pt x="198" y="106"/>
                  </a:lnTo>
                  <a:cubicBezTo>
                    <a:pt x="198" y="106"/>
                    <a:pt x="198" y="106"/>
                    <a:pt x="198" y="99"/>
                  </a:cubicBezTo>
                  <a:cubicBezTo>
                    <a:pt x="198" y="99"/>
                    <a:pt x="198" y="99"/>
                    <a:pt x="205" y="99"/>
                  </a:cubicBezTo>
                  <a:cubicBezTo>
                    <a:pt x="205" y="99"/>
                    <a:pt x="198" y="99"/>
                    <a:pt x="198" y="106"/>
                  </a:cubicBezTo>
                  <a:cubicBezTo>
                    <a:pt x="205" y="106"/>
                    <a:pt x="205" y="106"/>
                    <a:pt x="205" y="106"/>
                  </a:cubicBezTo>
                  <a:close/>
                  <a:moveTo>
                    <a:pt x="198" y="99"/>
                  </a:moveTo>
                  <a:lnTo>
                    <a:pt x="198" y="99"/>
                  </a:lnTo>
                  <a:close/>
                  <a:moveTo>
                    <a:pt x="191" y="99"/>
                  </a:moveTo>
                  <a:lnTo>
                    <a:pt x="191" y="99"/>
                  </a:lnTo>
                  <a:lnTo>
                    <a:pt x="198" y="99"/>
                  </a:lnTo>
                  <a:lnTo>
                    <a:pt x="191" y="99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lnTo>
                    <a:pt x="198" y="85"/>
                  </a:lnTo>
                  <a:lnTo>
                    <a:pt x="198" y="92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198" y="113"/>
                  </a:moveTo>
                  <a:lnTo>
                    <a:pt x="198" y="113"/>
                  </a:lnTo>
                  <a:close/>
                  <a:moveTo>
                    <a:pt x="155" y="177"/>
                  </a:moveTo>
                  <a:lnTo>
                    <a:pt x="155" y="177"/>
                  </a:lnTo>
                  <a:close/>
                  <a:moveTo>
                    <a:pt x="134" y="240"/>
                  </a:moveTo>
                  <a:lnTo>
                    <a:pt x="134" y="240"/>
                  </a:lnTo>
                  <a:cubicBezTo>
                    <a:pt x="134" y="233"/>
                    <a:pt x="134" y="233"/>
                    <a:pt x="134" y="233"/>
                  </a:cubicBezTo>
                  <a:lnTo>
                    <a:pt x="134" y="240"/>
                  </a:lnTo>
                  <a:lnTo>
                    <a:pt x="134" y="233"/>
                  </a:lnTo>
                  <a:cubicBezTo>
                    <a:pt x="127" y="233"/>
                    <a:pt x="127" y="233"/>
                    <a:pt x="127" y="233"/>
                  </a:cubicBezTo>
                  <a:lnTo>
                    <a:pt x="120" y="233"/>
                  </a:lnTo>
                  <a:lnTo>
                    <a:pt x="127" y="233"/>
                  </a:lnTo>
                  <a:cubicBezTo>
                    <a:pt x="127" y="226"/>
                    <a:pt x="127" y="226"/>
                    <a:pt x="127" y="226"/>
                  </a:cubicBezTo>
                  <a:cubicBezTo>
                    <a:pt x="127" y="226"/>
                    <a:pt x="127" y="226"/>
                    <a:pt x="127" y="219"/>
                  </a:cubicBezTo>
                  <a:lnTo>
                    <a:pt x="134" y="219"/>
                  </a:lnTo>
                  <a:cubicBezTo>
                    <a:pt x="134" y="226"/>
                    <a:pt x="127" y="226"/>
                    <a:pt x="127" y="226"/>
                  </a:cubicBezTo>
                  <a:cubicBezTo>
                    <a:pt x="127" y="226"/>
                    <a:pt x="127" y="226"/>
                    <a:pt x="134" y="226"/>
                  </a:cubicBezTo>
                  <a:cubicBezTo>
                    <a:pt x="134" y="226"/>
                    <a:pt x="134" y="233"/>
                    <a:pt x="134" y="226"/>
                  </a:cubicBezTo>
                  <a:cubicBezTo>
                    <a:pt x="134" y="226"/>
                    <a:pt x="134" y="226"/>
                    <a:pt x="141" y="226"/>
                  </a:cubicBezTo>
                  <a:cubicBezTo>
                    <a:pt x="134" y="233"/>
                    <a:pt x="134" y="233"/>
                    <a:pt x="134" y="233"/>
                  </a:cubicBezTo>
                  <a:lnTo>
                    <a:pt x="141" y="233"/>
                  </a:lnTo>
                  <a:cubicBezTo>
                    <a:pt x="141" y="233"/>
                    <a:pt x="141" y="233"/>
                    <a:pt x="134" y="233"/>
                  </a:cubicBezTo>
                  <a:cubicBezTo>
                    <a:pt x="141" y="233"/>
                    <a:pt x="141" y="233"/>
                    <a:pt x="141" y="233"/>
                  </a:cubicBezTo>
                  <a:lnTo>
                    <a:pt x="141" y="240"/>
                  </a:lnTo>
                  <a:cubicBezTo>
                    <a:pt x="141" y="240"/>
                    <a:pt x="141" y="240"/>
                    <a:pt x="134" y="240"/>
                  </a:cubicBezTo>
                  <a:close/>
                  <a:moveTo>
                    <a:pt x="134" y="396"/>
                  </a:moveTo>
                  <a:lnTo>
                    <a:pt x="134" y="396"/>
                  </a:lnTo>
                  <a:lnTo>
                    <a:pt x="134" y="389"/>
                  </a:lnTo>
                  <a:lnTo>
                    <a:pt x="134" y="396"/>
                  </a:lnTo>
                  <a:close/>
                  <a:moveTo>
                    <a:pt x="134" y="127"/>
                  </a:moveTo>
                  <a:lnTo>
                    <a:pt x="134" y="127"/>
                  </a:lnTo>
                  <a:cubicBezTo>
                    <a:pt x="134" y="134"/>
                    <a:pt x="134" y="134"/>
                    <a:pt x="134" y="134"/>
                  </a:cubicBezTo>
                  <a:cubicBezTo>
                    <a:pt x="134" y="134"/>
                    <a:pt x="134" y="134"/>
                    <a:pt x="134" y="127"/>
                  </a:cubicBezTo>
                  <a:close/>
                  <a:moveTo>
                    <a:pt x="113" y="240"/>
                  </a:moveTo>
                  <a:lnTo>
                    <a:pt x="113" y="240"/>
                  </a:lnTo>
                  <a:lnTo>
                    <a:pt x="120" y="240"/>
                  </a:lnTo>
                  <a:cubicBezTo>
                    <a:pt x="120" y="240"/>
                    <a:pt x="120" y="240"/>
                    <a:pt x="113" y="240"/>
                  </a:cubicBezTo>
                  <a:close/>
                  <a:moveTo>
                    <a:pt x="99" y="325"/>
                  </a:moveTo>
                  <a:lnTo>
                    <a:pt x="99" y="325"/>
                  </a:lnTo>
                  <a:lnTo>
                    <a:pt x="106" y="325"/>
                  </a:lnTo>
                  <a:cubicBezTo>
                    <a:pt x="106" y="325"/>
                    <a:pt x="106" y="325"/>
                    <a:pt x="99" y="325"/>
                  </a:cubicBezTo>
                  <a:close/>
                  <a:moveTo>
                    <a:pt x="99" y="361"/>
                  </a:moveTo>
                  <a:lnTo>
                    <a:pt x="99" y="361"/>
                  </a:lnTo>
                  <a:lnTo>
                    <a:pt x="106" y="361"/>
                  </a:lnTo>
                  <a:cubicBezTo>
                    <a:pt x="99" y="361"/>
                    <a:pt x="106" y="361"/>
                    <a:pt x="99" y="361"/>
                  </a:cubicBezTo>
                  <a:close/>
                  <a:moveTo>
                    <a:pt x="92" y="325"/>
                  </a:moveTo>
                  <a:lnTo>
                    <a:pt x="92" y="325"/>
                  </a:lnTo>
                  <a:cubicBezTo>
                    <a:pt x="92" y="325"/>
                    <a:pt x="92" y="325"/>
                    <a:pt x="85" y="325"/>
                  </a:cubicBezTo>
                  <a:cubicBezTo>
                    <a:pt x="85" y="325"/>
                    <a:pt x="85" y="325"/>
                    <a:pt x="78" y="325"/>
                  </a:cubicBezTo>
                  <a:cubicBezTo>
                    <a:pt x="85" y="325"/>
                    <a:pt x="85" y="325"/>
                    <a:pt x="85" y="325"/>
                  </a:cubicBezTo>
                  <a:lnTo>
                    <a:pt x="92" y="325"/>
                  </a:lnTo>
                  <a:lnTo>
                    <a:pt x="99" y="325"/>
                  </a:lnTo>
                  <a:cubicBezTo>
                    <a:pt x="92" y="325"/>
                    <a:pt x="92" y="325"/>
                    <a:pt x="92" y="325"/>
                  </a:cubicBezTo>
                  <a:close/>
                  <a:moveTo>
                    <a:pt x="78" y="276"/>
                  </a:moveTo>
                  <a:lnTo>
                    <a:pt x="78" y="276"/>
                  </a:lnTo>
                  <a:close/>
                  <a:moveTo>
                    <a:pt x="78" y="276"/>
                  </a:moveTo>
                  <a:lnTo>
                    <a:pt x="78" y="276"/>
                  </a:lnTo>
                  <a:close/>
                  <a:moveTo>
                    <a:pt x="78" y="276"/>
                  </a:moveTo>
                  <a:lnTo>
                    <a:pt x="78" y="276"/>
                  </a:lnTo>
                  <a:close/>
                  <a:moveTo>
                    <a:pt x="71" y="325"/>
                  </a:moveTo>
                  <a:lnTo>
                    <a:pt x="71" y="325"/>
                  </a:lnTo>
                  <a:cubicBezTo>
                    <a:pt x="71" y="325"/>
                    <a:pt x="71" y="325"/>
                    <a:pt x="78" y="325"/>
                  </a:cubicBezTo>
                  <a:cubicBezTo>
                    <a:pt x="71" y="325"/>
                    <a:pt x="71" y="325"/>
                    <a:pt x="71" y="325"/>
                  </a:cubicBezTo>
                  <a:close/>
                  <a:moveTo>
                    <a:pt x="481" y="332"/>
                  </a:moveTo>
                  <a:lnTo>
                    <a:pt x="481" y="332"/>
                  </a:lnTo>
                  <a:lnTo>
                    <a:pt x="488" y="332"/>
                  </a:lnTo>
                  <a:lnTo>
                    <a:pt x="488" y="339"/>
                  </a:lnTo>
                  <a:cubicBezTo>
                    <a:pt x="488" y="339"/>
                    <a:pt x="488" y="339"/>
                    <a:pt x="481" y="339"/>
                  </a:cubicBezTo>
                  <a:lnTo>
                    <a:pt x="481" y="332"/>
                  </a:lnTo>
                  <a:close/>
                  <a:moveTo>
                    <a:pt x="290" y="177"/>
                  </a:moveTo>
                  <a:lnTo>
                    <a:pt x="290" y="177"/>
                  </a:lnTo>
                  <a:cubicBezTo>
                    <a:pt x="290" y="177"/>
                    <a:pt x="290" y="177"/>
                    <a:pt x="290" y="184"/>
                  </a:cubicBezTo>
                  <a:cubicBezTo>
                    <a:pt x="290" y="184"/>
                    <a:pt x="290" y="184"/>
                    <a:pt x="283" y="184"/>
                  </a:cubicBezTo>
                  <a:cubicBezTo>
                    <a:pt x="283" y="184"/>
                    <a:pt x="283" y="184"/>
                    <a:pt x="283" y="177"/>
                  </a:cubicBezTo>
                  <a:lnTo>
                    <a:pt x="290" y="177"/>
                  </a:lnTo>
                  <a:close/>
                  <a:moveTo>
                    <a:pt x="297" y="184"/>
                  </a:moveTo>
                  <a:lnTo>
                    <a:pt x="297" y="184"/>
                  </a:lnTo>
                  <a:cubicBezTo>
                    <a:pt x="297" y="191"/>
                    <a:pt x="297" y="184"/>
                    <a:pt x="297" y="191"/>
                  </a:cubicBezTo>
                  <a:lnTo>
                    <a:pt x="290" y="191"/>
                  </a:lnTo>
                  <a:cubicBezTo>
                    <a:pt x="290" y="184"/>
                    <a:pt x="290" y="184"/>
                    <a:pt x="297" y="184"/>
                  </a:cubicBezTo>
                  <a:close/>
                  <a:moveTo>
                    <a:pt x="92" y="254"/>
                  </a:moveTo>
                  <a:lnTo>
                    <a:pt x="92" y="254"/>
                  </a:lnTo>
                  <a:close/>
                  <a:moveTo>
                    <a:pt x="92" y="254"/>
                  </a:moveTo>
                  <a:lnTo>
                    <a:pt x="92" y="254"/>
                  </a:lnTo>
                  <a:close/>
                  <a:moveTo>
                    <a:pt x="78" y="269"/>
                  </a:moveTo>
                  <a:lnTo>
                    <a:pt x="78" y="269"/>
                  </a:lnTo>
                  <a:close/>
                  <a:moveTo>
                    <a:pt x="78" y="276"/>
                  </a:moveTo>
                  <a:lnTo>
                    <a:pt x="78" y="276"/>
                  </a:lnTo>
                  <a:cubicBezTo>
                    <a:pt x="78" y="269"/>
                    <a:pt x="78" y="269"/>
                    <a:pt x="78" y="269"/>
                  </a:cubicBezTo>
                  <a:cubicBezTo>
                    <a:pt x="78" y="269"/>
                    <a:pt x="78" y="269"/>
                    <a:pt x="78" y="276"/>
                  </a:cubicBezTo>
                  <a:close/>
                  <a:moveTo>
                    <a:pt x="78" y="269"/>
                  </a:moveTo>
                  <a:lnTo>
                    <a:pt x="78" y="269"/>
                  </a:lnTo>
                  <a:close/>
                  <a:moveTo>
                    <a:pt x="78" y="269"/>
                  </a:moveTo>
                  <a:lnTo>
                    <a:pt x="78" y="2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400"/>
            </a:p>
          </p:txBody>
        </p:sp>
        <p:grpSp>
          <p:nvGrpSpPr>
            <p:cNvPr id="95" name="组合 94"/>
            <p:cNvGrpSpPr/>
            <p:nvPr/>
          </p:nvGrpSpPr>
          <p:grpSpPr>
            <a:xfrm>
              <a:off x="2558367" y="3830171"/>
              <a:ext cx="550804" cy="638156"/>
              <a:chOff x="633959" y="1878704"/>
              <a:chExt cx="3459000" cy="4007563"/>
            </a:xfrm>
          </p:grpSpPr>
          <p:sp>
            <p:nvSpPr>
              <p:cNvPr id="132" name="Freeform 24"/>
              <p:cNvSpPr>
                <a:spLocks/>
              </p:cNvSpPr>
              <p:nvPr/>
            </p:nvSpPr>
            <p:spPr bwMode="auto">
              <a:xfrm>
                <a:off x="633959" y="1878704"/>
                <a:ext cx="3459000" cy="4007563"/>
              </a:xfrm>
              <a:custGeom>
                <a:avLst/>
                <a:gdLst>
                  <a:gd name="T0" fmla="*/ 513 w 10896"/>
                  <a:gd name="T1" fmla="*/ 6413 h 12624"/>
                  <a:gd name="T2" fmla="*/ 1142 w 10896"/>
                  <a:gd name="T3" fmla="*/ 7565 h 12624"/>
                  <a:gd name="T4" fmla="*/ 1771 w 10896"/>
                  <a:gd name="T5" fmla="*/ 8895 h 12624"/>
                  <a:gd name="T6" fmla="*/ 1853 w 10896"/>
                  <a:gd name="T7" fmla="*/ 9989 h 12624"/>
                  <a:gd name="T8" fmla="*/ 1377 w 10896"/>
                  <a:gd name="T9" fmla="*/ 11424 h 12624"/>
                  <a:gd name="T10" fmla="*/ 1022 w 10896"/>
                  <a:gd name="T11" fmla="*/ 12370 h 12624"/>
                  <a:gd name="T12" fmla="*/ 1219 w 10896"/>
                  <a:gd name="T13" fmla="*/ 12624 h 12624"/>
                  <a:gd name="T14" fmla="*/ 6921 w 10896"/>
                  <a:gd name="T15" fmla="*/ 12404 h 12624"/>
                  <a:gd name="T16" fmla="*/ 6941 w 10896"/>
                  <a:gd name="T17" fmla="*/ 11871 h 12624"/>
                  <a:gd name="T18" fmla="*/ 7152 w 10896"/>
                  <a:gd name="T19" fmla="*/ 11468 h 12624"/>
                  <a:gd name="T20" fmla="*/ 7593 w 10896"/>
                  <a:gd name="T21" fmla="*/ 11338 h 12624"/>
                  <a:gd name="T22" fmla="*/ 8126 w 10896"/>
                  <a:gd name="T23" fmla="*/ 11290 h 12624"/>
                  <a:gd name="T24" fmla="*/ 8659 w 10896"/>
                  <a:gd name="T25" fmla="*/ 11256 h 12624"/>
                  <a:gd name="T26" fmla="*/ 9053 w 10896"/>
                  <a:gd name="T27" fmla="*/ 11156 h 12624"/>
                  <a:gd name="T28" fmla="*/ 9422 w 10896"/>
                  <a:gd name="T29" fmla="*/ 10877 h 12624"/>
                  <a:gd name="T30" fmla="*/ 9672 w 10896"/>
                  <a:gd name="T31" fmla="*/ 10349 h 12624"/>
                  <a:gd name="T32" fmla="*/ 9681 w 10896"/>
                  <a:gd name="T33" fmla="*/ 9581 h 12624"/>
                  <a:gd name="T34" fmla="*/ 9797 w 10896"/>
                  <a:gd name="T35" fmla="*/ 9293 h 12624"/>
                  <a:gd name="T36" fmla="*/ 9936 w 10896"/>
                  <a:gd name="T37" fmla="*/ 8957 h 12624"/>
                  <a:gd name="T38" fmla="*/ 9883 w 10896"/>
                  <a:gd name="T39" fmla="*/ 8751 h 12624"/>
                  <a:gd name="T40" fmla="*/ 10118 w 10896"/>
                  <a:gd name="T41" fmla="*/ 8516 h 12624"/>
                  <a:gd name="T42" fmla="*/ 10003 w 10896"/>
                  <a:gd name="T43" fmla="*/ 8151 h 12624"/>
                  <a:gd name="T44" fmla="*/ 9897 w 10896"/>
                  <a:gd name="T45" fmla="*/ 7805 h 12624"/>
                  <a:gd name="T46" fmla="*/ 10243 w 10896"/>
                  <a:gd name="T47" fmla="*/ 7680 h 12624"/>
                  <a:gd name="T48" fmla="*/ 10704 w 10896"/>
                  <a:gd name="T49" fmla="*/ 7503 h 12624"/>
                  <a:gd name="T50" fmla="*/ 10896 w 10896"/>
                  <a:gd name="T51" fmla="*/ 7104 h 12624"/>
                  <a:gd name="T52" fmla="*/ 10425 w 10896"/>
                  <a:gd name="T53" fmla="*/ 6293 h 12624"/>
                  <a:gd name="T54" fmla="*/ 9806 w 10896"/>
                  <a:gd name="T55" fmla="*/ 5444 h 12624"/>
                  <a:gd name="T56" fmla="*/ 9753 w 10896"/>
                  <a:gd name="T57" fmla="*/ 4728 h 12624"/>
                  <a:gd name="T58" fmla="*/ 9653 w 10896"/>
                  <a:gd name="T59" fmla="*/ 3605 h 12624"/>
                  <a:gd name="T60" fmla="*/ 9605 w 10896"/>
                  <a:gd name="T61" fmla="*/ 3101 h 12624"/>
                  <a:gd name="T62" fmla="*/ 9936 w 10896"/>
                  <a:gd name="T63" fmla="*/ 3092 h 12624"/>
                  <a:gd name="T64" fmla="*/ 9979 w 10896"/>
                  <a:gd name="T65" fmla="*/ 2679 h 12624"/>
                  <a:gd name="T66" fmla="*/ 9576 w 10896"/>
                  <a:gd name="T67" fmla="*/ 1781 h 12624"/>
                  <a:gd name="T68" fmla="*/ 8486 w 10896"/>
                  <a:gd name="T69" fmla="*/ 908 h 12624"/>
                  <a:gd name="T70" fmla="*/ 7651 w 10896"/>
                  <a:gd name="T71" fmla="*/ 567 h 12624"/>
                  <a:gd name="T72" fmla="*/ 6005 w 10896"/>
                  <a:gd name="T73" fmla="*/ 53 h 12624"/>
                  <a:gd name="T74" fmla="*/ 4459 w 10896"/>
                  <a:gd name="T75" fmla="*/ 39 h 12624"/>
                  <a:gd name="T76" fmla="*/ 2697 w 10896"/>
                  <a:gd name="T77" fmla="*/ 490 h 12624"/>
                  <a:gd name="T78" fmla="*/ 1176 w 10896"/>
                  <a:gd name="T79" fmla="*/ 1426 h 12624"/>
                  <a:gd name="T80" fmla="*/ 470 w 10896"/>
                  <a:gd name="T81" fmla="*/ 2333 h 12624"/>
                  <a:gd name="T82" fmla="*/ 120 w 10896"/>
                  <a:gd name="T83" fmla="*/ 3269 h 12624"/>
                  <a:gd name="T84" fmla="*/ 0 w 10896"/>
                  <a:gd name="T85" fmla="*/ 4508 h 1262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896" h="12624">
                    <a:moveTo>
                      <a:pt x="145" y="5350"/>
                    </a:moveTo>
                    <a:lnTo>
                      <a:pt x="283" y="5832"/>
                    </a:lnTo>
                    <a:lnTo>
                      <a:pt x="513" y="6413"/>
                    </a:lnTo>
                    <a:lnTo>
                      <a:pt x="653" y="6692"/>
                    </a:lnTo>
                    <a:lnTo>
                      <a:pt x="792" y="6893"/>
                    </a:lnTo>
                    <a:lnTo>
                      <a:pt x="1142" y="7565"/>
                    </a:lnTo>
                    <a:lnTo>
                      <a:pt x="1464" y="8199"/>
                    </a:lnTo>
                    <a:lnTo>
                      <a:pt x="1641" y="8564"/>
                    </a:lnTo>
                    <a:lnTo>
                      <a:pt x="1771" y="8895"/>
                    </a:lnTo>
                    <a:lnTo>
                      <a:pt x="1853" y="9183"/>
                    </a:lnTo>
                    <a:lnTo>
                      <a:pt x="1881" y="9615"/>
                    </a:lnTo>
                    <a:lnTo>
                      <a:pt x="1853" y="9989"/>
                    </a:lnTo>
                    <a:lnTo>
                      <a:pt x="1747" y="10416"/>
                    </a:lnTo>
                    <a:lnTo>
                      <a:pt x="1617" y="10820"/>
                    </a:lnTo>
                    <a:lnTo>
                      <a:pt x="1377" y="11424"/>
                    </a:lnTo>
                    <a:lnTo>
                      <a:pt x="1152" y="11957"/>
                    </a:lnTo>
                    <a:lnTo>
                      <a:pt x="1032" y="12255"/>
                    </a:lnTo>
                    <a:lnTo>
                      <a:pt x="1022" y="12370"/>
                    </a:lnTo>
                    <a:lnTo>
                      <a:pt x="1061" y="12485"/>
                    </a:lnTo>
                    <a:lnTo>
                      <a:pt x="1152" y="12572"/>
                    </a:lnTo>
                    <a:lnTo>
                      <a:pt x="1219" y="12624"/>
                    </a:lnTo>
                    <a:lnTo>
                      <a:pt x="6739" y="12624"/>
                    </a:lnTo>
                    <a:lnTo>
                      <a:pt x="6859" y="12519"/>
                    </a:lnTo>
                    <a:lnTo>
                      <a:pt x="6921" y="12404"/>
                    </a:lnTo>
                    <a:lnTo>
                      <a:pt x="6917" y="12231"/>
                    </a:lnTo>
                    <a:lnTo>
                      <a:pt x="6912" y="12034"/>
                    </a:lnTo>
                    <a:lnTo>
                      <a:pt x="6941" y="11871"/>
                    </a:lnTo>
                    <a:lnTo>
                      <a:pt x="6984" y="11722"/>
                    </a:lnTo>
                    <a:lnTo>
                      <a:pt x="7046" y="11583"/>
                    </a:lnTo>
                    <a:lnTo>
                      <a:pt x="7152" y="11468"/>
                    </a:lnTo>
                    <a:lnTo>
                      <a:pt x="7296" y="11381"/>
                    </a:lnTo>
                    <a:lnTo>
                      <a:pt x="7449" y="11352"/>
                    </a:lnTo>
                    <a:lnTo>
                      <a:pt x="7593" y="11338"/>
                    </a:lnTo>
                    <a:lnTo>
                      <a:pt x="7771" y="11328"/>
                    </a:lnTo>
                    <a:lnTo>
                      <a:pt x="7905" y="11309"/>
                    </a:lnTo>
                    <a:lnTo>
                      <a:pt x="8126" y="11290"/>
                    </a:lnTo>
                    <a:lnTo>
                      <a:pt x="8323" y="11290"/>
                    </a:lnTo>
                    <a:lnTo>
                      <a:pt x="8510" y="11271"/>
                    </a:lnTo>
                    <a:lnTo>
                      <a:pt x="8659" y="11256"/>
                    </a:lnTo>
                    <a:lnTo>
                      <a:pt x="8808" y="11223"/>
                    </a:lnTo>
                    <a:lnTo>
                      <a:pt x="8928" y="11194"/>
                    </a:lnTo>
                    <a:lnTo>
                      <a:pt x="9053" y="11156"/>
                    </a:lnTo>
                    <a:lnTo>
                      <a:pt x="9187" y="11093"/>
                    </a:lnTo>
                    <a:lnTo>
                      <a:pt x="9312" y="10992"/>
                    </a:lnTo>
                    <a:lnTo>
                      <a:pt x="9422" y="10877"/>
                    </a:lnTo>
                    <a:lnTo>
                      <a:pt x="9513" y="10728"/>
                    </a:lnTo>
                    <a:lnTo>
                      <a:pt x="9605" y="10546"/>
                    </a:lnTo>
                    <a:lnTo>
                      <a:pt x="9672" y="10349"/>
                    </a:lnTo>
                    <a:lnTo>
                      <a:pt x="9696" y="10109"/>
                    </a:lnTo>
                    <a:lnTo>
                      <a:pt x="9701" y="9912"/>
                    </a:lnTo>
                    <a:lnTo>
                      <a:pt x="9681" y="9581"/>
                    </a:lnTo>
                    <a:lnTo>
                      <a:pt x="9643" y="9408"/>
                    </a:lnTo>
                    <a:lnTo>
                      <a:pt x="9715" y="9346"/>
                    </a:lnTo>
                    <a:lnTo>
                      <a:pt x="9797" y="9293"/>
                    </a:lnTo>
                    <a:lnTo>
                      <a:pt x="9878" y="9197"/>
                    </a:lnTo>
                    <a:lnTo>
                      <a:pt x="9931" y="9092"/>
                    </a:lnTo>
                    <a:lnTo>
                      <a:pt x="9936" y="8957"/>
                    </a:lnTo>
                    <a:lnTo>
                      <a:pt x="9912" y="8856"/>
                    </a:lnTo>
                    <a:lnTo>
                      <a:pt x="9888" y="8794"/>
                    </a:lnTo>
                    <a:lnTo>
                      <a:pt x="9883" y="8751"/>
                    </a:lnTo>
                    <a:lnTo>
                      <a:pt x="9960" y="8693"/>
                    </a:lnTo>
                    <a:lnTo>
                      <a:pt x="10051" y="8612"/>
                    </a:lnTo>
                    <a:lnTo>
                      <a:pt x="10118" y="8516"/>
                    </a:lnTo>
                    <a:lnTo>
                      <a:pt x="10137" y="8434"/>
                    </a:lnTo>
                    <a:lnTo>
                      <a:pt x="10075" y="8309"/>
                    </a:lnTo>
                    <a:lnTo>
                      <a:pt x="10003" y="8151"/>
                    </a:lnTo>
                    <a:lnTo>
                      <a:pt x="9941" y="8021"/>
                    </a:lnTo>
                    <a:lnTo>
                      <a:pt x="9912" y="7925"/>
                    </a:lnTo>
                    <a:lnTo>
                      <a:pt x="9897" y="7805"/>
                    </a:lnTo>
                    <a:lnTo>
                      <a:pt x="9969" y="7728"/>
                    </a:lnTo>
                    <a:lnTo>
                      <a:pt x="10075" y="7690"/>
                    </a:lnTo>
                    <a:lnTo>
                      <a:pt x="10243" y="7680"/>
                    </a:lnTo>
                    <a:lnTo>
                      <a:pt x="10425" y="7628"/>
                    </a:lnTo>
                    <a:lnTo>
                      <a:pt x="10579" y="7560"/>
                    </a:lnTo>
                    <a:lnTo>
                      <a:pt x="10704" y="7503"/>
                    </a:lnTo>
                    <a:lnTo>
                      <a:pt x="10819" y="7392"/>
                    </a:lnTo>
                    <a:lnTo>
                      <a:pt x="10877" y="7287"/>
                    </a:lnTo>
                    <a:lnTo>
                      <a:pt x="10896" y="7104"/>
                    </a:lnTo>
                    <a:lnTo>
                      <a:pt x="10853" y="6989"/>
                    </a:lnTo>
                    <a:lnTo>
                      <a:pt x="10675" y="6677"/>
                    </a:lnTo>
                    <a:lnTo>
                      <a:pt x="10425" y="6293"/>
                    </a:lnTo>
                    <a:lnTo>
                      <a:pt x="10133" y="5919"/>
                    </a:lnTo>
                    <a:lnTo>
                      <a:pt x="9969" y="5708"/>
                    </a:lnTo>
                    <a:lnTo>
                      <a:pt x="9806" y="5444"/>
                    </a:lnTo>
                    <a:lnTo>
                      <a:pt x="9734" y="5247"/>
                    </a:lnTo>
                    <a:lnTo>
                      <a:pt x="9720" y="5036"/>
                    </a:lnTo>
                    <a:lnTo>
                      <a:pt x="9753" y="4728"/>
                    </a:lnTo>
                    <a:lnTo>
                      <a:pt x="9782" y="4388"/>
                    </a:lnTo>
                    <a:lnTo>
                      <a:pt x="9739" y="4042"/>
                    </a:lnTo>
                    <a:lnTo>
                      <a:pt x="9653" y="3605"/>
                    </a:lnTo>
                    <a:lnTo>
                      <a:pt x="9585" y="3365"/>
                    </a:lnTo>
                    <a:lnTo>
                      <a:pt x="9499" y="3029"/>
                    </a:lnTo>
                    <a:lnTo>
                      <a:pt x="9605" y="3101"/>
                    </a:lnTo>
                    <a:lnTo>
                      <a:pt x="9725" y="3154"/>
                    </a:lnTo>
                    <a:lnTo>
                      <a:pt x="9835" y="3140"/>
                    </a:lnTo>
                    <a:lnTo>
                      <a:pt x="9936" y="3092"/>
                    </a:lnTo>
                    <a:lnTo>
                      <a:pt x="10013" y="2976"/>
                    </a:lnTo>
                    <a:lnTo>
                      <a:pt x="10027" y="2837"/>
                    </a:lnTo>
                    <a:lnTo>
                      <a:pt x="9979" y="2679"/>
                    </a:lnTo>
                    <a:lnTo>
                      <a:pt x="9897" y="2429"/>
                    </a:lnTo>
                    <a:lnTo>
                      <a:pt x="9782" y="2175"/>
                    </a:lnTo>
                    <a:lnTo>
                      <a:pt x="9576" y="1781"/>
                    </a:lnTo>
                    <a:lnTo>
                      <a:pt x="9197" y="1349"/>
                    </a:lnTo>
                    <a:lnTo>
                      <a:pt x="8865" y="1104"/>
                    </a:lnTo>
                    <a:lnTo>
                      <a:pt x="8486" y="908"/>
                    </a:lnTo>
                    <a:lnTo>
                      <a:pt x="8131" y="783"/>
                    </a:lnTo>
                    <a:lnTo>
                      <a:pt x="7982" y="759"/>
                    </a:lnTo>
                    <a:lnTo>
                      <a:pt x="7651" y="567"/>
                    </a:lnTo>
                    <a:lnTo>
                      <a:pt x="7123" y="346"/>
                    </a:lnTo>
                    <a:lnTo>
                      <a:pt x="6504" y="159"/>
                    </a:lnTo>
                    <a:lnTo>
                      <a:pt x="6005" y="53"/>
                    </a:lnTo>
                    <a:lnTo>
                      <a:pt x="5496" y="15"/>
                    </a:lnTo>
                    <a:lnTo>
                      <a:pt x="4925" y="0"/>
                    </a:lnTo>
                    <a:lnTo>
                      <a:pt x="4459" y="39"/>
                    </a:lnTo>
                    <a:lnTo>
                      <a:pt x="3758" y="149"/>
                    </a:lnTo>
                    <a:lnTo>
                      <a:pt x="3149" y="312"/>
                    </a:lnTo>
                    <a:lnTo>
                      <a:pt x="2697" y="490"/>
                    </a:lnTo>
                    <a:lnTo>
                      <a:pt x="2016" y="821"/>
                    </a:lnTo>
                    <a:lnTo>
                      <a:pt x="1521" y="1148"/>
                    </a:lnTo>
                    <a:lnTo>
                      <a:pt x="1176" y="1426"/>
                    </a:lnTo>
                    <a:lnTo>
                      <a:pt x="830" y="1772"/>
                    </a:lnTo>
                    <a:lnTo>
                      <a:pt x="638" y="2040"/>
                    </a:lnTo>
                    <a:lnTo>
                      <a:pt x="470" y="2333"/>
                    </a:lnTo>
                    <a:lnTo>
                      <a:pt x="341" y="2621"/>
                    </a:lnTo>
                    <a:lnTo>
                      <a:pt x="206" y="2972"/>
                    </a:lnTo>
                    <a:lnTo>
                      <a:pt x="120" y="3269"/>
                    </a:lnTo>
                    <a:lnTo>
                      <a:pt x="48" y="3567"/>
                    </a:lnTo>
                    <a:lnTo>
                      <a:pt x="0" y="3989"/>
                    </a:lnTo>
                    <a:lnTo>
                      <a:pt x="0" y="4508"/>
                    </a:lnTo>
                    <a:lnTo>
                      <a:pt x="48" y="4920"/>
                    </a:lnTo>
                    <a:lnTo>
                      <a:pt x="145" y="5350"/>
                    </a:lnTo>
                    <a:close/>
                  </a:path>
                </a:pathLst>
              </a:custGeom>
              <a:noFill/>
              <a:ln w="539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grpSp>
            <p:nvGrpSpPr>
              <p:cNvPr id="133" name="组合 132"/>
              <p:cNvGrpSpPr/>
              <p:nvPr/>
            </p:nvGrpSpPr>
            <p:grpSpPr>
              <a:xfrm>
                <a:off x="926336" y="2160605"/>
                <a:ext cx="2532664" cy="2511393"/>
                <a:chOff x="926336" y="2160605"/>
                <a:chExt cx="2532664" cy="2511393"/>
              </a:xfrm>
            </p:grpSpPr>
            <p:sp>
              <p:nvSpPr>
                <p:cNvPr id="134" name="Freeform 25"/>
                <p:cNvSpPr>
                  <a:spLocks/>
                </p:cNvSpPr>
                <p:nvPr/>
              </p:nvSpPr>
              <p:spPr bwMode="auto">
                <a:xfrm>
                  <a:off x="926336" y="2160605"/>
                  <a:ext cx="2532664" cy="2511393"/>
                </a:xfrm>
                <a:custGeom>
                  <a:avLst/>
                  <a:gdLst>
                    <a:gd name="T0" fmla="*/ 624 w 7978"/>
                    <a:gd name="T1" fmla="*/ 1349 h 7911"/>
                    <a:gd name="T2" fmla="*/ 341 w 7978"/>
                    <a:gd name="T3" fmla="*/ 1743 h 7911"/>
                    <a:gd name="T4" fmla="*/ 216 w 7978"/>
                    <a:gd name="T5" fmla="*/ 2223 h 7911"/>
                    <a:gd name="T6" fmla="*/ 212 w 7978"/>
                    <a:gd name="T7" fmla="*/ 2650 h 7911"/>
                    <a:gd name="T8" fmla="*/ 29 w 7978"/>
                    <a:gd name="T9" fmla="*/ 3125 h 7911"/>
                    <a:gd name="T10" fmla="*/ 15 w 7978"/>
                    <a:gd name="T11" fmla="*/ 3624 h 7911"/>
                    <a:gd name="T12" fmla="*/ 173 w 7978"/>
                    <a:gd name="T13" fmla="*/ 4061 h 7911"/>
                    <a:gd name="T14" fmla="*/ 370 w 7978"/>
                    <a:gd name="T15" fmla="*/ 4426 h 7911"/>
                    <a:gd name="T16" fmla="*/ 690 w 7978"/>
                    <a:gd name="T17" fmla="*/ 5066 h 7911"/>
                    <a:gd name="T18" fmla="*/ 1248 w 7978"/>
                    <a:gd name="T19" fmla="*/ 5516 h 7911"/>
                    <a:gd name="T20" fmla="*/ 1767 w 7978"/>
                    <a:gd name="T21" fmla="*/ 6341 h 7911"/>
                    <a:gd name="T22" fmla="*/ 2165 w 7978"/>
                    <a:gd name="T23" fmla="*/ 7412 h 7911"/>
                    <a:gd name="T24" fmla="*/ 2578 w 7978"/>
                    <a:gd name="T25" fmla="*/ 7911 h 7911"/>
                    <a:gd name="T26" fmla="*/ 3216 w 7978"/>
                    <a:gd name="T27" fmla="*/ 7431 h 7911"/>
                    <a:gd name="T28" fmla="*/ 3375 w 7978"/>
                    <a:gd name="T29" fmla="*/ 6168 h 7911"/>
                    <a:gd name="T30" fmla="*/ 3490 w 7978"/>
                    <a:gd name="T31" fmla="*/ 5319 h 7911"/>
                    <a:gd name="T32" fmla="*/ 3706 w 7978"/>
                    <a:gd name="T33" fmla="*/ 4719 h 7911"/>
                    <a:gd name="T34" fmla="*/ 4200 w 7978"/>
                    <a:gd name="T35" fmla="*/ 4335 h 7911"/>
                    <a:gd name="T36" fmla="*/ 4748 w 7978"/>
                    <a:gd name="T37" fmla="*/ 4220 h 7911"/>
                    <a:gd name="T38" fmla="*/ 5415 w 7978"/>
                    <a:gd name="T39" fmla="*/ 4258 h 7911"/>
                    <a:gd name="T40" fmla="*/ 5890 w 7978"/>
                    <a:gd name="T41" fmla="*/ 4124 h 7911"/>
                    <a:gd name="T42" fmla="*/ 6447 w 7978"/>
                    <a:gd name="T43" fmla="*/ 4282 h 7911"/>
                    <a:gd name="T44" fmla="*/ 7234 w 7978"/>
                    <a:gd name="T45" fmla="*/ 4114 h 7911"/>
                    <a:gd name="T46" fmla="*/ 7810 w 7978"/>
                    <a:gd name="T47" fmla="*/ 3648 h 7911"/>
                    <a:gd name="T48" fmla="*/ 7978 w 7978"/>
                    <a:gd name="T49" fmla="*/ 2986 h 7911"/>
                    <a:gd name="T50" fmla="*/ 7887 w 7978"/>
                    <a:gd name="T51" fmla="*/ 2352 h 7911"/>
                    <a:gd name="T52" fmla="*/ 7551 w 7978"/>
                    <a:gd name="T53" fmla="*/ 1839 h 7911"/>
                    <a:gd name="T54" fmla="*/ 7200 w 7978"/>
                    <a:gd name="T55" fmla="*/ 1560 h 7911"/>
                    <a:gd name="T56" fmla="*/ 6946 w 7978"/>
                    <a:gd name="T57" fmla="*/ 1085 h 7911"/>
                    <a:gd name="T58" fmla="*/ 6384 w 7978"/>
                    <a:gd name="T59" fmla="*/ 648 h 7911"/>
                    <a:gd name="T60" fmla="*/ 5861 w 7978"/>
                    <a:gd name="T61" fmla="*/ 528 h 7911"/>
                    <a:gd name="T62" fmla="*/ 5295 w 7978"/>
                    <a:gd name="T63" fmla="*/ 159 h 7911"/>
                    <a:gd name="T64" fmla="*/ 4690 w 7978"/>
                    <a:gd name="T65" fmla="*/ 53 h 7911"/>
                    <a:gd name="T66" fmla="*/ 4152 w 7978"/>
                    <a:gd name="T67" fmla="*/ 125 h 7911"/>
                    <a:gd name="T68" fmla="*/ 3394 w 7978"/>
                    <a:gd name="T69" fmla="*/ 0 h 7911"/>
                    <a:gd name="T70" fmla="*/ 2866 w 7978"/>
                    <a:gd name="T71" fmla="*/ 140 h 7911"/>
                    <a:gd name="T72" fmla="*/ 2396 w 7978"/>
                    <a:gd name="T73" fmla="*/ 269 h 7911"/>
                    <a:gd name="T74" fmla="*/ 1728 w 7978"/>
                    <a:gd name="T75" fmla="*/ 447 h 7911"/>
                    <a:gd name="T76" fmla="*/ 1234 w 7978"/>
                    <a:gd name="T77" fmla="*/ 860 h 7911"/>
                    <a:gd name="T78" fmla="*/ 874 w 7978"/>
                    <a:gd name="T79" fmla="*/ 1148 h 791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7978" h="7911">
                      <a:moveTo>
                        <a:pt x="874" y="1148"/>
                      </a:moveTo>
                      <a:lnTo>
                        <a:pt x="624" y="1349"/>
                      </a:lnTo>
                      <a:lnTo>
                        <a:pt x="456" y="1541"/>
                      </a:lnTo>
                      <a:lnTo>
                        <a:pt x="341" y="1743"/>
                      </a:lnTo>
                      <a:lnTo>
                        <a:pt x="260" y="1983"/>
                      </a:lnTo>
                      <a:lnTo>
                        <a:pt x="216" y="2223"/>
                      </a:lnTo>
                      <a:lnTo>
                        <a:pt x="231" y="2429"/>
                      </a:lnTo>
                      <a:lnTo>
                        <a:pt x="212" y="2650"/>
                      </a:lnTo>
                      <a:lnTo>
                        <a:pt x="116" y="2847"/>
                      </a:lnTo>
                      <a:lnTo>
                        <a:pt x="29" y="3125"/>
                      </a:lnTo>
                      <a:lnTo>
                        <a:pt x="0" y="3384"/>
                      </a:lnTo>
                      <a:lnTo>
                        <a:pt x="15" y="3624"/>
                      </a:lnTo>
                      <a:lnTo>
                        <a:pt x="82" y="3850"/>
                      </a:lnTo>
                      <a:lnTo>
                        <a:pt x="173" y="4061"/>
                      </a:lnTo>
                      <a:lnTo>
                        <a:pt x="284" y="4248"/>
                      </a:lnTo>
                      <a:lnTo>
                        <a:pt x="370" y="4426"/>
                      </a:lnTo>
                      <a:lnTo>
                        <a:pt x="474" y="4754"/>
                      </a:lnTo>
                      <a:lnTo>
                        <a:pt x="690" y="5066"/>
                      </a:lnTo>
                      <a:lnTo>
                        <a:pt x="970" y="5338"/>
                      </a:lnTo>
                      <a:lnTo>
                        <a:pt x="1248" y="5516"/>
                      </a:lnTo>
                      <a:lnTo>
                        <a:pt x="1584" y="5967"/>
                      </a:lnTo>
                      <a:lnTo>
                        <a:pt x="1767" y="6341"/>
                      </a:lnTo>
                      <a:lnTo>
                        <a:pt x="1940" y="6768"/>
                      </a:lnTo>
                      <a:lnTo>
                        <a:pt x="2165" y="7412"/>
                      </a:lnTo>
                      <a:lnTo>
                        <a:pt x="2362" y="7781"/>
                      </a:lnTo>
                      <a:lnTo>
                        <a:pt x="2578" y="7911"/>
                      </a:lnTo>
                      <a:lnTo>
                        <a:pt x="2914" y="7805"/>
                      </a:lnTo>
                      <a:lnTo>
                        <a:pt x="3216" y="7431"/>
                      </a:lnTo>
                      <a:lnTo>
                        <a:pt x="3327" y="6836"/>
                      </a:lnTo>
                      <a:lnTo>
                        <a:pt x="3375" y="6168"/>
                      </a:lnTo>
                      <a:lnTo>
                        <a:pt x="3428" y="5813"/>
                      </a:lnTo>
                      <a:lnTo>
                        <a:pt x="3490" y="5319"/>
                      </a:lnTo>
                      <a:lnTo>
                        <a:pt x="3581" y="4973"/>
                      </a:lnTo>
                      <a:lnTo>
                        <a:pt x="3706" y="4719"/>
                      </a:lnTo>
                      <a:lnTo>
                        <a:pt x="3888" y="4517"/>
                      </a:lnTo>
                      <a:lnTo>
                        <a:pt x="4200" y="4335"/>
                      </a:lnTo>
                      <a:lnTo>
                        <a:pt x="4522" y="4133"/>
                      </a:lnTo>
                      <a:lnTo>
                        <a:pt x="4748" y="4220"/>
                      </a:lnTo>
                      <a:lnTo>
                        <a:pt x="5088" y="4258"/>
                      </a:lnTo>
                      <a:lnTo>
                        <a:pt x="5415" y="4258"/>
                      </a:lnTo>
                      <a:lnTo>
                        <a:pt x="5660" y="4220"/>
                      </a:lnTo>
                      <a:lnTo>
                        <a:pt x="5890" y="4124"/>
                      </a:lnTo>
                      <a:lnTo>
                        <a:pt x="6135" y="4220"/>
                      </a:lnTo>
                      <a:lnTo>
                        <a:pt x="6447" y="4282"/>
                      </a:lnTo>
                      <a:lnTo>
                        <a:pt x="6821" y="4263"/>
                      </a:lnTo>
                      <a:lnTo>
                        <a:pt x="7234" y="4114"/>
                      </a:lnTo>
                      <a:lnTo>
                        <a:pt x="7556" y="3884"/>
                      </a:lnTo>
                      <a:lnTo>
                        <a:pt x="7810" y="3648"/>
                      </a:lnTo>
                      <a:lnTo>
                        <a:pt x="7906" y="3356"/>
                      </a:lnTo>
                      <a:lnTo>
                        <a:pt x="7978" y="2986"/>
                      </a:lnTo>
                      <a:lnTo>
                        <a:pt x="7964" y="2645"/>
                      </a:lnTo>
                      <a:lnTo>
                        <a:pt x="7887" y="2352"/>
                      </a:lnTo>
                      <a:lnTo>
                        <a:pt x="7752" y="2064"/>
                      </a:lnTo>
                      <a:lnTo>
                        <a:pt x="7551" y="1839"/>
                      </a:lnTo>
                      <a:lnTo>
                        <a:pt x="7340" y="1676"/>
                      </a:lnTo>
                      <a:lnTo>
                        <a:pt x="7200" y="1560"/>
                      </a:lnTo>
                      <a:lnTo>
                        <a:pt x="7071" y="1244"/>
                      </a:lnTo>
                      <a:lnTo>
                        <a:pt x="6946" y="1085"/>
                      </a:lnTo>
                      <a:lnTo>
                        <a:pt x="6725" y="850"/>
                      </a:lnTo>
                      <a:lnTo>
                        <a:pt x="6384" y="648"/>
                      </a:lnTo>
                      <a:lnTo>
                        <a:pt x="6082" y="581"/>
                      </a:lnTo>
                      <a:lnTo>
                        <a:pt x="5861" y="528"/>
                      </a:lnTo>
                      <a:lnTo>
                        <a:pt x="5559" y="279"/>
                      </a:lnTo>
                      <a:lnTo>
                        <a:pt x="5295" y="159"/>
                      </a:lnTo>
                      <a:lnTo>
                        <a:pt x="4988" y="82"/>
                      </a:lnTo>
                      <a:lnTo>
                        <a:pt x="4690" y="53"/>
                      </a:lnTo>
                      <a:lnTo>
                        <a:pt x="4407" y="72"/>
                      </a:lnTo>
                      <a:lnTo>
                        <a:pt x="4152" y="125"/>
                      </a:lnTo>
                      <a:lnTo>
                        <a:pt x="3759" y="15"/>
                      </a:lnTo>
                      <a:lnTo>
                        <a:pt x="3394" y="0"/>
                      </a:lnTo>
                      <a:lnTo>
                        <a:pt x="3120" y="48"/>
                      </a:lnTo>
                      <a:lnTo>
                        <a:pt x="2866" y="140"/>
                      </a:lnTo>
                      <a:lnTo>
                        <a:pt x="2597" y="264"/>
                      </a:lnTo>
                      <a:lnTo>
                        <a:pt x="2396" y="269"/>
                      </a:lnTo>
                      <a:lnTo>
                        <a:pt x="2055" y="303"/>
                      </a:lnTo>
                      <a:lnTo>
                        <a:pt x="1728" y="447"/>
                      </a:lnTo>
                      <a:lnTo>
                        <a:pt x="1421" y="658"/>
                      </a:lnTo>
                      <a:lnTo>
                        <a:pt x="1234" y="860"/>
                      </a:lnTo>
                      <a:lnTo>
                        <a:pt x="1056" y="1028"/>
                      </a:lnTo>
                      <a:lnTo>
                        <a:pt x="874" y="1148"/>
                      </a:lnTo>
                      <a:close/>
                    </a:path>
                  </a:pathLst>
                </a:custGeom>
                <a:noFill/>
                <a:ln w="539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35" name="Freeform 26"/>
                <p:cNvSpPr>
                  <a:spLocks/>
                </p:cNvSpPr>
                <p:nvPr/>
              </p:nvSpPr>
              <p:spPr bwMode="auto">
                <a:xfrm>
                  <a:off x="1455218" y="2624725"/>
                  <a:ext cx="1674263" cy="1964417"/>
                </a:xfrm>
                <a:custGeom>
                  <a:avLst/>
                  <a:gdLst>
                    <a:gd name="T0" fmla="*/ 936 w 5274"/>
                    <a:gd name="T1" fmla="*/ 6188 h 6188"/>
                    <a:gd name="T2" fmla="*/ 1057 w 5274"/>
                    <a:gd name="T3" fmla="*/ 3755 h 6188"/>
                    <a:gd name="T4" fmla="*/ 1021 w 5274"/>
                    <a:gd name="T5" fmla="*/ 3407 h 6188"/>
                    <a:gd name="T6" fmla="*/ 883 w 5274"/>
                    <a:gd name="T7" fmla="*/ 3097 h 6188"/>
                    <a:gd name="T8" fmla="*/ 637 w 5274"/>
                    <a:gd name="T9" fmla="*/ 2895 h 6188"/>
                    <a:gd name="T10" fmla="*/ 371 w 5274"/>
                    <a:gd name="T11" fmla="*/ 2685 h 6188"/>
                    <a:gd name="T12" fmla="*/ 198 w 5274"/>
                    <a:gd name="T13" fmla="*/ 2511 h 6188"/>
                    <a:gd name="T14" fmla="*/ 79 w 5274"/>
                    <a:gd name="T15" fmla="*/ 2301 h 6188"/>
                    <a:gd name="T16" fmla="*/ 12 w 5274"/>
                    <a:gd name="T17" fmla="*/ 2040 h 6188"/>
                    <a:gd name="T18" fmla="*/ 0 w 5274"/>
                    <a:gd name="T19" fmla="*/ 1752 h 6188"/>
                    <a:gd name="T20" fmla="*/ 48 w 5274"/>
                    <a:gd name="T21" fmla="*/ 1470 h 6188"/>
                    <a:gd name="T22" fmla="*/ 240 w 5274"/>
                    <a:gd name="T23" fmla="*/ 1176 h 6188"/>
                    <a:gd name="T24" fmla="*/ 474 w 5274"/>
                    <a:gd name="T25" fmla="*/ 972 h 6188"/>
                    <a:gd name="T26" fmla="*/ 750 w 5274"/>
                    <a:gd name="T27" fmla="*/ 828 h 6188"/>
                    <a:gd name="T28" fmla="*/ 1110 w 5274"/>
                    <a:gd name="T29" fmla="*/ 744 h 6188"/>
                    <a:gd name="T30" fmla="*/ 1356 w 5274"/>
                    <a:gd name="T31" fmla="*/ 732 h 6188"/>
                    <a:gd name="T32" fmla="*/ 1548 w 5274"/>
                    <a:gd name="T33" fmla="*/ 666 h 6188"/>
                    <a:gd name="T34" fmla="*/ 1716 w 5274"/>
                    <a:gd name="T35" fmla="*/ 588 h 6188"/>
                    <a:gd name="T36" fmla="*/ 1926 w 5274"/>
                    <a:gd name="T37" fmla="*/ 396 h 6188"/>
                    <a:gd name="T38" fmla="*/ 2040 w 5274"/>
                    <a:gd name="T39" fmla="*/ 240 h 6188"/>
                    <a:gd name="T40" fmla="*/ 2190 w 5274"/>
                    <a:gd name="T41" fmla="*/ 0 h 6188"/>
                    <a:gd name="T42" fmla="*/ 2424 w 5274"/>
                    <a:gd name="T43" fmla="*/ 150 h 6188"/>
                    <a:gd name="T44" fmla="*/ 2664 w 5274"/>
                    <a:gd name="T45" fmla="*/ 252 h 6188"/>
                    <a:gd name="T46" fmla="*/ 2958 w 5274"/>
                    <a:gd name="T47" fmla="*/ 288 h 6188"/>
                    <a:gd name="T48" fmla="*/ 3306 w 5274"/>
                    <a:gd name="T49" fmla="*/ 228 h 6188"/>
                    <a:gd name="T50" fmla="*/ 3360 w 5274"/>
                    <a:gd name="T51" fmla="*/ 414 h 6188"/>
                    <a:gd name="T52" fmla="*/ 3438 w 5274"/>
                    <a:gd name="T53" fmla="*/ 612 h 6188"/>
                    <a:gd name="T54" fmla="*/ 3594 w 5274"/>
                    <a:gd name="T55" fmla="*/ 918 h 6188"/>
                    <a:gd name="T56" fmla="*/ 3876 w 5274"/>
                    <a:gd name="T57" fmla="*/ 1110 h 6188"/>
                    <a:gd name="T58" fmla="*/ 4008 w 5274"/>
                    <a:gd name="T59" fmla="*/ 1206 h 6188"/>
                    <a:gd name="T60" fmla="*/ 4200 w 5274"/>
                    <a:gd name="T61" fmla="*/ 1278 h 6188"/>
                    <a:gd name="T62" fmla="*/ 4452 w 5274"/>
                    <a:gd name="T63" fmla="*/ 1308 h 6188"/>
                    <a:gd name="T64" fmla="*/ 4734 w 5274"/>
                    <a:gd name="T65" fmla="*/ 1356 h 6188"/>
                    <a:gd name="T66" fmla="*/ 4968 w 5274"/>
                    <a:gd name="T67" fmla="*/ 1434 h 6188"/>
                    <a:gd name="T68" fmla="*/ 5172 w 5274"/>
                    <a:gd name="T69" fmla="*/ 1530 h 6188"/>
                    <a:gd name="T70" fmla="*/ 5274 w 5274"/>
                    <a:gd name="T71" fmla="*/ 1650 h 618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5274" h="6188">
                      <a:moveTo>
                        <a:pt x="936" y="6188"/>
                      </a:moveTo>
                      <a:lnTo>
                        <a:pt x="1057" y="3755"/>
                      </a:lnTo>
                      <a:lnTo>
                        <a:pt x="1021" y="3407"/>
                      </a:lnTo>
                      <a:lnTo>
                        <a:pt x="883" y="3097"/>
                      </a:lnTo>
                      <a:lnTo>
                        <a:pt x="637" y="2895"/>
                      </a:lnTo>
                      <a:lnTo>
                        <a:pt x="371" y="2685"/>
                      </a:lnTo>
                      <a:lnTo>
                        <a:pt x="198" y="2511"/>
                      </a:lnTo>
                      <a:lnTo>
                        <a:pt x="79" y="2301"/>
                      </a:lnTo>
                      <a:lnTo>
                        <a:pt x="12" y="2040"/>
                      </a:lnTo>
                      <a:lnTo>
                        <a:pt x="0" y="1752"/>
                      </a:lnTo>
                      <a:lnTo>
                        <a:pt x="48" y="1470"/>
                      </a:lnTo>
                      <a:lnTo>
                        <a:pt x="240" y="1176"/>
                      </a:lnTo>
                      <a:lnTo>
                        <a:pt x="474" y="972"/>
                      </a:lnTo>
                      <a:lnTo>
                        <a:pt x="750" y="828"/>
                      </a:lnTo>
                      <a:lnTo>
                        <a:pt x="1110" y="744"/>
                      </a:lnTo>
                      <a:lnTo>
                        <a:pt x="1356" y="732"/>
                      </a:lnTo>
                      <a:lnTo>
                        <a:pt x="1548" y="666"/>
                      </a:lnTo>
                      <a:lnTo>
                        <a:pt x="1716" y="588"/>
                      </a:lnTo>
                      <a:lnTo>
                        <a:pt x="1926" y="396"/>
                      </a:lnTo>
                      <a:lnTo>
                        <a:pt x="2040" y="240"/>
                      </a:lnTo>
                      <a:lnTo>
                        <a:pt x="2190" y="0"/>
                      </a:lnTo>
                      <a:lnTo>
                        <a:pt x="2424" y="150"/>
                      </a:lnTo>
                      <a:lnTo>
                        <a:pt x="2664" y="252"/>
                      </a:lnTo>
                      <a:lnTo>
                        <a:pt x="2958" y="288"/>
                      </a:lnTo>
                      <a:lnTo>
                        <a:pt x="3306" y="228"/>
                      </a:lnTo>
                      <a:lnTo>
                        <a:pt x="3360" y="414"/>
                      </a:lnTo>
                      <a:lnTo>
                        <a:pt x="3438" y="612"/>
                      </a:lnTo>
                      <a:lnTo>
                        <a:pt x="3594" y="918"/>
                      </a:lnTo>
                      <a:lnTo>
                        <a:pt x="3876" y="1110"/>
                      </a:lnTo>
                      <a:lnTo>
                        <a:pt x="4008" y="1206"/>
                      </a:lnTo>
                      <a:lnTo>
                        <a:pt x="4200" y="1278"/>
                      </a:lnTo>
                      <a:lnTo>
                        <a:pt x="4452" y="1308"/>
                      </a:lnTo>
                      <a:lnTo>
                        <a:pt x="4734" y="1356"/>
                      </a:lnTo>
                      <a:lnTo>
                        <a:pt x="4968" y="1434"/>
                      </a:lnTo>
                      <a:lnTo>
                        <a:pt x="5172" y="1530"/>
                      </a:lnTo>
                      <a:lnTo>
                        <a:pt x="5274" y="165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36" name="Freeform 27"/>
                <p:cNvSpPr>
                  <a:spLocks/>
                </p:cNvSpPr>
                <p:nvPr/>
              </p:nvSpPr>
              <p:spPr bwMode="auto">
                <a:xfrm>
                  <a:off x="1327600" y="3430428"/>
                  <a:ext cx="196188" cy="190474"/>
                </a:xfrm>
                <a:custGeom>
                  <a:avLst/>
                  <a:gdLst>
                    <a:gd name="T0" fmla="*/ 0 w 618"/>
                    <a:gd name="T1" fmla="*/ 600 h 600"/>
                    <a:gd name="T2" fmla="*/ 132 w 618"/>
                    <a:gd name="T3" fmla="*/ 432 h 600"/>
                    <a:gd name="T4" fmla="*/ 270 w 618"/>
                    <a:gd name="T5" fmla="*/ 258 h 600"/>
                    <a:gd name="T6" fmla="*/ 438 w 618"/>
                    <a:gd name="T7" fmla="*/ 138 h 600"/>
                    <a:gd name="T8" fmla="*/ 618 w 618"/>
                    <a:gd name="T9" fmla="*/ 0 h 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18" h="600">
                      <a:moveTo>
                        <a:pt x="0" y="600"/>
                      </a:moveTo>
                      <a:lnTo>
                        <a:pt x="132" y="432"/>
                      </a:lnTo>
                      <a:lnTo>
                        <a:pt x="270" y="258"/>
                      </a:lnTo>
                      <a:lnTo>
                        <a:pt x="438" y="138"/>
                      </a:lnTo>
                      <a:lnTo>
                        <a:pt x="618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37" name="Freeform 28"/>
                <p:cNvSpPr>
                  <a:spLocks/>
                </p:cNvSpPr>
                <p:nvPr/>
              </p:nvSpPr>
              <p:spPr bwMode="auto">
                <a:xfrm>
                  <a:off x="1236173" y="2940911"/>
                  <a:ext cx="236187" cy="148569"/>
                </a:xfrm>
                <a:custGeom>
                  <a:avLst/>
                  <a:gdLst>
                    <a:gd name="T0" fmla="*/ 0 w 744"/>
                    <a:gd name="T1" fmla="*/ 0 h 468"/>
                    <a:gd name="T2" fmla="*/ 120 w 744"/>
                    <a:gd name="T3" fmla="*/ 138 h 468"/>
                    <a:gd name="T4" fmla="*/ 252 w 744"/>
                    <a:gd name="T5" fmla="*/ 240 h 468"/>
                    <a:gd name="T6" fmla="*/ 414 w 744"/>
                    <a:gd name="T7" fmla="*/ 342 h 468"/>
                    <a:gd name="T8" fmla="*/ 600 w 744"/>
                    <a:gd name="T9" fmla="*/ 408 h 468"/>
                    <a:gd name="T10" fmla="*/ 744 w 744"/>
                    <a:gd name="T11" fmla="*/ 468 h 46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44" h="468">
                      <a:moveTo>
                        <a:pt x="0" y="0"/>
                      </a:moveTo>
                      <a:lnTo>
                        <a:pt x="120" y="138"/>
                      </a:lnTo>
                      <a:lnTo>
                        <a:pt x="252" y="240"/>
                      </a:lnTo>
                      <a:lnTo>
                        <a:pt x="414" y="342"/>
                      </a:lnTo>
                      <a:lnTo>
                        <a:pt x="600" y="408"/>
                      </a:lnTo>
                      <a:lnTo>
                        <a:pt x="744" y="468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38" name="Freeform 29"/>
                <p:cNvSpPr>
                  <a:spLocks/>
                </p:cNvSpPr>
                <p:nvPr/>
              </p:nvSpPr>
              <p:spPr bwMode="auto">
                <a:xfrm>
                  <a:off x="1459662" y="3253288"/>
                  <a:ext cx="294599" cy="34285"/>
                </a:xfrm>
                <a:custGeom>
                  <a:avLst/>
                  <a:gdLst>
                    <a:gd name="T0" fmla="*/ 0 w 928"/>
                    <a:gd name="T1" fmla="*/ 47 h 108"/>
                    <a:gd name="T2" fmla="*/ 166 w 928"/>
                    <a:gd name="T3" fmla="*/ 30 h 108"/>
                    <a:gd name="T4" fmla="*/ 442 w 928"/>
                    <a:gd name="T5" fmla="*/ 0 h 108"/>
                    <a:gd name="T6" fmla="*/ 670 w 928"/>
                    <a:gd name="T7" fmla="*/ 12 h 108"/>
                    <a:gd name="T8" fmla="*/ 928 w 928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28" h="108">
                      <a:moveTo>
                        <a:pt x="0" y="47"/>
                      </a:moveTo>
                      <a:lnTo>
                        <a:pt x="166" y="30"/>
                      </a:lnTo>
                      <a:lnTo>
                        <a:pt x="442" y="0"/>
                      </a:lnTo>
                      <a:lnTo>
                        <a:pt x="670" y="12"/>
                      </a:lnTo>
                      <a:lnTo>
                        <a:pt x="928" y="108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39" name="Freeform 30"/>
                <p:cNvSpPr>
                  <a:spLocks/>
                </p:cNvSpPr>
                <p:nvPr/>
              </p:nvSpPr>
              <p:spPr bwMode="auto">
                <a:xfrm>
                  <a:off x="2104732" y="3068529"/>
                  <a:ext cx="285710" cy="34285"/>
                </a:xfrm>
                <a:custGeom>
                  <a:avLst/>
                  <a:gdLst>
                    <a:gd name="T0" fmla="*/ 0 w 900"/>
                    <a:gd name="T1" fmla="*/ 24 h 108"/>
                    <a:gd name="T2" fmla="*/ 144 w 900"/>
                    <a:gd name="T3" fmla="*/ 0 h 108"/>
                    <a:gd name="T4" fmla="*/ 414 w 900"/>
                    <a:gd name="T5" fmla="*/ 0 h 108"/>
                    <a:gd name="T6" fmla="*/ 642 w 900"/>
                    <a:gd name="T7" fmla="*/ 12 h 108"/>
                    <a:gd name="T8" fmla="*/ 900 w 900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0" h="108">
                      <a:moveTo>
                        <a:pt x="0" y="24"/>
                      </a:moveTo>
                      <a:lnTo>
                        <a:pt x="144" y="0"/>
                      </a:lnTo>
                      <a:lnTo>
                        <a:pt x="414" y="0"/>
                      </a:lnTo>
                      <a:lnTo>
                        <a:pt x="642" y="12"/>
                      </a:lnTo>
                      <a:lnTo>
                        <a:pt x="900" y="108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0" name="Freeform 31"/>
                <p:cNvSpPr>
                  <a:spLocks/>
                </p:cNvSpPr>
                <p:nvPr/>
              </p:nvSpPr>
              <p:spPr bwMode="auto">
                <a:xfrm>
                  <a:off x="1994258" y="2813294"/>
                  <a:ext cx="108570" cy="508564"/>
                </a:xfrm>
                <a:custGeom>
                  <a:avLst/>
                  <a:gdLst>
                    <a:gd name="T0" fmla="*/ 30 w 342"/>
                    <a:gd name="T1" fmla="*/ 0 h 1602"/>
                    <a:gd name="T2" fmla="*/ 162 w 342"/>
                    <a:gd name="T3" fmla="*/ 216 h 1602"/>
                    <a:gd name="T4" fmla="*/ 288 w 342"/>
                    <a:gd name="T5" fmla="*/ 462 h 1602"/>
                    <a:gd name="T6" fmla="*/ 342 w 342"/>
                    <a:gd name="T7" fmla="*/ 732 h 1602"/>
                    <a:gd name="T8" fmla="*/ 336 w 342"/>
                    <a:gd name="T9" fmla="*/ 876 h 1602"/>
                    <a:gd name="T10" fmla="*/ 252 w 342"/>
                    <a:gd name="T11" fmla="*/ 1176 h 1602"/>
                    <a:gd name="T12" fmla="*/ 126 w 342"/>
                    <a:gd name="T13" fmla="*/ 1428 h 1602"/>
                    <a:gd name="T14" fmla="*/ 0 w 342"/>
                    <a:gd name="T15" fmla="*/ 1602 h 160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42" h="1602">
                      <a:moveTo>
                        <a:pt x="30" y="0"/>
                      </a:moveTo>
                      <a:lnTo>
                        <a:pt x="162" y="216"/>
                      </a:lnTo>
                      <a:lnTo>
                        <a:pt x="288" y="462"/>
                      </a:lnTo>
                      <a:lnTo>
                        <a:pt x="342" y="732"/>
                      </a:lnTo>
                      <a:lnTo>
                        <a:pt x="336" y="876"/>
                      </a:lnTo>
                      <a:lnTo>
                        <a:pt x="252" y="1176"/>
                      </a:lnTo>
                      <a:lnTo>
                        <a:pt x="126" y="1428"/>
                      </a:lnTo>
                      <a:lnTo>
                        <a:pt x="0" y="1602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1" name="Freeform 32"/>
                <p:cNvSpPr>
                  <a:spLocks/>
                </p:cNvSpPr>
                <p:nvPr/>
              </p:nvSpPr>
              <p:spPr bwMode="auto">
                <a:xfrm>
                  <a:off x="2710438" y="2826627"/>
                  <a:ext cx="232378" cy="167617"/>
                </a:xfrm>
                <a:custGeom>
                  <a:avLst/>
                  <a:gdLst>
                    <a:gd name="T0" fmla="*/ 0 w 732"/>
                    <a:gd name="T1" fmla="*/ 528 h 528"/>
                    <a:gd name="T2" fmla="*/ 144 w 732"/>
                    <a:gd name="T3" fmla="*/ 432 h 528"/>
                    <a:gd name="T4" fmla="*/ 282 w 732"/>
                    <a:gd name="T5" fmla="*/ 288 h 528"/>
                    <a:gd name="T6" fmla="*/ 474 w 732"/>
                    <a:gd name="T7" fmla="*/ 114 h 528"/>
                    <a:gd name="T8" fmla="*/ 732 w 732"/>
                    <a:gd name="T9" fmla="*/ 0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32" h="528">
                      <a:moveTo>
                        <a:pt x="0" y="528"/>
                      </a:moveTo>
                      <a:lnTo>
                        <a:pt x="144" y="432"/>
                      </a:lnTo>
                      <a:lnTo>
                        <a:pt x="282" y="288"/>
                      </a:lnTo>
                      <a:lnTo>
                        <a:pt x="474" y="114"/>
                      </a:lnTo>
                      <a:lnTo>
                        <a:pt x="732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2" name="Freeform 33"/>
                <p:cNvSpPr>
                  <a:spLocks/>
                </p:cNvSpPr>
                <p:nvPr/>
              </p:nvSpPr>
              <p:spPr bwMode="auto">
                <a:xfrm>
                  <a:off x="2502822" y="2596154"/>
                  <a:ext cx="144760" cy="100951"/>
                </a:xfrm>
                <a:custGeom>
                  <a:avLst/>
                  <a:gdLst>
                    <a:gd name="T0" fmla="*/ 0 w 456"/>
                    <a:gd name="T1" fmla="*/ 318 h 318"/>
                    <a:gd name="T2" fmla="*/ 156 w 456"/>
                    <a:gd name="T3" fmla="*/ 252 h 318"/>
                    <a:gd name="T4" fmla="*/ 312 w 456"/>
                    <a:gd name="T5" fmla="*/ 132 h 318"/>
                    <a:gd name="T6" fmla="*/ 456 w 456"/>
                    <a:gd name="T7" fmla="*/ 0 h 3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6" h="318">
                      <a:moveTo>
                        <a:pt x="0" y="318"/>
                      </a:moveTo>
                      <a:lnTo>
                        <a:pt x="156" y="252"/>
                      </a:lnTo>
                      <a:lnTo>
                        <a:pt x="312" y="132"/>
                      </a:lnTo>
                      <a:lnTo>
                        <a:pt x="456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3" name="Freeform 34"/>
                <p:cNvSpPr>
                  <a:spLocks/>
                </p:cNvSpPr>
                <p:nvPr/>
              </p:nvSpPr>
              <p:spPr bwMode="auto">
                <a:xfrm>
                  <a:off x="2148541" y="2500918"/>
                  <a:ext cx="17143" cy="125713"/>
                </a:xfrm>
                <a:custGeom>
                  <a:avLst/>
                  <a:gdLst>
                    <a:gd name="T0" fmla="*/ 0 w 54"/>
                    <a:gd name="T1" fmla="*/ 396 h 396"/>
                    <a:gd name="T2" fmla="*/ 30 w 54"/>
                    <a:gd name="T3" fmla="*/ 288 h 396"/>
                    <a:gd name="T4" fmla="*/ 54 w 54"/>
                    <a:gd name="T5" fmla="*/ 150 h 396"/>
                    <a:gd name="T6" fmla="*/ 48 w 54"/>
                    <a:gd name="T7" fmla="*/ 0 h 3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4" h="396">
                      <a:moveTo>
                        <a:pt x="0" y="396"/>
                      </a:moveTo>
                      <a:lnTo>
                        <a:pt x="30" y="288"/>
                      </a:lnTo>
                      <a:lnTo>
                        <a:pt x="54" y="150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4" name="Freeform 35"/>
                <p:cNvSpPr>
                  <a:spLocks/>
                </p:cNvSpPr>
                <p:nvPr/>
              </p:nvSpPr>
              <p:spPr bwMode="auto">
                <a:xfrm>
                  <a:off x="1691405" y="2598059"/>
                  <a:ext cx="116189" cy="259044"/>
                </a:xfrm>
                <a:custGeom>
                  <a:avLst/>
                  <a:gdLst>
                    <a:gd name="T0" fmla="*/ 0 w 366"/>
                    <a:gd name="T1" fmla="*/ 0 h 816"/>
                    <a:gd name="T2" fmla="*/ 72 w 366"/>
                    <a:gd name="T3" fmla="*/ 96 h 816"/>
                    <a:gd name="T4" fmla="*/ 156 w 366"/>
                    <a:gd name="T5" fmla="*/ 210 h 816"/>
                    <a:gd name="T6" fmla="*/ 228 w 366"/>
                    <a:gd name="T7" fmla="*/ 366 h 816"/>
                    <a:gd name="T8" fmla="*/ 312 w 366"/>
                    <a:gd name="T9" fmla="*/ 516 h 816"/>
                    <a:gd name="T10" fmla="*/ 354 w 366"/>
                    <a:gd name="T11" fmla="*/ 696 h 816"/>
                    <a:gd name="T12" fmla="*/ 366 w 366"/>
                    <a:gd name="T13" fmla="*/ 816 h 8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66" h="816">
                      <a:moveTo>
                        <a:pt x="0" y="0"/>
                      </a:moveTo>
                      <a:lnTo>
                        <a:pt x="72" y="96"/>
                      </a:lnTo>
                      <a:lnTo>
                        <a:pt x="156" y="210"/>
                      </a:lnTo>
                      <a:lnTo>
                        <a:pt x="228" y="366"/>
                      </a:lnTo>
                      <a:lnTo>
                        <a:pt x="312" y="516"/>
                      </a:lnTo>
                      <a:lnTo>
                        <a:pt x="354" y="696"/>
                      </a:lnTo>
                      <a:lnTo>
                        <a:pt x="366" y="816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5" name="Freeform 36"/>
                <p:cNvSpPr>
                  <a:spLocks/>
                </p:cNvSpPr>
                <p:nvPr/>
              </p:nvSpPr>
              <p:spPr bwMode="auto">
                <a:xfrm>
                  <a:off x="1790451" y="3819629"/>
                  <a:ext cx="38095" cy="769513"/>
                </a:xfrm>
                <a:custGeom>
                  <a:avLst/>
                  <a:gdLst>
                    <a:gd name="T0" fmla="*/ 120 w 120"/>
                    <a:gd name="T1" fmla="*/ 2424 h 2424"/>
                    <a:gd name="T2" fmla="*/ 96 w 120"/>
                    <a:gd name="T3" fmla="*/ 832 h 2424"/>
                    <a:gd name="T4" fmla="*/ 0 w 120"/>
                    <a:gd name="T5" fmla="*/ 0 h 24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20" h="2424">
                      <a:moveTo>
                        <a:pt x="120" y="2424"/>
                      </a:moveTo>
                      <a:lnTo>
                        <a:pt x="96" y="83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6" name="Freeform 37"/>
                <p:cNvSpPr>
                  <a:spLocks/>
                </p:cNvSpPr>
                <p:nvPr/>
              </p:nvSpPr>
              <p:spPr bwMode="auto">
                <a:xfrm>
                  <a:off x="2773295" y="3045672"/>
                  <a:ext cx="144760" cy="100951"/>
                </a:xfrm>
                <a:custGeom>
                  <a:avLst/>
                  <a:gdLst>
                    <a:gd name="T0" fmla="*/ 0 w 456"/>
                    <a:gd name="T1" fmla="*/ 318 h 318"/>
                    <a:gd name="T2" fmla="*/ 156 w 456"/>
                    <a:gd name="T3" fmla="*/ 252 h 318"/>
                    <a:gd name="T4" fmla="*/ 312 w 456"/>
                    <a:gd name="T5" fmla="*/ 132 h 318"/>
                    <a:gd name="T6" fmla="*/ 456 w 456"/>
                    <a:gd name="T7" fmla="*/ 0 h 3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6" h="318">
                      <a:moveTo>
                        <a:pt x="0" y="318"/>
                      </a:moveTo>
                      <a:lnTo>
                        <a:pt x="156" y="252"/>
                      </a:lnTo>
                      <a:lnTo>
                        <a:pt x="312" y="132"/>
                      </a:lnTo>
                      <a:lnTo>
                        <a:pt x="456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7" name="Freeform 38"/>
                <p:cNvSpPr>
                  <a:spLocks/>
                </p:cNvSpPr>
                <p:nvPr/>
              </p:nvSpPr>
              <p:spPr bwMode="auto">
                <a:xfrm>
                  <a:off x="1660612" y="3534236"/>
                  <a:ext cx="294599" cy="34285"/>
                </a:xfrm>
                <a:custGeom>
                  <a:avLst/>
                  <a:gdLst>
                    <a:gd name="T0" fmla="*/ 0 w 928"/>
                    <a:gd name="T1" fmla="*/ 47 h 108"/>
                    <a:gd name="T2" fmla="*/ 166 w 928"/>
                    <a:gd name="T3" fmla="*/ 30 h 108"/>
                    <a:gd name="T4" fmla="*/ 442 w 928"/>
                    <a:gd name="T5" fmla="*/ 0 h 108"/>
                    <a:gd name="T6" fmla="*/ 670 w 928"/>
                    <a:gd name="T7" fmla="*/ 12 h 108"/>
                    <a:gd name="T8" fmla="*/ 928 w 928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28" h="108">
                      <a:moveTo>
                        <a:pt x="0" y="47"/>
                      </a:moveTo>
                      <a:lnTo>
                        <a:pt x="166" y="30"/>
                      </a:lnTo>
                      <a:lnTo>
                        <a:pt x="442" y="0"/>
                      </a:lnTo>
                      <a:lnTo>
                        <a:pt x="670" y="12"/>
                      </a:lnTo>
                      <a:lnTo>
                        <a:pt x="928" y="108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8" name="Freeform 39"/>
                <p:cNvSpPr>
                  <a:spLocks/>
                </p:cNvSpPr>
                <p:nvPr/>
              </p:nvSpPr>
              <p:spPr bwMode="auto">
                <a:xfrm>
                  <a:off x="1594263" y="3809153"/>
                  <a:ext cx="196188" cy="190474"/>
                </a:xfrm>
                <a:custGeom>
                  <a:avLst/>
                  <a:gdLst>
                    <a:gd name="T0" fmla="*/ 0 w 618"/>
                    <a:gd name="T1" fmla="*/ 600 h 600"/>
                    <a:gd name="T2" fmla="*/ 132 w 618"/>
                    <a:gd name="T3" fmla="*/ 432 h 600"/>
                    <a:gd name="T4" fmla="*/ 270 w 618"/>
                    <a:gd name="T5" fmla="*/ 258 h 600"/>
                    <a:gd name="T6" fmla="*/ 438 w 618"/>
                    <a:gd name="T7" fmla="*/ 138 h 600"/>
                    <a:gd name="T8" fmla="*/ 618 w 618"/>
                    <a:gd name="T9" fmla="*/ 0 h 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18" h="600">
                      <a:moveTo>
                        <a:pt x="0" y="600"/>
                      </a:moveTo>
                      <a:lnTo>
                        <a:pt x="132" y="432"/>
                      </a:lnTo>
                      <a:lnTo>
                        <a:pt x="270" y="258"/>
                      </a:lnTo>
                      <a:lnTo>
                        <a:pt x="438" y="138"/>
                      </a:lnTo>
                      <a:lnTo>
                        <a:pt x="618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49" name="Freeform 40"/>
                <p:cNvSpPr>
                  <a:spLocks/>
                </p:cNvSpPr>
                <p:nvPr/>
              </p:nvSpPr>
              <p:spPr bwMode="auto">
                <a:xfrm>
                  <a:off x="2068860" y="3207257"/>
                  <a:ext cx="166982" cy="116506"/>
                </a:xfrm>
                <a:custGeom>
                  <a:avLst/>
                  <a:gdLst>
                    <a:gd name="T0" fmla="*/ 0 w 526"/>
                    <a:gd name="T1" fmla="*/ 0 h 367"/>
                    <a:gd name="T2" fmla="*/ 131 w 526"/>
                    <a:gd name="T3" fmla="*/ 65 h 367"/>
                    <a:gd name="T4" fmla="*/ 349 w 526"/>
                    <a:gd name="T5" fmla="*/ 224 h 367"/>
                    <a:gd name="T6" fmla="*/ 526 w 526"/>
                    <a:gd name="T7" fmla="*/ 367 h 36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26" h="367">
                      <a:moveTo>
                        <a:pt x="0" y="0"/>
                      </a:moveTo>
                      <a:lnTo>
                        <a:pt x="131" y="65"/>
                      </a:lnTo>
                      <a:lnTo>
                        <a:pt x="349" y="224"/>
                      </a:lnTo>
                      <a:lnTo>
                        <a:pt x="526" y="367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50" name="Freeform 41"/>
                <p:cNvSpPr>
                  <a:spLocks/>
                </p:cNvSpPr>
                <p:nvPr/>
              </p:nvSpPr>
              <p:spPr bwMode="auto">
                <a:xfrm>
                  <a:off x="1642199" y="2917737"/>
                  <a:ext cx="142855" cy="185077"/>
                </a:xfrm>
                <a:custGeom>
                  <a:avLst/>
                  <a:gdLst>
                    <a:gd name="T0" fmla="*/ 0 w 450"/>
                    <a:gd name="T1" fmla="*/ 0 h 583"/>
                    <a:gd name="T2" fmla="*/ 304 w 450"/>
                    <a:gd name="T3" fmla="*/ 107 h 583"/>
                    <a:gd name="T4" fmla="*/ 450 w 450"/>
                    <a:gd name="T5" fmla="*/ 272 h 583"/>
                    <a:gd name="T6" fmla="*/ 441 w 450"/>
                    <a:gd name="T7" fmla="*/ 583 h 58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0" h="583">
                      <a:moveTo>
                        <a:pt x="0" y="0"/>
                      </a:moveTo>
                      <a:lnTo>
                        <a:pt x="304" y="107"/>
                      </a:lnTo>
                      <a:lnTo>
                        <a:pt x="450" y="272"/>
                      </a:lnTo>
                      <a:lnTo>
                        <a:pt x="441" y="583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51" name="Freeform 42"/>
                <p:cNvSpPr>
                  <a:spLocks/>
                </p:cNvSpPr>
                <p:nvPr/>
              </p:nvSpPr>
              <p:spPr bwMode="auto">
                <a:xfrm rot="17906576">
                  <a:off x="2279968" y="2794247"/>
                  <a:ext cx="285710" cy="34285"/>
                </a:xfrm>
                <a:custGeom>
                  <a:avLst/>
                  <a:gdLst>
                    <a:gd name="T0" fmla="*/ 0 w 900"/>
                    <a:gd name="T1" fmla="*/ 24 h 108"/>
                    <a:gd name="T2" fmla="*/ 144 w 900"/>
                    <a:gd name="T3" fmla="*/ 0 h 108"/>
                    <a:gd name="T4" fmla="*/ 414 w 900"/>
                    <a:gd name="T5" fmla="*/ 0 h 108"/>
                    <a:gd name="T6" fmla="*/ 642 w 900"/>
                    <a:gd name="T7" fmla="*/ 12 h 108"/>
                    <a:gd name="T8" fmla="*/ 900 w 900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00" h="108">
                      <a:moveTo>
                        <a:pt x="0" y="24"/>
                      </a:moveTo>
                      <a:lnTo>
                        <a:pt x="144" y="0"/>
                      </a:lnTo>
                      <a:lnTo>
                        <a:pt x="414" y="0"/>
                      </a:lnTo>
                      <a:lnTo>
                        <a:pt x="642" y="12"/>
                      </a:lnTo>
                      <a:lnTo>
                        <a:pt x="900" y="108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52" name="Freeform 43"/>
                <p:cNvSpPr>
                  <a:spLocks/>
                </p:cNvSpPr>
                <p:nvPr/>
              </p:nvSpPr>
              <p:spPr bwMode="auto">
                <a:xfrm rot="2220001">
                  <a:off x="1201888" y="3180908"/>
                  <a:ext cx="232378" cy="167617"/>
                </a:xfrm>
                <a:custGeom>
                  <a:avLst/>
                  <a:gdLst>
                    <a:gd name="T0" fmla="*/ 0 w 732"/>
                    <a:gd name="T1" fmla="*/ 528 h 528"/>
                    <a:gd name="T2" fmla="*/ 144 w 732"/>
                    <a:gd name="T3" fmla="*/ 432 h 528"/>
                    <a:gd name="T4" fmla="*/ 282 w 732"/>
                    <a:gd name="T5" fmla="*/ 288 h 528"/>
                    <a:gd name="T6" fmla="*/ 474 w 732"/>
                    <a:gd name="T7" fmla="*/ 114 h 528"/>
                    <a:gd name="T8" fmla="*/ 732 w 732"/>
                    <a:gd name="T9" fmla="*/ 0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32" h="528">
                      <a:moveTo>
                        <a:pt x="0" y="528"/>
                      </a:moveTo>
                      <a:lnTo>
                        <a:pt x="144" y="432"/>
                      </a:lnTo>
                      <a:lnTo>
                        <a:pt x="282" y="288"/>
                      </a:lnTo>
                      <a:lnTo>
                        <a:pt x="474" y="114"/>
                      </a:lnTo>
                      <a:lnTo>
                        <a:pt x="732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53" name="Freeform 44"/>
                <p:cNvSpPr>
                  <a:spLocks/>
                </p:cNvSpPr>
                <p:nvPr/>
              </p:nvSpPr>
              <p:spPr bwMode="auto">
                <a:xfrm rot="20066163">
                  <a:off x="1477122" y="3595188"/>
                  <a:ext cx="232378" cy="167617"/>
                </a:xfrm>
                <a:custGeom>
                  <a:avLst/>
                  <a:gdLst>
                    <a:gd name="T0" fmla="*/ 0 w 732"/>
                    <a:gd name="T1" fmla="*/ 528 h 528"/>
                    <a:gd name="T2" fmla="*/ 144 w 732"/>
                    <a:gd name="T3" fmla="*/ 432 h 528"/>
                    <a:gd name="T4" fmla="*/ 282 w 732"/>
                    <a:gd name="T5" fmla="*/ 288 h 528"/>
                    <a:gd name="T6" fmla="*/ 474 w 732"/>
                    <a:gd name="T7" fmla="*/ 114 h 528"/>
                    <a:gd name="T8" fmla="*/ 732 w 732"/>
                    <a:gd name="T9" fmla="*/ 0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32" h="528">
                      <a:moveTo>
                        <a:pt x="0" y="528"/>
                      </a:moveTo>
                      <a:lnTo>
                        <a:pt x="144" y="432"/>
                      </a:lnTo>
                      <a:lnTo>
                        <a:pt x="282" y="288"/>
                      </a:lnTo>
                      <a:lnTo>
                        <a:pt x="474" y="114"/>
                      </a:lnTo>
                      <a:lnTo>
                        <a:pt x="732" y="0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54" name="Freeform 45"/>
                <p:cNvSpPr>
                  <a:spLocks/>
                </p:cNvSpPr>
                <p:nvPr/>
              </p:nvSpPr>
              <p:spPr bwMode="auto">
                <a:xfrm>
                  <a:off x="1789816" y="3812010"/>
                  <a:ext cx="146030" cy="103491"/>
                </a:xfrm>
                <a:custGeom>
                  <a:avLst/>
                  <a:gdLst>
                    <a:gd name="T0" fmla="*/ 0 w 460"/>
                    <a:gd name="T1" fmla="*/ 0 h 326"/>
                    <a:gd name="T2" fmla="*/ 131 w 460"/>
                    <a:gd name="T3" fmla="*/ 65 h 326"/>
                    <a:gd name="T4" fmla="*/ 349 w 460"/>
                    <a:gd name="T5" fmla="*/ 224 h 326"/>
                    <a:gd name="T6" fmla="*/ 460 w 460"/>
                    <a:gd name="T7" fmla="*/ 326 h 3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60" h="326">
                      <a:moveTo>
                        <a:pt x="0" y="0"/>
                      </a:moveTo>
                      <a:lnTo>
                        <a:pt x="131" y="65"/>
                      </a:lnTo>
                      <a:lnTo>
                        <a:pt x="349" y="224"/>
                      </a:lnTo>
                      <a:lnTo>
                        <a:pt x="460" y="326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55" name="Freeform 46"/>
                <p:cNvSpPr>
                  <a:spLocks/>
                </p:cNvSpPr>
                <p:nvPr/>
              </p:nvSpPr>
              <p:spPr bwMode="auto">
                <a:xfrm rot="19666274">
                  <a:off x="2986308" y="2977736"/>
                  <a:ext cx="294599" cy="34285"/>
                </a:xfrm>
                <a:custGeom>
                  <a:avLst/>
                  <a:gdLst>
                    <a:gd name="T0" fmla="*/ 0 w 928"/>
                    <a:gd name="T1" fmla="*/ 47 h 108"/>
                    <a:gd name="T2" fmla="*/ 166 w 928"/>
                    <a:gd name="T3" fmla="*/ 30 h 108"/>
                    <a:gd name="T4" fmla="*/ 442 w 928"/>
                    <a:gd name="T5" fmla="*/ 0 h 108"/>
                    <a:gd name="T6" fmla="*/ 670 w 928"/>
                    <a:gd name="T7" fmla="*/ 12 h 108"/>
                    <a:gd name="T8" fmla="*/ 928 w 928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28" h="108">
                      <a:moveTo>
                        <a:pt x="0" y="47"/>
                      </a:moveTo>
                      <a:lnTo>
                        <a:pt x="166" y="30"/>
                      </a:lnTo>
                      <a:lnTo>
                        <a:pt x="442" y="0"/>
                      </a:lnTo>
                      <a:lnTo>
                        <a:pt x="670" y="12"/>
                      </a:lnTo>
                      <a:lnTo>
                        <a:pt x="928" y="108"/>
                      </a:lnTo>
                    </a:path>
                  </a:pathLst>
                </a:custGeom>
                <a:noFill/>
                <a:ln w="5397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</p:grpSp>
        <p:sp>
          <p:nvSpPr>
            <p:cNvPr id="96" name="Freeform 89"/>
            <p:cNvSpPr>
              <a:spLocks noChangeArrowheads="1"/>
            </p:cNvSpPr>
            <p:nvPr/>
          </p:nvSpPr>
          <p:spPr bwMode="auto">
            <a:xfrm>
              <a:off x="3828709" y="4854924"/>
              <a:ext cx="724581" cy="504056"/>
            </a:xfrm>
            <a:custGeom>
              <a:avLst/>
              <a:gdLst>
                <a:gd name="T0" fmla="*/ 2147483646 w 608"/>
                <a:gd name="T1" fmla="*/ 2147483646 h 425"/>
                <a:gd name="T2" fmla="*/ 2147483646 w 608"/>
                <a:gd name="T3" fmla="*/ 2147483646 h 425"/>
                <a:gd name="T4" fmla="*/ 2147483646 w 608"/>
                <a:gd name="T5" fmla="*/ 2147483646 h 425"/>
                <a:gd name="T6" fmla="*/ 2147483646 w 608"/>
                <a:gd name="T7" fmla="*/ 2147483646 h 425"/>
                <a:gd name="T8" fmla="*/ 2147483646 w 608"/>
                <a:gd name="T9" fmla="*/ 2147483646 h 425"/>
                <a:gd name="T10" fmla="*/ 2147483646 w 608"/>
                <a:gd name="T11" fmla="*/ 2147483646 h 425"/>
                <a:gd name="T12" fmla="*/ 2147483646 w 608"/>
                <a:gd name="T13" fmla="*/ 2147483646 h 425"/>
                <a:gd name="T14" fmla="*/ 2147483646 w 608"/>
                <a:gd name="T15" fmla="*/ 2147483646 h 425"/>
                <a:gd name="T16" fmla="*/ 2147483646 w 608"/>
                <a:gd name="T17" fmla="*/ 2147483646 h 425"/>
                <a:gd name="T18" fmla="*/ 2147483646 w 608"/>
                <a:gd name="T19" fmla="*/ 2147483646 h 425"/>
                <a:gd name="T20" fmla="*/ 2147483646 w 608"/>
                <a:gd name="T21" fmla="*/ 2147483646 h 425"/>
                <a:gd name="T22" fmla="*/ 2147483646 w 608"/>
                <a:gd name="T23" fmla="*/ 2147483646 h 425"/>
                <a:gd name="T24" fmla="*/ 2147483646 w 608"/>
                <a:gd name="T25" fmla="*/ 2147483646 h 425"/>
                <a:gd name="T26" fmla="*/ 2147483646 w 608"/>
                <a:gd name="T27" fmla="*/ 2147483646 h 425"/>
                <a:gd name="T28" fmla="*/ 2147483646 w 608"/>
                <a:gd name="T29" fmla="*/ 2147483646 h 425"/>
                <a:gd name="T30" fmla="*/ 2147483646 w 608"/>
                <a:gd name="T31" fmla="*/ 2147483646 h 425"/>
                <a:gd name="T32" fmla="*/ 2147483646 w 608"/>
                <a:gd name="T33" fmla="*/ 2147483646 h 425"/>
                <a:gd name="T34" fmla="*/ 2147483646 w 608"/>
                <a:gd name="T35" fmla="*/ 2147483646 h 425"/>
                <a:gd name="T36" fmla="*/ 2147483646 w 608"/>
                <a:gd name="T37" fmla="*/ 2147483646 h 425"/>
                <a:gd name="T38" fmla="*/ 2147483646 w 608"/>
                <a:gd name="T39" fmla="*/ 2147483646 h 425"/>
                <a:gd name="T40" fmla="*/ 2147483646 w 608"/>
                <a:gd name="T41" fmla="*/ 2147483646 h 425"/>
                <a:gd name="T42" fmla="*/ 2147483646 w 608"/>
                <a:gd name="T43" fmla="*/ 2147483646 h 425"/>
                <a:gd name="T44" fmla="*/ 2147483646 w 608"/>
                <a:gd name="T45" fmla="*/ 2147483646 h 425"/>
                <a:gd name="T46" fmla="*/ 2147483646 w 608"/>
                <a:gd name="T47" fmla="*/ 2147483646 h 425"/>
                <a:gd name="T48" fmla="*/ 2147483646 w 608"/>
                <a:gd name="T49" fmla="*/ 2147483646 h 425"/>
                <a:gd name="T50" fmla="*/ 2147483646 w 608"/>
                <a:gd name="T51" fmla="*/ 2147483646 h 425"/>
                <a:gd name="T52" fmla="*/ 2147483646 w 608"/>
                <a:gd name="T53" fmla="*/ 2147483646 h 425"/>
                <a:gd name="T54" fmla="*/ 2147483646 w 608"/>
                <a:gd name="T55" fmla="*/ 2147483646 h 425"/>
                <a:gd name="T56" fmla="*/ 2147483646 w 608"/>
                <a:gd name="T57" fmla="*/ 2147483646 h 425"/>
                <a:gd name="T58" fmla="*/ 2147483646 w 608"/>
                <a:gd name="T59" fmla="*/ 2147483646 h 425"/>
                <a:gd name="T60" fmla="*/ 2147483646 w 608"/>
                <a:gd name="T61" fmla="*/ 2147483646 h 425"/>
                <a:gd name="T62" fmla="*/ 2147483646 w 608"/>
                <a:gd name="T63" fmla="*/ 2147483646 h 425"/>
                <a:gd name="T64" fmla="*/ 2147483646 w 608"/>
                <a:gd name="T65" fmla="*/ 2147483646 h 425"/>
                <a:gd name="T66" fmla="*/ 0 w 608"/>
                <a:gd name="T67" fmla="*/ 2147483646 h 425"/>
                <a:gd name="T68" fmla="*/ 0 w 608"/>
                <a:gd name="T69" fmla="*/ 2147483646 h 425"/>
                <a:gd name="T70" fmla="*/ 0 w 608"/>
                <a:gd name="T71" fmla="*/ 2147483646 h 425"/>
                <a:gd name="T72" fmla="*/ 2147483646 w 608"/>
                <a:gd name="T73" fmla="*/ 2147483646 h 425"/>
                <a:gd name="T74" fmla="*/ 2147483646 w 608"/>
                <a:gd name="T75" fmla="*/ 2147483646 h 425"/>
                <a:gd name="T76" fmla="*/ 2147483646 w 608"/>
                <a:gd name="T77" fmla="*/ 2147483646 h 425"/>
                <a:gd name="T78" fmla="*/ 2147483646 w 608"/>
                <a:gd name="T79" fmla="*/ 2147483646 h 425"/>
                <a:gd name="T80" fmla="*/ 2147483646 w 608"/>
                <a:gd name="T81" fmla="*/ 2147483646 h 425"/>
                <a:gd name="T82" fmla="*/ 2147483646 w 608"/>
                <a:gd name="T83" fmla="*/ 2147483646 h 425"/>
                <a:gd name="T84" fmla="*/ 2147483646 w 608"/>
                <a:gd name="T85" fmla="*/ 2147483646 h 425"/>
                <a:gd name="T86" fmla="*/ 2147483646 w 608"/>
                <a:gd name="T87" fmla="*/ 2147483646 h 425"/>
                <a:gd name="T88" fmla="*/ 2147483646 w 608"/>
                <a:gd name="T89" fmla="*/ 0 h 425"/>
                <a:gd name="T90" fmla="*/ 2147483646 w 608"/>
                <a:gd name="T91" fmla="*/ 2147483646 h 425"/>
                <a:gd name="T92" fmla="*/ 2147483646 w 608"/>
                <a:gd name="T93" fmla="*/ 2147483646 h 425"/>
                <a:gd name="T94" fmla="*/ 2147483646 w 608"/>
                <a:gd name="T95" fmla="*/ 2147483646 h 425"/>
                <a:gd name="T96" fmla="*/ 2147483646 w 608"/>
                <a:gd name="T97" fmla="*/ 2147483646 h 425"/>
                <a:gd name="T98" fmla="*/ 2147483646 w 608"/>
                <a:gd name="T99" fmla="*/ 2147483646 h 425"/>
                <a:gd name="T100" fmla="*/ 2147483646 w 608"/>
                <a:gd name="T101" fmla="*/ 2147483646 h 425"/>
                <a:gd name="T102" fmla="*/ 2147483646 w 608"/>
                <a:gd name="T103" fmla="*/ 2147483646 h 4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08" h="425">
                  <a:moveTo>
                    <a:pt x="607" y="410"/>
                  </a:moveTo>
                  <a:lnTo>
                    <a:pt x="607" y="410"/>
                  </a:lnTo>
                  <a:cubicBezTo>
                    <a:pt x="607" y="417"/>
                    <a:pt x="593" y="424"/>
                    <a:pt x="586" y="424"/>
                  </a:cubicBezTo>
                  <a:cubicBezTo>
                    <a:pt x="445" y="424"/>
                    <a:pt x="445" y="424"/>
                    <a:pt x="445" y="424"/>
                  </a:cubicBezTo>
                  <a:cubicBezTo>
                    <a:pt x="459" y="424"/>
                    <a:pt x="466" y="417"/>
                    <a:pt x="466" y="403"/>
                  </a:cubicBezTo>
                  <a:cubicBezTo>
                    <a:pt x="466" y="403"/>
                    <a:pt x="466" y="318"/>
                    <a:pt x="403" y="290"/>
                  </a:cubicBezTo>
                  <a:cubicBezTo>
                    <a:pt x="374" y="276"/>
                    <a:pt x="374" y="276"/>
                    <a:pt x="360" y="276"/>
                  </a:cubicBezTo>
                  <a:cubicBezTo>
                    <a:pt x="360" y="241"/>
                    <a:pt x="360" y="241"/>
                    <a:pt x="360" y="241"/>
                  </a:cubicBezTo>
                  <a:cubicBezTo>
                    <a:pt x="360" y="241"/>
                    <a:pt x="346" y="226"/>
                    <a:pt x="339" y="191"/>
                  </a:cubicBezTo>
                  <a:cubicBezTo>
                    <a:pt x="332" y="191"/>
                    <a:pt x="332" y="184"/>
                    <a:pt x="332" y="170"/>
                  </a:cubicBezTo>
                  <a:cubicBezTo>
                    <a:pt x="332" y="163"/>
                    <a:pt x="325" y="141"/>
                    <a:pt x="332" y="141"/>
                  </a:cubicBezTo>
                  <a:cubicBezTo>
                    <a:pt x="332" y="127"/>
                    <a:pt x="332" y="106"/>
                    <a:pt x="332" y="99"/>
                  </a:cubicBezTo>
                  <a:cubicBezTo>
                    <a:pt x="332" y="71"/>
                    <a:pt x="360" y="43"/>
                    <a:pt x="403" y="43"/>
                  </a:cubicBezTo>
                  <a:cubicBezTo>
                    <a:pt x="452" y="43"/>
                    <a:pt x="473" y="71"/>
                    <a:pt x="480" y="99"/>
                  </a:cubicBezTo>
                  <a:cubicBezTo>
                    <a:pt x="480" y="106"/>
                    <a:pt x="473" y="127"/>
                    <a:pt x="473" y="141"/>
                  </a:cubicBezTo>
                  <a:cubicBezTo>
                    <a:pt x="487" y="141"/>
                    <a:pt x="480" y="163"/>
                    <a:pt x="480" y="170"/>
                  </a:cubicBezTo>
                  <a:cubicBezTo>
                    <a:pt x="480" y="184"/>
                    <a:pt x="473" y="191"/>
                    <a:pt x="466" y="191"/>
                  </a:cubicBezTo>
                  <a:cubicBezTo>
                    <a:pt x="459" y="226"/>
                    <a:pt x="445" y="241"/>
                    <a:pt x="445" y="241"/>
                  </a:cubicBezTo>
                  <a:cubicBezTo>
                    <a:pt x="445" y="276"/>
                    <a:pt x="445" y="276"/>
                    <a:pt x="445" y="276"/>
                  </a:cubicBezTo>
                  <a:cubicBezTo>
                    <a:pt x="445" y="276"/>
                    <a:pt x="459" y="276"/>
                    <a:pt x="494" y="297"/>
                  </a:cubicBezTo>
                  <a:cubicBezTo>
                    <a:pt x="537" y="311"/>
                    <a:pt x="523" y="297"/>
                    <a:pt x="551" y="318"/>
                  </a:cubicBezTo>
                  <a:cubicBezTo>
                    <a:pt x="607" y="339"/>
                    <a:pt x="607" y="410"/>
                    <a:pt x="607" y="410"/>
                  </a:cubicBezTo>
                  <a:close/>
                  <a:moveTo>
                    <a:pt x="325" y="283"/>
                  </a:moveTo>
                  <a:lnTo>
                    <a:pt x="325" y="283"/>
                  </a:lnTo>
                  <a:cubicBezTo>
                    <a:pt x="367" y="297"/>
                    <a:pt x="353" y="290"/>
                    <a:pt x="388" y="304"/>
                  </a:cubicBezTo>
                  <a:cubicBezTo>
                    <a:pt x="445" y="332"/>
                    <a:pt x="445" y="403"/>
                    <a:pt x="445" y="403"/>
                  </a:cubicBezTo>
                  <a:cubicBezTo>
                    <a:pt x="445" y="417"/>
                    <a:pt x="431" y="424"/>
                    <a:pt x="424" y="424"/>
                  </a:cubicBezTo>
                  <a:cubicBezTo>
                    <a:pt x="21" y="424"/>
                    <a:pt x="21" y="424"/>
                    <a:pt x="21" y="424"/>
                  </a:cubicBezTo>
                  <a:cubicBezTo>
                    <a:pt x="14" y="424"/>
                    <a:pt x="0" y="417"/>
                    <a:pt x="0" y="403"/>
                  </a:cubicBezTo>
                  <a:cubicBezTo>
                    <a:pt x="0" y="403"/>
                    <a:pt x="0" y="332"/>
                    <a:pt x="56" y="304"/>
                  </a:cubicBezTo>
                  <a:cubicBezTo>
                    <a:pt x="92" y="290"/>
                    <a:pt x="77" y="304"/>
                    <a:pt x="120" y="283"/>
                  </a:cubicBezTo>
                  <a:cubicBezTo>
                    <a:pt x="162" y="269"/>
                    <a:pt x="176" y="262"/>
                    <a:pt x="176" y="262"/>
                  </a:cubicBezTo>
                  <a:cubicBezTo>
                    <a:pt x="176" y="219"/>
                    <a:pt x="176" y="219"/>
                    <a:pt x="176" y="219"/>
                  </a:cubicBezTo>
                  <a:cubicBezTo>
                    <a:pt x="176" y="219"/>
                    <a:pt x="155" y="205"/>
                    <a:pt x="155" y="170"/>
                  </a:cubicBezTo>
                  <a:cubicBezTo>
                    <a:pt x="141" y="170"/>
                    <a:pt x="141" y="156"/>
                    <a:pt x="141" y="149"/>
                  </a:cubicBezTo>
                  <a:cubicBezTo>
                    <a:pt x="141" y="141"/>
                    <a:pt x="134" y="113"/>
                    <a:pt x="148" y="113"/>
                  </a:cubicBezTo>
                  <a:cubicBezTo>
                    <a:pt x="141" y="92"/>
                    <a:pt x="141" y="78"/>
                    <a:pt x="141" y="71"/>
                  </a:cubicBezTo>
                  <a:cubicBezTo>
                    <a:pt x="148" y="35"/>
                    <a:pt x="176" y="7"/>
                    <a:pt x="219" y="0"/>
                  </a:cubicBezTo>
                  <a:cubicBezTo>
                    <a:pt x="275" y="7"/>
                    <a:pt x="297" y="35"/>
                    <a:pt x="304" y="71"/>
                  </a:cubicBezTo>
                  <a:cubicBezTo>
                    <a:pt x="304" y="78"/>
                    <a:pt x="304" y="92"/>
                    <a:pt x="297" y="113"/>
                  </a:cubicBezTo>
                  <a:cubicBezTo>
                    <a:pt x="311" y="113"/>
                    <a:pt x="304" y="141"/>
                    <a:pt x="304" y="149"/>
                  </a:cubicBezTo>
                  <a:cubicBezTo>
                    <a:pt x="304" y="156"/>
                    <a:pt x="304" y="170"/>
                    <a:pt x="290" y="170"/>
                  </a:cubicBezTo>
                  <a:cubicBezTo>
                    <a:pt x="282" y="205"/>
                    <a:pt x="268" y="219"/>
                    <a:pt x="268" y="219"/>
                  </a:cubicBezTo>
                  <a:cubicBezTo>
                    <a:pt x="268" y="262"/>
                    <a:pt x="268" y="262"/>
                    <a:pt x="268" y="262"/>
                  </a:cubicBezTo>
                  <a:cubicBezTo>
                    <a:pt x="268" y="262"/>
                    <a:pt x="282" y="262"/>
                    <a:pt x="325" y="2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400"/>
            </a:p>
          </p:txBody>
        </p:sp>
        <p:sp>
          <p:nvSpPr>
            <p:cNvPr id="97" name="Freeform 110"/>
            <p:cNvSpPr>
              <a:spLocks noChangeArrowheads="1"/>
            </p:cNvSpPr>
            <p:nvPr/>
          </p:nvSpPr>
          <p:spPr bwMode="auto">
            <a:xfrm>
              <a:off x="3025436" y="2339591"/>
              <a:ext cx="570180" cy="566050"/>
            </a:xfrm>
            <a:custGeom>
              <a:avLst/>
              <a:gdLst>
                <a:gd name="T0" fmla="*/ 2147483646 w 609"/>
                <a:gd name="T1" fmla="*/ 2147483646 h 602"/>
                <a:gd name="T2" fmla="*/ 2147483646 w 609"/>
                <a:gd name="T3" fmla="*/ 2147483646 h 602"/>
                <a:gd name="T4" fmla="*/ 2147483646 w 609"/>
                <a:gd name="T5" fmla="*/ 2147483646 h 602"/>
                <a:gd name="T6" fmla="*/ 2147483646 w 609"/>
                <a:gd name="T7" fmla="*/ 2147483646 h 602"/>
                <a:gd name="T8" fmla="*/ 2147483646 w 609"/>
                <a:gd name="T9" fmla="*/ 2147483646 h 602"/>
                <a:gd name="T10" fmla="*/ 2147483646 w 609"/>
                <a:gd name="T11" fmla="*/ 2147483646 h 602"/>
                <a:gd name="T12" fmla="*/ 0 w 609"/>
                <a:gd name="T13" fmla="*/ 2147483646 h 602"/>
                <a:gd name="T14" fmla="*/ 2147483646 w 609"/>
                <a:gd name="T15" fmla="*/ 0 h 602"/>
                <a:gd name="T16" fmla="*/ 2147483646 w 609"/>
                <a:gd name="T17" fmla="*/ 2147483646 h 602"/>
                <a:gd name="T18" fmla="*/ 2147483646 w 609"/>
                <a:gd name="T19" fmla="*/ 2147483646 h 602"/>
                <a:gd name="T20" fmla="*/ 2147483646 w 609"/>
                <a:gd name="T21" fmla="*/ 2147483646 h 602"/>
                <a:gd name="T22" fmla="*/ 2147483646 w 609"/>
                <a:gd name="T23" fmla="*/ 2147483646 h 602"/>
                <a:gd name="T24" fmla="*/ 2147483646 w 609"/>
                <a:gd name="T25" fmla="*/ 2147483646 h 602"/>
                <a:gd name="T26" fmla="*/ 2147483646 w 609"/>
                <a:gd name="T27" fmla="*/ 2147483646 h 602"/>
                <a:gd name="T28" fmla="*/ 2147483646 w 609"/>
                <a:gd name="T29" fmla="*/ 2147483646 h 602"/>
                <a:gd name="T30" fmla="*/ 2147483646 w 609"/>
                <a:gd name="T31" fmla="*/ 2147483646 h 602"/>
                <a:gd name="T32" fmla="*/ 2147483646 w 609"/>
                <a:gd name="T33" fmla="*/ 2147483646 h 602"/>
                <a:gd name="T34" fmla="*/ 2147483646 w 609"/>
                <a:gd name="T35" fmla="*/ 2147483646 h 602"/>
                <a:gd name="T36" fmla="*/ 2147483646 w 609"/>
                <a:gd name="T37" fmla="*/ 2147483646 h 602"/>
                <a:gd name="T38" fmla="*/ 2147483646 w 609"/>
                <a:gd name="T39" fmla="*/ 2147483646 h 602"/>
                <a:gd name="T40" fmla="*/ 2147483646 w 609"/>
                <a:gd name="T41" fmla="*/ 2147483646 h 602"/>
                <a:gd name="T42" fmla="*/ 2147483646 w 609"/>
                <a:gd name="T43" fmla="*/ 2147483646 h 602"/>
                <a:gd name="T44" fmla="*/ 2147483646 w 609"/>
                <a:gd name="T45" fmla="*/ 2147483646 h 602"/>
                <a:gd name="T46" fmla="*/ 2147483646 w 609"/>
                <a:gd name="T47" fmla="*/ 2147483646 h 602"/>
                <a:gd name="T48" fmla="*/ 2147483646 w 609"/>
                <a:gd name="T49" fmla="*/ 2147483646 h 602"/>
                <a:gd name="T50" fmla="*/ 2147483646 w 609"/>
                <a:gd name="T51" fmla="*/ 2147483646 h 602"/>
                <a:gd name="T52" fmla="*/ 2147483646 w 609"/>
                <a:gd name="T53" fmla="*/ 2147483646 h 602"/>
                <a:gd name="T54" fmla="*/ 2147483646 w 609"/>
                <a:gd name="T55" fmla="*/ 2147483646 h 602"/>
                <a:gd name="T56" fmla="*/ 2147483646 w 609"/>
                <a:gd name="T57" fmla="*/ 2147483646 h 602"/>
                <a:gd name="T58" fmla="*/ 2147483646 w 609"/>
                <a:gd name="T59" fmla="*/ 2147483646 h 602"/>
                <a:gd name="T60" fmla="*/ 2147483646 w 609"/>
                <a:gd name="T61" fmla="*/ 2147483646 h 602"/>
                <a:gd name="T62" fmla="*/ 2147483646 w 609"/>
                <a:gd name="T63" fmla="*/ 2147483646 h 602"/>
                <a:gd name="T64" fmla="*/ 2147483646 w 609"/>
                <a:gd name="T65" fmla="*/ 2147483646 h 602"/>
                <a:gd name="T66" fmla="*/ 2147483646 w 609"/>
                <a:gd name="T67" fmla="*/ 2147483646 h 602"/>
                <a:gd name="T68" fmla="*/ 2147483646 w 609"/>
                <a:gd name="T69" fmla="*/ 2147483646 h 602"/>
                <a:gd name="T70" fmla="*/ 2147483646 w 609"/>
                <a:gd name="T71" fmla="*/ 2147483646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400"/>
            </a:p>
          </p:txBody>
        </p:sp>
        <p:sp>
          <p:nvSpPr>
            <p:cNvPr id="98" name="Shape 2609"/>
            <p:cNvSpPr/>
            <p:nvPr/>
          </p:nvSpPr>
          <p:spPr>
            <a:xfrm>
              <a:off x="5252523" y="3857347"/>
              <a:ext cx="611718" cy="50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9" y="13200"/>
                  </a:moveTo>
                  <a:lnTo>
                    <a:pt x="5400" y="13200"/>
                  </a:lnTo>
                  <a:cubicBezTo>
                    <a:pt x="5129" y="13200"/>
                    <a:pt x="4909" y="13469"/>
                    <a:pt x="4909" y="13800"/>
                  </a:cubicBezTo>
                  <a:cubicBezTo>
                    <a:pt x="4909" y="14132"/>
                    <a:pt x="5129" y="14400"/>
                    <a:pt x="5400" y="14400"/>
                  </a:cubicBezTo>
                  <a:lnTo>
                    <a:pt x="21109" y="14400"/>
                  </a:lnTo>
                  <a:cubicBezTo>
                    <a:pt x="21380" y="14400"/>
                    <a:pt x="21600" y="14132"/>
                    <a:pt x="21600" y="13800"/>
                  </a:cubicBezTo>
                  <a:cubicBezTo>
                    <a:pt x="21600" y="13469"/>
                    <a:pt x="21380" y="13200"/>
                    <a:pt x="21109" y="13200"/>
                  </a:cubicBezTo>
                  <a:moveTo>
                    <a:pt x="21109" y="7200"/>
                  </a:moveTo>
                  <a:lnTo>
                    <a:pt x="5400" y="7200"/>
                  </a:lnTo>
                  <a:cubicBezTo>
                    <a:pt x="5129" y="7200"/>
                    <a:pt x="4909" y="7469"/>
                    <a:pt x="4909" y="7800"/>
                  </a:cubicBezTo>
                  <a:cubicBezTo>
                    <a:pt x="4909" y="8132"/>
                    <a:pt x="5129" y="8401"/>
                    <a:pt x="5400" y="8401"/>
                  </a:cubicBezTo>
                  <a:lnTo>
                    <a:pt x="21109" y="8401"/>
                  </a:lnTo>
                  <a:cubicBezTo>
                    <a:pt x="21380" y="8401"/>
                    <a:pt x="21600" y="8132"/>
                    <a:pt x="21600" y="7800"/>
                  </a:cubicBezTo>
                  <a:cubicBezTo>
                    <a:pt x="21600" y="7469"/>
                    <a:pt x="21380" y="7200"/>
                    <a:pt x="21109" y="7200"/>
                  </a:cubicBezTo>
                  <a:moveTo>
                    <a:pt x="1473" y="0"/>
                  </a:moveTo>
                  <a:cubicBezTo>
                    <a:pt x="659" y="0"/>
                    <a:pt x="0" y="807"/>
                    <a:pt x="0" y="1800"/>
                  </a:cubicBezTo>
                  <a:cubicBezTo>
                    <a:pt x="0" y="2794"/>
                    <a:pt x="659" y="3600"/>
                    <a:pt x="1473" y="3600"/>
                  </a:cubicBezTo>
                  <a:cubicBezTo>
                    <a:pt x="2286" y="3600"/>
                    <a:pt x="2945" y="2794"/>
                    <a:pt x="2945" y="1800"/>
                  </a:cubicBezTo>
                  <a:cubicBezTo>
                    <a:pt x="2945" y="807"/>
                    <a:pt x="2286" y="0"/>
                    <a:pt x="1473" y="0"/>
                  </a:cubicBezTo>
                  <a:moveTo>
                    <a:pt x="21109" y="19200"/>
                  </a:moveTo>
                  <a:lnTo>
                    <a:pt x="5400" y="19200"/>
                  </a:lnTo>
                  <a:cubicBezTo>
                    <a:pt x="5129" y="19200"/>
                    <a:pt x="4909" y="19469"/>
                    <a:pt x="4909" y="19800"/>
                  </a:cubicBezTo>
                  <a:cubicBezTo>
                    <a:pt x="4909" y="20132"/>
                    <a:pt x="5129" y="20400"/>
                    <a:pt x="5400" y="20400"/>
                  </a:cubicBezTo>
                  <a:lnTo>
                    <a:pt x="21109" y="20400"/>
                  </a:lnTo>
                  <a:cubicBezTo>
                    <a:pt x="21380" y="20400"/>
                    <a:pt x="21600" y="20132"/>
                    <a:pt x="21600" y="19800"/>
                  </a:cubicBezTo>
                  <a:cubicBezTo>
                    <a:pt x="21600" y="19469"/>
                    <a:pt x="21380" y="19200"/>
                    <a:pt x="21109" y="19200"/>
                  </a:cubicBezTo>
                  <a:moveTo>
                    <a:pt x="5400" y="2400"/>
                  </a:moveTo>
                  <a:lnTo>
                    <a:pt x="21109" y="2400"/>
                  </a:lnTo>
                  <a:cubicBezTo>
                    <a:pt x="21380" y="2400"/>
                    <a:pt x="21600" y="2132"/>
                    <a:pt x="21600" y="1800"/>
                  </a:cubicBezTo>
                  <a:cubicBezTo>
                    <a:pt x="21600" y="1469"/>
                    <a:pt x="21380" y="1200"/>
                    <a:pt x="21109" y="1200"/>
                  </a:cubicBezTo>
                  <a:lnTo>
                    <a:pt x="5400" y="1200"/>
                  </a:lnTo>
                  <a:cubicBezTo>
                    <a:pt x="5129" y="1200"/>
                    <a:pt x="4909" y="1469"/>
                    <a:pt x="4909" y="1800"/>
                  </a:cubicBezTo>
                  <a:cubicBezTo>
                    <a:pt x="4909" y="2132"/>
                    <a:pt x="5129" y="2400"/>
                    <a:pt x="5400" y="2400"/>
                  </a:cubicBezTo>
                  <a:moveTo>
                    <a:pt x="1473" y="18000"/>
                  </a:moveTo>
                  <a:cubicBezTo>
                    <a:pt x="659" y="18000"/>
                    <a:pt x="0" y="18806"/>
                    <a:pt x="0" y="19800"/>
                  </a:cubicBezTo>
                  <a:cubicBezTo>
                    <a:pt x="0" y="20794"/>
                    <a:pt x="659" y="21600"/>
                    <a:pt x="1473" y="21600"/>
                  </a:cubicBezTo>
                  <a:cubicBezTo>
                    <a:pt x="2286" y="21600"/>
                    <a:pt x="2945" y="20794"/>
                    <a:pt x="2945" y="19800"/>
                  </a:cubicBezTo>
                  <a:cubicBezTo>
                    <a:pt x="2945" y="18806"/>
                    <a:pt x="2286" y="18000"/>
                    <a:pt x="1473" y="18000"/>
                  </a:cubicBezTo>
                  <a:moveTo>
                    <a:pt x="1473" y="6000"/>
                  </a:moveTo>
                  <a:cubicBezTo>
                    <a:pt x="659" y="6000"/>
                    <a:pt x="0" y="6807"/>
                    <a:pt x="0" y="7800"/>
                  </a:cubicBezTo>
                  <a:cubicBezTo>
                    <a:pt x="0" y="8794"/>
                    <a:pt x="659" y="9600"/>
                    <a:pt x="1473" y="9600"/>
                  </a:cubicBezTo>
                  <a:cubicBezTo>
                    <a:pt x="2286" y="9600"/>
                    <a:pt x="2945" y="8794"/>
                    <a:pt x="2945" y="7800"/>
                  </a:cubicBezTo>
                  <a:cubicBezTo>
                    <a:pt x="2945" y="6807"/>
                    <a:pt x="2286" y="6000"/>
                    <a:pt x="1473" y="6000"/>
                  </a:cubicBezTo>
                  <a:moveTo>
                    <a:pt x="1473" y="12000"/>
                  </a:moveTo>
                  <a:cubicBezTo>
                    <a:pt x="659" y="12000"/>
                    <a:pt x="0" y="12807"/>
                    <a:pt x="0" y="13800"/>
                  </a:cubicBezTo>
                  <a:cubicBezTo>
                    <a:pt x="0" y="14794"/>
                    <a:pt x="659" y="15600"/>
                    <a:pt x="1473" y="15600"/>
                  </a:cubicBezTo>
                  <a:cubicBezTo>
                    <a:pt x="2286" y="15600"/>
                    <a:pt x="2945" y="14794"/>
                    <a:pt x="2945" y="13800"/>
                  </a:cubicBezTo>
                  <a:cubicBezTo>
                    <a:pt x="2945" y="12807"/>
                    <a:pt x="2286" y="12000"/>
                    <a:pt x="1473" y="120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 eaLnBrk="1" hangingPunct="1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374577" y="2102303"/>
              <a:ext cx="2182426" cy="457200"/>
              <a:chOff x="374577" y="2102303"/>
              <a:chExt cx="2182426" cy="457200"/>
            </a:xfrm>
          </p:grpSpPr>
          <p:sp>
            <p:nvSpPr>
              <p:cNvPr id="130" name="矩形 129"/>
              <p:cNvSpPr/>
              <p:nvPr/>
            </p:nvSpPr>
            <p:spPr>
              <a:xfrm>
                <a:off x="549407" y="2152236"/>
                <a:ext cx="182043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Psychographic</a:t>
                </a:r>
                <a:endParaRPr lang="en-US" altLang="zh-CN" sz="1400" b="1" dirty="0"/>
              </a:p>
            </p:txBody>
          </p:sp>
          <p:sp>
            <p:nvSpPr>
              <p:cNvPr id="131" name="圆角矩形 130"/>
              <p:cNvSpPr/>
              <p:nvPr/>
            </p:nvSpPr>
            <p:spPr>
              <a:xfrm>
                <a:off x="374577" y="2102303"/>
                <a:ext cx="2182426" cy="457200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5695877" y="2079674"/>
              <a:ext cx="2182426" cy="457200"/>
              <a:chOff x="5695877" y="2079674"/>
              <a:chExt cx="2182426" cy="457200"/>
            </a:xfrm>
          </p:grpSpPr>
          <p:sp>
            <p:nvSpPr>
              <p:cNvPr id="128" name="矩形 127"/>
              <p:cNvSpPr/>
              <p:nvPr/>
            </p:nvSpPr>
            <p:spPr>
              <a:xfrm>
                <a:off x="6016790" y="2108219"/>
                <a:ext cx="1540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Geographic</a:t>
                </a:r>
                <a:endParaRPr lang="en-US" altLang="zh-CN" sz="1400" b="1" dirty="0"/>
              </a:p>
            </p:txBody>
          </p:sp>
          <p:sp>
            <p:nvSpPr>
              <p:cNvPr id="129" name="圆角矩形 128"/>
              <p:cNvSpPr/>
              <p:nvPr/>
            </p:nvSpPr>
            <p:spPr>
              <a:xfrm>
                <a:off x="5695877" y="2079674"/>
                <a:ext cx="2182426" cy="457200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69777" y="4241587"/>
              <a:ext cx="2182426" cy="457200"/>
              <a:chOff x="69777" y="4241587"/>
              <a:chExt cx="2182426" cy="457200"/>
            </a:xfrm>
          </p:grpSpPr>
          <p:sp>
            <p:nvSpPr>
              <p:cNvPr id="126" name="矩形 125"/>
              <p:cNvSpPr/>
              <p:nvPr/>
            </p:nvSpPr>
            <p:spPr>
              <a:xfrm>
                <a:off x="333743" y="4270132"/>
                <a:ext cx="165449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Behavioral</a:t>
                </a:r>
                <a:endParaRPr lang="en-US" altLang="zh-CN" sz="1400" b="1" dirty="0"/>
              </a:p>
            </p:txBody>
          </p:sp>
          <p:sp>
            <p:nvSpPr>
              <p:cNvPr id="127" name="圆角矩形 126"/>
              <p:cNvSpPr/>
              <p:nvPr/>
            </p:nvSpPr>
            <p:spPr>
              <a:xfrm>
                <a:off x="69777" y="4241587"/>
                <a:ext cx="2182426" cy="457200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02" name="组合 101"/>
            <p:cNvGrpSpPr/>
            <p:nvPr/>
          </p:nvGrpSpPr>
          <p:grpSpPr>
            <a:xfrm>
              <a:off x="1985927" y="5842073"/>
              <a:ext cx="2182426" cy="457200"/>
              <a:chOff x="3126195" y="5842073"/>
              <a:chExt cx="2182426" cy="457200"/>
            </a:xfrm>
          </p:grpSpPr>
          <p:sp>
            <p:nvSpPr>
              <p:cNvPr id="124" name="矩形 123"/>
              <p:cNvSpPr/>
              <p:nvPr/>
            </p:nvSpPr>
            <p:spPr>
              <a:xfrm>
                <a:off x="3390161" y="5870618"/>
                <a:ext cx="165449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Demographic</a:t>
                </a:r>
                <a:endParaRPr lang="en-US" altLang="zh-CN" sz="1400" b="1" dirty="0"/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3126195" y="5842073"/>
                <a:ext cx="2182426" cy="457200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6110695" y="3971908"/>
              <a:ext cx="2182426" cy="457200"/>
              <a:chOff x="6110695" y="4241587"/>
              <a:chExt cx="2182426" cy="457200"/>
            </a:xfrm>
          </p:grpSpPr>
          <p:sp>
            <p:nvSpPr>
              <p:cNvPr id="122" name="圆角矩形 121"/>
              <p:cNvSpPr/>
              <p:nvPr/>
            </p:nvSpPr>
            <p:spPr>
              <a:xfrm>
                <a:off x="6110695" y="4241587"/>
                <a:ext cx="2182426" cy="457200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6473990" y="4279919"/>
                <a:ext cx="1540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b="1" dirty="0"/>
                  <a:t>Other types</a:t>
                </a:r>
              </a:p>
            </p:txBody>
          </p:sp>
        </p:grpSp>
        <p:grpSp>
          <p:nvGrpSpPr>
            <p:cNvPr id="104" name="组合 103"/>
            <p:cNvGrpSpPr/>
            <p:nvPr/>
          </p:nvGrpSpPr>
          <p:grpSpPr>
            <a:xfrm>
              <a:off x="4590419" y="4492382"/>
              <a:ext cx="4363081" cy="1958123"/>
              <a:chOff x="4780919" y="4492382"/>
              <a:chExt cx="4363081" cy="1958123"/>
            </a:xfrm>
          </p:grpSpPr>
          <p:grpSp>
            <p:nvGrpSpPr>
              <p:cNvPr id="105" name="组合 104"/>
              <p:cNvGrpSpPr/>
              <p:nvPr/>
            </p:nvGrpSpPr>
            <p:grpSpPr>
              <a:xfrm>
                <a:off x="7482851" y="6097673"/>
                <a:ext cx="1661149" cy="352832"/>
                <a:chOff x="9267368" y="6311687"/>
                <a:chExt cx="1661149" cy="352832"/>
              </a:xfrm>
            </p:grpSpPr>
            <p:sp>
              <p:nvSpPr>
                <p:cNvPr id="120" name="圆角矩形 119"/>
                <p:cNvSpPr/>
                <p:nvPr/>
              </p:nvSpPr>
              <p:spPr>
                <a:xfrm>
                  <a:off x="9267368" y="6311687"/>
                  <a:ext cx="1661149" cy="346109"/>
                </a:xfrm>
                <a:prstGeom prst="roundRect">
                  <a:avLst>
                    <a:gd name="adj" fmla="val 47223"/>
                  </a:avLst>
                </a:prstGeom>
                <a:noFill/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/>
                  <a:endParaRPr lang="zh-CN" altLang="en-US" sz="11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矩形 120"/>
                <p:cNvSpPr/>
                <p:nvPr/>
              </p:nvSpPr>
              <p:spPr>
                <a:xfrm>
                  <a:off x="9327642" y="6330853"/>
                  <a:ext cx="1540600" cy="3336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CN" sz="1100" b="1" dirty="0"/>
                    <a:t>Cultural</a:t>
                  </a:r>
                </a:p>
              </p:txBody>
            </p:sp>
          </p:grpSp>
          <p:grpSp>
            <p:nvGrpSpPr>
              <p:cNvPr id="106" name="组合 105"/>
              <p:cNvGrpSpPr/>
              <p:nvPr/>
            </p:nvGrpSpPr>
            <p:grpSpPr>
              <a:xfrm>
                <a:off x="7304175" y="4492382"/>
                <a:ext cx="1661149" cy="352832"/>
                <a:chOff x="9267368" y="6311687"/>
                <a:chExt cx="1661149" cy="352832"/>
              </a:xfrm>
            </p:grpSpPr>
            <p:sp>
              <p:nvSpPr>
                <p:cNvPr id="118" name="圆角矩形 117"/>
                <p:cNvSpPr/>
                <p:nvPr/>
              </p:nvSpPr>
              <p:spPr>
                <a:xfrm>
                  <a:off x="9267368" y="6311687"/>
                  <a:ext cx="1661149" cy="346109"/>
                </a:xfrm>
                <a:prstGeom prst="roundRect">
                  <a:avLst>
                    <a:gd name="adj" fmla="val 47223"/>
                  </a:avLst>
                </a:prstGeom>
                <a:noFill/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/>
                  <a:endParaRPr lang="zh-CN" altLang="en-US" sz="1400" b="1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矩形 118"/>
                <p:cNvSpPr/>
                <p:nvPr/>
              </p:nvSpPr>
              <p:spPr>
                <a:xfrm>
                  <a:off x="9327642" y="6330853"/>
                  <a:ext cx="1540600" cy="3336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CN" sz="1100" b="1" dirty="0"/>
                    <a:t>Generational</a:t>
                  </a:r>
                </a:p>
              </p:txBody>
            </p:sp>
          </p:grpSp>
          <p:grpSp>
            <p:nvGrpSpPr>
              <p:cNvPr id="107" name="组合 106"/>
              <p:cNvGrpSpPr/>
              <p:nvPr/>
            </p:nvGrpSpPr>
            <p:grpSpPr>
              <a:xfrm>
                <a:off x="6463396" y="4877920"/>
                <a:ext cx="1464603" cy="1464603"/>
                <a:chOff x="5953543" y="4766004"/>
                <a:chExt cx="1603847" cy="1603847"/>
              </a:xfrm>
            </p:grpSpPr>
            <p:grpSp>
              <p:nvGrpSpPr>
                <p:cNvPr id="111" name="组合 110"/>
                <p:cNvGrpSpPr/>
                <p:nvPr/>
              </p:nvGrpSpPr>
              <p:grpSpPr>
                <a:xfrm>
                  <a:off x="5953543" y="4766004"/>
                  <a:ext cx="1603847" cy="1603847"/>
                  <a:chOff x="10099675" y="-466725"/>
                  <a:chExt cx="3548063" cy="3548063"/>
                </a:xfrm>
              </p:grpSpPr>
              <p:sp>
                <p:nvSpPr>
                  <p:cNvPr id="115" name="Freeform 7"/>
                  <p:cNvSpPr>
                    <a:spLocks/>
                  </p:cNvSpPr>
                  <p:nvPr/>
                </p:nvSpPr>
                <p:spPr bwMode="auto">
                  <a:xfrm>
                    <a:off x="11755438" y="-466725"/>
                    <a:ext cx="1892300" cy="2484439"/>
                  </a:xfrm>
                  <a:custGeom>
                    <a:avLst/>
                    <a:gdLst>
                      <a:gd name="T0" fmla="*/ 0 w 9934"/>
                      <a:gd name="T1" fmla="*/ 8697 h 13046"/>
                      <a:gd name="T2" fmla="*/ 7532 w 9934"/>
                      <a:gd name="T3" fmla="*/ 13046 h 13046"/>
                      <a:gd name="T4" fmla="*/ 4349 w 9934"/>
                      <a:gd name="T5" fmla="*/ 1165 h 13046"/>
                      <a:gd name="T6" fmla="*/ 0 w 9934"/>
                      <a:gd name="T7" fmla="*/ 0 h 13046"/>
                      <a:gd name="T8" fmla="*/ 0 w 9934"/>
                      <a:gd name="T9" fmla="*/ 8697 h 130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934" h="13046">
                        <a:moveTo>
                          <a:pt x="0" y="8697"/>
                        </a:moveTo>
                        <a:lnTo>
                          <a:pt x="7532" y="13046"/>
                        </a:lnTo>
                        <a:cubicBezTo>
                          <a:pt x="9934" y="8886"/>
                          <a:pt x="8509" y="3567"/>
                          <a:pt x="4349" y="1165"/>
                        </a:cubicBezTo>
                        <a:cubicBezTo>
                          <a:pt x="3027" y="402"/>
                          <a:pt x="1527" y="0"/>
                          <a:pt x="0" y="0"/>
                        </a:cubicBezTo>
                        <a:lnTo>
                          <a:pt x="0" y="8697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6" name="Freeform 8"/>
                  <p:cNvSpPr>
                    <a:spLocks/>
                  </p:cNvSpPr>
                  <p:nvPr/>
                </p:nvSpPr>
                <p:spPr bwMode="auto">
                  <a:xfrm>
                    <a:off x="10321925" y="1190625"/>
                    <a:ext cx="2868612" cy="1890713"/>
                  </a:xfrm>
                  <a:custGeom>
                    <a:avLst/>
                    <a:gdLst>
                      <a:gd name="T0" fmla="*/ 7532 w 15064"/>
                      <a:gd name="T1" fmla="*/ 0 h 9934"/>
                      <a:gd name="T2" fmla="*/ 0 w 15064"/>
                      <a:gd name="T3" fmla="*/ 4349 h 9934"/>
                      <a:gd name="T4" fmla="*/ 11881 w 15064"/>
                      <a:gd name="T5" fmla="*/ 7532 h 9934"/>
                      <a:gd name="T6" fmla="*/ 15064 w 15064"/>
                      <a:gd name="T7" fmla="*/ 4349 h 9934"/>
                      <a:gd name="T8" fmla="*/ 7532 w 15064"/>
                      <a:gd name="T9" fmla="*/ 0 h 99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064" h="9934">
                        <a:moveTo>
                          <a:pt x="7532" y="0"/>
                        </a:moveTo>
                        <a:lnTo>
                          <a:pt x="0" y="4349"/>
                        </a:lnTo>
                        <a:cubicBezTo>
                          <a:pt x="2402" y="8509"/>
                          <a:pt x="7721" y="9934"/>
                          <a:pt x="11881" y="7532"/>
                        </a:cubicBezTo>
                        <a:cubicBezTo>
                          <a:pt x="13203" y="6769"/>
                          <a:pt x="14301" y="5671"/>
                          <a:pt x="15064" y="4349"/>
                        </a:cubicBezTo>
                        <a:lnTo>
                          <a:pt x="7532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7" name="Freeform 9"/>
                  <p:cNvSpPr>
                    <a:spLocks/>
                  </p:cNvSpPr>
                  <p:nvPr/>
                </p:nvSpPr>
                <p:spPr bwMode="auto">
                  <a:xfrm>
                    <a:off x="10099675" y="-466725"/>
                    <a:ext cx="1655762" cy="2484438"/>
                  </a:xfrm>
                  <a:custGeom>
                    <a:avLst/>
                    <a:gdLst>
                      <a:gd name="T0" fmla="*/ 17394 w 17394"/>
                      <a:gd name="T1" fmla="*/ 17394 h 26091"/>
                      <a:gd name="T2" fmla="*/ 17394 w 17394"/>
                      <a:gd name="T3" fmla="*/ 0 h 26091"/>
                      <a:gd name="T4" fmla="*/ 0 w 17394"/>
                      <a:gd name="T5" fmla="*/ 17394 h 26091"/>
                      <a:gd name="T6" fmla="*/ 2330 w 17394"/>
                      <a:gd name="T7" fmla="*/ 26091 h 26091"/>
                      <a:gd name="T8" fmla="*/ 17394 w 17394"/>
                      <a:gd name="T9" fmla="*/ 17394 h 260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394" h="26091">
                        <a:moveTo>
                          <a:pt x="17394" y="17394"/>
                        </a:moveTo>
                        <a:lnTo>
                          <a:pt x="17394" y="0"/>
                        </a:lnTo>
                        <a:cubicBezTo>
                          <a:pt x="7787" y="0"/>
                          <a:pt x="0" y="7788"/>
                          <a:pt x="0" y="17394"/>
                        </a:cubicBezTo>
                        <a:cubicBezTo>
                          <a:pt x="0" y="20447"/>
                          <a:pt x="803" y="23447"/>
                          <a:pt x="2330" y="26091"/>
                        </a:cubicBezTo>
                        <a:lnTo>
                          <a:pt x="17394" y="1739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4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pic>
              <p:nvPicPr>
                <p:cNvPr id="112" name="Picture 2" descr="Lead-Generation Icon 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67208" y="5059137"/>
                  <a:ext cx="524978" cy="5532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3" name="Freeform 188"/>
                <p:cNvSpPr>
                  <a:spLocks noChangeArrowheads="1"/>
                </p:cNvSpPr>
                <p:nvPr/>
              </p:nvSpPr>
              <p:spPr bwMode="auto">
                <a:xfrm>
                  <a:off x="6473990" y="5755985"/>
                  <a:ext cx="393218" cy="403522"/>
                </a:xfrm>
                <a:custGeom>
                  <a:avLst/>
                  <a:gdLst>
                    <a:gd name="T0" fmla="*/ 250 w 604"/>
                    <a:gd name="T1" fmla="*/ 251 h 619"/>
                    <a:gd name="T2" fmla="*/ 250 w 604"/>
                    <a:gd name="T3" fmla="*/ 251 h 619"/>
                    <a:gd name="T4" fmla="*/ 279 w 604"/>
                    <a:gd name="T5" fmla="*/ 221 h 619"/>
                    <a:gd name="T6" fmla="*/ 250 w 604"/>
                    <a:gd name="T7" fmla="*/ 192 h 619"/>
                    <a:gd name="T8" fmla="*/ 220 w 604"/>
                    <a:gd name="T9" fmla="*/ 221 h 619"/>
                    <a:gd name="T10" fmla="*/ 250 w 604"/>
                    <a:gd name="T11" fmla="*/ 251 h 619"/>
                    <a:gd name="T12" fmla="*/ 132 w 604"/>
                    <a:gd name="T13" fmla="*/ 251 h 619"/>
                    <a:gd name="T14" fmla="*/ 132 w 604"/>
                    <a:gd name="T15" fmla="*/ 251 h 619"/>
                    <a:gd name="T16" fmla="*/ 162 w 604"/>
                    <a:gd name="T17" fmla="*/ 221 h 619"/>
                    <a:gd name="T18" fmla="*/ 132 w 604"/>
                    <a:gd name="T19" fmla="*/ 192 h 619"/>
                    <a:gd name="T20" fmla="*/ 103 w 604"/>
                    <a:gd name="T21" fmla="*/ 221 h 619"/>
                    <a:gd name="T22" fmla="*/ 132 w 604"/>
                    <a:gd name="T23" fmla="*/ 251 h 619"/>
                    <a:gd name="T24" fmla="*/ 367 w 604"/>
                    <a:gd name="T25" fmla="*/ 251 h 619"/>
                    <a:gd name="T26" fmla="*/ 367 w 604"/>
                    <a:gd name="T27" fmla="*/ 251 h 619"/>
                    <a:gd name="T28" fmla="*/ 397 w 604"/>
                    <a:gd name="T29" fmla="*/ 221 h 619"/>
                    <a:gd name="T30" fmla="*/ 367 w 604"/>
                    <a:gd name="T31" fmla="*/ 192 h 619"/>
                    <a:gd name="T32" fmla="*/ 338 w 604"/>
                    <a:gd name="T33" fmla="*/ 221 h 619"/>
                    <a:gd name="T34" fmla="*/ 367 w 604"/>
                    <a:gd name="T35" fmla="*/ 251 h 619"/>
                    <a:gd name="T36" fmla="*/ 530 w 604"/>
                    <a:gd name="T37" fmla="*/ 177 h 619"/>
                    <a:gd name="T38" fmla="*/ 530 w 604"/>
                    <a:gd name="T39" fmla="*/ 177 h 619"/>
                    <a:gd name="T40" fmla="*/ 530 w 604"/>
                    <a:gd name="T41" fmla="*/ 192 h 619"/>
                    <a:gd name="T42" fmla="*/ 530 w 604"/>
                    <a:gd name="T43" fmla="*/ 221 h 619"/>
                    <a:gd name="T44" fmla="*/ 574 w 604"/>
                    <a:gd name="T45" fmla="*/ 339 h 619"/>
                    <a:gd name="T46" fmla="*/ 471 w 604"/>
                    <a:gd name="T47" fmla="*/ 501 h 619"/>
                    <a:gd name="T48" fmla="*/ 471 w 604"/>
                    <a:gd name="T49" fmla="*/ 560 h 619"/>
                    <a:gd name="T50" fmla="*/ 397 w 604"/>
                    <a:gd name="T51" fmla="*/ 516 h 619"/>
                    <a:gd name="T52" fmla="*/ 353 w 604"/>
                    <a:gd name="T53" fmla="*/ 530 h 619"/>
                    <a:gd name="T54" fmla="*/ 235 w 604"/>
                    <a:gd name="T55" fmla="*/ 486 h 619"/>
                    <a:gd name="T56" fmla="*/ 206 w 604"/>
                    <a:gd name="T57" fmla="*/ 486 h 619"/>
                    <a:gd name="T58" fmla="*/ 176 w 604"/>
                    <a:gd name="T59" fmla="*/ 486 h 619"/>
                    <a:gd name="T60" fmla="*/ 353 w 604"/>
                    <a:gd name="T61" fmla="*/ 560 h 619"/>
                    <a:gd name="T62" fmla="*/ 397 w 604"/>
                    <a:gd name="T63" fmla="*/ 560 h 619"/>
                    <a:gd name="T64" fmla="*/ 515 w 604"/>
                    <a:gd name="T65" fmla="*/ 618 h 619"/>
                    <a:gd name="T66" fmla="*/ 515 w 604"/>
                    <a:gd name="T67" fmla="*/ 516 h 619"/>
                    <a:gd name="T68" fmla="*/ 603 w 604"/>
                    <a:gd name="T69" fmla="*/ 339 h 619"/>
                    <a:gd name="T70" fmla="*/ 530 w 604"/>
                    <a:gd name="T71" fmla="*/ 177 h 619"/>
                    <a:gd name="T72" fmla="*/ 191 w 604"/>
                    <a:gd name="T73" fmla="*/ 442 h 619"/>
                    <a:gd name="T74" fmla="*/ 191 w 604"/>
                    <a:gd name="T75" fmla="*/ 442 h 619"/>
                    <a:gd name="T76" fmla="*/ 250 w 604"/>
                    <a:gd name="T77" fmla="*/ 442 h 619"/>
                    <a:gd name="T78" fmla="*/ 485 w 604"/>
                    <a:gd name="T79" fmla="*/ 221 h 619"/>
                    <a:gd name="T80" fmla="*/ 250 w 604"/>
                    <a:gd name="T81" fmla="*/ 0 h 619"/>
                    <a:gd name="T82" fmla="*/ 0 w 604"/>
                    <a:gd name="T83" fmla="*/ 221 h 619"/>
                    <a:gd name="T84" fmla="*/ 73 w 604"/>
                    <a:gd name="T85" fmla="*/ 398 h 619"/>
                    <a:gd name="T86" fmla="*/ 73 w 604"/>
                    <a:gd name="T87" fmla="*/ 501 h 619"/>
                    <a:gd name="T88" fmla="*/ 191 w 604"/>
                    <a:gd name="T89" fmla="*/ 442 h 619"/>
                    <a:gd name="T90" fmla="*/ 44 w 604"/>
                    <a:gd name="T91" fmla="*/ 221 h 619"/>
                    <a:gd name="T92" fmla="*/ 44 w 604"/>
                    <a:gd name="T93" fmla="*/ 221 h 619"/>
                    <a:gd name="T94" fmla="*/ 250 w 604"/>
                    <a:gd name="T95" fmla="*/ 30 h 619"/>
                    <a:gd name="T96" fmla="*/ 456 w 604"/>
                    <a:gd name="T97" fmla="*/ 221 h 619"/>
                    <a:gd name="T98" fmla="*/ 250 w 604"/>
                    <a:gd name="T99" fmla="*/ 413 h 619"/>
                    <a:gd name="T100" fmla="*/ 191 w 604"/>
                    <a:gd name="T101" fmla="*/ 398 h 619"/>
                    <a:gd name="T102" fmla="*/ 117 w 604"/>
                    <a:gd name="T103" fmla="*/ 442 h 619"/>
                    <a:gd name="T104" fmla="*/ 117 w 604"/>
                    <a:gd name="T105" fmla="*/ 383 h 619"/>
                    <a:gd name="T106" fmla="*/ 44 w 604"/>
                    <a:gd name="T107" fmla="*/ 221 h 6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04" h="619">
                      <a:moveTo>
                        <a:pt x="250" y="251"/>
                      </a:moveTo>
                      <a:lnTo>
                        <a:pt x="250" y="251"/>
                      </a:lnTo>
                      <a:cubicBezTo>
                        <a:pt x="265" y="251"/>
                        <a:pt x="279" y="236"/>
                        <a:pt x="279" y="221"/>
                      </a:cubicBezTo>
                      <a:cubicBezTo>
                        <a:pt x="279" y="206"/>
                        <a:pt x="265" y="192"/>
                        <a:pt x="250" y="192"/>
                      </a:cubicBezTo>
                      <a:cubicBezTo>
                        <a:pt x="235" y="192"/>
                        <a:pt x="220" y="206"/>
                        <a:pt x="220" y="221"/>
                      </a:cubicBezTo>
                      <a:cubicBezTo>
                        <a:pt x="220" y="236"/>
                        <a:pt x="235" y="251"/>
                        <a:pt x="250" y="251"/>
                      </a:cubicBezTo>
                      <a:close/>
                      <a:moveTo>
                        <a:pt x="132" y="251"/>
                      </a:moveTo>
                      <a:lnTo>
                        <a:pt x="132" y="251"/>
                      </a:lnTo>
                      <a:cubicBezTo>
                        <a:pt x="147" y="251"/>
                        <a:pt x="162" y="236"/>
                        <a:pt x="162" y="221"/>
                      </a:cubicBezTo>
                      <a:cubicBezTo>
                        <a:pt x="162" y="206"/>
                        <a:pt x="147" y="192"/>
                        <a:pt x="132" y="192"/>
                      </a:cubicBezTo>
                      <a:cubicBezTo>
                        <a:pt x="117" y="192"/>
                        <a:pt x="103" y="206"/>
                        <a:pt x="103" y="221"/>
                      </a:cubicBezTo>
                      <a:cubicBezTo>
                        <a:pt x="103" y="236"/>
                        <a:pt x="117" y="251"/>
                        <a:pt x="132" y="251"/>
                      </a:cubicBezTo>
                      <a:close/>
                      <a:moveTo>
                        <a:pt x="367" y="251"/>
                      </a:moveTo>
                      <a:lnTo>
                        <a:pt x="367" y="251"/>
                      </a:lnTo>
                      <a:cubicBezTo>
                        <a:pt x="383" y="251"/>
                        <a:pt x="397" y="236"/>
                        <a:pt x="397" y="221"/>
                      </a:cubicBezTo>
                      <a:cubicBezTo>
                        <a:pt x="397" y="206"/>
                        <a:pt x="383" y="192"/>
                        <a:pt x="367" y="192"/>
                      </a:cubicBezTo>
                      <a:cubicBezTo>
                        <a:pt x="353" y="192"/>
                        <a:pt x="338" y="206"/>
                        <a:pt x="338" y="221"/>
                      </a:cubicBezTo>
                      <a:cubicBezTo>
                        <a:pt x="338" y="236"/>
                        <a:pt x="353" y="251"/>
                        <a:pt x="367" y="251"/>
                      </a:cubicBezTo>
                      <a:close/>
                      <a:moveTo>
                        <a:pt x="530" y="177"/>
                      </a:moveTo>
                      <a:lnTo>
                        <a:pt x="530" y="177"/>
                      </a:lnTo>
                      <a:lnTo>
                        <a:pt x="530" y="192"/>
                      </a:lnTo>
                      <a:cubicBezTo>
                        <a:pt x="530" y="206"/>
                        <a:pt x="530" y="221"/>
                        <a:pt x="530" y="221"/>
                      </a:cubicBezTo>
                      <a:cubicBezTo>
                        <a:pt x="559" y="265"/>
                        <a:pt x="574" y="295"/>
                        <a:pt x="574" y="339"/>
                      </a:cubicBezTo>
                      <a:cubicBezTo>
                        <a:pt x="574" y="398"/>
                        <a:pt x="530" y="457"/>
                        <a:pt x="471" y="501"/>
                      </a:cubicBezTo>
                      <a:cubicBezTo>
                        <a:pt x="471" y="560"/>
                        <a:pt x="471" y="560"/>
                        <a:pt x="471" y="560"/>
                      </a:cubicBezTo>
                      <a:cubicBezTo>
                        <a:pt x="397" y="516"/>
                        <a:pt x="397" y="516"/>
                        <a:pt x="397" y="516"/>
                      </a:cubicBezTo>
                      <a:cubicBezTo>
                        <a:pt x="383" y="530"/>
                        <a:pt x="367" y="530"/>
                        <a:pt x="353" y="530"/>
                      </a:cubicBezTo>
                      <a:cubicBezTo>
                        <a:pt x="309" y="530"/>
                        <a:pt x="279" y="516"/>
                        <a:pt x="235" y="486"/>
                      </a:cubicBezTo>
                      <a:cubicBezTo>
                        <a:pt x="220" y="486"/>
                        <a:pt x="220" y="486"/>
                        <a:pt x="206" y="486"/>
                      </a:cubicBezTo>
                      <a:cubicBezTo>
                        <a:pt x="191" y="486"/>
                        <a:pt x="191" y="486"/>
                        <a:pt x="176" y="486"/>
                      </a:cubicBezTo>
                      <a:cubicBezTo>
                        <a:pt x="235" y="530"/>
                        <a:pt x="279" y="560"/>
                        <a:pt x="353" y="560"/>
                      </a:cubicBezTo>
                      <a:cubicBezTo>
                        <a:pt x="367" y="560"/>
                        <a:pt x="383" y="560"/>
                        <a:pt x="397" y="560"/>
                      </a:cubicBezTo>
                      <a:cubicBezTo>
                        <a:pt x="515" y="618"/>
                        <a:pt x="515" y="618"/>
                        <a:pt x="515" y="618"/>
                      </a:cubicBezTo>
                      <a:cubicBezTo>
                        <a:pt x="515" y="516"/>
                        <a:pt x="515" y="516"/>
                        <a:pt x="515" y="516"/>
                      </a:cubicBezTo>
                      <a:cubicBezTo>
                        <a:pt x="574" y="471"/>
                        <a:pt x="603" y="413"/>
                        <a:pt x="603" y="339"/>
                      </a:cubicBezTo>
                      <a:cubicBezTo>
                        <a:pt x="603" y="280"/>
                        <a:pt x="574" y="221"/>
                        <a:pt x="530" y="177"/>
                      </a:cubicBezTo>
                      <a:close/>
                      <a:moveTo>
                        <a:pt x="191" y="442"/>
                      </a:moveTo>
                      <a:lnTo>
                        <a:pt x="191" y="442"/>
                      </a:lnTo>
                      <a:cubicBezTo>
                        <a:pt x="206" y="442"/>
                        <a:pt x="235" y="442"/>
                        <a:pt x="250" y="442"/>
                      </a:cubicBezTo>
                      <a:cubicBezTo>
                        <a:pt x="397" y="442"/>
                        <a:pt x="485" y="339"/>
                        <a:pt x="485" y="221"/>
                      </a:cubicBezTo>
                      <a:cubicBezTo>
                        <a:pt x="485" y="88"/>
                        <a:pt x="367" y="0"/>
                        <a:pt x="250" y="0"/>
                      </a:cubicBezTo>
                      <a:cubicBezTo>
                        <a:pt x="117" y="0"/>
                        <a:pt x="0" y="88"/>
                        <a:pt x="0" y="221"/>
                      </a:cubicBezTo>
                      <a:cubicBezTo>
                        <a:pt x="0" y="295"/>
                        <a:pt x="29" y="354"/>
                        <a:pt x="73" y="398"/>
                      </a:cubicBezTo>
                      <a:cubicBezTo>
                        <a:pt x="73" y="501"/>
                        <a:pt x="73" y="501"/>
                        <a:pt x="73" y="501"/>
                      </a:cubicBezTo>
                      <a:lnTo>
                        <a:pt x="191" y="442"/>
                      </a:lnTo>
                      <a:close/>
                      <a:moveTo>
                        <a:pt x="44" y="221"/>
                      </a:moveTo>
                      <a:lnTo>
                        <a:pt x="44" y="221"/>
                      </a:lnTo>
                      <a:cubicBezTo>
                        <a:pt x="44" y="118"/>
                        <a:pt x="132" y="30"/>
                        <a:pt x="250" y="30"/>
                      </a:cubicBezTo>
                      <a:cubicBezTo>
                        <a:pt x="353" y="30"/>
                        <a:pt x="456" y="118"/>
                        <a:pt x="456" y="221"/>
                      </a:cubicBezTo>
                      <a:cubicBezTo>
                        <a:pt x="456" y="324"/>
                        <a:pt x="367" y="413"/>
                        <a:pt x="250" y="413"/>
                      </a:cubicBezTo>
                      <a:cubicBezTo>
                        <a:pt x="235" y="413"/>
                        <a:pt x="206" y="413"/>
                        <a:pt x="191" y="398"/>
                      </a:cubicBezTo>
                      <a:cubicBezTo>
                        <a:pt x="117" y="442"/>
                        <a:pt x="117" y="442"/>
                        <a:pt x="117" y="442"/>
                      </a:cubicBezTo>
                      <a:cubicBezTo>
                        <a:pt x="117" y="383"/>
                        <a:pt x="117" y="383"/>
                        <a:pt x="117" y="383"/>
                      </a:cubicBezTo>
                      <a:cubicBezTo>
                        <a:pt x="73" y="339"/>
                        <a:pt x="44" y="280"/>
                        <a:pt x="44" y="2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/>
              </p:spPr>
              <p:txBody>
                <a:bodyPr wrap="none" lIns="91431" tIns="45716" rIns="91431" bIns="45716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+mn-lt"/>
                    <a:ea typeface="+mn-ea"/>
                  </a:endParaRPr>
                </a:p>
              </p:txBody>
            </p:sp>
            <p:sp>
              <p:nvSpPr>
                <p:cNvPr id="114" name="Freeform 87"/>
                <p:cNvSpPr>
                  <a:spLocks noEditPoints="1"/>
                </p:cNvSpPr>
                <p:nvPr/>
              </p:nvSpPr>
              <p:spPr bwMode="auto">
                <a:xfrm>
                  <a:off x="6188240" y="5144861"/>
                  <a:ext cx="357122" cy="362533"/>
                </a:xfrm>
                <a:custGeom>
                  <a:avLst/>
                  <a:gdLst>
                    <a:gd name="T0" fmla="*/ 2147483646 w 61"/>
                    <a:gd name="T1" fmla="*/ 2147483646 h 62"/>
                    <a:gd name="T2" fmla="*/ 0 w 61"/>
                    <a:gd name="T3" fmla="*/ 2147483646 h 62"/>
                    <a:gd name="T4" fmla="*/ 2147483646 w 61"/>
                    <a:gd name="T5" fmla="*/ 0 h 62"/>
                    <a:gd name="T6" fmla="*/ 2147483646 w 61"/>
                    <a:gd name="T7" fmla="*/ 2147483646 h 62"/>
                    <a:gd name="T8" fmla="*/ 2147483646 w 61"/>
                    <a:gd name="T9" fmla="*/ 2147483646 h 62"/>
                    <a:gd name="T10" fmla="*/ 2147483646 w 61"/>
                    <a:gd name="T11" fmla="*/ 2147483646 h 62"/>
                    <a:gd name="T12" fmla="*/ 2147483646 w 61"/>
                    <a:gd name="T13" fmla="*/ 2147483646 h 62"/>
                    <a:gd name="T14" fmla="*/ 2147483646 w 61"/>
                    <a:gd name="T15" fmla="*/ 2147483646 h 62"/>
                    <a:gd name="T16" fmla="*/ 2147483646 w 61"/>
                    <a:gd name="T17" fmla="*/ 2147483646 h 62"/>
                    <a:gd name="T18" fmla="*/ 2147483646 w 61"/>
                    <a:gd name="T19" fmla="*/ 2147483646 h 62"/>
                    <a:gd name="T20" fmla="*/ 2147483646 w 61"/>
                    <a:gd name="T21" fmla="*/ 2147483646 h 62"/>
                    <a:gd name="T22" fmla="*/ 2147483646 w 61"/>
                    <a:gd name="T23" fmla="*/ 2147483646 h 62"/>
                    <a:gd name="T24" fmla="*/ 2147483646 w 61"/>
                    <a:gd name="T25" fmla="*/ 2147483646 h 62"/>
                    <a:gd name="T26" fmla="*/ 2147483646 w 61"/>
                    <a:gd name="T27" fmla="*/ 2147483646 h 62"/>
                    <a:gd name="T28" fmla="*/ 2147483646 w 61"/>
                    <a:gd name="T29" fmla="*/ 2147483646 h 62"/>
                    <a:gd name="T30" fmla="*/ 2147483646 w 61"/>
                    <a:gd name="T31" fmla="*/ 2147483646 h 62"/>
                    <a:gd name="T32" fmla="*/ 2147483646 w 61"/>
                    <a:gd name="T33" fmla="*/ 2147483646 h 62"/>
                    <a:gd name="T34" fmla="*/ 2147483646 w 61"/>
                    <a:gd name="T35" fmla="*/ 2147483646 h 62"/>
                    <a:gd name="T36" fmla="*/ 2147483646 w 61"/>
                    <a:gd name="T37" fmla="*/ 2147483646 h 62"/>
                    <a:gd name="T38" fmla="*/ 2147483646 w 61"/>
                    <a:gd name="T39" fmla="*/ 2147483646 h 62"/>
                    <a:gd name="T40" fmla="*/ 2147483646 w 61"/>
                    <a:gd name="T41" fmla="*/ 2147483646 h 62"/>
                    <a:gd name="T42" fmla="*/ 2147483646 w 61"/>
                    <a:gd name="T43" fmla="*/ 2147483646 h 62"/>
                    <a:gd name="T44" fmla="*/ 2147483646 w 61"/>
                    <a:gd name="T45" fmla="*/ 2147483646 h 62"/>
                    <a:gd name="T46" fmla="*/ 2147483646 w 61"/>
                    <a:gd name="T47" fmla="*/ 2147483646 h 62"/>
                    <a:gd name="T48" fmla="*/ 2147483646 w 61"/>
                    <a:gd name="T49" fmla="*/ 2147483646 h 62"/>
                    <a:gd name="T50" fmla="*/ 2147483646 w 61"/>
                    <a:gd name="T51" fmla="*/ 2147483646 h 62"/>
                    <a:gd name="T52" fmla="*/ 2147483646 w 61"/>
                    <a:gd name="T53" fmla="*/ 2147483646 h 62"/>
                    <a:gd name="T54" fmla="*/ 2147483646 w 61"/>
                    <a:gd name="T55" fmla="*/ 2147483646 h 62"/>
                    <a:gd name="T56" fmla="*/ 2147483646 w 61"/>
                    <a:gd name="T57" fmla="*/ 2147483646 h 6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61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1" y="14"/>
                        <a:pt x="61" y="31"/>
                      </a:cubicBezTo>
                      <a:cubicBezTo>
                        <a:pt x="61" y="48"/>
                        <a:pt x="48" y="62"/>
                        <a:pt x="31" y="62"/>
                      </a:cubicBezTo>
                      <a:close/>
                      <a:moveTo>
                        <a:pt x="31" y="6"/>
                      </a:moveTo>
                      <a:cubicBezTo>
                        <a:pt x="16" y="6"/>
                        <a:pt x="5" y="17"/>
                        <a:pt x="5" y="31"/>
                      </a:cubicBezTo>
                      <a:cubicBezTo>
                        <a:pt x="5" y="45"/>
                        <a:pt x="16" y="57"/>
                        <a:pt x="31" y="57"/>
                      </a:cubicBezTo>
                      <a:cubicBezTo>
                        <a:pt x="45" y="57"/>
                        <a:pt x="56" y="45"/>
                        <a:pt x="56" y="31"/>
                      </a:cubicBezTo>
                      <a:cubicBezTo>
                        <a:pt x="56" y="17"/>
                        <a:pt x="45" y="6"/>
                        <a:pt x="31" y="6"/>
                      </a:cubicBezTo>
                      <a:close/>
                      <a:moveTo>
                        <a:pt x="20" y="26"/>
                      </a:moveTo>
                      <a:cubicBezTo>
                        <a:pt x="17" y="26"/>
                        <a:pt x="15" y="24"/>
                        <a:pt x="15" y="21"/>
                      </a:cubicBezTo>
                      <a:cubicBezTo>
                        <a:pt x="15" y="18"/>
                        <a:pt x="17" y="16"/>
                        <a:pt x="20" y="16"/>
                      </a:cubicBezTo>
                      <a:cubicBezTo>
                        <a:pt x="23" y="16"/>
                        <a:pt x="25" y="18"/>
                        <a:pt x="25" y="21"/>
                      </a:cubicBezTo>
                      <a:cubicBezTo>
                        <a:pt x="25" y="24"/>
                        <a:pt x="23" y="26"/>
                        <a:pt x="20" y="26"/>
                      </a:cubicBezTo>
                      <a:close/>
                      <a:moveTo>
                        <a:pt x="44" y="48"/>
                      </a:moveTo>
                      <a:cubicBezTo>
                        <a:pt x="42" y="48"/>
                        <a:pt x="41" y="48"/>
                        <a:pt x="40" y="46"/>
                      </a:cubicBezTo>
                      <a:cubicBezTo>
                        <a:pt x="39" y="42"/>
                        <a:pt x="35" y="39"/>
                        <a:pt x="31" y="39"/>
                      </a:cubicBezTo>
                      <a:cubicBezTo>
                        <a:pt x="26" y="39"/>
                        <a:pt x="22" y="42"/>
                        <a:pt x="21" y="46"/>
                      </a:cubicBezTo>
                      <a:cubicBezTo>
                        <a:pt x="20" y="48"/>
                        <a:pt x="19" y="48"/>
                        <a:pt x="18" y="48"/>
                      </a:cubicBezTo>
                      <a:cubicBezTo>
                        <a:pt x="16" y="47"/>
                        <a:pt x="15" y="46"/>
                        <a:pt x="16" y="45"/>
                      </a:cubicBezTo>
                      <a:cubicBezTo>
                        <a:pt x="18" y="38"/>
                        <a:pt x="24" y="34"/>
                        <a:pt x="31" y="34"/>
                      </a:cubicBezTo>
                      <a:cubicBezTo>
                        <a:pt x="37" y="34"/>
                        <a:pt x="43" y="38"/>
                        <a:pt x="45" y="45"/>
                      </a:cubicBezTo>
                      <a:cubicBezTo>
                        <a:pt x="46" y="46"/>
                        <a:pt x="45" y="47"/>
                        <a:pt x="44" y="48"/>
                      </a:cubicBezTo>
                      <a:close/>
                      <a:moveTo>
                        <a:pt x="41" y="26"/>
                      </a:moveTo>
                      <a:cubicBezTo>
                        <a:pt x="38" y="26"/>
                        <a:pt x="36" y="24"/>
                        <a:pt x="36" y="21"/>
                      </a:cubicBezTo>
                      <a:cubicBezTo>
                        <a:pt x="36" y="18"/>
                        <a:pt x="38" y="16"/>
                        <a:pt x="41" y="16"/>
                      </a:cubicBezTo>
                      <a:cubicBezTo>
                        <a:pt x="44" y="16"/>
                        <a:pt x="46" y="18"/>
                        <a:pt x="46" y="21"/>
                      </a:cubicBezTo>
                      <a:cubicBezTo>
                        <a:pt x="46" y="24"/>
                        <a:pt x="44" y="26"/>
                        <a:pt x="41" y="2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  <p:grpSp>
            <p:nvGrpSpPr>
              <p:cNvPr id="108" name="组合 107"/>
              <p:cNvGrpSpPr/>
              <p:nvPr/>
            </p:nvGrpSpPr>
            <p:grpSpPr>
              <a:xfrm>
                <a:off x="4780919" y="5669018"/>
                <a:ext cx="1661149" cy="352832"/>
                <a:chOff x="9267368" y="6311687"/>
                <a:chExt cx="1661149" cy="352832"/>
              </a:xfrm>
            </p:grpSpPr>
            <p:sp>
              <p:nvSpPr>
                <p:cNvPr id="109" name="圆角矩形 108"/>
                <p:cNvSpPr/>
                <p:nvPr/>
              </p:nvSpPr>
              <p:spPr>
                <a:xfrm>
                  <a:off x="9267368" y="6311687"/>
                  <a:ext cx="1661149" cy="346109"/>
                </a:xfrm>
                <a:prstGeom prst="roundRect">
                  <a:avLst>
                    <a:gd name="adj" fmla="val 47223"/>
                  </a:avLst>
                </a:prstGeom>
                <a:noFill/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/>
                  <a:endParaRPr lang="zh-CN" altLang="en-US" sz="1400" b="1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0" name="矩形 109"/>
                <p:cNvSpPr/>
                <p:nvPr/>
              </p:nvSpPr>
              <p:spPr>
                <a:xfrm>
                  <a:off x="9327642" y="6330853"/>
                  <a:ext cx="1540600" cy="3336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CN" sz="1100" b="1" dirty="0"/>
                    <a:t>Online customer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8199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Demographic </a:t>
            </a:r>
            <a:r>
              <a:rPr lang="en-US" altLang="zh-CN" dirty="0"/>
              <a:t>segmentation</a:t>
            </a:r>
            <a:endParaRPr lang="zh-CN" altLang="en-US" dirty="0"/>
          </a:p>
        </p:txBody>
      </p:sp>
      <p:grpSp>
        <p:nvGrpSpPr>
          <p:cNvPr id="96" name="组合 95"/>
          <p:cNvGrpSpPr/>
          <p:nvPr/>
        </p:nvGrpSpPr>
        <p:grpSpPr>
          <a:xfrm>
            <a:off x="1392263" y="1084411"/>
            <a:ext cx="7236568" cy="3948909"/>
            <a:chOff x="929142" y="1763238"/>
            <a:chExt cx="8356705" cy="4560154"/>
          </a:xfrm>
        </p:grpSpPr>
        <p:grpSp>
          <p:nvGrpSpPr>
            <p:cNvPr id="97" name="组合 96"/>
            <p:cNvGrpSpPr/>
            <p:nvPr/>
          </p:nvGrpSpPr>
          <p:grpSpPr>
            <a:xfrm>
              <a:off x="929142" y="1763238"/>
              <a:ext cx="2232248" cy="4203880"/>
              <a:chOff x="755576" y="1521644"/>
              <a:chExt cx="2232248" cy="4203880"/>
            </a:xfrm>
          </p:grpSpPr>
          <p:grpSp>
            <p:nvGrpSpPr>
              <p:cNvPr id="225" name="组合 224"/>
              <p:cNvGrpSpPr/>
              <p:nvPr/>
            </p:nvGrpSpPr>
            <p:grpSpPr>
              <a:xfrm>
                <a:off x="755576" y="1521644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38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9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26" name="组合 225"/>
              <p:cNvGrpSpPr/>
              <p:nvPr/>
            </p:nvGrpSpPr>
            <p:grpSpPr>
              <a:xfrm>
                <a:off x="755576" y="2441960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36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7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27" name="组合 226"/>
              <p:cNvGrpSpPr/>
              <p:nvPr/>
            </p:nvGrpSpPr>
            <p:grpSpPr>
              <a:xfrm>
                <a:off x="755576" y="3362276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34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5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28" name="组合 227"/>
              <p:cNvGrpSpPr/>
              <p:nvPr/>
            </p:nvGrpSpPr>
            <p:grpSpPr>
              <a:xfrm>
                <a:off x="755576" y="4282592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32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3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29" name="组合 228"/>
              <p:cNvGrpSpPr/>
              <p:nvPr/>
            </p:nvGrpSpPr>
            <p:grpSpPr>
              <a:xfrm>
                <a:off x="755576" y="5202908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30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1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98" name="组合 97"/>
            <p:cNvGrpSpPr/>
            <p:nvPr/>
          </p:nvGrpSpPr>
          <p:grpSpPr>
            <a:xfrm flipH="1">
              <a:off x="6018137" y="1763238"/>
              <a:ext cx="2232248" cy="4203880"/>
              <a:chOff x="755576" y="1521644"/>
              <a:chExt cx="2232248" cy="4203880"/>
            </a:xfrm>
          </p:grpSpPr>
          <p:grpSp>
            <p:nvGrpSpPr>
              <p:cNvPr id="210" name="组合 209"/>
              <p:cNvGrpSpPr/>
              <p:nvPr/>
            </p:nvGrpSpPr>
            <p:grpSpPr>
              <a:xfrm>
                <a:off x="755576" y="1521644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23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4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11" name="组合 210"/>
              <p:cNvGrpSpPr/>
              <p:nvPr/>
            </p:nvGrpSpPr>
            <p:grpSpPr>
              <a:xfrm>
                <a:off x="755576" y="2441960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21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2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12" name="组合 211"/>
              <p:cNvGrpSpPr/>
              <p:nvPr/>
            </p:nvGrpSpPr>
            <p:grpSpPr>
              <a:xfrm>
                <a:off x="755576" y="3362276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19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0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13" name="组合 212"/>
              <p:cNvGrpSpPr/>
              <p:nvPr/>
            </p:nvGrpSpPr>
            <p:grpSpPr>
              <a:xfrm>
                <a:off x="755576" y="4282592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17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8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14" name="组合 213"/>
              <p:cNvGrpSpPr/>
              <p:nvPr/>
            </p:nvGrpSpPr>
            <p:grpSpPr>
              <a:xfrm>
                <a:off x="755576" y="5202908"/>
                <a:ext cx="2232248" cy="522616"/>
                <a:chOff x="1187659" y="2042288"/>
                <a:chExt cx="2327479" cy="343150"/>
              </a:xfrm>
            </p:grpSpPr>
            <p:sp>
              <p:nvSpPr>
                <p:cNvPr id="215" name="Round Same Side Corner Rectangle 55"/>
                <p:cNvSpPr/>
                <p:nvPr/>
              </p:nvSpPr>
              <p:spPr>
                <a:xfrm rot="16200000" flipH="1">
                  <a:off x="1895103" y="1334844"/>
                  <a:ext cx="342762" cy="175764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6" name="Round Same Side Corner Rectangle 86"/>
                <p:cNvSpPr/>
                <p:nvPr/>
              </p:nvSpPr>
              <p:spPr>
                <a:xfrm rot="5400000" flipH="1">
                  <a:off x="3055635" y="1925934"/>
                  <a:ext cx="342762" cy="5762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bg-BG" sz="1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99" name="Freeform 157"/>
            <p:cNvSpPr>
              <a:spLocks noEditPoints="1"/>
            </p:cNvSpPr>
            <p:nvPr/>
          </p:nvSpPr>
          <p:spPr bwMode="auto">
            <a:xfrm>
              <a:off x="3890877" y="3066250"/>
              <a:ext cx="1406506" cy="1557622"/>
            </a:xfrm>
            <a:custGeom>
              <a:avLst/>
              <a:gdLst>
                <a:gd name="T0" fmla="*/ 2147483646 w 56"/>
                <a:gd name="T1" fmla="*/ 2147483646 h 62"/>
                <a:gd name="T2" fmla="*/ 2147483646 w 56"/>
                <a:gd name="T3" fmla="*/ 2147483646 h 62"/>
                <a:gd name="T4" fmla="*/ 0 w 56"/>
                <a:gd name="T5" fmla="*/ 2147483646 h 62"/>
                <a:gd name="T6" fmla="*/ 2147483646 w 56"/>
                <a:gd name="T7" fmla="*/ 2147483646 h 62"/>
                <a:gd name="T8" fmla="*/ 2147483646 w 56"/>
                <a:gd name="T9" fmla="*/ 2147483646 h 62"/>
                <a:gd name="T10" fmla="*/ 2147483646 w 56"/>
                <a:gd name="T11" fmla="*/ 2147483646 h 62"/>
                <a:gd name="T12" fmla="*/ 2147483646 w 56"/>
                <a:gd name="T13" fmla="*/ 2147483646 h 62"/>
                <a:gd name="T14" fmla="*/ 2147483646 w 56"/>
                <a:gd name="T15" fmla="*/ 2147483646 h 62"/>
                <a:gd name="T16" fmla="*/ 2147483646 w 56"/>
                <a:gd name="T17" fmla="*/ 2147483646 h 62"/>
                <a:gd name="T18" fmla="*/ 2147483646 w 56"/>
                <a:gd name="T19" fmla="*/ 2147483646 h 62"/>
                <a:gd name="T20" fmla="*/ 2147483646 w 56"/>
                <a:gd name="T21" fmla="*/ 0 h 62"/>
                <a:gd name="T22" fmla="*/ 2147483646 w 56"/>
                <a:gd name="T23" fmla="*/ 2147483646 h 62"/>
                <a:gd name="T24" fmla="*/ 2147483646 w 56"/>
                <a:gd name="T25" fmla="*/ 2147483646 h 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62">
                  <a:moveTo>
                    <a:pt x="46" y="62"/>
                  </a:moveTo>
                  <a:cubicBezTo>
                    <a:pt x="10" y="62"/>
                    <a:pt x="10" y="62"/>
                    <a:pt x="10" y="62"/>
                  </a:cubicBezTo>
                  <a:cubicBezTo>
                    <a:pt x="4" y="62"/>
                    <a:pt x="0" y="58"/>
                    <a:pt x="0" y="52"/>
                  </a:cubicBezTo>
                  <a:cubicBezTo>
                    <a:pt x="0" y="43"/>
                    <a:pt x="2" y="29"/>
                    <a:pt x="14" y="29"/>
                  </a:cubicBezTo>
                  <a:cubicBezTo>
                    <a:pt x="15" y="29"/>
                    <a:pt x="20" y="34"/>
                    <a:pt x="28" y="34"/>
                  </a:cubicBezTo>
                  <a:cubicBezTo>
                    <a:pt x="36" y="34"/>
                    <a:pt x="41" y="29"/>
                    <a:pt x="42" y="29"/>
                  </a:cubicBezTo>
                  <a:cubicBezTo>
                    <a:pt x="54" y="29"/>
                    <a:pt x="56" y="43"/>
                    <a:pt x="56" y="52"/>
                  </a:cubicBezTo>
                  <a:cubicBezTo>
                    <a:pt x="56" y="58"/>
                    <a:pt x="52" y="62"/>
                    <a:pt x="46" y="62"/>
                  </a:cubicBezTo>
                  <a:close/>
                  <a:moveTo>
                    <a:pt x="28" y="31"/>
                  </a:moveTo>
                  <a:cubicBezTo>
                    <a:pt x="20" y="31"/>
                    <a:pt x="13" y="24"/>
                    <a:pt x="13" y="16"/>
                  </a:cubicBezTo>
                  <a:cubicBezTo>
                    <a:pt x="13" y="7"/>
                    <a:pt x="20" y="0"/>
                    <a:pt x="28" y="0"/>
                  </a:cubicBezTo>
                  <a:cubicBezTo>
                    <a:pt x="37" y="0"/>
                    <a:pt x="43" y="7"/>
                    <a:pt x="43" y="16"/>
                  </a:cubicBezTo>
                  <a:cubicBezTo>
                    <a:pt x="43" y="24"/>
                    <a:pt x="37" y="31"/>
                    <a:pt x="28" y="31"/>
                  </a:cubicBezTo>
                  <a:close/>
                </a:path>
              </a:pathLst>
            </a:custGeom>
            <a:solidFill>
              <a:schemeClr val="accent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1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00" name="组合 99"/>
            <p:cNvGrpSpPr/>
            <p:nvPr/>
          </p:nvGrpSpPr>
          <p:grpSpPr>
            <a:xfrm>
              <a:off x="3165724" y="2024840"/>
              <a:ext cx="366414" cy="3687302"/>
              <a:chOff x="3184774" y="2024840"/>
              <a:chExt cx="366414" cy="3687302"/>
            </a:xfrm>
          </p:grpSpPr>
          <p:cxnSp>
            <p:nvCxnSpPr>
              <p:cNvPr id="204" name="直接连接符 203"/>
              <p:cNvCxnSpPr/>
              <p:nvPr/>
            </p:nvCxnSpPr>
            <p:spPr>
              <a:xfrm>
                <a:off x="3184774" y="2024840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接连接符 204"/>
              <p:cNvCxnSpPr/>
              <p:nvPr/>
            </p:nvCxnSpPr>
            <p:spPr>
              <a:xfrm>
                <a:off x="3548648" y="2024840"/>
                <a:ext cx="0" cy="36812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接连接符 205"/>
              <p:cNvCxnSpPr/>
              <p:nvPr/>
            </p:nvCxnSpPr>
            <p:spPr>
              <a:xfrm>
                <a:off x="3184774" y="2945156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接连接符 206"/>
              <p:cNvCxnSpPr/>
              <p:nvPr/>
            </p:nvCxnSpPr>
            <p:spPr>
              <a:xfrm>
                <a:off x="3184774" y="3878327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接连接符 207"/>
              <p:cNvCxnSpPr/>
              <p:nvPr/>
            </p:nvCxnSpPr>
            <p:spPr>
              <a:xfrm>
                <a:off x="3184774" y="4825688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接连接符 208"/>
              <p:cNvCxnSpPr/>
              <p:nvPr/>
            </p:nvCxnSpPr>
            <p:spPr>
              <a:xfrm>
                <a:off x="3184774" y="5712142"/>
                <a:ext cx="3664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组合 100"/>
            <p:cNvGrpSpPr/>
            <p:nvPr/>
          </p:nvGrpSpPr>
          <p:grpSpPr>
            <a:xfrm flipH="1">
              <a:off x="5614664" y="2024840"/>
              <a:ext cx="366414" cy="3687302"/>
              <a:chOff x="3184774" y="2024840"/>
              <a:chExt cx="366414" cy="3687302"/>
            </a:xfrm>
          </p:grpSpPr>
          <p:cxnSp>
            <p:nvCxnSpPr>
              <p:cNvPr id="198" name="直接连接符 197"/>
              <p:cNvCxnSpPr/>
              <p:nvPr/>
            </p:nvCxnSpPr>
            <p:spPr>
              <a:xfrm>
                <a:off x="3184774" y="2024840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接连接符 198"/>
              <p:cNvCxnSpPr/>
              <p:nvPr/>
            </p:nvCxnSpPr>
            <p:spPr>
              <a:xfrm>
                <a:off x="3548648" y="2024840"/>
                <a:ext cx="0" cy="36812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接连接符 199"/>
              <p:cNvCxnSpPr/>
              <p:nvPr/>
            </p:nvCxnSpPr>
            <p:spPr>
              <a:xfrm>
                <a:off x="3184774" y="2945156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接连接符 200"/>
              <p:cNvCxnSpPr/>
              <p:nvPr/>
            </p:nvCxnSpPr>
            <p:spPr>
              <a:xfrm>
                <a:off x="3184774" y="3878327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接连接符 201"/>
              <p:cNvCxnSpPr/>
              <p:nvPr/>
            </p:nvCxnSpPr>
            <p:spPr>
              <a:xfrm>
                <a:off x="3184774" y="4825688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接连接符 202"/>
              <p:cNvCxnSpPr/>
              <p:nvPr/>
            </p:nvCxnSpPr>
            <p:spPr>
              <a:xfrm>
                <a:off x="3184774" y="5712142"/>
                <a:ext cx="366414" cy="0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椭圆 101"/>
            <p:cNvSpPr/>
            <p:nvPr/>
          </p:nvSpPr>
          <p:spPr>
            <a:xfrm>
              <a:off x="3653162" y="2793783"/>
              <a:ext cx="1837675" cy="2169088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/>
              <a:endParaRPr lang="zh-CN" altLang="en-US" sz="1100" b="1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960382" y="1854972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Age</a:t>
              </a:r>
            </a:p>
          </p:txBody>
        </p:sp>
        <p:sp>
          <p:nvSpPr>
            <p:cNvPr id="104" name="矩形 103"/>
            <p:cNvSpPr/>
            <p:nvPr/>
          </p:nvSpPr>
          <p:spPr>
            <a:xfrm>
              <a:off x="960382" y="2793783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Gender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960382" y="3699525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Occupation</a:t>
              </a:r>
            </a:p>
          </p:txBody>
        </p:sp>
        <p:sp>
          <p:nvSpPr>
            <p:cNvPr id="106" name="矩形 105"/>
            <p:cNvSpPr/>
            <p:nvPr/>
          </p:nvSpPr>
          <p:spPr>
            <a:xfrm>
              <a:off x="960382" y="4623872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Socio-economic</a:t>
              </a:r>
            </a:p>
          </p:txBody>
        </p:sp>
        <p:sp>
          <p:nvSpPr>
            <p:cNvPr id="107" name="矩形 106"/>
            <p:cNvSpPr/>
            <p:nvPr/>
          </p:nvSpPr>
          <p:spPr>
            <a:xfrm>
              <a:off x="960382" y="5536236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Marital Status</a:t>
              </a:r>
            </a:p>
          </p:txBody>
        </p:sp>
        <p:sp>
          <p:nvSpPr>
            <p:cNvPr id="108" name="矩形 107"/>
            <p:cNvSpPr/>
            <p:nvPr/>
          </p:nvSpPr>
          <p:spPr>
            <a:xfrm>
              <a:off x="6544113" y="1854972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Family size</a:t>
              </a:r>
            </a:p>
          </p:txBody>
        </p:sp>
        <p:sp>
          <p:nvSpPr>
            <p:cNvPr id="109" name="矩形 108"/>
            <p:cNvSpPr/>
            <p:nvPr/>
          </p:nvSpPr>
          <p:spPr>
            <a:xfrm>
              <a:off x="6544113" y="2793783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 smtClean="0">
                  <a:solidFill>
                    <a:schemeClr val="bg1"/>
                  </a:solidFill>
                </a:rPr>
                <a:t>Education</a:t>
              </a:r>
              <a:endParaRPr lang="en-US" altLang="zh-CN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6544113" y="3699525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Income</a:t>
              </a:r>
            </a:p>
          </p:txBody>
        </p:sp>
        <p:sp>
          <p:nvSpPr>
            <p:cNvPr id="111" name="矩形 110"/>
            <p:cNvSpPr/>
            <p:nvPr/>
          </p:nvSpPr>
          <p:spPr>
            <a:xfrm>
              <a:off x="6544113" y="4623872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Home ownership</a:t>
              </a:r>
            </a:p>
          </p:txBody>
        </p:sp>
        <p:sp>
          <p:nvSpPr>
            <p:cNvPr id="112" name="矩形 111"/>
            <p:cNvSpPr/>
            <p:nvPr/>
          </p:nvSpPr>
          <p:spPr>
            <a:xfrm>
              <a:off x="6544113" y="5536236"/>
              <a:ext cx="165449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bg1"/>
                  </a:solidFill>
                </a:rPr>
                <a:t>Ethnicity</a:t>
              </a:r>
            </a:p>
          </p:txBody>
        </p:sp>
        <p:sp>
          <p:nvSpPr>
            <p:cNvPr id="113" name="矩形 112"/>
            <p:cNvSpPr/>
            <p:nvPr/>
          </p:nvSpPr>
          <p:spPr>
            <a:xfrm>
              <a:off x="1074276" y="2351977"/>
              <a:ext cx="1789008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b="1" dirty="0"/>
                <a:t>18–24, 25–29, 30–39</a:t>
              </a:r>
              <a:endParaRPr lang="en-US" altLang="zh-CN" sz="1100" b="1" dirty="0"/>
            </a:p>
          </p:txBody>
        </p:sp>
        <p:sp>
          <p:nvSpPr>
            <p:cNvPr id="114" name="Freeform 169"/>
            <p:cNvSpPr>
              <a:spLocks/>
            </p:cNvSpPr>
            <p:nvPr/>
          </p:nvSpPr>
          <p:spPr bwMode="auto">
            <a:xfrm>
              <a:off x="6211241" y="3689205"/>
              <a:ext cx="193617" cy="368670"/>
            </a:xfrm>
            <a:custGeom>
              <a:avLst/>
              <a:gdLst>
                <a:gd name="T0" fmla="*/ 2147483646 w 34"/>
                <a:gd name="T1" fmla="*/ 2147483646 h 64"/>
                <a:gd name="T2" fmla="*/ 2147483646 w 34"/>
                <a:gd name="T3" fmla="*/ 2147483646 h 64"/>
                <a:gd name="T4" fmla="*/ 2147483646 w 34"/>
                <a:gd name="T5" fmla="*/ 2147483646 h 64"/>
                <a:gd name="T6" fmla="*/ 2147483646 w 34"/>
                <a:gd name="T7" fmla="*/ 2147483646 h 64"/>
                <a:gd name="T8" fmla="*/ 2147483646 w 34"/>
                <a:gd name="T9" fmla="*/ 2147483646 h 64"/>
                <a:gd name="T10" fmla="*/ 2147483646 w 34"/>
                <a:gd name="T11" fmla="*/ 2147483646 h 64"/>
                <a:gd name="T12" fmla="*/ 2147483646 w 34"/>
                <a:gd name="T13" fmla="*/ 2147483646 h 64"/>
                <a:gd name="T14" fmla="*/ 2147483646 w 34"/>
                <a:gd name="T15" fmla="*/ 2147483646 h 64"/>
                <a:gd name="T16" fmla="*/ 2147483646 w 34"/>
                <a:gd name="T17" fmla="*/ 2147483646 h 64"/>
                <a:gd name="T18" fmla="*/ 2147483646 w 34"/>
                <a:gd name="T19" fmla="*/ 2147483646 h 64"/>
                <a:gd name="T20" fmla="*/ 2147483646 w 34"/>
                <a:gd name="T21" fmla="*/ 2147483646 h 64"/>
                <a:gd name="T22" fmla="*/ 2147483646 w 34"/>
                <a:gd name="T23" fmla="*/ 2147483646 h 64"/>
                <a:gd name="T24" fmla="*/ 2147483646 w 34"/>
                <a:gd name="T25" fmla="*/ 2147483646 h 64"/>
                <a:gd name="T26" fmla="*/ 2147483646 w 34"/>
                <a:gd name="T27" fmla="*/ 2147483646 h 64"/>
                <a:gd name="T28" fmla="*/ 2147483646 w 34"/>
                <a:gd name="T29" fmla="*/ 2147483646 h 64"/>
                <a:gd name="T30" fmla="*/ 2147483646 w 34"/>
                <a:gd name="T31" fmla="*/ 2147483646 h 64"/>
                <a:gd name="T32" fmla="*/ 2147483646 w 34"/>
                <a:gd name="T33" fmla="*/ 2147483646 h 64"/>
                <a:gd name="T34" fmla="*/ 2147483646 w 34"/>
                <a:gd name="T35" fmla="*/ 0 h 64"/>
                <a:gd name="T36" fmla="*/ 2147483646 w 34"/>
                <a:gd name="T37" fmla="*/ 0 h 64"/>
                <a:gd name="T38" fmla="*/ 2147483646 w 34"/>
                <a:gd name="T39" fmla="*/ 2147483646 h 64"/>
                <a:gd name="T40" fmla="*/ 2147483646 w 34"/>
                <a:gd name="T41" fmla="*/ 2147483646 h 64"/>
                <a:gd name="T42" fmla="*/ 2147483646 w 34"/>
                <a:gd name="T43" fmla="*/ 2147483646 h 64"/>
                <a:gd name="T44" fmla="*/ 2147483646 w 34"/>
                <a:gd name="T45" fmla="*/ 2147483646 h 64"/>
                <a:gd name="T46" fmla="*/ 2147483646 w 34"/>
                <a:gd name="T47" fmla="*/ 2147483646 h 64"/>
                <a:gd name="T48" fmla="*/ 2147483646 w 34"/>
                <a:gd name="T49" fmla="*/ 2147483646 h 64"/>
                <a:gd name="T50" fmla="*/ 2147483646 w 34"/>
                <a:gd name="T51" fmla="*/ 2147483646 h 64"/>
                <a:gd name="T52" fmla="*/ 2147483646 w 34"/>
                <a:gd name="T53" fmla="*/ 2147483646 h 64"/>
                <a:gd name="T54" fmla="*/ 2147483646 w 34"/>
                <a:gd name="T55" fmla="*/ 2147483646 h 64"/>
                <a:gd name="T56" fmla="*/ 2147483646 w 34"/>
                <a:gd name="T57" fmla="*/ 2147483646 h 64"/>
                <a:gd name="T58" fmla="*/ 2147483646 w 34"/>
                <a:gd name="T59" fmla="*/ 2147483646 h 64"/>
                <a:gd name="T60" fmla="*/ 2147483646 w 34"/>
                <a:gd name="T61" fmla="*/ 2147483646 h 6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4" h="64">
                  <a:moveTo>
                    <a:pt x="21" y="57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21" y="63"/>
                    <a:pt x="20" y="64"/>
                    <a:pt x="20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5"/>
                    <a:pt x="1" y="50"/>
                    <a:pt x="1" y="50"/>
                  </a:cubicBezTo>
                  <a:cubicBezTo>
                    <a:pt x="0" y="50"/>
                    <a:pt x="0" y="49"/>
                    <a:pt x="1" y="4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5" y="43"/>
                    <a:pt x="5" y="43"/>
                  </a:cubicBezTo>
                  <a:cubicBezTo>
                    <a:pt x="5" y="43"/>
                    <a:pt x="6" y="44"/>
                    <a:pt x="6" y="44"/>
                  </a:cubicBezTo>
                  <a:cubicBezTo>
                    <a:pt x="6" y="44"/>
                    <a:pt x="11" y="49"/>
                    <a:pt x="17" y="49"/>
                  </a:cubicBezTo>
                  <a:cubicBezTo>
                    <a:pt x="21" y="49"/>
                    <a:pt x="25" y="47"/>
                    <a:pt x="25" y="43"/>
                  </a:cubicBezTo>
                  <a:cubicBezTo>
                    <a:pt x="25" y="39"/>
                    <a:pt x="20" y="38"/>
                    <a:pt x="16" y="36"/>
                  </a:cubicBezTo>
                  <a:cubicBezTo>
                    <a:pt x="9" y="33"/>
                    <a:pt x="1" y="30"/>
                    <a:pt x="1" y="21"/>
                  </a:cubicBezTo>
                  <a:cubicBezTo>
                    <a:pt x="1" y="14"/>
                    <a:pt x="6" y="9"/>
                    <a:pt x="14" y="8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8" y="8"/>
                    <a:pt x="32" y="12"/>
                    <a:pt x="32" y="12"/>
                  </a:cubicBezTo>
                  <a:cubicBezTo>
                    <a:pt x="33" y="13"/>
                    <a:pt x="33" y="13"/>
                    <a:pt x="32" y="1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3" y="15"/>
                    <a:pt x="18" y="15"/>
                  </a:cubicBezTo>
                  <a:cubicBezTo>
                    <a:pt x="13" y="15"/>
                    <a:pt x="10" y="18"/>
                    <a:pt x="10" y="21"/>
                  </a:cubicBezTo>
                  <a:cubicBezTo>
                    <a:pt x="10" y="25"/>
                    <a:pt x="15" y="26"/>
                    <a:pt x="20" y="28"/>
                  </a:cubicBezTo>
                  <a:cubicBezTo>
                    <a:pt x="26" y="31"/>
                    <a:pt x="34" y="34"/>
                    <a:pt x="34" y="42"/>
                  </a:cubicBezTo>
                  <a:cubicBezTo>
                    <a:pt x="34" y="50"/>
                    <a:pt x="28" y="55"/>
                    <a:pt x="21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100"/>
            </a:p>
          </p:txBody>
        </p:sp>
        <p:sp>
          <p:nvSpPr>
            <p:cNvPr id="158" name="Freeform 135"/>
            <p:cNvSpPr>
              <a:spLocks noEditPoints="1"/>
            </p:cNvSpPr>
            <p:nvPr/>
          </p:nvSpPr>
          <p:spPr bwMode="auto">
            <a:xfrm>
              <a:off x="2712981" y="1885002"/>
              <a:ext cx="306127" cy="286752"/>
            </a:xfrm>
            <a:custGeom>
              <a:avLst/>
              <a:gdLst>
                <a:gd name="T0" fmla="*/ 2147483646 w 73"/>
                <a:gd name="T1" fmla="*/ 2147483646 h 68"/>
                <a:gd name="T2" fmla="*/ 2147483646 w 73"/>
                <a:gd name="T3" fmla="*/ 2147483646 h 68"/>
                <a:gd name="T4" fmla="*/ 0 w 73"/>
                <a:gd name="T5" fmla="*/ 2147483646 h 68"/>
                <a:gd name="T6" fmla="*/ 2147483646 w 73"/>
                <a:gd name="T7" fmla="*/ 2147483646 h 68"/>
                <a:gd name="T8" fmla="*/ 2147483646 w 73"/>
                <a:gd name="T9" fmla="*/ 2147483646 h 68"/>
                <a:gd name="T10" fmla="*/ 2147483646 w 73"/>
                <a:gd name="T11" fmla="*/ 2147483646 h 68"/>
                <a:gd name="T12" fmla="*/ 2147483646 w 73"/>
                <a:gd name="T13" fmla="*/ 2147483646 h 68"/>
                <a:gd name="T14" fmla="*/ 2147483646 w 73"/>
                <a:gd name="T15" fmla="*/ 2147483646 h 68"/>
                <a:gd name="T16" fmla="*/ 2147483646 w 73"/>
                <a:gd name="T17" fmla="*/ 2147483646 h 68"/>
                <a:gd name="T18" fmla="*/ 2147483646 w 73"/>
                <a:gd name="T19" fmla="*/ 2147483646 h 68"/>
                <a:gd name="T20" fmla="*/ 2147483646 w 73"/>
                <a:gd name="T21" fmla="*/ 2147483646 h 68"/>
                <a:gd name="T22" fmla="*/ 2147483646 w 73"/>
                <a:gd name="T23" fmla="*/ 0 h 68"/>
                <a:gd name="T24" fmla="*/ 2147483646 w 73"/>
                <a:gd name="T25" fmla="*/ 2147483646 h 68"/>
                <a:gd name="T26" fmla="*/ 2147483646 w 73"/>
                <a:gd name="T27" fmla="*/ 2147483646 h 68"/>
                <a:gd name="T28" fmla="*/ 2147483646 w 73"/>
                <a:gd name="T29" fmla="*/ 2147483646 h 68"/>
                <a:gd name="T30" fmla="*/ 2147483646 w 73"/>
                <a:gd name="T31" fmla="*/ 2147483646 h 68"/>
                <a:gd name="T32" fmla="*/ 2147483646 w 73"/>
                <a:gd name="T33" fmla="*/ 2147483646 h 68"/>
                <a:gd name="T34" fmla="*/ 2147483646 w 73"/>
                <a:gd name="T35" fmla="*/ 2147483646 h 68"/>
                <a:gd name="T36" fmla="*/ 2147483646 w 73"/>
                <a:gd name="T37" fmla="*/ 2147483646 h 68"/>
                <a:gd name="T38" fmla="*/ 2147483646 w 73"/>
                <a:gd name="T39" fmla="*/ 2147483646 h 68"/>
                <a:gd name="T40" fmla="*/ 2147483646 w 73"/>
                <a:gd name="T41" fmla="*/ 2147483646 h 68"/>
                <a:gd name="T42" fmla="*/ 2147483646 w 73"/>
                <a:gd name="T43" fmla="*/ 2147483646 h 68"/>
                <a:gd name="T44" fmla="*/ 2147483646 w 73"/>
                <a:gd name="T45" fmla="*/ 2147483646 h 68"/>
                <a:gd name="T46" fmla="*/ 2147483646 w 73"/>
                <a:gd name="T47" fmla="*/ 2147483646 h 68"/>
                <a:gd name="T48" fmla="*/ 2147483646 w 73"/>
                <a:gd name="T49" fmla="*/ 2147483646 h 68"/>
                <a:gd name="T50" fmla="*/ 2147483646 w 73"/>
                <a:gd name="T51" fmla="*/ 2147483646 h 68"/>
                <a:gd name="T52" fmla="*/ 2147483646 w 73"/>
                <a:gd name="T53" fmla="*/ 2147483646 h 68"/>
                <a:gd name="T54" fmla="*/ 2147483646 w 73"/>
                <a:gd name="T55" fmla="*/ 2147483646 h 68"/>
                <a:gd name="T56" fmla="*/ 2147483646 w 73"/>
                <a:gd name="T57" fmla="*/ 2147483646 h 68"/>
                <a:gd name="T58" fmla="*/ 2147483646 w 73"/>
                <a:gd name="T59" fmla="*/ 0 h 68"/>
                <a:gd name="T60" fmla="*/ 2147483646 w 73"/>
                <a:gd name="T61" fmla="*/ 2147483646 h 68"/>
                <a:gd name="T62" fmla="*/ 2147483646 w 73"/>
                <a:gd name="T63" fmla="*/ 2147483646 h 68"/>
                <a:gd name="T64" fmla="*/ 2147483646 w 73"/>
                <a:gd name="T65" fmla="*/ 2147483646 h 68"/>
                <a:gd name="T66" fmla="*/ 2147483646 w 73"/>
                <a:gd name="T67" fmla="*/ 2147483646 h 68"/>
                <a:gd name="T68" fmla="*/ 2147483646 w 73"/>
                <a:gd name="T69" fmla="*/ 2147483646 h 68"/>
                <a:gd name="T70" fmla="*/ 2147483646 w 73"/>
                <a:gd name="T71" fmla="*/ 2147483646 h 68"/>
                <a:gd name="T72" fmla="*/ 2147483646 w 73"/>
                <a:gd name="T73" fmla="*/ 2147483646 h 68"/>
                <a:gd name="T74" fmla="*/ 2147483646 w 73"/>
                <a:gd name="T75" fmla="*/ 2147483646 h 68"/>
                <a:gd name="T76" fmla="*/ 2147483646 w 73"/>
                <a:gd name="T77" fmla="*/ 2147483646 h 68"/>
                <a:gd name="T78" fmla="*/ 2147483646 w 73"/>
                <a:gd name="T79" fmla="*/ 2147483646 h 68"/>
                <a:gd name="T80" fmla="*/ 2147483646 w 73"/>
                <a:gd name="T81" fmla="*/ 2147483646 h 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100"/>
            </a:p>
          </p:txBody>
        </p:sp>
        <p:sp>
          <p:nvSpPr>
            <p:cNvPr id="159" name="Shape 2540"/>
            <p:cNvSpPr/>
            <p:nvPr/>
          </p:nvSpPr>
          <p:spPr>
            <a:xfrm>
              <a:off x="2708164" y="5589852"/>
              <a:ext cx="274052" cy="27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 eaLnBrk="1" hangingPunct="1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  <p:sp>
          <p:nvSpPr>
            <p:cNvPr id="160" name="Freeform 101"/>
            <p:cNvSpPr>
              <a:spLocks noChangeArrowheads="1"/>
            </p:cNvSpPr>
            <p:nvPr/>
          </p:nvSpPr>
          <p:spPr bwMode="auto">
            <a:xfrm>
              <a:off x="6171665" y="2832543"/>
              <a:ext cx="348759" cy="267135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dirty="0">
                <a:latin typeface="+mn-lt"/>
                <a:ea typeface="+mn-ea"/>
              </a:endParaRPr>
            </a:p>
          </p:txBody>
        </p:sp>
        <p:sp>
          <p:nvSpPr>
            <p:cNvPr id="161" name="Freeform 140"/>
            <p:cNvSpPr>
              <a:spLocks noEditPoints="1"/>
            </p:cNvSpPr>
            <p:nvPr/>
          </p:nvSpPr>
          <p:spPr bwMode="auto">
            <a:xfrm>
              <a:off x="2733890" y="2816305"/>
              <a:ext cx="277813" cy="279400"/>
            </a:xfrm>
            <a:custGeom>
              <a:avLst/>
              <a:gdLst>
                <a:gd name="T0" fmla="*/ 2147483646 w 109"/>
                <a:gd name="T1" fmla="*/ 0 h 109"/>
                <a:gd name="T2" fmla="*/ 2147483646 w 109"/>
                <a:gd name="T3" fmla="*/ 2147483646 h 109"/>
                <a:gd name="T4" fmla="*/ 2147483646 w 109"/>
                <a:gd name="T5" fmla="*/ 2147483646 h 109"/>
                <a:gd name="T6" fmla="*/ 2147483646 w 109"/>
                <a:gd name="T7" fmla="*/ 2147483646 h 109"/>
                <a:gd name="T8" fmla="*/ 2147483646 w 109"/>
                <a:gd name="T9" fmla="*/ 2147483646 h 109"/>
                <a:gd name="T10" fmla="*/ 0 w 109"/>
                <a:gd name="T11" fmla="*/ 2147483646 h 109"/>
                <a:gd name="T12" fmla="*/ 2147483646 w 109"/>
                <a:gd name="T13" fmla="*/ 2147483646 h 109"/>
                <a:gd name="T14" fmla="*/ 2147483646 w 109"/>
                <a:gd name="T15" fmla="*/ 2147483646 h 109"/>
                <a:gd name="T16" fmla="*/ 2147483646 w 109"/>
                <a:gd name="T17" fmla="*/ 2147483646 h 109"/>
                <a:gd name="T18" fmla="*/ 2147483646 w 109"/>
                <a:gd name="T19" fmla="*/ 2147483646 h 109"/>
                <a:gd name="T20" fmla="*/ 2147483646 w 109"/>
                <a:gd name="T21" fmla="*/ 2147483646 h 109"/>
                <a:gd name="T22" fmla="*/ 2147483646 w 109"/>
                <a:gd name="T23" fmla="*/ 2147483646 h 109"/>
                <a:gd name="T24" fmla="*/ 2147483646 w 109"/>
                <a:gd name="T25" fmla="*/ 0 h 109"/>
                <a:gd name="T26" fmla="*/ 2147483646 w 109"/>
                <a:gd name="T27" fmla="*/ 0 h 109"/>
                <a:gd name="T28" fmla="*/ 2147483646 w 109"/>
                <a:gd name="T29" fmla="*/ 2147483646 h 109"/>
                <a:gd name="T30" fmla="*/ 2147483646 w 109"/>
                <a:gd name="T31" fmla="*/ 2147483646 h 109"/>
                <a:gd name="T32" fmla="*/ 2147483646 w 109"/>
                <a:gd name="T33" fmla="*/ 2147483646 h 109"/>
                <a:gd name="T34" fmla="*/ 2147483646 w 109"/>
                <a:gd name="T35" fmla="*/ 2147483646 h 109"/>
                <a:gd name="T36" fmla="*/ 2147483646 w 109"/>
                <a:gd name="T37" fmla="*/ 2147483646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109">
                  <a:moveTo>
                    <a:pt x="59" y="0"/>
                  </a:moveTo>
                  <a:cubicBezTo>
                    <a:pt x="59" y="15"/>
                    <a:pt x="59" y="15"/>
                    <a:pt x="59" y="15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1" y="39"/>
                    <a:pt x="44" y="37"/>
                    <a:pt x="37" y="37"/>
                  </a:cubicBezTo>
                  <a:cubicBezTo>
                    <a:pt x="17" y="37"/>
                    <a:pt x="0" y="53"/>
                    <a:pt x="0" y="73"/>
                  </a:cubicBezTo>
                  <a:cubicBezTo>
                    <a:pt x="0" y="93"/>
                    <a:pt x="17" y="109"/>
                    <a:pt x="37" y="109"/>
                  </a:cubicBezTo>
                  <a:cubicBezTo>
                    <a:pt x="57" y="109"/>
                    <a:pt x="73" y="93"/>
                    <a:pt x="73" y="73"/>
                  </a:cubicBezTo>
                  <a:cubicBezTo>
                    <a:pt x="73" y="66"/>
                    <a:pt x="71" y="59"/>
                    <a:pt x="67" y="53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0"/>
                    <a:pt x="109" y="0"/>
                    <a:pt x="109" y="0"/>
                  </a:cubicBezTo>
                  <a:lnTo>
                    <a:pt x="59" y="0"/>
                  </a:lnTo>
                  <a:close/>
                  <a:moveTo>
                    <a:pt x="37" y="95"/>
                  </a:moveTo>
                  <a:cubicBezTo>
                    <a:pt x="25" y="95"/>
                    <a:pt x="15" y="85"/>
                    <a:pt x="15" y="73"/>
                  </a:cubicBezTo>
                  <a:cubicBezTo>
                    <a:pt x="15" y="61"/>
                    <a:pt x="25" y="51"/>
                    <a:pt x="37" y="51"/>
                  </a:cubicBezTo>
                  <a:cubicBezTo>
                    <a:pt x="49" y="51"/>
                    <a:pt x="59" y="61"/>
                    <a:pt x="59" y="73"/>
                  </a:cubicBezTo>
                  <a:cubicBezTo>
                    <a:pt x="59" y="85"/>
                    <a:pt x="49" y="95"/>
                    <a:pt x="37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100"/>
            </a:p>
          </p:txBody>
        </p:sp>
        <p:grpSp>
          <p:nvGrpSpPr>
            <p:cNvPr id="162" name="Group 323"/>
            <p:cNvGrpSpPr/>
            <p:nvPr/>
          </p:nvGrpSpPr>
          <p:grpSpPr>
            <a:xfrm>
              <a:off x="2717234" y="3733117"/>
              <a:ext cx="292100" cy="292100"/>
              <a:chOff x="5599113" y="3013075"/>
              <a:chExt cx="292100" cy="292100"/>
            </a:xfrm>
            <a:solidFill>
              <a:srgbClr val="FFFFFF"/>
            </a:solidFill>
          </p:grpSpPr>
          <p:sp>
            <p:nvSpPr>
              <p:cNvPr id="194" name="Freeform 228"/>
              <p:cNvSpPr>
                <a:spLocks noEditPoints="1"/>
              </p:cNvSpPr>
              <p:nvPr/>
            </p:nvSpPr>
            <p:spPr bwMode="auto">
              <a:xfrm>
                <a:off x="5599113" y="3013075"/>
                <a:ext cx="292100" cy="292100"/>
              </a:xfrm>
              <a:custGeom>
                <a:avLst/>
                <a:gdLst/>
                <a:ahLst/>
                <a:cxnLst>
                  <a:cxn ang="0">
                    <a:pos x="94" y="66"/>
                  </a:cxn>
                  <a:cxn ang="0">
                    <a:pos x="84" y="66"/>
                  </a:cxn>
                  <a:cxn ang="0">
                    <a:pos x="94" y="40"/>
                  </a:cxn>
                  <a:cxn ang="0">
                    <a:pos x="58" y="0"/>
                  </a:cxn>
                  <a:cxn ang="0">
                    <a:pos x="25" y="23"/>
                  </a:cxn>
                  <a:cxn ang="0">
                    <a:pos x="22" y="36"/>
                  </a:cxn>
                  <a:cxn ang="0">
                    <a:pos x="22" y="40"/>
                  </a:cxn>
                  <a:cxn ang="0">
                    <a:pos x="32" y="66"/>
                  </a:cxn>
                  <a:cxn ang="0">
                    <a:pos x="21" y="66"/>
                  </a:cxn>
                  <a:cxn ang="0">
                    <a:pos x="0" y="87"/>
                  </a:cxn>
                  <a:cxn ang="0">
                    <a:pos x="0" y="116"/>
                  </a:cxn>
                  <a:cxn ang="0">
                    <a:pos x="116" y="116"/>
                  </a:cxn>
                  <a:cxn ang="0">
                    <a:pos x="116" y="87"/>
                  </a:cxn>
                  <a:cxn ang="0">
                    <a:pos x="94" y="66"/>
                  </a:cxn>
                  <a:cxn ang="0">
                    <a:pos x="29" y="40"/>
                  </a:cxn>
                  <a:cxn ang="0">
                    <a:pos x="30" y="34"/>
                  </a:cxn>
                  <a:cxn ang="0">
                    <a:pos x="43" y="19"/>
                  </a:cxn>
                  <a:cxn ang="0">
                    <a:pos x="78" y="31"/>
                  </a:cxn>
                  <a:cxn ang="0">
                    <a:pos x="85" y="30"/>
                  </a:cxn>
                  <a:cxn ang="0">
                    <a:pos x="87" y="40"/>
                  </a:cxn>
                  <a:cxn ang="0">
                    <a:pos x="58" y="73"/>
                  </a:cxn>
                  <a:cxn ang="0">
                    <a:pos x="29" y="40"/>
                  </a:cxn>
                  <a:cxn ang="0">
                    <a:pos x="7" y="109"/>
                  </a:cxn>
                  <a:cxn ang="0">
                    <a:pos x="7" y="87"/>
                  </a:cxn>
                  <a:cxn ang="0">
                    <a:pos x="21" y="73"/>
                  </a:cxn>
                  <a:cxn ang="0">
                    <a:pos x="39" y="73"/>
                  </a:cxn>
                  <a:cxn ang="0">
                    <a:pos x="58" y="80"/>
                  </a:cxn>
                  <a:cxn ang="0">
                    <a:pos x="58" y="109"/>
                  </a:cxn>
                  <a:cxn ang="0">
                    <a:pos x="7" y="109"/>
                  </a:cxn>
                  <a:cxn ang="0">
                    <a:pos x="108" y="109"/>
                  </a:cxn>
                  <a:cxn ang="0">
                    <a:pos x="65" y="109"/>
                  </a:cxn>
                  <a:cxn ang="0">
                    <a:pos x="65" y="79"/>
                  </a:cxn>
                  <a:cxn ang="0">
                    <a:pos x="77" y="73"/>
                  </a:cxn>
                  <a:cxn ang="0">
                    <a:pos x="94" y="73"/>
                  </a:cxn>
                  <a:cxn ang="0">
                    <a:pos x="108" y="87"/>
                  </a:cxn>
                  <a:cxn ang="0">
                    <a:pos x="108" y="109"/>
                  </a:cxn>
                </a:cxnLst>
                <a:rect l="0" t="0" r="r" b="b"/>
                <a:pathLst>
                  <a:path w="116" h="116">
                    <a:moveTo>
                      <a:pt x="94" y="66"/>
                    </a:moveTo>
                    <a:cubicBezTo>
                      <a:pt x="84" y="66"/>
                      <a:pt x="84" y="66"/>
                      <a:pt x="84" y="66"/>
                    </a:cubicBezTo>
                    <a:cubicBezTo>
                      <a:pt x="90" y="59"/>
                      <a:pt x="94" y="50"/>
                      <a:pt x="94" y="40"/>
                    </a:cubicBezTo>
                    <a:cubicBezTo>
                      <a:pt x="94" y="13"/>
                      <a:pt x="76" y="0"/>
                      <a:pt x="58" y="0"/>
                    </a:cubicBezTo>
                    <a:cubicBezTo>
                      <a:pt x="44" y="0"/>
                      <a:pt x="31" y="8"/>
                      <a:pt x="25" y="23"/>
                    </a:cubicBezTo>
                    <a:cubicBezTo>
                      <a:pt x="23" y="27"/>
                      <a:pt x="22" y="36"/>
                      <a:pt x="22" y="36"/>
                    </a:cubicBezTo>
                    <a:cubicBezTo>
                      <a:pt x="22" y="38"/>
                      <a:pt x="22" y="39"/>
                      <a:pt x="22" y="40"/>
                    </a:cubicBezTo>
                    <a:cubicBezTo>
                      <a:pt x="22" y="50"/>
                      <a:pt x="26" y="59"/>
                      <a:pt x="32" y="66"/>
                    </a:cubicBezTo>
                    <a:cubicBezTo>
                      <a:pt x="21" y="66"/>
                      <a:pt x="21" y="66"/>
                      <a:pt x="21" y="66"/>
                    </a:cubicBezTo>
                    <a:cubicBezTo>
                      <a:pt x="9" y="66"/>
                      <a:pt x="0" y="75"/>
                      <a:pt x="0" y="87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16" y="116"/>
                      <a:pt x="116" y="116"/>
                      <a:pt x="116" y="116"/>
                    </a:cubicBezTo>
                    <a:cubicBezTo>
                      <a:pt x="116" y="87"/>
                      <a:pt x="116" y="87"/>
                      <a:pt x="116" y="87"/>
                    </a:cubicBezTo>
                    <a:cubicBezTo>
                      <a:pt x="116" y="75"/>
                      <a:pt x="106" y="66"/>
                      <a:pt x="94" y="66"/>
                    </a:cubicBezTo>
                    <a:close/>
                    <a:moveTo>
                      <a:pt x="29" y="40"/>
                    </a:moveTo>
                    <a:cubicBezTo>
                      <a:pt x="29" y="38"/>
                      <a:pt x="30" y="36"/>
                      <a:pt x="30" y="34"/>
                    </a:cubicBezTo>
                    <a:cubicBezTo>
                      <a:pt x="36" y="31"/>
                      <a:pt x="40" y="26"/>
                      <a:pt x="43" y="19"/>
                    </a:cubicBezTo>
                    <a:cubicBezTo>
                      <a:pt x="49" y="26"/>
                      <a:pt x="63" y="31"/>
                      <a:pt x="78" y="31"/>
                    </a:cubicBezTo>
                    <a:cubicBezTo>
                      <a:pt x="81" y="31"/>
                      <a:pt x="83" y="30"/>
                      <a:pt x="85" y="30"/>
                    </a:cubicBezTo>
                    <a:cubicBezTo>
                      <a:pt x="86" y="33"/>
                      <a:pt x="87" y="36"/>
                      <a:pt x="87" y="40"/>
                    </a:cubicBezTo>
                    <a:cubicBezTo>
                      <a:pt x="87" y="58"/>
                      <a:pt x="69" y="73"/>
                      <a:pt x="58" y="73"/>
                    </a:cubicBezTo>
                    <a:cubicBezTo>
                      <a:pt x="47" y="73"/>
                      <a:pt x="29" y="58"/>
                      <a:pt x="29" y="40"/>
                    </a:cubicBezTo>
                    <a:close/>
                    <a:moveTo>
                      <a:pt x="7" y="109"/>
                    </a:moveTo>
                    <a:cubicBezTo>
                      <a:pt x="7" y="87"/>
                      <a:pt x="7" y="87"/>
                      <a:pt x="7" y="87"/>
                    </a:cubicBezTo>
                    <a:cubicBezTo>
                      <a:pt x="7" y="79"/>
                      <a:pt x="13" y="73"/>
                      <a:pt x="21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45" y="77"/>
                      <a:pt x="52" y="80"/>
                      <a:pt x="58" y="80"/>
                    </a:cubicBezTo>
                    <a:cubicBezTo>
                      <a:pt x="58" y="109"/>
                      <a:pt x="58" y="109"/>
                      <a:pt x="58" y="109"/>
                    </a:cubicBezTo>
                    <a:lnTo>
                      <a:pt x="7" y="109"/>
                    </a:lnTo>
                    <a:close/>
                    <a:moveTo>
                      <a:pt x="108" y="109"/>
                    </a:moveTo>
                    <a:cubicBezTo>
                      <a:pt x="65" y="109"/>
                      <a:pt x="65" y="109"/>
                      <a:pt x="65" y="10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9" y="78"/>
                      <a:pt x="73" y="76"/>
                      <a:pt x="77" y="73"/>
                    </a:cubicBezTo>
                    <a:cubicBezTo>
                      <a:pt x="94" y="73"/>
                      <a:pt x="94" y="73"/>
                      <a:pt x="94" y="73"/>
                    </a:cubicBezTo>
                    <a:cubicBezTo>
                      <a:pt x="102" y="73"/>
                      <a:pt x="108" y="79"/>
                      <a:pt x="108" y="87"/>
                    </a:cubicBezTo>
                    <a:lnTo>
                      <a:pt x="108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95" name="Oval 229"/>
              <p:cNvSpPr>
                <a:spLocks noChangeArrowheads="1"/>
              </p:cNvSpPr>
              <p:nvPr/>
            </p:nvSpPr>
            <p:spPr bwMode="auto">
              <a:xfrm>
                <a:off x="5707063" y="3106738"/>
                <a:ext cx="19050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96" name="Oval 230"/>
              <p:cNvSpPr>
                <a:spLocks noChangeArrowheads="1"/>
              </p:cNvSpPr>
              <p:nvPr/>
            </p:nvSpPr>
            <p:spPr bwMode="auto">
              <a:xfrm>
                <a:off x="5762626" y="3106738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97" name="Freeform 231"/>
              <p:cNvSpPr>
                <a:spLocks/>
              </p:cNvSpPr>
              <p:nvPr/>
            </p:nvSpPr>
            <p:spPr bwMode="auto">
              <a:xfrm>
                <a:off x="5651501" y="3214688"/>
                <a:ext cx="55563" cy="5556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3" y="0"/>
                  </a:cxn>
                  <a:cxn ang="0">
                    <a:pos x="13" y="11"/>
                  </a:cxn>
                  <a:cxn ang="0">
                    <a:pos x="0" y="11"/>
                  </a:cxn>
                  <a:cxn ang="0">
                    <a:pos x="0" y="24"/>
                  </a:cxn>
                  <a:cxn ang="0">
                    <a:pos x="13" y="24"/>
                  </a:cxn>
                  <a:cxn ang="0">
                    <a:pos x="13" y="35"/>
                  </a:cxn>
                  <a:cxn ang="0">
                    <a:pos x="24" y="35"/>
                  </a:cxn>
                  <a:cxn ang="0">
                    <a:pos x="24" y="24"/>
                  </a:cxn>
                  <a:cxn ang="0">
                    <a:pos x="35" y="24"/>
                  </a:cxn>
                  <a:cxn ang="0">
                    <a:pos x="35" y="11"/>
                  </a:cxn>
                  <a:cxn ang="0">
                    <a:pos x="24" y="11"/>
                  </a:cxn>
                  <a:cxn ang="0">
                    <a:pos x="24" y="0"/>
                  </a:cxn>
                </a:cxnLst>
                <a:rect l="0" t="0" r="r" b="b"/>
                <a:pathLst>
                  <a:path w="35" h="35">
                    <a:moveTo>
                      <a:pt x="24" y="0"/>
                    </a:moveTo>
                    <a:lnTo>
                      <a:pt x="13" y="0"/>
                    </a:lnTo>
                    <a:lnTo>
                      <a:pt x="13" y="11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13" y="24"/>
                    </a:lnTo>
                    <a:lnTo>
                      <a:pt x="13" y="35"/>
                    </a:lnTo>
                    <a:lnTo>
                      <a:pt x="24" y="35"/>
                    </a:lnTo>
                    <a:lnTo>
                      <a:pt x="24" y="24"/>
                    </a:lnTo>
                    <a:lnTo>
                      <a:pt x="35" y="24"/>
                    </a:lnTo>
                    <a:lnTo>
                      <a:pt x="35" y="11"/>
                    </a:lnTo>
                    <a:lnTo>
                      <a:pt x="24" y="1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</p:grpSp>
        <p:sp>
          <p:nvSpPr>
            <p:cNvPr id="163" name="Freeform 171"/>
            <p:cNvSpPr>
              <a:spLocks noEditPoints="1"/>
            </p:cNvSpPr>
            <p:nvPr/>
          </p:nvSpPr>
          <p:spPr bwMode="auto">
            <a:xfrm>
              <a:off x="6149555" y="4634757"/>
              <a:ext cx="369449" cy="338999"/>
            </a:xfrm>
            <a:custGeom>
              <a:avLst/>
              <a:gdLst>
                <a:gd name="T0" fmla="*/ 2147483646 w 182"/>
                <a:gd name="T1" fmla="*/ 2147483646 h 167"/>
                <a:gd name="T2" fmla="*/ 2147483646 w 182"/>
                <a:gd name="T3" fmla="*/ 2147483646 h 167"/>
                <a:gd name="T4" fmla="*/ 2147483646 w 182"/>
                <a:gd name="T5" fmla="*/ 2147483646 h 167"/>
                <a:gd name="T6" fmla="*/ 2147483646 w 182"/>
                <a:gd name="T7" fmla="*/ 2147483646 h 167"/>
                <a:gd name="T8" fmla="*/ 2147483646 w 182"/>
                <a:gd name="T9" fmla="*/ 0 h 167"/>
                <a:gd name="T10" fmla="*/ 0 w 182"/>
                <a:gd name="T11" fmla="*/ 2147483646 h 167"/>
                <a:gd name="T12" fmla="*/ 2147483646 w 182"/>
                <a:gd name="T13" fmla="*/ 2147483646 h 167"/>
                <a:gd name="T14" fmla="*/ 2147483646 w 182"/>
                <a:gd name="T15" fmla="*/ 2147483646 h 167"/>
                <a:gd name="T16" fmla="*/ 2147483646 w 182"/>
                <a:gd name="T17" fmla="*/ 2147483646 h 167"/>
                <a:gd name="T18" fmla="*/ 2147483646 w 182"/>
                <a:gd name="T19" fmla="*/ 2147483646 h 167"/>
                <a:gd name="T20" fmla="*/ 2147483646 w 182"/>
                <a:gd name="T21" fmla="*/ 2147483646 h 167"/>
                <a:gd name="T22" fmla="*/ 2147483646 w 182"/>
                <a:gd name="T23" fmla="*/ 2147483646 h 167"/>
                <a:gd name="T24" fmla="*/ 2147483646 w 182"/>
                <a:gd name="T25" fmla="*/ 2147483646 h 167"/>
                <a:gd name="T26" fmla="*/ 2147483646 w 182"/>
                <a:gd name="T27" fmla="*/ 2147483646 h 167"/>
                <a:gd name="T28" fmla="*/ 2147483646 w 182"/>
                <a:gd name="T29" fmla="*/ 2147483646 h 167"/>
                <a:gd name="T30" fmla="*/ 2147483646 w 182"/>
                <a:gd name="T31" fmla="*/ 2147483646 h 167"/>
                <a:gd name="T32" fmla="*/ 2147483646 w 182"/>
                <a:gd name="T33" fmla="*/ 2147483646 h 167"/>
                <a:gd name="T34" fmla="*/ 2147483646 w 182"/>
                <a:gd name="T35" fmla="*/ 2147483646 h 167"/>
                <a:gd name="T36" fmla="*/ 2147483646 w 182"/>
                <a:gd name="T37" fmla="*/ 2147483646 h 167"/>
                <a:gd name="T38" fmla="*/ 2147483646 w 182"/>
                <a:gd name="T39" fmla="*/ 2147483646 h 167"/>
                <a:gd name="T40" fmla="*/ 2147483646 w 182"/>
                <a:gd name="T41" fmla="*/ 2147483646 h 167"/>
                <a:gd name="T42" fmla="*/ 2147483646 w 182"/>
                <a:gd name="T43" fmla="*/ 2147483646 h 167"/>
                <a:gd name="T44" fmla="*/ 2147483646 w 182"/>
                <a:gd name="T45" fmla="*/ 2147483646 h 167"/>
                <a:gd name="T46" fmla="*/ 2147483646 w 182"/>
                <a:gd name="T47" fmla="*/ 2147483646 h 16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2" h="167">
                  <a:moveTo>
                    <a:pt x="148" y="44"/>
                  </a:moveTo>
                  <a:lnTo>
                    <a:pt x="148" y="2"/>
                  </a:lnTo>
                  <a:lnTo>
                    <a:pt x="126" y="2"/>
                  </a:lnTo>
                  <a:lnTo>
                    <a:pt x="126" y="26"/>
                  </a:lnTo>
                  <a:lnTo>
                    <a:pt x="90" y="0"/>
                  </a:lnTo>
                  <a:lnTo>
                    <a:pt x="0" y="70"/>
                  </a:lnTo>
                  <a:lnTo>
                    <a:pt x="15" y="87"/>
                  </a:lnTo>
                  <a:lnTo>
                    <a:pt x="24" y="81"/>
                  </a:lnTo>
                  <a:lnTo>
                    <a:pt x="24" y="167"/>
                  </a:lnTo>
                  <a:lnTo>
                    <a:pt x="158" y="167"/>
                  </a:lnTo>
                  <a:lnTo>
                    <a:pt x="158" y="81"/>
                  </a:lnTo>
                  <a:lnTo>
                    <a:pt x="168" y="87"/>
                  </a:lnTo>
                  <a:lnTo>
                    <a:pt x="182" y="70"/>
                  </a:lnTo>
                  <a:lnTo>
                    <a:pt x="148" y="44"/>
                  </a:lnTo>
                  <a:close/>
                  <a:moveTo>
                    <a:pt x="145" y="154"/>
                  </a:moveTo>
                  <a:lnTo>
                    <a:pt x="115" y="154"/>
                  </a:lnTo>
                  <a:lnTo>
                    <a:pt x="115" y="104"/>
                  </a:lnTo>
                  <a:lnTo>
                    <a:pt x="68" y="104"/>
                  </a:lnTo>
                  <a:lnTo>
                    <a:pt x="68" y="154"/>
                  </a:lnTo>
                  <a:lnTo>
                    <a:pt x="37" y="154"/>
                  </a:lnTo>
                  <a:lnTo>
                    <a:pt x="37" y="71"/>
                  </a:lnTo>
                  <a:lnTo>
                    <a:pt x="90" y="31"/>
                  </a:lnTo>
                  <a:lnTo>
                    <a:pt x="145" y="71"/>
                  </a:lnTo>
                  <a:lnTo>
                    <a:pt x="145" y="1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100"/>
            </a:p>
          </p:txBody>
        </p:sp>
        <p:sp>
          <p:nvSpPr>
            <p:cNvPr id="164" name="Freeform 121"/>
            <p:cNvSpPr>
              <a:spLocks noChangeArrowheads="1"/>
            </p:cNvSpPr>
            <p:nvPr/>
          </p:nvSpPr>
          <p:spPr bwMode="auto">
            <a:xfrm>
              <a:off x="6165521" y="5549264"/>
              <a:ext cx="361286" cy="363922"/>
            </a:xfrm>
            <a:custGeom>
              <a:avLst/>
              <a:gdLst>
                <a:gd name="T0" fmla="*/ 2147483646 w 602"/>
                <a:gd name="T1" fmla="*/ 2147483646 h 609"/>
                <a:gd name="T2" fmla="*/ 2147483646 w 602"/>
                <a:gd name="T3" fmla="*/ 2147483646 h 609"/>
                <a:gd name="T4" fmla="*/ 2147483646 w 602"/>
                <a:gd name="T5" fmla="*/ 2147483646 h 609"/>
                <a:gd name="T6" fmla="*/ 2147483646 w 602"/>
                <a:gd name="T7" fmla="*/ 2147483646 h 609"/>
                <a:gd name="T8" fmla="*/ 2147483646 w 602"/>
                <a:gd name="T9" fmla="*/ 2147483646 h 609"/>
                <a:gd name="T10" fmla="*/ 2147483646 w 602"/>
                <a:gd name="T11" fmla="*/ 2147483646 h 609"/>
                <a:gd name="T12" fmla="*/ 2147483646 w 602"/>
                <a:gd name="T13" fmla="*/ 2147483646 h 609"/>
                <a:gd name="T14" fmla="*/ 2147483646 w 602"/>
                <a:gd name="T15" fmla="*/ 2147483646 h 609"/>
                <a:gd name="T16" fmla="*/ 2147483646 w 602"/>
                <a:gd name="T17" fmla="*/ 2147483646 h 609"/>
                <a:gd name="T18" fmla="*/ 2147483646 w 602"/>
                <a:gd name="T19" fmla="*/ 2147483646 h 609"/>
                <a:gd name="T20" fmla="*/ 2147483646 w 602"/>
                <a:gd name="T21" fmla="*/ 2147483646 h 609"/>
                <a:gd name="T22" fmla="*/ 2147483646 w 602"/>
                <a:gd name="T23" fmla="*/ 2147483646 h 609"/>
                <a:gd name="T24" fmla="*/ 2147483646 w 602"/>
                <a:gd name="T25" fmla="*/ 2147483646 h 609"/>
                <a:gd name="T26" fmla="*/ 2147483646 w 602"/>
                <a:gd name="T27" fmla="*/ 2147483646 h 609"/>
                <a:gd name="T28" fmla="*/ 2147483646 w 602"/>
                <a:gd name="T29" fmla="*/ 2147483646 h 609"/>
                <a:gd name="T30" fmla="*/ 2147483646 w 602"/>
                <a:gd name="T31" fmla="*/ 2147483646 h 609"/>
                <a:gd name="T32" fmla="*/ 2147483646 w 602"/>
                <a:gd name="T33" fmla="*/ 2147483646 h 609"/>
                <a:gd name="T34" fmla="*/ 2147483646 w 602"/>
                <a:gd name="T35" fmla="*/ 2147483646 h 609"/>
                <a:gd name="T36" fmla="*/ 2147483646 w 602"/>
                <a:gd name="T37" fmla="*/ 2147483646 h 609"/>
                <a:gd name="T38" fmla="*/ 2147483646 w 602"/>
                <a:gd name="T39" fmla="*/ 2147483646 h 609"/>
                <a:gd name="T40" fmla="*/ 2147483646 w 602"/>
                <a:gd name="T41" fmla="*/ 2147483646 h 609"/>
                <a:gd name="T42" fmla="*/ 2147483646 w 602"/>
                <a:gd name="T43" fmla="*/ 2147483646 h 609"/>
                <a:gd name="T44" fmla="*/ 2147483646 w 602"/>
                <a:gd name="T45" fmla="*/ 2147483646 h 609"/>
                <a:gd name="T46" fmla="*/ 2147483646 w 602"/>
                <a:gd name="T47" fmla="*/ 2147483646 h 609"/>
                <a:gd name="T48" fmla="*/ 2147483646 w 602"/>
                <a:gd name="T49" fmla="*/ 2147483646 h 609"/>
                <a:gd name="T50" fmla="*/ 2147483646 w 602"/>
                <a:gd name="T51" fmla="*/ 2147483646 h 609"/>
                <a:gd name="T52" fmla="*/ 2147483646 w 602"/>
                <a:gd name="T53" fmla="*/ 2147483646 h 609"/>
                <a:gd name="T54" fmla="*/ 2147483646 w 602"/>
                <a:gd name="T55" fmla="*/ 2147483646 h 609"/>
                <a:gd name="T56" fmla="*/ 2147483646 w 602"/>
                <a:gd name="T57" fmla="*/ 2147483646 h 609"/>
                <a:gd name="T58" fmla="*/ 2147483646 w 602"/>
                <a:gd name="T59" fmla="*/ 2147483646 h 609"/>
                <a:gd name="T60" fmla="*/ 2147483646 w 602"/>
                <a:gd name="T61" fmla="*/ 2147483646 h 609"/>
                <a:gd name="T62" fmla="*/ 2147483646 w 602"/>
                <a:gd name="T63" fmla="*/ 2147483646 h 609"/>
                <a:gd name="T64" fmla="*/ 2147483646 w 602"/>
                <a:gd name="T65" fmla="*/ 2147483646 h 609"/>
                <a:gd name="T66" fmla="*/ 2147483646 w 602"/>
                <a:gd name="T67" fmla="*/ 2147483646 h 609"/>
                <a:gd name="T68" fmla="*/ 2147483646 w 602"/>
                <a:gd name="T69" fmla="*/ 2147483646 h 609"/>
                <a:gd name="T70" fmla="*/ 2147483646 w 602"/>
                <a:gd name="T71" fmla="*/ 2147483646 h 609"/>
                <a:gd name="T72" fmla="*/ 2147483646 w 602"/>
                <a:gd name="T73" fmla="*/ 2147483646 h 609"/>
                <a:gd name="T74" fmla="*/ 2147483646 w 602"/>
                <a:gd name="T75" fmla="*/ 2147483646 h 609"/>
                <a:gd name="T76" fmla="*/ 2147483646 w 602"/>
                <a:gd name="T77" fmla="*/ 2147483646 h 609"/>
                <a:gd name="T78" fmla="*/ 2147483646 w 602"/>
                <a:gd name="T79" fmla="*/ 2147483646 h 609"/>
                <a:gd name="T80" fmla="*/ 2147483646 w 602"/>
                <a:gd name="T81" fmla="*/ 2147483646 h 609"/>
                <a:gd name="T82" fmla="*/ 2147483646 w 602"/>
                <a:gd name="T83" fmla="*/ 2147483646 h 609"/>
                <a:gd name="T84" fmla="*/ 2147483646 w 602"/>
                <a:gd name="T85" fmla="*/ 2147483646 h 609"/>
                <a:gd name="T86" fmla="*/ 2147483646 w 602"/>
                <a:gd name="T87" fmla="*/ 2147483646 h 609"/>
                <a:gd name="T88" fmla="*/ 2147483646 w 602"/>
                <a:gd name="T89" fmla="*/ 2147483646 h 609"/>
                <a:gd name="T90" fmla="*/ 2147483646 w 602"/>
                <a:gd name="T91" fmla="*/ 2147483646 h 609"/>
                <a:gd name="T92" fmla="*/ 2147483646 w 602"/>
                <a:gd name="T93" fmla="*/ 2147483646 h 609"/>
                <a:gd name="T94" fmla="*/ 2147483646 w 602"/>
                <a:gd name="T95" fmla="*/ 2147483646 h 609"/>
                <a:gd name="T96" fmla="*/ 2147483646 w 602"/>
                <a:gd name="T97" fmla="*/ 2147483646 h 609"/>
                <a:gd name="T98" fmla="*/ 2147483646 w 602"/>
                <a:gd name="T99" fmla="*/ 2147483646 h 609"/>
                <a:gd name="T100" fmla="*/ 2147483646 w 602"/>
                <a:gd name="T101" fmla="*/ 2147483646 h 609"/>
                <a:gd name="T102" fmla="*/ 2147483646 w 602"/>
                <a:gd name="T103" fmla="*/ 2147483646 h 609"/>
                <a:gd name="T104" fmla="*/ 2147483646 w 602"/>
                <a:gd name="T105" fmla="*/ 2147483646 h 609"/>
                <a:gd name="T106" fmla="*/ 2147483646 w 602"/>
                <a:gd name="T107" fmla="*/ 2147483646 h 609"/>
                <a:gd name="T108" fmla="*/ 2147483646 w 602"/>
                <a:gd name="T109" fmla="*/ 2147483646 h 609"/>
                <a:gd name="T110" fmla="*/ 2147483646 w 602"/>
                <a:gd name="T111" fmla="*/ 2147483646 h 609"/>
                <a:gd name="T112" fmla="*/ 2147483646 w 602"/>
                <a:gd name="T113" fmla="*/ 2147483646 h 609"/>
                <a:gd name="T114" fmla="*/ 2147483646 w 602"/>
                <a:gd name="T115" fmla="*/ 2147483646 h 609"/>
                <a:gd name="T116" fmla="*/ 2147483646 w 602"/>
                <a:gd name="T117" fmla="*/ 2147483646 h 609"/>
                <a:gd name="T118" fmla="*/ 2147483646 w 602"/>
                <a:gd name="T119" fmla="*/ 2147483646 h 609"/>
                <a:gd name="T120" fmla="*/ 2147483646 w 602"/>
                <a:gd name="T121" fmla="*/ 2147483646 h 609"/>
                <a:gd name="T122" fmla="*/ 2147483646 w 602"/>
                <a:gd name="T123" fmla="*/ 2147483646 h 609"/>
                <a:gd name="T124" fmla="*/ 2147483646 w 602"/>
                <a:gd name="T125" fmla="*/ 2147483646 h 6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02" h="609">
                  <a:moveTo>
                    <a:pt x="297" y="608"/>
                  </a:moveTo>
                  <a:lnTo>
                    <a:pt x="297" y="608"/>
                  </a:lnTo>
                  <a:cubicBezTo>
                    <a:pt x="134" y="608"/>
                    <a:pt x="0" y="474"/>
                    <a:pt x="0" y="304"/>
                  </a:cubicBezTo>
                  <a:cubicBezTo>
                    <a:pt x="0" y="134"/>
                    <a:pt x="134" y="0"/>
                    <a:pt x="297" y="0"/>
                  </a:cubicBezTo>
                  <a:cubicBezTo>
                    <a:pt x="466" y="0"/>
                    <a:pt x="601" y="134"/>
                    <a:pt x="601" y="304"/>
                  </a:cubicBezTo>
                  <a:cubicBezTo>
                    <a:pt x="601" y="474"/>
                    <a:pt x="466" y="608"/>
                    <a:pt x="297" y="608"/>
                  </a:cubicBezTo>
                  <a:close/>
                  <a:moveTo>
                    <a:pt x="466" y="127"/>
                  </a:moveTo>
                  <a:lnTo>
                    <a:pt x="466" y="127"/>
                  </a:lnTo>
                  <a:cubicBezTo>
                    <a:pt x="466" y="127"/>
                    <a:pt x="466" y="127"/>
                    <a:pt x="466" y="120"/>
                  </a:cubicBezTo>
                  <a:lnTo>
                    <a:pt x="459" y="120"/>
                  </a:lnTo>
                  <a:cubicBezTo>
                    <a:pt x="459" y="120"/>
                    <a:pt x="459" y="120"/>
                    <a:pt x="459" y="127"/>
                  </a:cubicBezTo>
                  <a:cubicBezTo>
                    <a:pt x="459" y="127"/>
                    <a:pt x="459" y="127"/>
                    <a:pt x="466" y="127"/>
                  </a:cubicBezTo>
                  <a:cubicBezTo>
                    <a:pt x="466" y="134"/>
                    <a:pt x="466" y="134"/>
                    <a:pt x="459" y="134"/>
                  </a:cubicBezTo>
                  <a:cubicBezTo>
                    <a:pt x="459" y="141"/>
                    <a:pt x="459" y="141"/>
                    <a:pt x="459" y="141"/>
                  </a:cubicBezTo>
                  <a:lnTo>
                    <a:pt x="452" y="141"/>
                  </a:lnTo>
                  <a:cubicBezTo>
                    <a:pt x="452" y="141"/>
                    <a:pt x="452" y="141"/>
                    <a:pt x="459" y="141"/>
                  </a:cubicBezTo>
                  <a:cubicBezTo>
                    <a:pt x="459" y="141"/>
                    <a:pt x="459" y="141"/>
                    <a:pt x="466" y="141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27"/>
                    <a:pt x="466" y="127"/>
                    <a:pt x="474" y="127"/>
                  </a:cubicBezTo>
                  <a:lnTo>
                    <a:pt x="466" y="127"/>
                  </a:lnTo>
                  <a:close/>
                  <a:moveTo>
                    <a:pt x="474" y="134"/>
                  </a:moveTo>
                  <a:lnTo>
                    <a:pt x="474" y="134"/>
                  </a:lnTo>
                  <a:close/>
                  <a:moveTo>
                    <a:pt x="544" y="339"/>
                  </a:moveTo>
                  <a:lnTo>
                    <a:pt x="544" y="339"/>
                  </a:lnTo>
                  <a:cubicBezTo>
                    <a:pt x="544" y="332"/>
                    <a:pt x="544" y="325"/>
                    <a:pt x="544" y="325"/>
                  </a:cubicBezTo>
                  <a:cubicBezTo>
                    <a:pt x="544" y="318"/>
                    <a:pt x="544" y="325"/>
                    <a:pt x="537" y="325"/>
                  </a:cubicBezTo>
                  <a:cubicBezTo>
                    <a:pt x="537" y="318"/>
                    <a:pt x="537" y="318"/>
                    <a:pt x="537" y="318"/>
                  </a:cubicBezTo>
                  <a:cubicBezTo>
                    <a:pt x="537" y="318"/>
                    <a:pt x="537" y="318"/>
                    <a:pt x="537" y="325"/>
                  </a:cubicBezTo>
                  <a:cubicBezTo>
                    <a:pt x="537" y="325"/>
                    <a:pt x="530" y="332"/>
                    <a:pt x="537" y="332"/>
                  </a:cubicBezTo>
                  <a:cubicBezTo>
                    <a:pt x="537" y="339"/>
                    <a:pt x="537" y="339"/>
                    <a:pt x="544" y="339"/>
                  </a:cubicBezTo>
                  <a:close/>
                  <a:moveTo>
                    <a:pt x="64" y="361"/>
                  </a:moveTo>
                  <a:lnTo>
                    <a:pt x="64" y="361"/>
                  </a:lnTo>
                  <a:cubicBezTo>
                    <a:pt x="71" y="361"/>
                    <a:pt x="71" y="361"/>
                    <a:pt x="71" y="361"/>
                  </a:cubicBezTo>
                  <a:cubicBezTo>
                    <a:pt x="71" y="354"/>
                    <a:pt x="71" y="354"/>
                    <a:pt x="71" y="354"/>
                  </a:cubicBezTo>
                  <a:cubicBezTo>
                    <a:pt x="71" y="354"/>
                    <a:pt x="71" y="354"/>
                    <a:pt x="64" y="354"/>
                  </a:cubicBezTo>
                  <a:lnTo>
                    <a:pt x="64" y="361"/>
                  </a:lnTo>
                  <a:cubicBezTo>
                    <a:pt x="64" y="354"/>
                    <a:pt x="64" y="354"/>
                    <a:pt x="64" y="354"/>
                  </a:cubicBezTo>
                  <a:cubicBezTo>
                    <a:pt x="64" y="354"/>
                    <a:pt x="64" y="354"/>
                    <a:pt x="57" y="354"/>
                  </a:cubicBezTo>
                  <a:cubicBezTo>
                    <a:pt x="64" y="361"/>
                    <a:pt x="64" y="361"/>
                    <a:pt x="64" y="361"/>
                  </a:cubicBezTo>
                  <a:close/>
                  <a:moveTo>
                    <a:pt x="71" y="269"/>
                  </a:moveTo>
                  <a:lnTo>
                    <a:pt x="71" y="269"/>
                  </a:lnTo>
                  <a:close/>
                  <a:moveTo>
                    <a:pt x="71" y="226"/>
                  </a:moveTo>
                  <a:lnTo>
                    <a:pt x="71" y="226"/>
                  </a:lnTo>
                  <a:lnTo>
                    <a:pt x="71" y="219"/>
                  </a:lnTo>
                  <a:lnTo>
                    <a:pt x="71" y="226"/>
                  </a:lnTo>
                  <a:close/>
                  <a:moveTo>
                    <a:pt x="134" y="127"/>
                  </a:moveTo>
                  <a:lnTo>
                    <a:pt x="134" y="127"/>
                  </a:lnTo>
                  <a:cubicBezTo>
                    <a:pt x="134" y="127"/>
                    <a:pt x="134" y="127"/>
                    <a:pt x="127" y="127"/>
                  </a:cubicBezTo>
                  <a:cubicBezTo>
                    <a:pt x="134" y="127"/>
                    <a:pt x="134" y="127"/>
                    <a:pt x="134" y="127"/>
                  </a:cubicBezTo>
                  <a:close/>
                  <a:moveTo>
                    <a:pt x="127" y="134"/>
                  </a:moveTo>
                  <a:lnTo>
                    <a:pt x="127" y="134"/>
                  </a:lnTo>
                  <a:close/>
                  <a:moveTo>
                    <a:pt x="191" y="85"/>
                  </a:moveTo>
                  <a:lnTo>
                    <a:pt x="191" y="85"/>
                  </a:lnTo>
                  <a:lnTo>
                    <a:pt x="198" y="85"/>
                  </a:lnTo>
                  <a:lnTo>
                    <a:pt x="191" y="85"/>
                  </a:lnTo>
                  <a:cubicBezTo>
                    <a:pt x="198" y="85"/>
                    <a:pt x="198" y="85"/>
                    <a:pt x="198" y="85"/>
                  </a:cubicBezTo>
                  <a:lnTo>
                    <a:pt x="198" y="92"/>
                  </a:lnTo>
                  <a:lnTo>
                    <a:pt x="198" y="85"/>
                  </a:lnTo>
                  <a:cubicBezTo>
                    <a:pt x="191" y="85"/>
                    <a:pt x="191" y="92"/>
                    <a:pt x="191" y="92"/>
                  </a:cubicBezTo>
                  <a:cubicBezTo>
                    <a:pt x="191" y="92"/>
                    <a:pt x="191" y="92"/>
                    <a:pt x="191" y="85"/>
                  </a:cubicBezTo>
                  <a:cubicBezTo>
                    <a:pt x="191" y="92"/>
                    <a:pt x="191" y="92"/>
                    <a:pt x="191" y="92"/>
                  </a:cubicBezTo>
                  <a:cubicBezTo>
                    <a:pt x="191" y="92"/>
                    <a:pt x="191" y="92"/>
                    <a:pt x="198" y="92"/>
                  </a:cubicBezTo>
                  <a:lnTo>
                    <a:pt x="191" y="92"/>
                  </a:lnTo>
                  <a:lnTo>
                    <a:pt x="198" y="92"/>
                  </a:lnTo>
                  <a:lnTo>
                    <a:pt x="191" y="92"/>
                  </a:lnTo>
                  <a:cubicBezTo>
                    <a:pt x="198" y="92"/>
                    <a:pt x="198" y="92"/>
                    <a:pt x="198" y="92"/>
                  </a:cubicBezTo>
                  <a:cubicBezTo>
                    <a:pt x="198" y="92"/>
                    <a:pt x="205" y="99"/>
                    <a:pt x="198" y="99"/>
                  </a:cubicBezTo>
                  <a:lnTo>
                    <a:pt x="191" y="99"/>
                  </a:lnTo>
                  <a:lnTo>
                    <a:pt x="198" y="99"/>
                  </a:lnTo>
                  <a:cubicBezTo>
                    <a:pt x="191" y="99"/>
                    <a:pt x="191" y="99"/>
                    <a:pt x="191" y="99"/>
                  </a:cubicBezTo>
                  <a:cubicBezTo>
                    <a:pt x="191" y="106"/>
                    <a:pt x="184" y="106"/>
                    <a:pt x="191" y="106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1" y="106"/>
                    <a:pt x="191" y="106"/>
                    <a:pt x="191" y="106"/>
                  </a:cubicBezTo>
                  <a:lnTo>
                    <a:pt x="198" y="106"/>
                  </a:lnTo>
                  <a:cubicBezTo>
                    <a:pt x="198" y="106"/>
                    <a:pt x="198" y="106"/>
                    <a:pt x="205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2" y="113"/>
                    <a:pt x="205" y="113"/>
                    <a:pt x="205" y="106"/>
                  </a:cubicBezTo>
                  <a:cubicBezTo>
                    <a:pt x="205" y="113"/>
                    <a:pt x="212" y="113"/>
                    <a:pt x="205" y="113"/>
                  </a:cubicBezTo>
                  <a:cubicBezTo>
                    <a:pt x="198" y="106"/>
                    <a:pt x="198" y="106"/>
                    <a:pt x="198" y="106"/>
                  </a:cubicBezTo>
                  <a:lnTo>
                    <a:pt x="198" y="113"/>
                  </a:lnTo>
                  <a:cubicBezTo>
                    <a:pt x="191" y="106"/>
                    <a:pt x="191" y="106"/>
                    <a:pt x="191" y="106"/>
                  </a:cubicBezTo>
                  <a:cubicBezTo>
                    <a:pt x="191" y="106"/>
                    <a:pt x="191" y="106"/>
                    <a:pt x="191" y="113"/>
                  </a:cubicBezTo>
                  <a:cubicBezTo>
                    <a:pt x="198" y="113"/>
                    <a:pt x="198" y="113"/>
                    <a:pt x="198" y="113"/>
                  </a:cubicBezTo>
                  <a:lnTo>
                    <a:pt x="198" y="106"/>
                  </a:lnTo>
                  <a:cubicBezTo>
                    <a:pt x="198" y="113"/>
                    <a:pt x="198" y="113"/>
                    <a:pt x="198" y="113"/>
                  </a:cubicBezTo>
                  <a:lnTo>
                    <a:pt x="191" y="113"/>
                  </a:lnTo>
                  <a:cubicBezTo>
                    <a:pt x="198" y="113"/>
                    <a:pt x="191" y="113"/>
                    <a:pt x="191" y="120"/>
                  </a:cubicBezTo>
                  <a:cubicBezTo>
                    <a:pt x="191" y="120"/>
                    <a:pt x="191" y="113"/>
                    <a:pt x="198" y="113"/>
                  </a:cubicBezTo>
                  <a:lnTo>
                    <a:pt x="198" y="120"/>
                  </a:lnTo>
                  <a:cubicBezTo>
                    <a:pt x="198" y="120"/>
                    <a:pt x="198" y="120"/>
                    <a:pt x="198" y="113"/>
                  </a:cubicBezTo>
                  <a:lnTo>
                    <a:pt x="205" y="113"/>
                  </a:lnTo>
                  <a:cubicBezTo>
                    <a:pt x="205" y="113"/>
                    <a:pt x="205" y="113"/>
                    <a:pt x="212" y="113"/>
                  </a:cubicBezTo>
                  <a:lnTo>
                    <a:pt x="205" y="113"/>
                  </a:lnTo>
                  <a:cubicBezTo>
                    <a:pt x="205" y="120"/>
                    <a:pt x="205" y="120"/>
                    <a:pt x="212" y="120"/>
                  </a:cubicBezTo>
                  <a:cubicBezTo>
                    <a:pt x="205" y="120"/>
                    <a:pt x="205" y="120"/>
                    <a:pt x="205" y="120"/>
                  </a:cubicBezTo>
                  <a:lnTo>
                    <a:pt x="205" y="127"/>
                  </a:lnTo>
                  <a:cubicBezTo>
                    <a:pt x="198" y="127"/>
                    <a:pt x="198" y="127"/>
                    <a:pt x="198" y="127"/>
                  </a:cubicBezTo>
                  <a:cubicBezTo>
                    <a:pt x="198" y="127"/>
                    <a:pt x="198" y="127"/>
                    <a:pt x="191" y="127"/>
                  </a:cubicBezTo>
                  <a:lnTo>
                    <a:pt x="191" y="134"/>
                  </a:lnTo>
                  <a:cubicBezTo>
                    <a:pt x="191" y="134"/>
                    <a:pt x="191" y="134"/>
                    <a:pt x="191" y="141"/>
                  </a:cubicBezTo>
                  <a:cubicBezTo>
                    <a:pt x="191" y="141"/>
                    <a:pt x="191" y="141"/>
                    <a:pt x="184" y="141"/>
                  </a:cubicBezTo>
                  <a:cubicBezTo>
                    <a:pt x="184" y="141"/>
                    <a:pt x="184" y="149"/>
                    <a:pt x="177" y="149"/>
                  </a:cubicBezTo>
                  <a:cubicBezTo>
                    <a:pt x="177" y="149"/>
                    <a:pt x="177" y="149"/>
                    <a:pt x="177" y="141"/>
                  </a:cubicBezTo>
                  <a:cubicBezTo>
                    <a:pt x="177" y="141"/>
                    <a:pt x="177" y="141"/>
                    <a:pt x="177" y="149"/>
                  </a:cubicBezTo>
                  <a:cubicBezTo>
                    <a:pt x="170" y="149"/>
                    <a:pt x="177" y="149"/>
                    <a:pt x="170" y="149"/>
                  </a:cubicBezTo>
                  <a:cubicBezTo>
                    <a:pt x="170" y="149"/>
                    <a:pt x="170" y="149"/>
                    <a:pt x="177" y="149"/>
                  </a:cubicBezTo>
                  <a:cubicBezTo>
                    <a:pt x="170" y="149"/>
                    <a:pt x="170" y="149"/>
                    <a:pt x="170" y="149"/>
                  </a:cubicBezTo>
                  <a:cubicBezTo>
                    <a:pt x="170" y="156"/>
                    <a:pt x="170" y="149"/>
                    <a:pt x="170" y="156"/>
                  </a:cubicBezTo>
                  <a:lnTo>
                    <a:pt x="177" y="156"/>
                  </a:lnTo>
                  <a:cubicBezTo>
                    <a:pt x="170" y="156"/>
                    <a:pt x="170" y="156"/>
                    <a:pt x="170" y="156"/>
                  </a:cubicBezTo>
                  <a:cubicBezTo>
                    <a:pt x="170" y="156"/>
                    <a:pt x="170" y="156"/>
                    <a:pt x="170" y="163"/>
                  </a:cubicBezTo>
                  <a:cubicBezTo>
                    <a:pt x="170" y="163"/>
                    <a:pt x="170" y="163"/>
                    <a:pt x="170" y="170"/>
                  </a:cubicBezTo>
                  <a:cubicBezTo>
                    <a:pt x="170" y="170"/>
                    <a:pt x="170" y="170"/>
                    <a:pt x="170" y="177"/>
                  </a:cubicBezTo>
                  <a:cubicBezTo>
                    <a:pt x="170" y="177"/>
                    <a:pt x="170" y="177"/>
                    <a:pt x="163" y="177"/>
                  </a:cubicBezTo>
                  <a:lnTo>
                    <a:pt x="170" y="177"/>
                  </a:lnTo>
                  <a:cubicBezTo>
                    <a:pt x="170" y="177"/>
                    <a:pt x="170" y="177"/>
                    <a:pt x="163" y="177"/>
                  </a:cubicBezTo>
                  <a:cubicBezTo>
                    <a:pt x="155" y="177"/>
                    <a:pt x="163" y="177"/>
                    <a:pt x="155" y="177"/>
                  </a:cubicBezTo>
                  <a:lnTo>
                    <a:pt x="163" y="177"/>
                  </a:lnTo>
                  <a:lnTo>
                    <a:pt x="155" y="177"/>
                  </a:lnTo>
                  <a:lnTo>
                    <a:pt x="155" y="170"/>
                  </a:lnTo>
                  <a:lnTo>
                    <a:pt x="155" y="177"/>
                  </a:lnTo>
                  <a:cubicBezTo>
                    <a:pt x="155" y="177"/>
                    <a:pt x="155" y="177"/>
                    <a:pt x="148" y="177"/>
                  </a:cubicBezTo>
                  <a:lnTo>
                    <a:pt x="148" y="170"/>
                  </a:lnTo>
                  <a:cubicBezTo>
                    <a:pt x="148" y="177"/>
                    <a:pt x="148" y="170"/>
                    <a:pt x="148" y="170"/>
                  </a:cubicBezTo>
                  <a:lnTo>
                    <a:pt x="148" y="177"/>
                  </a:lnTo>
                  <a:cubicBezTo>
                    <a:pt x="141" y="177"/>
                    <a:pt x="141" y="177"/>
                    <a:pt x="141" y="170"/>
                  </a:cubicBezTo>
                  <a:cubicBezTo>
                    <a:pt x="141" y="170"/>
                    <a:pt x="148" y="170"/>
                    <a:pt x="141" y="170"/>
                  </a:cubicBezTo>
                  <a:cubicBezTo>
                    <a:pt x="141" y="163"/>
                    <a:pt x="141" y="163"/>
                    <a:pt x="141" y="163"/>
                  </a:cubicBezTo>
                  <a:lnTo>
                    <a:pt x="141" y="170"/>
                  </a:lnTo>
                  <a:cubicBezTo>
                    <a:pt x="141" y="170"/>
                    <a:pt x="141" y="170"/>
                    <a:pt x="141" y="163"/>
                  </a:cubicBezTo>
                  <a:lnTo>
                    <a:pt x="141" y="170"/>
                  </a:lnTo>
                  <a:cubicBezTo>
                    <a:pt x="134" y="163"/>
                    <a:pt x="141" y="163"/>
                    <a:pt x="141" y="163"/>
                  </a:cubicBezTo>
                  <a:cubicBezTo>
                    <a:pt x="141" y="163"/>
                    <a:pt x="141" y="163"/>
                    <a:pt x="134" y="163"/>
                  </a:cubicBezTo>
                  <a:cubicBezTo>
                    <a:pt x="134" y="163"/>
                    <a:pt x="134" y="163"/>
                    <a:pt x="141" y="163"/>
                  </a:cubicBezTo>
                  <a:cubicBezTo>
                    <a:pt x="141" y="163"/>
                    <a:pt x="141" y="163"/>
                    <a:pt x="141" y="156"/>
                  </a:cubicBezTo>
                  <a:cubicBezTo>
                    <a:pt x="141" y="163"/>
                    <a:pt x="141" y="163"/>
                    <a:pt x="141" y="163"/>
                  </a:cubicBezTo>
                  <a:cubicBezTo>
                    <a:pt x="134" y="163"/>
                    <a:pt x="134" y="163"/>
                    <a:pt x="134" y="163"/>
                  </a:cubicBezTo>
                  <a:cubicBezTo>
                    <a:pt x="134" y="163"/>
                    <a:pt x="134" y="163"/>
                    <a:pt x="134" y="156"/>
                  </a:cubicBezTo>
                  <a:cubicBezTo>
                    <a:pt x="134" y="156"/>
                    <a:pt x="134" y="156"/>
                    <a:pt x="141" y="156"/>
                  </a:cubicBezTo>
                  <a:cubicBezTo>
                    <a:pt x="141" y="156"/>
                    <a:pt x="141" y="156"/>
                    <a:pt x="134" y="156"/>
                  </a:cubicBezTo>
                  <a:lnTo>
                    <a:pt x="134" y="163"/>
                  </a:lnTo>
                  <a:cubicBezTo>
                    <a:pt x="134" y="163"/>
                    <a:pt x="134" y="163"/>
                    <a:pt x="134" y="156"/>
                  </a:cubicBezTo>
                  <a:cubicBezTo>
                    <a:pt x="134" y="156"/>
                    <a:pt x="134" y="156"/>
                    <a:pt x="127" y="156"/>
                  </a:cubicBezTo>
                  <a:lnTo>
                    <a:pt x="127" y="149"/>
                  </a:lnTo>
                  <a:lnTo>
                    <a:pt x="134" y="149"/>
                  </a:lnTo>
                  <a:cubicBezTo>
                    <a:pt x="134" y="149"/>
                    <a:pt x="134" y="149"/>
                    <a:pt x="141" y="149"/>
                  </a:cubicBezTo>
                  <a:cubicBezTo>
                    <a:pt x="134" y="149"/>
                    <a:pt x="134" y="149"/>
                    <a:pt x="134" y="149"/>
                  </a:cubicBezTo>
                  <a:lnTo>
                    <a:pt x="127" y="149"/>
                  </a:lnTo>
                  <a:lnTo>
                    <a:pt x="134" y="149"/>
                  </a:lnTo>
                  <a:cubicBezTo>
                    <a:pt x="127" y="149"/>
                    <a:pt x="127" y="149"/>
                    <a:pt x="127" y="149"/>
                  </a:cubicBezTo>
                  <a:cubicBezTo>
                    <a:pt x="127" y="141"/>
                    <a:pt x="134" y="141"/>
                    <a:pt x="134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34" y="141"/>
                  </a:cubicBezTo>
                  <a:lnTo>
                    <a:pt x="127" y="141"/>
                  </a:lnTo>
                  <a:lnTo>
                    <a:pt x="134" y="141"/>
                  </a:ln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34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34" y="134"/>
                  </a:cubicBezTo>
                  <a:cubicBezTo>
                    <a:pt x="134" y="127"/>
                    <a:pt x="134" y="127"/>
                    <a:pt x="134" y="127"/>
                  </a:cubicBezTo>
                  <a:lnTo>
                    <a:pt x="127" y="127"/>
                  </a:lnTo>
                  <a:cubicBezTo>
                    <a:pt x="127" y="127"/>
                    <a:pt x="127" y="127"/>
                    <a:pt x="134" y="134"/>
                  </a:cubicBezTo>
                  <a:cubicBezTo>
                    <a:pt x="134" y="134"/>
                    <a:pt x="134" y="134"/>
                    <a:pt x="127" y="134"/>
                  </a:cubicBezTo>
                  <a:cubicBezTo>
                    <a:pt x="120" y="141"/>
                    <a:pt x="113" y="149"/>
                    <a:pt x="106" y="156"/>
                  </a:cubicBezTo>
                  <a:lnTo>
                    <a:pt x="113" y="156"/>
                  </a:lnTo>
                  <a:cubicBezTo>
                    <a:pt x="113" y="156"/>
                    <a:pt x="113" y="163"/>
                    <a:pt x="120" y="163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13" y="170"/>
                  </a:lnTo>
                  <a:lnTo>
                    <a:pt x="106" y="170"/>
                  </a:lnTo>
                  <a:cubicBezTo>
                    <a:pt x="106" y="163"/>
                    <a:pt x="106" y="163"/>
                    <a:pt x="106" y="163"/>
                  </a:cubicBezTo>
                  <a:lnTo>
                    <a:pt x="99" y="163"/>
                  </a:lnTo>
                  <a:lnTo>
                    <a:pt x="99" y="170"/>
                  </a:lnTo>
                  <a:cubicBezTo>
                    <a:pt x="99" y="170"/>
                    <a:pt x="99" y="170"/>
                    <a:pt x="106" y="170"/>
                  </a:cubicBezTo>
                  <a:cubicBezTo>
                    <a:pt x="106" y="170"/>
                    <a:pt x="106" y="170"/>
                    <a:pt x="106" y="177"/>
                  </a:cubicBezTo>
                  <a:lnTo>
                    <a:pt x="106" y="170"/>
                  </a:lnTo>
                  <a:cubicBezTo>
                    <a:pt x="106" y="177"/>
                    <a:pt x="106" y="177"/>
                    <a:pt x="106" y="177"/>
                  </a:cubicBezTo>
                  <a:cubicBezTo>
                    <a:pt x="99" y="177"/>
                    <a:pt x="99" y="177"/>
                    <a:pt x="99" y="170"/>
                  </a:cubicBezTo>
                  <a:lnTo>
                    <a:pt x="99" y="177"/>
                  </a:lnTo>
                  <a:lnTo>
                    <a:pt x="99" y="170"/>
                  </a:lnTo>
                  <a:cubicBezTo>
                    <a:pt x="99" y="177"/>
                    <a:pt x="99" y="177"/>
                    <a:pt x="99" y="177"/>
                  </a:cubicBezTo>
                  <a:cubicBezTo>
                    <a:pt x="99" y="177"/>
                    <a:pt x="106" y="177"/>
                    <a:pt x="106" y="184"/>
                  </a:cubicBezTo>
                  <a:cubicBezTo>
                    <a:pt x="99" y="184"/>
                    <a:pt x="99" y="177"/>
                    <a:pt x="99" y="177"/>
                  </a:cubicBezTo>
                  <a:cubicBezTo>
                    <a:pt x="99" y="177"/>
                    <a:pt x="99" y="177"/>
                    <a:pt x="92" y="177"/>
                  </a:cubicBezTo>
                  <a:cubicBezTo>
                    <a:pt x="92" y="177"/>
                    <a:pt x="85" y="177"/>
                    <a:pt x="85" y="184"/>
                  </a:cubicBezTo>
                  <a:cubicBezTo>
                    <a:pt x="92" y="184"/>
                    <a:pt x="92" y="184"/>
                    <a:pt x="92" y="184"/>
                  </a:cubicBezTo>
                  <a:lnTo>
                    <a:pt x="92" y="191"/>
                  </a:lnTo>
                  <a:cubicBezTo>
                    <a:pt x="92" y="191"/>
                    <a:pt x="92" y="191"/>
                    <a:pt x="92" y="198"/>
                  </a:cubicBezTo>
                  <a:cubicBezTo>
                    <a:pt x="92" y="191"/>
                    <a:pt x="99" y="191"/>
                    <a:pt x="99" y="198"/>
                  </a:cubicBezTo>
                  <a:lnTo>
                    <a:pt x="99" y="191"/>
                  </a:lnTo>
                  <a:cubicBezTo>
                    <a:pt x="106" y="191"/>
                    <a:pt x="106" y="198"/>
                    <a:pt x="106" y="198"/>
                  </a:cubicBezTo>
                  <a:cubicBezTo>
                    <a:pt x="106" y="191"/>
                    <a:pt x="106" y="191"/>
                    <a:pt x="106" y="191"/>
                  </a:cubicBezTo>
                  <a:lnTo>
                    <a:pt x="113" y="191"/>
                  </a:lnTo>
                  <a:cubicBezTo>
                    <a:pt x="113" y="198"/>
                    <a:pt x="113" y="198"/>
                    <a:pt x="113" y="198"/>
                  </a:cubicBezTo>
                  <a:cubicBezTo>
                    <a:pt x="113" y="198"/>
                    <a:pt x="113" y="198"/>
                    <a:pt x="113" y="205"/>
                  </a:cubicBezTo>
                  <a:cubicBezTo>
                    <a:pt x="113" y="205"/>
                    <a:pt x="113" y="198"/>
                    <a:pt x="113" y="205"/>
                  </a:cubicBezTo>
                  <a:cubicBezTo>
                    <a:pt x="120" y="205"/>
                    <a:pt x="120" y="205"/>
                    <a:pt x="120" y="205"/>
                  </a:cubicBezTo>
                  <a:cubicBezTo>
                    <a:pt x="120" y="205"/>
                    <a:pt x="120" y="212"/>
                    <a:pt x="127" y="212"/>
                  </a:cubicBezTo>
                  <a:cubicBezTo>
                    <a:pt x="120" y="212"/>
                    <a:pt x="120" y="212"/>
                    <a:pt x="120" y="212"/>
                  </a:cubicBezTo>
                  <a:cubicBezTo>
                    <a:pt x="127" y="212"/>
                    <a:pt x="127" y="212"/>
                    <a:pt x="127" y="212"/>
                  </a:cubicBezTo>
                  <a:lnTo>
                    <a:pt x="134" y="212"/>
                  </a:lnTo>
                  <a:cubicBezTo>
                    <a:pt x="134" y="219"/>
                    <a:pt x="134" y="219"/>
                    <a:pt x="134" y="219"/>
                  </a:cubicBezTo>
                  <a:lnTo>
                    <a:pt x="127" y="219"/>
                  </a:lnTo>
                  <a:cubicBezTo>
                    <a:pt x="120" y="226"/>
                    <a:pt x="120" y="226"/>
                    <a:pt x="120" y="226"/>
                  </a:cubicBezTo>
                  <a:cubicBezTo>
                    <a:pt x="120" y="226"/>
                    <a:pt x="120" y="226"/>
                    <a:pt x="113" y="226"/>
                  </a:cubicBezTo>
                  <a:lnTo>
                    <a:pt x="106" y="226"/>
                  </a:lnTo>
                  <a:cubicBezTo>
                    <a:pt x="106" y="226"/>
                    <a:pt x="106" y="226"/>
                    <a:pt x="99" y="226"/>
                  </a:cubicBezTo>
                  <a:cubicBezTo>
                    <a:pt x="99" y="226"/>
                    <a:pt x="99" y="226"/>
                    <a:pt x="99" y="233"/>
                  </a:cubicBezTo>
                  <a:cubicBezTo>
                    <a:pt x="92" y="233"/>
                    <a:pt x="92" y="233"/>
                    <a:pt x="92" y="240"/>
                  </a:cubicBezTo>
                  <a:lnTo>
                    <a:pt x="92" y="233"/>
                  </a:lnTo>
                  <a:cubicBezTo>
                    <a:pt x="99" y="233"/>
                    <a:pt x="99" y="233"/>
                    <a:pt x="99" y="233"/>
                  </a:cubicBezTo>
                  <a:cubicBezTo>
                    <a:pt x="106" y="226"/>
                    <a:pt x="106" y="226"/>
                    <a:pt x="106" y="233"/>
                  </a:cubicBezTo>
                  <a:cubicBezTo>
                    <a:pt x="106" y="233"/>
                    <a:pt x="106" y="233"/>
                    <a:pt x="99" y="233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6" y="233"/>
                    <a:pt x="106" y="233"/>
                    <a:pt x="106" y="240"/>
                  </a:cubicBezTo>
                  <a:cubicBezTo>
                    <a:pt x="106" y="240"/>
                    <a:pt x="106" y="240"/>
                    <a:pt x="113" y="240"/>
                  </a:cubicBezTo>
                  <a:cubicBezTo>
                    <a:pt x="113" y="240"/>
                    <a:pt x="113" y="240"/>
                    <a:pt x="106" y="240"/>
                  </a:cubicBezTo>
                  <a:cubicBezTo>
                    <a:pt x="106" y="240"/>
                    <a:pt x="106" y="240"/>
                    <a:pt x="113" y="240"/>
                  </a:cubicBezTo>
                  <a:cubicBezTo>
                    <a:pt x="120" y="240"/>
                    <a:pt x="120" y="240"/>
                    <a:pt x="120" y="240"/>
                  </a:cubicBezTo>
                  <a:cubicBezTo>
                    <a:pt x="113" y="240"/>
                    <a:pt x="120" y="240"/>
                    <a:pt x="113" y="240"/>
                  </a:cubicBezTo>
                  <a:cubicBezTo>
                    <a:pt x="113" y="240"/>
                    <a:pt x="113" y="240"/>
                    <a:pt x="113" y="247"/>
                  </a:cubicBezTo>
                  <a:lnTo>
                    <a:pt x="113" y="240"/>
                  </a:lnTo>
                  <a:cubicBezTo>
                    <a:pt x="113" y="247"/>
                    <a:pt x="113" y="247"/>
                    <a:pt x="113" y="247"/>
                  </a:cubicBezTo>
                  <a:cubicBezTo>
                    <a:pt x="113" y="247"/>
                    <a:pt x="113" y="247"/>
                    <a:pt x="106" y="247"/>
                  </a:cubicBezTo>
                  <a:lnTo>
                    <a:pt x="106" y="240"/>
                  </a:lnTo>
                  <a:cubicBezTo>
                    <a:pt x="106" y="240"/>
                    <a:pt x="106" y="240"/>
                    <a:pt x="106" y="247"/>
                  </a:cubicBezTo>
                  <a:lnTo>
                    <a:pt x="106" y="240"/>
                  </a:lnTo>
                  <a:lnTo>
                    <a:pt x="113" y="240"/>
                  </a:lnTo>
                  <a:cubicBezTo>
                    <a:pt x="106" y="240"/>
                    <a:pt x="106" y="240"/>
                    <a:pt x="106" y="240"/>
                  </a:cubicBezTo>
                  <a:cubicBezTo>
                    <a:pt x="106" y="240"/>
                    <a:pt x="106" y="247"/>
                    <a:pt x="99" y="247"/>
                  </a:cubicBezTo>
                  <a:cubicBezTo>
                    <a:pt x="99" y="240"/>
                    <a:pt x="99" y="240"/>
                    <a:pt x="99" y="247"/>
                  </a:cubicBezTo>
                  <a:lnTo>
                    <a:pt x="99" y="240"/>
                  </a:lnTo>
                  <a:cubicBezTo>
                    <a:pt x="99" y="247"/>
                    <a:pt x="99" y="247"/>
                    <a:pt x="99" y="247"/>
                  </a:cubicBezTo>
                  <a:lnTo>
                    <a:pt x="92" y="247"/>
                  </a:lnTo>
                  <a:lnTo>
                    <a:pt x="92" y="254"/>
                  </a:lnTo>
                  <a:cubicBezTo>
                    <a:pt x="85" y="254"/>
                    <a:pt x="85" y="254"/>
                    <a:pt x="85" y="262"/>
                  </a:cubicBezTo>
                  <a:lnTo>
                    <a:pt x="85" y="254"/>
                  </a:lnTo>
                  <a:lnTo>
                    <a:pt x="85" y="262"/>
                  </a:lnTo>
                  <a:cubicBezTo>
                    <a:pt x="78" y="262"/>
                    <a:pt x="78" y="262"/>
                    <a:pt x="78" y="262"/>
                  </a:cubicBezTo>
                  <a:cubicBezTo>
                    <a:pt x="78" y="262"/>
                    <a:pt x="78" y="262"/>
                    <a:pt x="85" y="262"/>
                  </a:cubicBezTo>
                  <a:lnTo>
                    <a:pt x="78" y="262"/>
                  </a:lnTo>
                  <a:cubicBezTo>
                    <a:pt x="78" y="269"/>
                    <a:pt x="78" y="269"/>
                    <a:pt x="78" y="269"/>
                  </a:cubicBezTo>
                  <a:cubicBezTo>
                    <a:pt x="78" y="262"/>
                    <a:pt x="78" y="262"/>
                    <a:pt x="78" y="269"/>
                  </a:cubicBezTo>
                  <a:cubicBezTo>
                    <a:pt x="78" y="262"/>
                    <a:pt x="78" y="262"/>
                    <a:pt x="78" y="262"/>
                  </a:cubicBezTo>
                  <a:cubicBezTo>
                    <a:pt x="78" y="262"/>
                    <a:pt x="78" y="262"/>
                    <a:pt x="78" y="269"/>
                  </a:cubicBezTo>
                  <a:lnTo>
                    <a:pt x="71" y="269"/>
                  </a:lnTo>
                  <a:cubicBezTo>
                    <a:pt x="78" y="269"/>
                    <a:pt x="78" y="269"/>
                    <a:pt x="78" y="269"/>
                  </a:cubicBezTo>
                  <a:lnTo>
                    <a:pt x="71" y="269"/>
                  </a:lnTo>
                  <a:lnTo>
                    <a:pt x="78" y="269"/>
                  </a:lnTo>
                  <a:lnTo>
                    <a:pt x="71" y="269"/>
                  </a:lnTo>
                  <a:lnTo>
                    <a:pt x="78" y="269"/>
                  </a:lnTo>
                  <a:cubicBezTo>
                    <a:pt x="78" y="269"/>
                    <a:pt x="78" y="269"/>
                    <a:pt x="71" y="269"/>
                  </a:cubicBezTo>
                  <a:cubicBezTo>
                    <a:pt x="78" y="269"/>
                    <a:pt x="78" y="269"/>
                    <a:pt x="78" y="269"/>
                  </a:cubicBezTo>
                  <a:lnTo>
                    <a:pt x="71" y="269"/>
                  </a:lnTo>
                  <a:lnTo>
                    <a:pt x="78" y="269"/>
                  </a:lnTo>
                  <a:cubicBezTo>
                    <a:pt x="78" y="269"/>
                    <a:pt x="78" y="269"/>
                    <a:pt x="78" y="276"/>
                  </a:cubicBezTo>
                  <a:lnTo>
                    <a:pt x="71" y="276"/>
                  </a:lnTo>
                  <a:cubicBezTo>
                    <a:pt x="78" y="276"/>
                    <a:pt x="78" y="276"/>
                    <a:pt x="78" y="276"/>
                  </a:cubicBezTo>
                  <a:cubicBezTo>
                    <a:pt x="71" y="276"/>
                    <a:pt x="71" y="276"/>
                    <a:pt x="71" y="276"/>
                  </a:cubicBezTo>
                  <a:lnTo>
                    <a:pt x="78" y="276"/>
                  </a:lnTo>
                  <a:cubicBezTo>
                    <a:pt x="78" y="276"/>
                    <a:pt x="78" y="276"/>
                    <a:pt x="71" y="276"/>
                  </a:cubicBezTo>
                  <a:lnTo>
                    <a:pt x="78" y="276"/>
                  </a:lnTo>
                  <a:cubicBezTo>
                    <a:pt x="71" y="276"/>
                    <a:pt x="71" y="276"/>
                    <a:pt x="71" y="276"/>
                  </a:cubicBezTo>
                  <a:lnTo>
                    <a:pt x="71" y="283"/>
                  </a:lnTo>
                  <a:cubicBezTo>
                    <a:pt x="71" y="283"/>
                    <a:pt x="71" y="283"/>
                    <a:pt x="64" y="283"/>
                  </a:cubicBezTo>
                  <a:lnTo>
                    <a:pt x="64" y="290"/>
                  </a:lnTo>
                  <a:lnTo>
                    <a:pt x="64" y="297"/>
                  </a:lnTo>
                  <a:lnTo>
                    <a:pt x="64" y="304"/>
                  </a:lnTo>
                  <a:cubicBezTo>
                    <a:pt x="57" y="304"/>
                    <a:pt x="64" y="304"/>
                    <a:pt x="57" y="304"/>
                  </a:cubicBezTo>
                  <a:lnTo>
                    <a:pt x="57" y="297"/>
                  </a:lnTo>
                  <a:cubicBezTo>
                    <a:pt x="57" y="297"/>
                    <a:pt x="57" y="297"/>
                    <a:pt x="57" y="290"/>
                  </a:cubicBezTo>
                  <a:cubicBezTo>
                    <a:pt x="57" y="297"/>
                    <a:pt x="57" y="297"/>
                    <a:pt x="57" y="304"/>
                  </a:cubicBezTo>
                  <a:lnTo>
                    <a:pt x="57" y="311"/>
                  </a:lnTo>
                  <a:cubicBezTo>
                    <a:pt x="64" y="311"/>
                    <a:pt x="64" y="311"/>
                    <a:pt x="64" y="311"/>
                  </a:cubicBezTo>
                  <a:cubicBezTo>
                    <a:pt x="64" y="311"/>
                    <a:pt x="64" y="311"/>
                    <a:pt x="64" y="318"/>
                  </a:cubicBezTo>
                  <a:cubicBezTo>
                    <a:pt x="71" y="318"/>
                    <a:pt x="71" y="318"/>
                    <a:pt x="71" y="318"/>
                  </a:cubicBezTo>
                  <a:lnTo>
                    <a:pt x="78" y="318"/>
                  </a:lnTo>
                  <a:lnTo>
                    <a:pt x="78" y="325"/>
                  </a:lnTo>
                  <a:cubicBezTo>
                    <a:pt x="78" y="325"/>
                    <a:pt x="78" y="325"/>
                    <a:pt x="78" y="318"/>
                  </a:cubicBezTo>
                  <a:cubicBezTo>
                    <a:pt x="71" y="318"/>
                    <a:pt x="71" y="325"/>
                    <a:pt x="71" y="325"/>
                  </a:cubicBezTo>
                  <a:lnTo>
                    <a:pt x="71" y="318"/>
                  </a:lnTo>
                  <a:lnTo>
                    <a:pt x="64" y="318"/>
                  </a:lnTo>
                  <a:lnTo>
                    <a:pt x="57" y="318"/>
                  </a:lnTo>
                  <a:cubicBezTo>
                    <a:pt x="57" y="318"/>
                    <a:pt x="57" y="318"/>
                    <a:pt x="57" y="311"/>
                  </a:cubicBezTo>
                  <a:cubicBezTo>
                    <a:pt x="57" y="311"/>
                    <a:pt x="57" y="311"/>
                    <a:pt x="57" y="318"/>
                  </a:cubicBezTo>
                  <a:cubicBezTo>
                    <a:pt x="57" y="325"/>
                    <a:pt x="57" y="339"/>
                    <a:pt x="57" y="354"/>
                  </a:cubicBezTo>
                  <a:cubicBezTo>
                    <a:pt x="57" y="354"/>
                    <a:pt x="57" y="354"/>
                    <a:pt x="64" y="354"/>
                  </a:cubicBezTo>
                  <a:cubicBezTo>
                    <a:pt x="64" y="354"/>
                    <a:pt x="64" y="354"/>
                    <a:pt x="71" y="354"/>
                  </a:cubicBezTo>
                  <a:cubicBezTo>
                    <a:pt x="71" y="354"/>
                    <a:pt x="71" y="354"/>
                    <a:pt x="71" y="361"/>
                  </a:cubicBezTo>
                  <a:cubicBezTo>
                    <a:pt x="71" y="354"/>
                    <a:pt x="71" y="354"/>
                    <a:pt x="71" y="354"/>
                  </a:cubicBezTo>
                  <a:cubicBezTo>
                    <a:pt x="78" y="354"/>
                    <a:pt x="78" y="354"/>
                    <a:pt x="78" y="354"/>
                  </a:cubicBezTo>
                  <a:cubicBezTo>
                    <a:pt x="71" y="354"/>
                    <a:pt x="71" y="354"/>
                    <a:pt x="71" y="361"/>
                  </a:cubicBezTo>
                  <a:cubicBezTo>
                    <a:pt x="71" y="361"/>
                    <a:pt x="71" y="361"/>
                    <a:pt x="71" y="368"/>
                  </a:cubicBezTo>
                  <a:cubicBezTo>
                    <a:pt x="78" y="368"/>
                    <a:pt x="78" y="361"/>
                    <a:pt x="78" y="361"/>
                  </a:cubicBezTo>
                  <a:cubicBezTo>
                    <a:pt x="78" y="361"/>
                    <a:pt x="78" y="361"/>
                    <a:pt x="71" y="361"/>
                  </a:cubicBezTo>
                  <a:cubicBezTo>
                    <a:pt x="78" y="361"/>
                    <a:pt x="78" y="361"/>
                    <a:pt x="78" y="361"/>
                  </a:cubicBezTo>
                  <a:lnTo>
                    <a:pt x="78" y="354"/>
                  </a:lnTo>
                  <a:cubicBezTo>
                    <a:pt x="78" y="354"/>
                    <a:pt x="78" y="354"/>
                    <a:pt x="78" y="361"/>
                  </a:cubicBezTo>
                  <a:lnTo>
                    <a:pt x="85" y="361"/>
                  </a:lnTo>
                  <a:cubicBezTo>
                    <a:pt x="92" y="361"/>
                    <a:pt x="92" y="361"/>
                    <a:pt x="92" y="361"/>
                  </a:cubicBezTo>
                  <a:cubicBezTo>
                    <a:pt x="99" y="361"/>
                    <a:pt x="99" y="361"/>
                    <a:pt x="99" y="361"/>
                  </a:cubicBezTo>
                  <a:lnTo>
                    <a:pt x="106" y="361"/>
                  </a:lnTo>
                  <a:cubicBezTo>
                    <a:pt x="99" y="361"/>
                    <a:pt x="106" y="368"/>
                    <a:pt x="99" y="368"/>
                  </a:cubicBezTo>
                  <a:cubicBezTo>
                    <a:pt x="99" y="368"/>
                    <a:pt x="99" y="368"/>
                    <a:pt x="106" y="368"/>
                  </a:cubicBezTo>
                  <a:cubicBezTo>
                    <a:pt x="113" y="368"/>
                    <a:pt x="113" y="368"/>
                    <a:pt x="113" y="375"/>
                  </a:cubicBezTo>
                  <a:lnTo>
                    <a:pt x="113" y="368"/>
                  </a:lnTo>
                  <a:lnTo>
                    <a:pt x="113" y="375"/>
                  </a:lnTo>
                  <a:cubicBezTo>
                    <a:pt x="113" y="375"/>
                    <a:pt x="113" y="375"/>
                    <a:pt x="120" y="375"/>
                  </a:cubicBezTo>
                  <a:lnTo>
                    <a:pt x="127" y="375"/>
                  </a:lnTo>
                  <a:lnTo>
                    <a:pt x="127" y="382"/>
                  </a:lnTo>
                  <a:lnTo>
                    <a:pt x="134" y="382"/>
                  </a:lnTo>
                  <a:lnTo>
                    <a:pt x="134" y="389"/>
                  </a:lnTo>
                  <a:lnTo>
                    <a:pt x="127" y="389"/>
                  </a:lnTo>
                  <a:lnTo>
                    <a:pt x="127" y="396"/>
                  </a:lnTo>
                  <a:cubicBezTo>
                    <a:pt x="134" y="396"/>
                    <a:pt x="134" y="396"/>
                    <a:pt x="134" y="396"/>
                  </a:cubicBezTo>
                  <a:cubicBezTo>
                    <a:pt x="141" y="396"/>
                    <a:pt x="141" y="389"/>
                    <a:pt x="141" y="389"/>
                  </a:cubicBezTo>
                  <a:cubicBezTo>
                    <a:pt x="141" y="396"/>
                    <a:pt x="148" y="396"/>
                    <a:pt x="148" y="396"/>
                  </a:cubicBezTo>
                  <a:cubicBezTo>
                    <a:pt x="155" y="396"/>
                    <a:pt x="155" y="396"/>
                    <a:pt x="155" y="396"/>
                  </a:cubicBezTo>
                  <a:lnTo>
                    <a:pt x="163" y="396"/>
                  </a:lnTo>
                  <a:cubicBezTo>
                    <a:pt x="163" y="396"/>
                    <a:pt x="163" y="403"/>
                    <a:pt x="170" y="403"/>
                  </a:cubicBezTo>
                  <a:cubicBezTo>
                    <a:pt x="177" y="403"/>
                    <a:pt x="177" y="410"/>
                    <a:pt x="177" y="410"/>
                  </a:cubicBezTo>
                  <a:cubicBezTo>
                    <a:pt x="177" y="417"/>
                    <a:pt x="170" y="417"/>
                    <a:pt x="170" y="417"/>
                  </a:cubicBezTo>
                  <a:cubicBezTo>
                    <a:pt x="170" y="417"/>
                    <a:pt x="170" y="417"/>
                    <a:pt x="170" y="424"/>
                  </a:cubicBezTo>
                  <a:cubicBezTo>
                    <a:pt x="170" y="424"/>
                    <a:pt x="170" y="424"/>
                    <a:pt x="163" y="424"/>
                  </a:cubicBezTo>
                  <a:cubicBezTo>
                    <a:pt x="163" y="424"/>
                    <a:pt x="163" y="424"/>
                    <a:pt x="163" y="431"/>
                  </a:cubicBezTo>
                  <a:lnTo>
                    <a:pt x="163" y="438"/>
                  </a:lnTo>
                  <a:cubicBezTo>
                    <a:pt x="163" y="438"/>
                    <a:pt x="163" y="438"/>
                    <a:pt x="163" y="445"/>
                  </a:cubicBezTo>
                  <a:cubicBezTo>
                    <a:pt x="155" y="445"/>
                    <a:pt x="155" y="445"/>
                    <a:pt x="155" y="452"/>
                  </a:cubicBezTo>
                  <a:cubicBezTo>
                    <a:pt x="155" y="452"/>
                    <a:pt x="155" y="452"/>
                    <a:pt x="148" y="452"/>
                  </a:cubicBezTo>
                  <a:cubicBezTo>
                    <a:pt x="148" y="452"/>
                    <a:pt x="148" y="452"/>
                    <a:pt x="148" y="460"/>
                  </a:cubicBezTo>
                  <a:cubicBezTo>
                    <a:pt x="148" y="460"/>
                    <a:pt x="148" y="452"/>
                    <a:pt x="141" y="452"/>
                  </a:cubicBezTo>
                  <a:cubicBezTo>
                    <a:pt x="141" y="460"/>
                    <a:pt x="141" y="460"/>
                    <a:pt x="141" y="460"/>
                  </a:cubicBezTo>
                  <a:cubicBezTo>
                    <a:pt x="141" y="460"/>
                    <a:pt x="141" y="460"/>
                    <a:pt x="134" y="460"/>
                  </a:cubicBezTo>
                  <a:cubicBezTo>
                    <a:pt x="141" y="460"/>
                    <a:pt x="134" y="467"/>
                    <a:pt x="134" y="467"/>
                  </a:cubicBezTo>
                  <a:cubicBezTo>
                    <a:pt x="141" y="474"/>
                    <a:pt x="134" y="474"/>
                    <a:pt x="134" y="474"/>
                  </a:cubicBezTo>
                  <a:cubicBezTo>
                    <a:pt x="134" y="481"/>
                    <a:pt x="127" y="481"/>
                    <a:pt x="127" y="481"/>
                  </a:cubicBezTo>
                  <a:cubicBezTo>
                    <a:pt x="127" y="481"/>
                    <a:pt x="134" y="481"/>
                    <a:pt x="134" y="474"/>
                  </a:cubicBezTo>
                  <a:lnTo>
                    <a:pt x="127" y="474"/>
                  </a:lnTo>
                  <a:cubicBezTo>
                    <a:pt x="127" y="474"/>
                    <a:pt x="127" y="474"/>
                    <a:pt x="127" y="481"/>
                  </a:cubicBezTo>
                  <a:cubicBezTo>
                    <a:pt x="170" y="523"/>
                    <a:pt x="233" y="551"/>
                    <a:pt x="297" y="551"/>
                  </a:cubicBezTo>
                  <a:cubicBezTo>
                    <a:pt x="417" y="551"/>
                    <a:pt x="516" y="460"/>
                    <a:pt x="537" y="347"/>
                  </a:cubicBezTo>
                  <a:cubicBezTo>
                    <a:pt x="537" y="339"/>
                    <a:pt x="537" y="339"/>
                    <a:pt x="537" y="339"/>
                  </a:cubicBezTo>
                  <a:cubicBezTo>
                    <a:pt x="537" y="332"/>
                    <a:pt x="530" y="332"/>
                    <a:pt x="530" y="332"/>
                  </a:cubicBezTo>
                  <a:cubicBezTo>
                    <a:pt x="530" y="332"/>
                    <a:pt x="530" y="332"/>
                    <a:pt x="530" y="325"/>
                  </a:cubicBezTo>
                  <a:cubicBezTo>
                    <a:pt x="530" y="325"/>
                    <a:pt x="530" y="325"/>
                    <a:pt x="530" y="318"/>
                  </a:cubicBezTo>
                  <a:lnTo>
                    <a:pt x="530" y="311"/>
                  </a:lnTo>
                  <a:cubicBezTo>
                    <a:pt x="530" y="311"/>
                    <a:pt x="530" y="311"/>
                    <a:pt x="523" y="311"/>
                  </a:cubicBezTo>
                  <a:cubicBezTo>
                    <a:pt x="523" y="304"/>
                    <a:pt x="523" y="304"/>
                    <a:pt x="523" y="304"/>
                  </a:cubicBezTo>
                  <a:cubicBezTo>
                    <a:pt x="516" y="304"/>
                    <a:pt x="516" y="304"/>
                    <a:pt x="516" y="304"/>
                  </a:cubicBezTo>
                  <a:cubicBezTo>
                    <a:pt x="516" y="304"/>
                    <a:pt x="516" y="304"/>
                    <a:pt x="523" y="304"/>
                  </a:cubicBezTo>
                  <a:lnTo>
                    <a:pt x="516" y="304"/>
                  </a:lnTo>
                  <a:lnTo>
                    <a:pt x="516" y="297"/>
                  </a:lnTo>
                  <a:cubicBezTo>
                    <a:pt x="516" y="297"/>
                    <a:pt x="516" y="297"/>
                    <a:pt x="516" y="290"/>
                  </a:cubicBezTo>
                  <a:cubicBezTo>
                    <a:pt x="516" y="297"/>
                    <a:pt x="516" y="297"/>
                    <a:pt x="509" y="297"/>
                  </a:cubicBezTo>
                  <a:cubicBezTo>
                    <a:pt x="509" y="290"/>
                    <a:pt x="509" y="290"/>
                    <a:pt x="509" y="290"/>
                  </a:cubicBezTo>
                  <a:cubicBezTo>
                    <a:pt x="509" y="290"/>
                    <a:pt x="509" y="290"/>
                    <a:pt x="509" y="297"/>
                  </a:cubicBezTo>
                  <a:cubicBezTo>
                    <a:pt x="509" y="297"/>
                    <a:pt x="509" y="297"/>
                    <a:pt x="502" y="297"/>
                  </a:cubicBezTo>
                  <a:lnTo>
                    <a:pt x="502" y="304"/>
                  </a:lnTo>
                  <a:cubicBezTo>
                    <a:pt x="495" y="304"/>
                    <a:pt x="495" y="304"/>
                    <a:pt x="495" y="304"/>
                  </a:cubicBezTo>
                  <a:lnTo>
                    <a:pt x="488" y="311"/>
                  </a:lnTo>
                  <a:cubicBezTo>
                    <a:pt x="481" y="311"/>
                    <a:pt x="481" y="311"/>
                    <a:pt x="481" y="311"/>
                  </a:cubicBezTo>
                  <a:cubicBezTo>
                    <a:pt x="481" y="311"/>
                    <a:pt x="481" y="311"/>
                    <a:pt x="481" y="318"/>
                  </a:cubicBezTo>
                  <a:lnTo>
                    <a:pt x="481" y="325"/>
                  </a:lnTo>
                  <a:cubicBezTo>
                    <a:pt x="481" y="325"/>
                    <a:pt x="481" y="325"/>
                    <a:pt x="481" y="332"/>
                  </a:cubicBezTo>
                  <a:cubicBezTo>
                    <a:pt x="481" y="332"/>
                    <a:pt x="481" y="332"/>
                    <a:pt x="474" y="332"/>
                  </a:cubicBezTo>
                  <a:cubicBezTo>
                    <a:pt x="474" y="325"/>
                    <a:pt x="474" y="325"/>
                    <a:pt x="466" y="325"/>
                  </a:cubicBezTo>
                  <a:cubicBezTo>
                    <a:pt x="466" y="325"/>
                    <a:pt x="466" y="325"/>
                    <a:pt x="466" y="318"/>
                  </a:cubicBezTo>
                  <a:lnTo>
                    <a:pt x="466" y="311"/>
                  </a:lnTo>
                  <a:cubicBezTo>
                    <a:pt x="466" y="311"/>
                    <a:pt x="466" y="304"/>
                    <a:pt x="459" y="304"/>
                  </a:cubicBezTo>
                  <a:cubicBezTo>
                    <a:pt x="459" y="297"/>
                    <a:pt x="459" y="297"/>
                    <a:pt x="459" y="297"/>
                  </a:cubicBezTo>
                  <a:cubicBezTo>
                    <a:pt x="466" y="297"/>
                    <a:pt x="459" y="297"/>
                    <a:pt x="459" y="297"/>
                  </a:cubicBezTo>
                  <a:cubicBezTo>
                    <a:pt x="452" y="297"/>
                    <a:pt x="452" y="297"/>
                    <a:pt x="452" y="297"/>
                  </a:cubicBezTo>
                  <a:cubicBezTo>
                    <a:pt x="452" y="297"/>
                    <a:pt x="452" y="297"/>
                    <a:pt x="452" y="290"/>
                  </a:cubicBezTo>
                  <a:cubicBezTo>
                    <a:pt x="452" y="297"/>
                    <a:pt x="452" y="290"/>
                    <a:pt x="452" y="290"/>
                  </a:cubicBezTo>
                  <a:cubicBezTo>
                    <a:pt x="445" y="290"/>
                    <a:pt x="445" y="290"/>
                    <a:pt x="445" y="290"/>
                  </a:cubicBezTo>
                  <a:cubicBezTo>
                    <a:pt x="445" y="283"/>
                    <a:pt x="445" y="283"/>
                    <a:pt x="445" y="283"/>
                  </a:cubicBezTo>
                  <a:cubicBezTo>
                    <a:pt x="445" y="283"/>
                    <a:pt x="438" y="290"/>
                    <a:pt x="438" y="283"/>
                  </a:cubicBezTo>
                  <a:lnTo>
                    <a:pt x="431" y="283"/>
                  </a:lnTo>
                  <a:cubicBezTo>
                    <a:pt x="431" y="290"/>
                    <a:pt x="431" y="290"/>
                    <a:pt x="431" y="290"/>
                  </a:cubicBezTo>
                  <a:lnTo>
                    <a:pt x="431" y="283"/>
                  </a:lnTo>
                  <a:cubicBezTo>
                    <a:pt x="424" y="283"/>
                    <a:pt x="424" y="283"/>
                    <a:pt x="424" y="283"/>
                  </a:cubicBezTo>
                  <a:cubicBezTo>
                    <a:pt x="417" y="283"/>
                    <a:pt x="417" y="283"/>
                    <a:pt x="417" y="283"/>
                  </a:cubicBezTo>
                  <a:lnTo>
                    <a:pt x="410" y="283"/>
                  </a:lnTo>
                  <a:cubicBezTo>
                    <a:pt x="410" y="283"/>
                    <a:pt x="403" y="283"/>
                    <a:pt x="403" y="276"/>
                  </a:cubicBezTo>
                  <a:cubicBezTo>
                    <a:pt x="403" y="276"/>
                    <a:pt x="403" y="276"/>
                    <a:pt x="403" y="269"/>
                  </a:cubicBezTo>
                  <a:cubicBezTo>
                    <a:pt x="396" y="269"/>
                    <a:pt x="396" y="269"/>
                    <a:pt x="396" y="269"/>
                  </a:cubicBezTo>
                  <a:cubicBezTo>
                    <a:pt x="396" y="269"/>
                    <a:pt x="396" y="269"/>
                    <a:pt x="396" y="276"/>
                  </a:cubicBezTo>
                  <a:cubicBezTo>
                    <a:pt x="396" y="276"/>
                    <a:pt x="396" y="276"/>
                    <a:pt x="396" y="283"/>
                  </a:cubicBezTo>
                  <a:cubicBezTo>
                    <a:pt x="396" y="283"/>
                    <a:pt x="396" y="283"/>
                    <a:pt x="403" y="283"/>
                  </a:cubicBezTo>
                  <a:cubicBezTo>
                    <a:pt x="403" y="283"/>
                    <a:pt x="403" y="283"/>
                    <a:pt x="396" y="283"/>
                  </a:cubicBezTo>
                  <a:lnTo>
                    <a:pt x="403" y="283"/>
                  </a:lnTo>
                  <a:cubicBezTo>
                    <a:pt x="396" y="283"/>
                    <a:pt x="396" y="283"/>
                    <a:pt x="403" y="283"/>
                  </a:cubicBezTo>
                  <a:lnTo>
                    <a:pt x="403" y="290"/>
                  </a:lnTo>
                  <a:cubicBezTo>
                    <a:pt x="403" y="283"/>
                    <a:pt x="403" y="283"/>
                    <a:pt x="403" y="283"/>
                  </a:cubicBezTo>
                  <a:lnTo>
                    <a:pt x="403" y="290"/>
                  </a:lnTo>
                  <a:cubicBezTo>
                    <a:pt x="410" y="290"/>
                    <a:pt x="410" y="290"/>
                    <a:pt x="410" y="290"/>
                  </a:cubicBezTo>
                  <a:cubicBezTo>
                    <a:pt x="417" y="283"/>
                    <a:pt x="417" y="283"/>
                    <a:pt x="417" y="283"/>
                  </a:cubicBezTo>
                  <a:lnTo>
                    <a:pt x="417" y="290"/>
                  </a:lnTo>
                  <a:lnTo>
                    <a:pt x="424" y="290"/>
                  </a:lnTo>
                  <a:cubicBezTo>
                    <a:pt x="424" y="290"/>
                    <a:pt x="424" y="290"/>
                    <a:pt x="424" y="297"/>
                  </a:cubicBezTo>
                  <a:cubicBezTo>
                    <a:pt x="424" y="304"/>
                    <a:pt x="424" y="304"/>
                    <a:pt x="424" y="304"/>
                  </a:cubicBezTo>
                  <a:cubicBezTo>
                    <a:pt x="417" y="304"/>
                    <a:pt x="417" y="304"/>
                    <a:pt x="417" y="304"/>
                  </a:cubicBezTo>
                  <a:lnTo>
                    <a:pt x="417" y="311"/>
                  </a:lnTo>
                  <a:cubicBezTo>
                    <a:pt x="410" y="311"/>
                    <a:pt x="410" y="311"/>
                    <a:pt x="410" y="311"/>
                  </a:cubicBezTo>
                  <a:lnTo>
                    <a:pt x="403" y="311"/>
                  </a:lnTo>
                  <a:cubicBezTo>
                    <a:pt x="403" y="318"/>
                    <a:pt x="403" y="318"/>
                    <a:pt x="396" y="318"/>
                  </a:cubicBezTo>
                  <a:lnTo>
                    <a:pt x="389" y="318"/>
                  </a:lnTo>
                  <a:cubicBezTo>
                    <a:pt x="382" y="325"/>
                    <a:pt x="382" y="325"/>
                    <a:pt x="382" y="318"/>
                  </a:cubicBezTo>
                  <a:cubicBezTo>
                    <a:pt x="382" y="318"/>
                    <a:pt x="382" y="318"/>
                    <a:pt x="382" y="311"/>
                  </a:cubicBezTo>
                  <a:cubicBezTo>
                    <a:pt x="382" y="311"/>
                    <a:pt x="375" y="311"/>
                    <a:pt x="375" y="304"/>
                  </a:cubicBezTo>
                  <a:cubicBezTo>
                    <a:pt x="375" y="304"/>
                    <a:pt x="375" y="304"/>
                    <a:pt x="368" y="297"/>
                  </a:cubicBezTo>
                  <a:cubicBezTo>
                    <a:pt x="368" y="297"/>
                    <a:pt x="368" y="297"/>
                    <a:pt x="368" y="290"/>
                  </a:cubicBezTo>
                  <a:cubicBezTo>
                    <a:pt x="368" y="283"/>
                    <a:pt x="361" y="283"/>
                    <a:pt x="361" y="283"/>
                  </a:cubicBezTo>
                  <a:cubicBezTo>
                    <a:pt x="361" y="276"/>
                    <a:pt x="361" y="276"/>
                    <a:pt x="361" y="276"/>
                  </a:cubicBezTo>
                  <a:cubicBezTo>
                    <a:pt x="361" y="269"/>
                    <a:pt x="353" y="269"/>
                    <a:pt x="353" y="269"/>
                  </a:cubicBezTo>
                  <a:cubicBezTo>
                    <a:pt x="353" y="269"/>
                    <a:pt x="353" y="269"/>
                    <a:pt x="361" y="262"/>
                  </a:cubicBezTo>
                  <a:cubicBezTo>
                    <a:pt x="361" y="254"/>
                    <a:pt x="361" y="254"/>
                    <a:pt x="361" y="254"/>
                  </a:cubicBezTo>
                  <a:cubicBezTo>
                    <a:pt x="361" y="254"/>
                    <a:pt x="361" y="254"/>
                    <a:pt x="353" y="254"/>
                  </a:cubicBezTo>
                  <a:cubicBezTo>
                    <a:pt x="353" y="254"/>
                    <a:pt x="353" y="254"/>
                    <a:pt x="346" y="254"/>
                  </a:cubicBezTo>
                  <a:cubicBezTo>
                    <a:pt x="346" y="254"/>
                    <a:pt x="346" y="247"/>
                    <a:pt x="346" y="254"/>
                  </a:cubicBezTo>
                  <a:cubicBezTo>
                    <a:pt x="346" y="254"/>
                    <a:pt x="346" y="254"/>
                    <a:pt x="339" y="254"/>
                  </a:cubicBezTo>
                  <a:cubicBezTo>
                    <a:pt x="339" y="247"/>
                    <a:pt x="339" y="247"/>
                    <a:pt x="339" y="247"/>
                  </a:cubicBezTo>
                  <a:cubicBezTo>
                    <a:pt x="332" y="247"/>
                    <a:pt x="332" y="247"/>
                    <a:pt x="332" y="247"/>
                  </a:cubicBezTo>
                  <a:cubicBezTo>
                    <a:pt x="339" y="247"/>
                    <a:pt x="339" y="247"/>
                    <a:pt x="332" y="247"/>
                  </a:cubicBezTo>
                  <a:lnTo>
                    <a:pt x="339" y="247"/>
                  </a:lnTo>
                  <a:lnTo>
                    <a:pt x="332" y="247"/>
                  </a:lnTo>
                  <a:cubicBezTo>
                    <a:pt x="332" y="240"/>
                    <a:pt x="332" y="240"/>
                    <a:pt x="332" y="240"/>
                  </a:cubicBezTo>
                  <a:cubicBezTo>
                    <a:pt x="332" y="240"/>
                    <a:pt x="332" y="240"/>
                    <a:pt x="339" y="240"/>
                  </a:cubicBezTo>
                  <a:cubicBezTo>
                    <a:pt x="332" y="240"/>
                    <a:pt x="332" y="240"/>
                    <a:pt x="332" y="240"/>
                  </a:cubicBezTo>
                  <a:lnTo>
                    <a:pt x="339" y="240"/>
                  </a:lnTo>
                  <a:lnTo>
                    <a:pt x="346" y="240"/>
                  </a:lnTo>
                  <a:cubicBezTo>
                    <a:pt x="346" y="240"/>
                    <a:pt x="346" y="240"/>
                    <a:pt x="339" y="240"/>
                  </a:cubicBezTo>
                  <a:cubicBezTo>
                    <a:pt x="339" y="240"/>
                    <a:pt x="339" y="240"/>
                    <a:pt x="339" y="233"/>
                  </a:cubicBezTo>
                  <a:lnTo>
                    <a:pt x="346" y="240"/>
                  </a:lnTo>
                  <a:lnTo>
                    <a:pt x="346" y="233"/>
                  </a:lnTo>
                  <a:cubicBezTo>
                    <a:pt x="346" y="240"/>
                    <a:pt x="346" y="240"/>
                    <a:pt x="346" y="240"/>
                  </a:cubicBezTo>
                  <a:cubicBezTo>
                    <a:pt x="346" y="233"/>
                    <a:pt x="346" y="233"/>
                    <a:pt x="346" y="233"/>
                  </a:cubicBezTo>
                  <a:lnTo>
                    <a:pt x="353" y="233"/>
                  </a:lnTo>
                  <a:cubicBezTo>
                    <a:pt x="353" y="233"/>
                    <a:pt x="353" y="233"/>
                    <a:pt x="361" y="233"/>
                  </a:cubicBezTo>
                  <a:cubicBezTo>
                    <a:pt x="361" y="233"/>
                    <a:pt x="361" y="240"/>
                    <a:pt x="368" y="240"/>
                  </a:cubicBezTo>
                  <a:lnTo>
                    <a:pt x="375" y="240"/>
                  </a:lnTo>
                  <a:lnTo>
                    <a:pt x="375" y="233"/>
                  </a:lnTo>
                  <a:cubicBezTo>
                    <a:pt x="375" y="226"/>
                    <a:pt x="375" y="226"/>
                    <a:pt x="375" y="226"/>
                  </a:cubicBezTo>
                  <a:lnTo>
                    <a:pt x="368" y="226"/>
                  </a:lnTo>
                  <a:lnTo>
                    <a:pt x="361" y="226"/>
                  </a:lnTo>
                  <a:cubicBezTo>
                    <a:pt x="361" y="226"/>
                    <a:pt x="368" y="226"/>
                    <a:pt x="368" y="219"/>
                  </a:cubicBezTo>
                  <a:cubicBezTo>
                    <a:pt x="368" y="219"/>
                    <a:pt x="368" y="219"/>
                    <a:pt x="361" y="219"/>
                  </a:cubicBezTo>
                  <a:cubicBezTo>
                    <a:pt x="353" y="219"/>
                    <a:pt x="353" y="219"/>
                    <a:pt x="353" y="219"/>
                  </a:cubicBezTo>
                  <a:cubicBezTo>
                    <a:pt x="353" y="219"/>
                    <a:pt x="361" y="219"/>
                    <a:pt x="361" y="226"/>
                  </a:cubicBezTo>
                  <a:cubicBezTo>
                    <a:pt x="361" y="226"/>
                    <a:pt x="361" y="226"/>
                    <a:pt x="353" y="226"/>
                  </a:cubicBezTo>
                  <a:cubicBezTo>
                    <a:pt x="353" y="219"/>
                    <a:pt x="353" y="219"/>
                    <a:pt x="353" y="219"/>
                  </a:cubicBezTo>
                  <a:cubicBezTo>
                    <a:pt x="353" y="219"/>
                    <a:pt x="353" y="219"/>
                    <a:pt x="346" y="219"/>
                  </a:cubicBezTo>
                  <a:cubicBezTo>
                    <a:pt x="346" y="219"/>
                    <a:pt x="346" y="219"/>
                    <a:pt x="353" y="219"/>
                  </a:cubicBezTo>
                  <a:cubicBezTo>
                    <a:pt x="346" y="219"/>
                    <a:pt x="346" y="219"/>
                    <a:pt x="346" y="219"/>
                  </a:cubicBezTo>
                  <a:cubicBezTo>
                    <a:pt x="346" y="219"/>
                    <a:pt x="339" y="219"/>
                    <a:pt x="346" y="219"/>
                  </a:cubicBezTo>
                  <a:cubicBezTo>
                    <a:pt x="346" y="226"/>
                    <a:pt x="346" y="226"/>
                    <a:pt x="346" y="226"/>
                  </a:cubicBezTo>
                  <a:cubicBezTo>
                    <a:pt x="346" y="226"/>
                    <a:pt x="346" y="226"/>
                    <a:pt x="339" y="226"/>
                  </a:cubicBezTo>
                  <a:cubicBezTo>
                    <a:pt x="339" y="226"/>
                    <a:pt x="339" y="226"/>
                    <a:pt x="339" y="233"/>
                  </a:cubicBezTo>
                  <a:cubicBezTo>
                    <a:pt x="339" y="240"/>
                    <a:pt x="339" y="240"/>
                    <a:pt x="339" y="240"/>
                  </a:cubicBezTo>
                  <a:lnTo>
                    <a:pt x="332" y="240"/>
                  </a:lnTo>
                  <a:cubicBezTo>
                    <a:pt x="332" y="240"/>
                    <a:pt x="332" y="240"/>
                    <a:pt x="325" y="240"/>
                  </a:cubicBezTo>
                  <a:cubicBezTo>
                    <a:pt x="325" y="240"/>
                    <a:pt x="325" y="240"/>
                    <a:pt x="325" y="247"/>
                  </a:cubicBezTo>
                  <a:cubicBezTo>
                    <a:pt x="325" y="247"/>
                    <a:pt x="325" y="247"/>
                    <a:pt x="325" y="254"/>
                  </a:cubicBezTo>
                  <a:lnTo>
                    <a:pt x="325" y="247"/>
                  </a:lnTo>
                  <a:cubicBezTo>
                    <a:pt x="325" y="247"/>
                    <a:pt x="325" y="247"/>
                    <a:pt x="318" y="254"/>
                  </a:cubicBezTo>
                  <a:cubicBezTo>
                    <a:pt x="318" y="247"/>
                    <a:pt x="318" y="247"/>
                    <a:pt x="318" y="247"/>
                  </a:cubicBezTo>
                  <a:lnTo>
                    <a:pt x="325" y="247"/>
                  </a:lnTo>
                  <a:lnTo>
                    <a:pt x="318" y="247"/>
                  </a:lnTo>
                  <a:cubicBezTo>
                    <a:pt x="318" y="247"/>
                    <a:pt x="318" y="247"/>
                    <a:pt x="318" y="240"/>
                  </a:cubicBezTo>
                  <a:cubicBezTo>
                    <a:pt x="318" y="247"/>
                    <a:pt x="318" y="240"/>
                    <a:pt x="318" y="240"/>
                  </a:cubicBezTo>
                  <a:lnTo>
                    <a:pt x="318" y="233"/>
                  </a:lnTo>
                  <a:cubicBezTo>
                    <a:pt x="318" y="233"/>
                    <a:pt x="318" y="233"/>
                    <a:pt x="311" y="233"/>
                  </a:cubicBezTo>
                  <a:lnTo>
                    <a:pt x="304" y="226"/>
                  </a:lnTo>
                  <a:cubicBezTo>
                    <a:pt x="297" y="226"/>
                    <a:pt x="297" y="226"/>
                    <a:pt x="297" y="226"/>
                  </a:cubicBezTo>
                  <a:lnTo>
                    <a:pt x="297" y="219"/>
                  </a:lnTo>
                  <a:lnTo>
                    <a:pt x="297" y="226"/>
                  </a:lnTo>
                  <a:cubicBezTo>
                    <a:pt x="297" y="233"/>
                    <a:pt x="297" y="233"/>
                    <a:pt x="297" y="233"/>
                  </a:cubicBezTo>
                  <a:lnTo>
                    <a:pt x="304" y="233"/>
                  </a:lnTo>
                  <a:cubicBezTo>
                    <a:pt x="311" y="240"/>
                    <a:pt x="311" y="240"/>
                    <a:pt x="311" y="240"/>
                  </a:cubicBezTo>
                  <a:lnTo>
                    <a:pt x="304" y="240"/>
                  </a:lnTo>
                  <a:cubicBezTo>
                    <a:pt x="311" y="240"/>
                    <a:pt x="311" y="240"/>
                    <a:pt x="311" y="240"/>
                  </a:cubicBezTo>
                  <a:cubicBezTo>
                    <a:pt x="311" y="240"/>
                    <a:pt x="311" y="240"/>
                    <a:pt x="311" y="247"/>
                  </a:cubicBezTo>
                  <a:cubicBezTo>
                    <a:pt x="311" y="247"/>
                    <a:pt x="311" y="247"/>
                    <a:pt x="304" y="247"/>
                  </a:cubicBezTo>
                  <a:lnTo>
                    <a:pt x="304" y="240"/>
                  </a:lnTo>
                  <a:cubicBezTo>
                    <a:pt x="304" y="240"/>
                    <a:pt x="304" y="240"/>
                    <a:pt x="297" y="240"/>
                  </a:cubicBezTo>
                  <a:cubicBezTo>
                    <a:pt x="297" y="233"/>
                    <a:pt x="297" y="240"/>
                    <a:pt x="297" y="233"/>
                  </a:cubicBezTo>
                  <a:cubicBezTo>
                    <a:pt x="297" y="233"/>
                    <a:pt x="297" y="233"/>
                    <a:pt x="290" y="233"/>
                  </a:cubicBezTo>
                  <a:lnTo>
                    <a:pt x="290" y="226"/>
                  </a:lnTo>
                  <a:lnTo>
                    <a:pt x="283" y="226"/>
                  </a:lnTo>
                  <a:cubicBezTo>
                    <a:pt x="283" y="226"/>
                    <a:pt x="283" y="233"/>
                    <a:pt x="276" y="233"/>
                  </a:cubicBezTo>
                  <a:cubicBezTo>
                    <a:pt x="276" y="226"/>
                    <a:pt x="276" y="233"/>
                    <a:pt x="276" y="233"/>
                  </a:cubicBezTo>
                  <a:cubicBezTo>
                    <a:pt x="276" y="233"/>
                    <a:pt x="276" y="226"/>
                    <a:pt x="269" y="233"/>
                  </a:cubicBezTo>
                  <a:cubicBezTo>
                    <a:pt x="269" y="240"/>
                    <a:pt x="262" y="233"/>
                    <a:pt x="262" y="240"/>
                  </a:cubicBezTo>
                  <a:cubicBezTo>
                    <a:pt x="262" y="240"/>
                    <a:pt x="262" y="240"/>
                    <a:pt x="262" y="247"/>
                  </a:cubicBezTo>
                  <a:lnTo>
                    <a:pt x="255" y="247"/>
                  </a:lnTo>
                  <a:cubicBezTo>
                    <a:pt x="255" y="247"/>
                    <a:pt x="255" y="247"/>
                    <a:pt x="255" y="254"/>
                  </a:cubicBezTo>
                  <a:lnTo>
                    <a:pt x="248" y="254"/>
                  </a:lnTo>
                  <a:cubicBezTo>
                    <a:pt x="248" y="254"/>
                    <a:pt x="248" y="254"/>
                    <a:pt x="240" y="254"/>
                  </a:cubicBezTo>
                  <a:cubicBezTo>
                    <a:pt x="240" y="247"/>
                    <a:pt x="240" y="247"/>
                    <a:pt x="240" y="247"/>
                  </a:cubicBezTo>
                  <a:cubicBezTo>
                    <a:pt x="233" y="247"/>
                    <a:pt x="240" y="247"/>
                    <a:pt x="240" y="247"/>
                  </a:cubicBezTo>
                  <a:lnTo>
                    <a:pt x="233" y="247"/>
                  </a:lnTo>
                  <a:cubicBezTo>
                    <a:pt x="233" y="247"/>
                    <a:pt x="233" y="247"/>
                    <a:pt x="240" y="247"/>
                  </a:cubicBezTo>
                  <a:cubicBezTo>
                    <a:pt x="240" y="247"/>
                    <a:pt x="240" y="247"/>
                    <a:pt x="233" y="247"/>
                  </a:cubicBezTo>
                  <a:lnTo>
                    <a:pt x="233" y="240"/>
                  </a:lnTo>
                  <a:cubicBezTo>
                    <a:pt x="240" y="240"/>
                    <a:pt x="240" y="240"/>
                    <a:pt x="240" y="233"/>
                  </a:cubicBezTo>
                  <a:cubicBezTo>
                    <a:pt x="240" y="233"/>
                    <a:pt x="240" y="233"/>
                    <a:pt x="233" y="233"/>
                  </a:cubicBezTo>
                  <a:lnTo>
                    <a:pt x="240" y="233"/>
                  </a:lnTo>
                  <a:cubicBezTo>
                    <a:pt x="240" y="226"/>
                    <a:pt x="240" y="226"/>
                    <a:pt x="240" y="226"/>
                  </a:cubicBezTo>
                  <a:lnTo>
                    <a:pt x="248" y="226"/>
                  </a:lnTo>
                  <a:cubicBezTo>
                    <a:pt x="248" y="226"/>
                    <a:pt x="255" y="233"/>
                    <a:pt x="255" y="226"/>
                  </a:cubicBezTo>
                  <a:lnTo>
                    <a:pt x="255" y="233"/>
                  </a:lnTo>
                  <a:cubicBezTo>
                    <a:pt x="255" y="226"/>
                    <a:pt x="255" y="226"/>
                    <a:pt x="255" y="226"/>
                  </a:cubicBezTo>
                  <a:cubicBezTo>
                    <a:pt x="262" y="226"/>
                    <a:pt x="262" y="226"/>
                    <a:pt x="262" y="226"/>
                  </a:cubicBezTo>
                  <a:lnTo>
                    <a:pt x="255" y="226"/>
                  </a:lnTo>
                  <a:cubicBezTo>
                    <a:pt x="255" y="226"/>
                    <a:pt x="255" y="226"/>
                    <a:pt x="262" y="219"/>
                  </a:cubicBezTo>
                  <a:cubicBezTo>
                    <a:pt x="262" y="226"/>
                    <a:pt x="262" y="226"/>
                    <a:pt x="262" y="226"/>
                  </a:cubicBezTo>
                  <a:lnTo>
                    <a:pt x="262" y="219"/>
                  </a:lnTo>
                  <a:cubicBezTo>
                    <a:pt x="255" y="219"/>
                    <a:pt x="262" y="219"/>
                    <a:pt x="255" y="219"/>
                  </a:cubicBezTo>
                  <a:cubicBezTo>
                    <a:pt x="255" y="212"/>
                    <a:pt x="255" y="212"/>
                    <a:pt x="255" y="212"/>
                  </a:cubicBezTo>
                  <a:lnTo>
                    <a:pt x="255" y="219"/>
                  </a:lnTo>
                  <a:cubicBezTo>
                    <a:pt x="255" y="212"/>
                    <a:pt x="255" y="212"/>
                    <a:pt x="248" y="212"/>
                  </a:cubicBezTo>
                  <a:lnTo>
                    <a:pt x="255" y="212"/>
                  </a:lnTo>
                  <a:cubicBezTo>
                    <a:pt x="255" y="212"/>
                    <a:pt x="255" y="212"/>
                    <a:pt x="255" y="205"/>
                  </a:cubicBezTo>
                  <a:cubicBezTo>
                    <a:pt x="255" y="205"/>
                    <a:pt x="255" y="205"/>
                    <a:pt x="262" y="205"/>
                  </a:cubicBezTo>
                  <a:lnTo>
                    <a:pt x="262" y="212"/>
                  </a:lnTo>
                  <a:cubicBezTo>
                    <a:pt x="262" y="205"/>
                    <a:pt x="262" y="212"/>
                    <a:pt x="262" y="212"/>
                  </a:cubicBezTo>
                  <a:cubicBezTo>
                    <a:pt x="262" y="205"/>
                    <a:pt x="262" y="205"/>
                    <a:pt x="262" y="205"/>
                  </a:cubicBezTo>
                  <a:cubicBezTo>
                    <a:pt x="262" y="205"/>
                    <a:pt x="262" y="205"/>
                    <a:pt x="269" y="205"/>
                  </a:cubicBezTo>
                  <a:cubicBezTo>
                    <a:pt x="269" y="198"/>
                    <a:pt x="269" y="198"/>
                    <a:pt x="269" y="198"/>
                  </a:cubicBezTo>
                  <a:lnTo>
                    <a:pt x="276" y="198"/>
                  </a:lnTo>
                  <a:cubicBezTo>
                    <a:pt x="276" y="198"/>
                    <a:pt x="276" y="191"/>
                    <a:pt x="283" y="198"/>
                  </a:cubicBezTo>
                  <a:cubicBezTo>
                    <a:pt x="283" y="198"/>
                    <a:pt x="283" y="198"/>
                    <a:pt x="283" y="191"/>
                  </a:cubicBezTo>
                  <a:cubicBezTo>
                    <a:pt x="283" y="191"/>
                    <a:pt x="283" y="191"/>
                    <a:pt x="283" y="198"/>
                  </a:cubicBezTo>
                  <a:cubicBezTo>
                    <a:pt x="283" y="198"/>
                    <a:pt x="283" y="198"/>
                    <a:pt x="283" y="191"/>
                  </a:cubicBezTo>
                  <a:cubicBezTo>
                    <a:pt x="283" y="191"/>
                    <a:pt x="283" y="191"/>
                    <a:pt x="290" y="191"/>
                  </a:cubicBezTo>
                  <a:lnTo>
                    <a:pt x="283" y="191"/>
                  </a:lnTo>
                  <a:cubicBezTo>
                    <a:pt x="283" y="191"/>
                    <a:pt x="283" y="191"/>
                    <a:pt x="283" y="184"/>
                  </a:cubicBezTo>
                  <a:cubicBezTo>
                    <a:pt x="283" y="184"/>
                    <a:pt x="283" y="184"/>
                    <a:pt x="290" y="184"/>
                  </a:cubicBezTo>
                  <a:lnTo>
                    <a:pt x="290" y="191"/>
                  </a:lnTo>
                  <a:lnTo>
                    <a:pt x="297" y="191"/>
                  </a:lnTo>
                  <a:lnTo>
                    <a:pt x="304" y="191"/>
                  </a:lnTo>
                  <a:cubicBezTo>
                    <a:pt x="304" y="191"/>
                    <a:pt x="304" y="191"/>
                    <a:pt x="311" y="191"/>
                  </a:cubicBezTo>
                  <a:lnTo>
                    <a:pt x="318" y="191"/>
                  </a:lnTo>
                  <a:cubicBezTo>
                    <a:pt x="318" y="184"/>
                    <a:pt x="318" y="191"/>
                    <a:pt x="318" y="184"/>
                  </a:cubicBezTo>
                  <a:lnTo>
                    <a:pt x="318" y="177"/>
                  </a:lnTo>
                  <a:cubicBezTo>
                    <a:pt x="325" y="177"/>
                    <a:pt x="325" y="177"/>
                    <a:pt x="325" y="177"/>
                  </a:cubicBezTo>
                  <a:cubicBezTo>
                    <a:pt x="325" y="177"/>
                    <a:pt x="325" y="177"/>
                    <a:pt x="325" y="184"/>
                  </a:cubicBezTo>
                  <a:cubicBezTo>
                    <a:pt x="325" y="184"/>
                    <a:pt x="325" y="184"/>
                    <a:pt x="325" y="177"/>
                  </a:cubicBezTo>
                  <a:cubicBezTo>
                    <a:pt x="325" y="177"/>
                    <a:pt x="325" y="177"/>
                    <a:pt x="332" y="177"/>
                  </a:cubicBezTo>
                  <a:lnTo>
                    <a:pt x="325" y="177"/>
                  </a:lnTo>
                  <a:cubicBezTo>
                    <a:pt x="325" y="177"/>
                    <a:pt x="325" y="177"/>
                    <a:pt x="325" y="170"/>
                  </a:cubicBezTo>
                  <a:cubicBezTo>
                    <a:pt x="332" y="170"/>
                    <a:pt x="332" y="170"/>
                    <a:pt x="332" y="170"/>
                  </a:cubicBezTo>
                  <a:lnTo>
                    <a:pt x="339" y="170"/>
                  </a:lnTo>
                  <a:lnTo>
                    <a:pt x="346" y="170"/>
                  </a:lnTo>
                  <a:lnTo>
                    <a:pt x="339" y="170"/>
                  </a:lnTo>
                  <a:lnTo>
                    <a:pt x="339" y="163"/>
                  </a:lnTo>
                  <a:lnTo>
                    <a:pt x="339" y="170"/>
                  </a:lnTo>
                  <a:cubicBezTo>
                    <a:pt x="339" y="170"/>
                    <a:pt x="339" y="170"/>
                    <a:pt x="332" y="170"/>
                  </a:cubicBezTo>
                  <a:cubicBezTo>
                    <a:pt x="325" y="170"/>
                    <a:pt x="325" y="170"/>
                    <a:pt x="325" y="170"/>
                  </a:cubicBezTo>
                  <a:cubicBezTo>
                    <a:pt x="318" y="170"/>
                    <a:pt x="318" y="163"/>
                    <a:pt x="318" y="163"/>
                  </a:cubicBezTo>
                  <a:cubicBezTo>
                    <a:pt x="318" y="163"/>
                    <a:pt x="318" y="163"/>
                    <a:pt x="318" y="156"/>
                  </a:cubicBezTo>
                  <a:lnTo>
                    <a:pt x="325" y="156"/>
                  </a:lnTo>
                  <a:lnTo>
                    <a:pt x="332" y="149"/>
                  </a:lnTo>
                  <a:cubicBezTo>
                    <a:pt x="332" y="141"/>
                    <a:pt x="332" y="141"/>
                    <a:pt x="332" y="141"/>
                  </a:cubicBezTo>
                  <a:cubicBezTo>
                    <a:pt x="332" y="141"/>
                    <a:pt x="332" y="141"/>
                    <a:pt x="325" y="141"/>
                  </a:cubicBezTo>
                  <a:cubicBezTo>
                    <a:pt x="325" y="141"/>
                    <a:pt x="325" y="141"/>
                    <a:pt x="325" y="149"/>
                  </a:cubicBezTo>
                  <a:cubicBezTo>
                    <a:pt x="318" y="149"/>
                    <a:pt x="318" y="149"/>
                    <a:pt x="318" y="149"/>
                  </a:cubicBezTo>
                  <a:cubicBezTo>
                    <a:pt x="318" y="149"/>
                    <a:pt x="318" y="149"/>
                    <a:pt x="318" y="156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1" y="163"/>
                    <a:pt x="311" y="163"/>
                    <a:pt x="311" y="163"/>
                  </a:cubicBezTo>
                  <a:cubicBezTo>
                    <a:pt x="311" y="170"/>
                    <a:pt x="311" y="170"/>
                    <a:pt x="311" y="170"/>
                  </a:cubicBezTo>
                  <a:lnTo>
                    <a:pt x="304" y="170"/>
                  </a:lnTo>
                  <a:cubicBezTo>
                    <a:pt x="311" y="170"/>
                    <a:pt x="311" y="170"/>
                    <a:pt x="311" y="170"/>
                  </a:cubicBezTo>
                  <a:lnTo>
                    <a:pt x="311" y="177"/>
                  </a:lnTo>
                  <a:lnTo>
                    <a:pt x="304" y="177"/>
                  </a:lnTo>
                  <a:lnTo>
                    <a:pt x="311" y="177"/>
                  </a:lnTo>
                  <a:cubicBezTo>
                    <a:pt x="304" y="177"/>
                    <a:pt x="304" y="177"/>
                    <a:pt x="304" y="177"/>
                  </a:cubicBezTo>
                  <a:cubicBezTo>
                    <a:pt x="304" y="184"/>
                    <a:pt x="304" y="184"/>
                    <a:pt x="304" y="184"/>
                  </a:cubicBezTo>
                  <a:cubicBezTo>
                    <a:pt x="304" y="184"/>
                    <a:pt x="304" y="184"/>
                    <a:pt x="297" y="184"/>
                  </a:cubicBezTo>
                  <a:cubicBezTo>
                    <a:pt x="297" y="184"/>
                    <a:pt x="297" y="184"/>
                    <a:pt x="297" y="177"/>
                  </a:cubicBezTo>
                  <a:cubicBezTo>
                    <a:pt x="297" y="177"/>
                    <a:pt x="297" y="177"/>
                    <a:pt x="290" y="177"/>
                  </a:cubicBezTo>
                  <a:cubicBezTo>
                    <a:pt x="290" y="177"/>
                    <a:pt x="290" y="177"/>
                    <a:pt x="290" y="170"/>
                  </a:cubicBezTo>
                  <a:lnTo>
                    <a:pt x="290" y="177"/>
                  </a:lnTo>
                  <a:cubicBezTo>
                    <a:pt x="283" y="177"/>
                    <a:pt x="283" y="177"/>
                    <a:pt x="283" y="177"/>
                  </a:cubicBezTo>
                  <a:cubicBezTo>
                    <a:pt x="276" y="177"/>
                    <a:pt x="276" y="177"/>
                    <a:pt x="276" y="177"/>
                  </a:cubicBezTo>
                  <a:lnTo>
                    <a:pt x="276" y="170"/>
                  </a:lnTo>
                  <a:cubicBezTo>
                    <a:pt x="276" y="170"/>
                    <a:pt x="276" y="170"/>
                    <a:pt x="276" y="177"/>
                  </a:cubicBezTo>
                  <a:cubicBezTo>
                    <a:pt x="276" y="170"/>
                    <a:pt x="276" y="170"/>
                    <a:pt x="276" y="170"/>
                  </a:cubicBezTo>
                  <a:lnTo>
                    <a:pt x="276" y="163"/>
                  </a:lnTo>
                  <a:cubicBezTo>
                    <a:pt x="276" y="170"/>
                    <a:pt x="276" y="163"/>
                    <a:pt x="276" y="163"/>
                  </a:cubicBezTo>
                  <a:lnTo>
                    <a:pt x="276" y="156"/>
                  </a:lnTo>
                  <a:cubicBezTo>
                    <a:pt x="283" y="156"/>
                    <a:pt x="283" y="156"/>
                    <a:pt x="283" y="156"/>
                  </a:cubicBezTo>
                  <a:cubicBezTo>
                    <a:pt x="283" y="156"/>
                    <a:pt x="283" y="156"/>
                    <a:pt x="290" y="156"/>
                  </a:cubicBezTo>
                  <a:cubicBezTo>
                    <a:pt x="290" y="156"/>
                    <a:pt x="290" y="156"/>
                    <a:pt x="290" y="149"/>
                  </a:cubicBezTo>
                  <a:cubicBezTo>
                    <a:pt x="297" y="149"/>
                    <a:pt x="297" y="149"/>
                    <a:pt x="297" y="149"/>
                  </a:cubicBezTo>
                  <a:cubicBezTo>
                    <a:pt x="297" y="141"/>
                    <a:pt x="297" y="141"/>
                    <a:pt x="297" y="141"/>
                  </a:cubicBezTo>
                  <a:cubicBezTo>
                    <a:pt x="297" y="134"/>
                    <a:pt x="304" y="134"/>
                    <a:pt x="304" y="134"/>
                  </a:cubicBezTo>
                  <a:cubicBezTo>
                    <a:pt x="311" y="134"/>
                    <a:pt x="311" y="134"/>
                    <a:pt x="311" y="134"/>
                  </a:cubicBezTo>
                  <a:cubicBezTo>
                    <a:pt x="311" y="134"/>
                    <a:pt x="311" y="134"/>
                    <a:pt x="311" y="127"/>
                  </a:cubicBezTo>
                  <a:cubicBezTo>
                    <a:pt x="311" y="127"/>
                    <a:pt x="311" y="127"/>
                    <a:pt x="318" y="127"/>
                  </a:cubicBezTo>
                  <a:cubicBezTo>
                    <a:pt x="318" y="127"/>
                    <a:pt x="318" y="127"/>
                    <a:pt x="318" y="120"/>
                  </a:cubicBezTo>
                  <a:cubicBezTo>
                    <a:pt x="318" y="127"/>
                    <a:pt x="318" y="127"/>
                    <a:pt x="325" y="127"/>
                  </a:cubicBezTo>
                  <a:cubicBezTo>
                    <a:pt x="325" y="120"/>
                    <a:pt x="325" y="120"/>
                    <a:pt x="325" y="120"/>
                  </a:cubicBezTo>
                  <a:cubicBezTo>
                    <a:pt x="332" y="120"/>
                    <a:pt x="332" y="120"/>
                    <a:pt x="332" y="120"/>
                  </a:cubicBezTo>
                  <a:cubicBezTo>
                    <a:pt x="339" y="120"/>
                    <a:pt x="339" y="120"/>
                    <a:pt x="339" y="120"/>
                  </a:cubicBezTo>
                  <a:cubicBezTo>
                    <a:pt x="339" y="120"/>
                    <a:pt x="339" y="120"/>
                    <a:pt x="346" y="120"/>
                  </a:cubicBezTo>
                  <a:cubicBezTo>
                    <a:pt x="346" y="120"/>
                    <a:pt x="346" y="120"/>
                    <a:pt x="339" y="120"/>
                  </a:cubicBezTo>
                  <a:cubicBezTo>
                    <a:pt x="339" y="127"/>
                    <a:pt x="339" y="127"/>
                    <a:pt x="346" y="127"/>
                  </a:cubicBezTo>
                  <a:cubicBezTo>
                    <a:pt x="346" y="127"/>
                    <a:pt x="346" y="127"/>
                    <a:pt x="353" y="127"/>
                  </a:cubicBezTo>
                  <a:lnTo>
                    <a:pt x="361" y="127"/>
                  </a:lnTo>
                  <a:cubicBezTo>
                    <a:pt x="361" y="127"/>
                    <a:pt x="361" y="127"/>
                    <a:pt x="368" y="127"/>
                  </a:cubicBezTo>
                  <a:lnTo>
                    <a:pt x="368" y="134"/>
                  </a:lnTo>
                  <a:cubicBezTo>
                    <a:pt x="368" y="134"/>
                    <a:pt x="368" y="134"/>
                    <a:pt x="375" y="134"/>
                  </a:cubicBezTo>
                  <a:cubicBezTo>
                    <a:pt x="375" y="141"/>
                    <a:pt x="375" y="141"/>
                    <a:pt x="375" y="141"/>
                  </a:cubicBezTo>
                  <a:cubicBezTo>
                    <a:pt x="368" y="141"/>
                    <a:pt x="361" y="141"/>
                    <a:pt x="353" y="141"/>
                  </a:cubicBezTo>
                  <a:lnTo>
                    <a:pt x="353" y="134"/>
                  </a:lnTo>
                  <a:cubicBezTo>
                    <a:pt x="353" y="141"/>
                    <a:pt x="353" y="141"/>
                    <a:pt x="353" y="141"/>
                  </a:cubicBezTo>
                  <a:cubicBezTo>
                    <a:pt x="361" y="141"/>
                    <a:pt x="361" y="141"/>
                    <a:pt x="353" y="141"/>
                  </a:cubicBezTo>
                  <a:cubicBezTo>
                    <a:pt x="353" y="149"/>
                    <a:pt x="361" y="149"/>
                    <a:pt x="361" y="149"/>
                  </a:cubicBezTo>
                  <a:cubicBezTo>
                    <a:pt x="368" y="156"/>
                    <a:pt x="368" y="156"/>
                    <a:pt x="368" y="149"/>
                  </a:cubicBezTo>
                  <a:cubicBezTo>
                    <a:pt x="361" y="149"/>
                    <a:pt x="361" y="149"/>
                    <a:pt x="361" y="149"/>
                  </a:cubicBezTo>
                  <a:cubicBezTo>
                    <a:pt x="368" y="149"/>
                    <a:pt x="368" y="149"/>
                    <a:pt x="368" y="149"/>
                  </a:cubicBezTo>
                  <a:cubicBezTo>
                    <a:pt x="368" y="149"/>
                    <a:pt x="368" y="149"/>
                    <a:pt x="375" y="149"/>
                  </a:cubicBezTo>
                  <a:cubicBezTo>
                    <a:pt x="375" y="149"/>
                    <a:pt x="375" y="149"/>
                    <a:pt x="375" y="141"/>
                  </a:cubicBezTo>
                  <a:cubicBezTo>
                    <a:pt x="382" y="141"/>
                    <a:pt x="382" y="141"/>
                    <a:pt x="382" y="141"/>
                  </a:cubicBezTo>
                  <a:cubicBezTo>
                    <a:pt x="382" y="141"/>
                    <a:pt x="382" y="141"/>
                    <a:pt x="382" y="134"/>
                  </a:cubicBezTo>
                  <a:cubicBezTo>
                    <a:pt x="382" y="134"/>
                    <a:pt x="382" y="134"/>
                    <a:pt x="382" y="127"/>
                  </a:cubicBezTo>
                  <a:lnTo>
                    <a:pt x="382" y="134"/>
                  </a:lnTo>
                  <a:cubicBezTo>
                    <a:pt x="382" y="134"/>
                    <a:pt x="389" y="134"/>
                    <a:pt x="389" y="127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89" y="134"/>
                    <a:pt x="389" y="134"/>
                    <a:pt x="382" y="134"/>
                  </a:cubicBezTo>
                  <a:cubicBezTo>
                    <a:pt x="389" y="134"/>
                    <a:pt x="389" y="141"/>
                    <a:pt x="389" y="141"/>
                  </a:cubicBezTo>
                  <a:cubicBezTo>
                    <a:pt x="389" y="141"/>
                    <a:pt x="389" y="141"/>
                    <a:pt x="396" y="141"/>
                  </a:cubicBezTo>
                  <a:cubicBezTo>
                    <a:pt x="396" y="134"/>
                    <a:pt x="396" y="134"/>
                    <a:pt x="396" y="134"/>
                  </a:cubicBezTo>
                  <a:lnTo>
                    <a:pt x="403" y="134"/>
                  </a:lnTo>
                  <a:cubicBezTo>
                    <a:pt x="403" y="134"/>
                    <a:pt x="403" y="134"/>
                    <a:pt x="403" y="127"/>
                  </a:cubicBezTo>
                  <a:lnTo>
                    <a:pt x="403" y="134"/>
                  </a:lnTo>
                  <a:cubicBezTo>
                    <a:pt x="410" y="134"/>
                    <a:pt x="403" y="127"/>
                    <a:pt x="410" y="127"/>
                  </a:cubicBezTo>
                  <a:cubicBezTo>
                    <a:pt x="410" y="127"/>
                    <a:pt x="410" y="127"/>
                    <a:pt x="410" y="134"/>
                  </a:cubicBezTo>
                  <a:cubicBezTo>
                    <a:pt x="410" y="134"/>
                    <a:pt x="410" y="134"/>
                    <a:pt x="417" y="127"/>
                  </a:cubicBezTo>
                  <a:cubicBezTo>
                    <a:pt x="417" y="127"/>
                    <a:pt x="417" y="134"/>
                    <a:pt x="417" y="127"/>
                  </a:cubicBezTo>
                  <a:cubicBezTo>
                    <a:pt x="417" y="127"/>
                    <a:pt x="417" y="127"/>
                    <a:pt x="424" y="127"/>
                  </a:cubicBezTo>
                  <a:cubicBezTo>
                    <a:pt x="424" y="134"/>
                    <a:pt x="424" y="134"/>
                    <a:pt x="424" y="134"/>
                  </a:cubicBezTo>
                  <a:lnTo>
                    <a:pt x="424" y="127"/>
                  </a:lnTo>
                  <a:cubicBezTo>
                    <a:pt x="431" y="127"/>
                    <a:pt x="431" y="127"/>
                    <a:pt x="431" y="127"/>
                  </a:cubicBezTo>
                  <a:cubicBezTo>
                    <a:pt x="431" y="127"/>
                    <a:pt x="431" y="127"/>
                    <a:pt x="438" y="127"/>
                  </a:cubicBezTo>
                  <a:cubicBezTo>
                    <a:pt x="438" y="127"/>
                    <a:pt x="445" y="127"/>
                    <a:pt x="452" y="134"/>
                  </a:cubicBezTo>
                  <a:lnTo>
                    <a:pt x="452" y="127"/>
                  </a:lnTo>
                  <a:cubicBezTo>
                    <a:pt x="445" y="127"/>
                    <a:pt x="452" y="127"/>
                    <a:pt x="445" y="127"/>
                  </a:cubicBezTo>
                  <a:cubicBezTo>
                    <a:pt x="445" y="120"/>
                    <a:pt x="445" y="120"/>
                    <a:pt x="445" y="120"/>
                  </a:cubicBezTo>
                  <a:cubicBezTo>
                    <a:pt x="445" y="120"/>
                    <a:pt x="445" y="113"/>
                    <a:pt x="452" y="113"/>
                  </a:cubicBezTo>
                  <a:cubicBezTo>
                    <a:pt x="445" y="106"/>
                    <a:pt x="438" y="99"/>
                    <a:pt x="431" y="99"/>
                  </a:cubicBezTo>
                  <a:cubicBezTo>
                    <a:pt x="424" y="99"/>
                    <a:pt x="424" y="99"/>
                    <a:pt x="424" y="99"/>
                  </a:cubicBezTo>
                  <a:cubicBezTo>
                    <a:pt x="424" y="99"/>
                    <a:pt x="424" y="99"/>
                    <a:pt x="417" y="99"/>
                  </a:cubicBezTo>
                  <a:cubicBezTo>
                    <a:pt x="417" y="99"/>
                    <a:pt x="417" y="99"/>
                    <a:pt x="417" y="106"/>
                  </a:cubicBezTo>
                  <a:cubicBezTo>
                    <a:pt x="417" y="106"/>
                    <a:pt x="417" y="106"/>
                    <a:pt x="424" y="106"/>
                  </a:cubicBezTo>
                  <a:cubicBezTo>
                    <a:pt x="417" y="106"/>
                    <a:pt x="417" y="106"/>
                    <a:pt x="417" y="106"/>
                  </a:cubicBezTo>
                  <a:cubicBezTo>
                    <a:pt x="410" y="106"/>
                    <a:pt x="410" y="106"/>
                    <a:pt x="410" y="106"/>
                  </a:cubicBezTo>
                  <a:cubicBezTo>
                    <a:pt x="410" y="106"/>
                    <a:pt x="410" y="99"/>
                    <a:pt x="417" y="99"/>
                  </a:cubicBezTo>
                  <a:cubicBezTo>
                    <a:pt x="417" y="99"/>
                    <a:pt x="417" y="99"/>
                    <a:pt x="417" y="92"/>
                  </a:cubicBezTo>
                  <a:lnTo>
                    <a:pt x="417" y="99"/>
                  </a:lnTo>
                  <a:cubicBezTo>
                    <a:pt x="424" y="92"/>
                    <a:pt x="424" y="92"/>
                    <a:pt x="424" y="92"/>
                  </a:cubicBezTo>
                  <a:cubicBezTo>
                    <a:pt x="389" y="71"/>
                    <a:pt x="346" y="57"/>
                    <a:pt x="297" y="57"/>
                  </a:cubicBezTo>
                  <a:cubicBezTo>
                    <a:pt x="262" y="57"/>
                    <a:pt x="226" y="71"/>
                    <a:pt x="191" y="85"/>
                  </a:cubicBez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410" y="233"/>
                  </a:moveTo>
                  <a:lnTo>
                    <a:pt x="410" y="233"/>
                  </a:lnTo>
                  <a:cubicBezTo>
                    <a:pt x="410" y="233"/>
                    <a:pt x="410" y="233"/>
                    <a:pt x="403" y="233"/>
                  </a:cubicBezTo>
                  <a:cubicBezTo>
                    <a:pt x="410" y="233"/>
                    <a:pt x="410" y="233"/>
                    <a:pt x="410" y="233"/>
                  </a:cubicBezTo>
                  <a:lnTo>
                    <a:pt x="403" y="233"/>
                  </a:lnTo>
                  <a:cubicBezTo>
                    <a:pt x="403" y="226"/>
                    <a:pt x="403" y="226"/>
                    <a:pt x="403" y="226"/>
                  </a:cubicBezTo>
                  <a:lnTo>
                    <a:pt x="403" y="219"/>
                  </a:lnTo>
                  <a:lnTo>
                    <a:pt x="410" y="226"/>
                  </a:lnTo>
                  <a:cubicBezTo>
                    <a:pt x="410" y="219"/>
                    <a:pt x="410" y="219"/>
                    <a:pt x="410" y="219"/>
                  </a:cubicBezTo>
                  <a:cubicBezTo>
                    <a:pt x="410" y="219"/>
                    <a:pt x="410" y="219"/>
                    <a:pt x="403" y="219"/>
                  </a:cubicBezTo>
                  <a:cubicBezTo>
                    <a:pt x="403" y="219"/>
                    <a:pt x="403" y="219"/>
                    <a:pt x="396" y="219"/>
                  </a:cubicBezTo>
                  <a:lnTo>
                    <a:pt x="389" y="226"/>
                  </a:lnTo>
                  <a:lnTo>
                    <a:pt x="396" y="226"/>
                  </a:lnTo>
                  <a:cubicBezTo>
                    <a:pt x="396" y="226"/>
                    <a:pt x="389" y="233"/>
                    <a:pt x="396" y="233"/>
                  </a:cubicBezTo>
                  <a:cubicBezTo>
                    <a:pt x="396" y="233"/>
                    <a:pt x="396" y="233"/>
                    <a:pt x="396" y="240"/>
                  </a:cubicBezTo>
                  <a:lnTo>
                    <a:pt x="403" y="240"/>
                  </a:lnTo>
                  <a:cubicBezTo>
                    <a:pt x="396" y="240"/>
                    <a:pt x="396" y="240"/>
                    <a:pt x="396" y="240"/>
                  </a:cubicBezTo>
                  <a:cubicBezTo>
                    <a:pt x="396" y="247"/>
                    <a:pt x="396" y="247"/>
                    <a:pt x="396" y="247"/>
                  </a:cubicBezTo>
                  <a:cubicBezTo>
                    <a:pt x="396" y="247"/>
                    <a:pt x="396" y="247"/>
                    <a:pt x="403" y="247"/>
                  </a:cubicBezTo>
                  <a:cubicBezTo>
                    <a:pt x="403" y="254"/>
                    <a:pt x="403" y="254"/>
                    <a:pt x="410" y="254"/>
                  </a:cubicBezTo>
                  <a:cubicBezTo>
                    <a:pt x="410" y="247"/>
                    <a:pt x="410" y="247"/>
                    <a:pt x="410" y="247"/>
                  </a:cubicBezTo>
                  <a:cubicBezTo>
                    <a:pt x="410" y="240"/>
                    <a:pt x="410" y="240"/>
                    <a:pt x="410" y="240"/>
                  </a:cubicBezTo>
                  <a:cubicBezTo>
                    <a:pt x="410" y="233"/>
                    <a:pt x="410" y="233"/>
                    <a:pt x="410" y="233"/>
                  </a:cubicBezTo>
                  <a:cubicBezTo>
                    <a:pt x="410" y="233"/>
                    <a:pt x="410" y="233"/>
                    <a:pt x="410" y="240"/>
                  </a:cubicBezTo>
                  <a:cubicBezTo>
                    <a:pt x="410" y="233"/>
                    <a:pt x="410" y="233"/>
                    <a:pt x="410" y="233"/>
                  </a:cubicBezTo>
                  <a:close/>
                  <a:moveTo>
                    <a:pt x="332" y="233"/>
                  </a:moveTo>
                  <a:lnTo>
                    <a:pt x="332" y="233"/>
                  </a:lnTo>
                  <a:close/>
                  <a:moveTo>
                    <a:pt x="417" y="106"/>
                  </a:moveTo>
                  <a:lnTo>
                    <a:pt x="417" y="106"/>
                  </a:lnTo>
                  <a:cubicBezTo>
                    <a:pt x="417" y="113"/>
                    <a:pt x="417" y="106"/>
                    <a:pt x="417" y="113"/>
                  </a:cubicBezTo>
                  <a:lnTo>
                    <a:pt x="417" y="120"/>
                  </a:lnTo>
                  <a:cubicBezTo>
                    <a:pt x="417" y="120"/>
                    <a:pt x="417" y="120"/>
                    <a:pt x="410" y="120"/>
                  </a:cubicBezTo>
                  <a:lnTo>
                    <a:pt x="410" y="113"/>
                  </a:lnTo>
                  <a:cubicBezTo>
                    <a:pt x="403" y="113"/>
                    <a:pt x="403" y="113"/>
                    <a:pt x="403" y="113"/>
                  </a:cubicBezTo>
                  <a:cubicBezTo>
                    <a:pt x="410" y="113"/>
                    <a:pt x="410" y="113"/>
                    <a:pt x="410" y="113"/>
                  </a:cubicBezTo>
                  <a:cubicBezTo>
                    <a:pt x="410" y="113"/>
                    <a:pt x="410" y="113"/>
                    <a:pt x="403" y="106"/>
                  </a:cubicBezTo>
                  <a:lnTo>
                    <a:pt x="410" y="106"/>
                  </a:lnTo>
                  <a:lnTo>
                    <a:pt x="417" y="106"/>
                  </a:lnTo>
                  <a:close/>
                  <a:moveTo>
                    <a:pt x="332" y="71"/>
                  </a:moveTo>
                  <a:lnTo>
                    <a:pt x="332" y="71"/>
                  </a:lnTo>
                  <a:cubicBezTo>
                    <a:pt x="325" y="71"/>
                    <a:pt x="325" y="71"/>
                    <a:pt x="325" y="71"/>
                  </a:cubicBezTo>
                  <a:cubicBezTo>
                    <a:pt x="325" y="71"/>
                    <a:pt x="325" y="71"/>
                    <a:pt x="318" y="71"/>
                  </a:cubicBezTo>
                  <a:cubicBezTo>
                    <a:pt x="318" y="71"/>
                    <a:pt x="318" y="71"/>
                    <a:pt x="325" y="71"/>
                  </a:cubicBezTo>
                  <a:cubicBezTo>
                    <a:pt x="318" y="71"/>
                    <a:pt x="311" y="71"/>
                    <a:pt x="311" y="71"/>
                  </a:cubicBezTo>
                  <a:cubicBezTo>
                    <a:pt x="311" y="71"/>
                    <a:pt x="311" y="71"/>
                    <a:pt x="311" y="64"/>
                  </a:cubicBezTo>
                  <a:cubicBezTo>
                    <a:pt x="318" y="64"/>
                    <a:pt x="318" y="64"/>
                    <a:pt x="318" y="64"/>
                  </a:cubicBezTo>
                  <a:cubicBezTo>
                    <a:pt x="318" y="71"/>
                    <a:pt x="318" y="64"/>
                    <a:pt x="325" y="71"/>
                  </a:cubicBezTo>
                  <a:lnTo>
                    <a:pt x="325" y="64"/>
                  </a:lnTo>
                  <a:cubicBezTo>
                    <a:pt x="325" y="64"/>
                    <a:pt x="325" y="64"/>
                    <a:pt x="325" y="71"/>
                  </a:cubicBezTo>
                  <a:cubicBezTo>
                    <a:pt x="325" y="64"/>
                    <a:pt x="325" y="64"/>
                    <a:pt x="332" y="64"/>
                  </a:cubicBezTo>
                  <a:cubicBezTo>
                    <a:pt x="332" y="64"/>
                    <a:pt x="332" y="71"/>
                    <a:pt x="339" y="71"/>
                  </a:cubicBezTo>
                  <a:cubicBezTo>
                    <a:pt x="332" y="71"/>
                    <a:pt x="332" y="71"/>
                    <a:pt x="332" y="71"/>
                  </a:cubicBezTo>
                  <a:close/>
                  <a:moveTo>
                    <a:pt x="311" y="71"/>
                  </a:moveTo>
                  <a:lnTo>
                    <a:pt x="311" y="71"/>
                  </a:lnTo>
                  <a:cubicBezTo>
                    <a:pt x="318" y="71"/>
                    <a:pt x="318" y="71"/>
                    <a:pt x="318" y="71"/>
                  </a:cubicBezTo>
                  <a:lnTo>
                    <a:pt x="318" y="78"/>
                  </a:lnTo>
                  <a:cubicBezTo>
                    <a:pt x="311" y="78"/>
                    <a:pt x="311" y="78"/>
                    <a:pt x="311" y="78"/>
                  </a:cubicBezTo>
                  <a:cubicBezTo>
                    <a:pt x="311" y="85"/>
                    <a:pt x="311" y="85"/>
                    <a:pt x="311" y="85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85"/>
                    <a:pt x="304" y="85"/>
                    <a:pt x="311" y="85"/>
                  </a:cubicBezTo>
                  <a:cubicBezTo>
                    <a:pt x="304" y="85"/>
                    <a:pt x="304" y="78"/>
                    <a:pt x="304" y="78"/>
                  </a:cubicBezTo>
                  <a:lnTo>
                    <a:pt x="304" y="85"/>
                  </a:lnTo>
                  <a:cubicBezTo>
                    <a:pt x="297" y="85"/>
                    <a:pt x="297" y="78"/>
                    <a:pt x="297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4" y="78"/>
                    <a:pt x="304" y="78"/>
                    <a:pt x="297" y="78"/>
                  </a:cubicBezTo>
                  <a:cubicBezTo>
                    <a:pt x="297" y="78"/>
                    <a:pt x="297" y="78"/>
                    <a:pt x="297" y="71"/>
                  </a:cubicBezTo>
                  <a:cubicBezTo>
                    <a:pt x="297" y="71"/>
                    <a:pt x="297" y="71"/>
                    <a:pt x="290" y="71"/>
                  </a:cubicBezTo>
                  <a:cubicBezTo>
                    <a:pt x="290" y="71"/>
                    <a:pt x="290" y="71"/>
                    <a:pt x="297" y="71"/>
                  </a:cubicBezTo>
                  <a:cubicBezTo>
                    <a:pt x="297" y="71"/>
                    <a:pt x="297" y="71"/>
                    <a:pt x="304" y="71"/>
                  </a:cubicBezTo>
                  <a:lnTo>
                    <a:pt x="311" y="71"/>
                  </a:lnTo>
                  <a:close/>
                  <a:moveTo>
                    <a:pt x="262" y="205"/>
                  </a:moveTo>
                  <a:lnTo>
                    <a:pt x="262" y="205"/>
                  </a:lnTo>
                  <a:lnTo>
                    <a:pt x="269" y="205"/>
                  </a:lnTo>
                  <a:cubicBezTo>
                    <a:pt x="262" y="205"/>
                    <a:pt x="262" y="205"/>
                    <a:pt x="262" y="205"/>
                  </a:cubicBezTo>
                  <a:cubicBezTo>
                    <a:pt x="255" y="205"/>
                    <a:pt x="255" y="205"/>
                    <a:pt x="255" y="205"/>
                  </a:cubicBezTo>
                  <a:cubicBezTo>
                    <a:pt x="255" y="205"/>
                    <a:pt x="255" y="205"/>
                    <a:pt x="248" y="205"/>
                  </a:cubicBezTo>
                  <a:cubicBezTo>
                    <a:pt x="255" y="205"/>
                    <a:pt x="255" y="205"/>
                    <a:pt x="255" y="205"/>
                  </a:cubicBezTo>
                  <a:lnTo>
                    <a:pt x="255" y="198"/>
                  </a:lnTo>
                  <a:lnTo>
                    <a:pt x="255" y="205"/>
                  </a:lnTo>
                  <a:cubicBezTo>
                    <a:pt x="255" y="198"/>
                    <a:pt x="248" y="198"/>
                    <a:pt x="248" y="198"/>
                  </a:cubicBezTo>
                  <a:lnTo>
                    <a:pt x="255" y="198"/>
                  </a:lnTo>
                  <a:cubicBezTo>
                    <a:pt x="255" y="191"/>
                    <a:pt x="255" y="191"/>
                    <a:pt x="255" y="191"/>
                  </a:cubicBezTo>
                  <a:cubicBezTo>
                    <a:pt x="255" y="191"/>
                    <a:pt x="255" y="191"/>
                    <a:pt x="248" y="191"/>
                  </a:cubicBezTo>
                  <a:lnTo>
                    <a:pt x="248" y="184"/>
                  </a:lnTo>
                  <a:cubicBezTo>
                    <a:pt x="248" y="177"/>
                    <a:pt x="248" y="177"/>
                    <a:pt x="248" y="177"/>
                  </a:cubicBezTo>
                  <a:lnTo>
                    <a:pt x="255" y="177"/>
                  </a:lnTo>
                  <a:lnTo>
                    <a:pt x="248" y="177"/>
                  </a:lnTo>
                  <a:cubicBezTo>
                    <a:pt x="255" y="177"/>
                    <a:pt x="255" y="177"/>
                    <a:pt x="255" y="177"/>
                  </a:cubicBezTo>
                  <a:cubicBezTo>
                    <a:pt x="255" y="184"/>
                    <a:pt x="255" y="184"/>
                    <a:pt x="255" y="184"/>
                  </a:cubicBezTo>
                  <a:cubicBezTo>
                    <a:pt x="255" y="191"/>
                    <a:pt x="255" y="191"/>
                    <a:pt x="255" y="191"/>
                  </a:cubicBezTo>
                  <a:cubicBezTo>
                    <a:pt x="262" y="191"/>
                    <a:pt x="262" y="191"/>
                    <a:pt x="262" y="191"/>
                  </a:cubicBezTo>
                  <a:cubicBezTo>
                    <a:pt x="262" y="198"/>
                    <a:pt x="262" y="198"/>
                    <a:pt x="262" y="198"/>
                  </a:cubicBezTo>
                  <a:lnTo>
                    <a:pt x="269" y="198"/>
                  </a:lnTo>
                  <a:cubicBezTo>
                    <a:pt x="269" y="198"/>
                    <a:pt x="262" y="198"/>
                    <a:pt x="262" y="205"/>
                  </a:cubicBezTo>
                  <a:close/>
                  <a:moveTo>
                    <a:pt x="248" y="184"/>
                  </a:moveTo>
                  <a:lnTo>
                    <a:pt x="248" y="184"/>
                  </a:lnTo>
                  <a:close/>
                  <a:moveTo>
                    <a:pt x="248" y="191"/>
                  </a:moveTo>
                  <a:lnTo>
                    <a:pt x="248" y="191"/>
                  </a:lnTo>
                  <a:cubicBezTo>
                    <a:pt x="248" y="191"/>
                    <a:pt x="248" y="191"/>
                    <a:pt x="240" y="191"/>
                  </a:cubicBezTo>
                  <a:cubicBezTo>
                    <a:pt x="248" y="191"/>
                    <a:pt x="248" y="198"/>
                    <a:pt x="248" y="198"/>
                  </a:cubicBezTo>
                  <a:cubicBezTo>
                    <a:pt x="240" y="198"/>
                    <a:pt x="240" y="198"/>
                    <a:pt x="240" y="198"/>
                  </a:cubicBezTo>
                  <a:cubicBezTo>
                    <a:pt x="233" y="198"/>
                    <a:pt x="233" y="205"/>
                    <a:pt x="233" y="205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8"/>
                    <a:pt x="233" y="198"/>
                    <a:pt x="240" y="198"/>
                  </a:cubicBezTo>
                  <a:cubicBezTo>
                    <a:pt x="233" y="198"/>
                    <a:pt x="233" y="198"/>
                    <a:pt x="233" y="191"/>
                  </a:cubicBezTo>
                  <a:cubicBezTo>
                    <a:pt x="233" y="191"/>
                    <a:pt x="233" y="191"/>
                    <a:pt x="240" y="191"/>
                  </a:cubicBezTo>
                  <a:cubicBezTo>
                    <a:pt x="240" y="191"/>
                    <a:pt x="240" y="191"/>
                    <a:pt x="240" y="184"/>
                  </a:cubicBezTo>
                  <a:cubicBezTo>
                    <a:pt x="240" y="191"/>
                    <a:pt x="240" y="191"/>
                    <a:pt x="240" y="191"/>
                  </a:cubicBezTo>
                  <a:cubicBezTo>
                    <a:pt x="240" y="191"/>
                    <a:pt x="248" y="184"/>
                    <a:pt x="248" y="191"/>
                  </a:cubicBezTo>
                  <a:close/>
                  <a:moveTo>
                    <a:pt x="233" y="269"/>
                  </a:moveTo>
                  <a:lnTo>
                    <a:pt x="233" y="269"/>
                  </a:lnTo>
                  <a:lnTo>
                    <a:pt x="233" y="262"/>
                  </a:lnTo>
                  <a:lnTo>
                    <a:pt x="240" y="262"/>
                  </a:lnTo>
                  <a:lnTo>
                    <a:pt x="248" y="254"/>
                  </a:lnTo>
                  <a:lnTo>
                    <a:pt x="255" y="254"/>
                  </a:lnTo>
                  <a:cubicBezTo>
                    <a:pt x="255" y="254"/>
                    <a:pt x="255" y="254"/>
                    <a:pt x="262" y="254"/>
                  </a:cubicBezTo>
                  <a:lnTo>
                    <a:pt x="269" y="254"/>
                  </a:lnTo>
                  <a:cubicBezTo>
                    <a:pt x="269" y="254"/>
                    <a:pt x="269" y="254"/>
                    <a:pt x="269" y="247"/>
                  </a:cubicBezTo>
                  <a:cubicBezTo>
                    <a:pt x="276" y="247"/>
                    <a:pt x="276" y="254"/>
                    <a:pt x="276" y="254"/>
                  </a:cubicBezTo>
                  <a:lnTo>
                    <a:pt x="276" y="247"/>
                  </a:lnTo>
                  <a:cubicBezTo>
                    <a:pt x="283" y="247"/>
                    <a:pt x="283" y="247"/>
                    <a:pt x="283" y="247"/>
                  </a:cubicBezTo>
                  <a:lnTo>
                    <a:pt x="283" y="254"/>
                  </a:lnTo>
                  <a:lnTo>
                    <a:pt x="290" y="247"/>
                  </a:lnTo>
                  <a:cubicBezTo>
                    <a:pt x="290" y="247"/>
                    <a:pt x="290" y="247"/>
                    <a:pt x="290" y="254"/>
                  </a:cubicBezTo>
                  <a:cubicBezTo>
                    <a:pt x="290" y="247"/>
                    <a:pt x="290" y="247"/>
                    <a:pt x="290" y="247"/>
                  </a:cubicBezTo>
                  <a:cubicBezTo>
                    <a:pt x="290" y="254"/>
                    <a:pt x="290" y="254"/>
                    <a:pt x="290" y="254"/>
                  </a:cubicBezTo>
                  <a:lnTo>
                    <a:pt x="290" y="262"/>
                  </a:lnTo>
                  <a:cubicBezTo>
                    <a:pt x="297" y="262"/>
                    <a:pt x="297" y="262"/>
                    <a:pt x="297" y="262"/>
                  </a:cubicBezTo>
                  <a:cubicBezTo>
                    <a:pt x="297" y="262"/>
                    <a:pt x="297" y="262"/>
                    <a:pt x="304" y="262"/>
                  </a:cubicBezTo>
                  <a:cubicBezTo>
                    <a:pt x="304" y="269"/>
                    <a:pt x="304" y="269"/>
                    <a:pt x="304" y="269"/>
                  </a:cubicBezTo>
                  <a:lnTo>
                    <a:pt x="311" y="269"/>
                  </a:lnTo>
                  <a:lnTo>
                    <a:pt x="318" y="269"/>
                  </a:lnTo>
                  <a:cubicBezTo>
                    <a:pt x="318" y="262"/>
                    <a:pt x="318" y="262"/>
                    <a:pt x="325" y="262"/>
                  </a:cubicBezTo>
                  <a:lnTo>
                    <a:pt x="325" y="269"/>
                  </a:lnTo>
                  <a:cubicBezTo>
                    <a:pt x="332" y="269"/>
                    <a:pt x="332" y="269"/>
                    <a:pt x="332" y="269"/>
                  </a:cubicBezTo>
                  <a:lnTo>
                    <a:pt x="339" y="269"/>
                  </a:lnTo>
                  <a:cubicBezTo>
                    <a:pt x="339" y="269"/>
                    <a:pt x="339" y="269"/>
                    <a:pt x="346" y="269"/>
                  </a:cubicBezTo>
                  <a:cubicBezTo>
                    <a:pt x="353" y="269"/>
                    <a:pt x="353" y="269"/>
                    <a:pt x="353" y="269"/>
                  </a:cubicBezTo>
                  <a:cubicBezTo>
                    <a:pt x="353" y="269"/>
                    <a:pt x="353" y="269"/>
                    <a:pt x="361" y="276"/>
                  </a:cubicBezTo>
                  <a:cubicBezTo>
                    <a:pt x="353" y="276"/>
                    <a:pt x="353" y="276"/>
                    <a:pt x="353" y="276"/>
                  </a:cubicBezTo>
                  <a:cubicBezTo>
                    <a:pt x="353" y="283"/>
                    <a:pt x="353" y="283"/>
                    <a:pt x="353" y="283"/>
                  </a:cubicBezTo>
                  <a:lnTo>
                    <a:pt x="361" y="290"/>
                  </a:lnTo>
                  <a:lnTo>
                    <a:pt x="361" y="297"/>
                  </a:lnTo>
                  <a:cubicBezTo>
                    <a:pt x="368" y="297"/>
                    <a:pt x="361" y="304"/>
                    <a:pt x="368" y="304"/>
                  </a:cubicBezTo>
                  <a:cubicBezTo>
                    <a:pt x="368" y="311"/>
                    <a:pt x="368" y="311"/>
                    <a:pt x="375" y="318"/>
                  </a:cubicBezTo>
                  <a:lnTo>
                    <a:pt x="375" y="311"/>
                  </a:lnTo>
                  <a:lnTo>
                    <a:pt x="375" y="318"/>
                  </a:lnTo>
                  <a:cubicBezTo>
                    <a:pt x="375" y="318"/>
                    <a:pt x="375" y="318"/>
                    <a:pt x="382" y="318"/>
                  </a:cubicBezTo>
                  <a:lnTo>
                    <a:pt x="382" y="325"/>
                  </a:lnTo>
                  <a:cubicBezTo>
                    <a:pt x="389" y="325"/>
                    <a:pt x="389" y="325"/>
                    <a:pt x="389" y="325"/>
                  </a:cubicBezTo>
                  <a:cubicBezTo>
                    <a:pt x="396" y="325"/>
                    <a:pt x="396" y="325"/>
                    <a:pt x="396" y="325"/>
                  </a:cubicBezTo>
                  <a:lnTo>
                    <a:pt x="403" y="325"/>
                  </a:lnTo>
                  <a:cubicBezTo>
                    <a:pt x="403" y="325"/>
                    <a:pt x="403" y="325"/>
                    <a:pt x="403" y="332"/>
                  </a:cubicBezTo>
                  <a:lnTo>
                    <a:pt x="396" y="332"/>
                  </a:lnTo>
                  <a:cubicBezTo>
                    <a:pt x="396" y="332"/>
                    <a:pt x="396" y="332"/>
                    <a:pt x="396" y="339"/>
                  </a:cubicBezTo>
                  <a:cubicBezTo>
                    <a:pt x="396" y="347"/>
                    <a:pt x="396" y="347"/>
                    <a:pt x="389" y="347"/>
                  </a:cubicBezTo>
                  <a:cubicBezTo>
                    <a:pt x="389" y="347"/>
                    <a:pt x="389" y="347"/>
                    <a:pt x="389" y="354"/>
                  </a:cubicBezTo>
                  <a:lnTo>
                    <a:pt x="382" y="354"/>
                  </a:lnTo>
                  <a:cubicBezTo>
                    <a:pt x="382" y="361"/>
                    <a:pt x="375" y="361"/>
                    <a:pt x="375" y="361"/>
                  </a:cubicBezTo>
                  <a:cubicBezTo>
                    <a:pt x="375" y="368"/>
                    <a:pt x="375" y="368"/>
                    <a:pt x="375" y="368"/>
                  </a:cubicBezTo>
                  <a:lnTo>
                    <a:pt x="368" y="368"/>
                  </a:lnTo>
                  <a:lnTo>
                    <a:pt x="368" y="375"/>
                  </a:lnTo>
                  <a:cubicBezTo>
                    <a:pt x="368" y="375"/>
                    <a:pt x="368" y="375"/>
                    <a:pt x="368" y="382"/>
                  </a:cubicBezTo>
                  <a:cubicBezTo>
                    <a:pt x="375" y="389"/>
                    <a:pt x="375" y="389"/>
                    <a:pt x="375" y="389"/>
                  </a:cubicBezTo>
                  <a:cubicBezTo>
                    <a:pt x="375" y="396"/>
                    <a:pt x="375" y="396"/>
                    <a:pt x="375" y="396"/>
                  </a:cubicBezTo>
                  <a:lnTo>
                    <a:pt x="375" y="403"/>
                  </a:lnTo>
                  <a:cubicBezTo>
                    <a:pt x="375" y="403"/>
                    <a:pt x="375" y="403"/>
                    <a:pt x="368" y="403"/>
                  </a:cubicBezTo>
                  <a:cubicBezTo>
                    <a:pt x="361" y="410"/>
                    <a:pt x="361" y="410"/>
                    <a:pt x="361" y="410"/>
                  </a:cubicBezTo>
                  <a:lnTo>
                    <a:pt x="361" y="417"/>
                  </a:lnTo>
                  <a:lnTo>
                    <a:pt x="361" y="424"/>
                  </a:lnTo>
                  <a:cubicBezTo>
                    <a:pt x="361" y="424"/>
                    <a:pt x="353" y="424"/>
                    <a:pt x="353" y="431"/>
                  </a:cubicBezTo>
                  <a:lnTo>
                    <a:pt x="353" y="438"/>
                  </a:lnTo>
                  <a:lnTo>
                    <a:pt x="346" y="438"/>
                  </a:lnTo>
                  <a:cubicBezTo>
                    <a:pt x="346" y="445"/>
                    <a:pt x="339" y="445"/>
                    <a:pt x="339" y="452"/>
                  </a:cubicBezTo>
                  <a:cubicBezTo>
                    <a:pt x="332" y="452"/>
                    <a:pt x="332" y="452"/>
                    <a:pt x="332" y="452"/>
                  </a:cubicBezTo>
                  <a:cubicBezTo>
                    <a:pt x="325" y="452"/>
                    <a:pt x="325" y="452"/>
                    <a:pt x="325" y="452"/>
                  </a:cubicBezTo>
                  <a:lnTo>
                    <a:pt x="318" y="452"/>
                  </a:lnTo>
                  <a:cubicBezTo>
                    <a:pt x="318" y="460"/>
                    <a:pt x="318" y="452"/>
                    <a:pt x="318" y="452"/>
                  </a:cubicBezTo>
                  <a:cubicBezTo>
                    <a:pt x="318" y="460"/>
                    <a:pt x="318" y="460"/>
                    <a:pt x="318" y="460"/>
                  </a:cubicBezTo>
                  <a:cubicBezTo>
                    <a:pt x="311" y="460"/>
                    <a:pt x="311" y="452"/>
                    <a:pt x="311" y="452"/>
                  </a:cubicBezTo>
                  <a:cubicBezTo>
                    <a:pt x="311" y="445"/>
                    <a:pt x="311" y="445"/>
                    <a:pt x="311" y="445"/>
                  </a:cubicBezTo>
                  <a:cubicBezTo>
                    <a:pt x="311" y="445"/>
                    <a:pt x="311" y="438"/>
                    <a:pt x="304" y="438"/>
                  </a:cubicBezTo>
                  <a:cubicBezTo>
                    <a:pt x="304" y="431"/>
                    <a:pt x="304" y="431"/>
                    <a:pt x="304" y="431"/>
                  </a:cubicBezTo>
                  <a:cubicBezTo>
                    <a:pt x="304" y="431"/>
                    <a:pt x="304" y="431"/>
                    <a:pt x="304" y="424"/>
                  </a:cubicBezTo>
                  <a:cubicBezTo>
                    <a:pt x="304" y="417"/>
                    <a:pt x="297" y="417"/>
                    <a:pt x="297" y="417"/>
                  </a:cubicBezTo>
                  <a:lnTo>
                    <a:pt x="297" y="410"/>
                  </a:lnTo>
                  <a:cubicBezTo>
                    <a:pt x="297" y="403"/>
                    <a:pt x="297" y="403"/>
                    <a:pt x="297" y="403"/>
                  </a:cubicBezTo>
                  <a:lnTo>
                    <a:pt x="297" y="396"/>
                  </a:lnTo>
                  <a:cubicBezTo>
                    <a:pt x="297" y="389"/>
                    <a:pt x="297" y="389"/>
                    <a:pt x="297" y="389"/>
                  </a:cubicBezTo>
                  <a:cubicBezTo>
                    <a:pt x="297" y="382"/>
                    <a:pt x="297" y="382"/>
                    <a:pt x="297" y="382"/>
                  </a:cubicBezTo>
                  <a:cubicBezTo>
                    <a:pt x="297" y="382"/>
                    <a:pt x="297" y="382"/>
                    <a:pt x="297" y="375"/>
                  </a:cubicBezTo>
                  <a:lnTo>
                    <a:pt x="297" y="368"/>
                  </a:lnTo>
                  <a:cubicBezTo>
                    <a:pt x="290" y="368"/>
                    <a:pt x="290" y="368"/>
                    <a:pt x="290" y="368"/>
                  </a:cubicBezTo>
                  <a:cubicBezTo>
                    <a:pt x="290" y="361"/>
                    <a:pt x="290" y="361"/>
                    <a:pt x="290" y="361"/>
                  </a:cubicBezTo>
                  <a:cubicBezTo>
                    <a:pt x="283" y="361"/>
                    <a:pt x="283" y="361"/>
                    <a:pt x="283" y="361"/>
                  </a:cubicBezTo>
                  <a:cubicBezTo>
                    <a:pt x="290" y="361"/>
                    <a:pt x="290" y="361"/>
                    <a:pt x="290" y="354"/>
                  </a:cubicBezTo>
                  <a:lnTo>
                    <a:pt x="290" y="347"/>
                  </a:lnTo>
                  <a:cubicBezTo>
                    <a:pt x="283" y="347"/>
                    <a:pt x="290" y="347"/>
                    <a:pt x="283" y="347"/>
                  </a:cubicBezTo>
                  <a:cubicBezTo>
                    <a:pt x="283" y="347"/>
                    <a:pt x="276" y="347"/>
                    <a:pt x="276" y="339"/>
                  </a:cubicBezTo>
                  <a:cubicBezTo>
                    <a:pt x="276" y="339"/>
                    <a:pt x="276" y="339"/>
                    <a:pt x="269" y="339"/>
                  </a:cubicBezTo>
                  <a:cubicBezTo>
                    <a:pt x="262" y="339"/>
                    <a:pt x="262" y="339"/>
                    <a:pt x="262" y="339"/>
                  </a:cubicBezTo>
                  <a:lnTo>
                    <a:pt x="255" y="347"/>
                  </a:lnTo>
                  <a:lnTo>
                    <a:pt x="255" y="339"/>
                  </a:lnTo>
                  <a:cubicBezTo>
                    <a:pt x="255" y="339"/>
                    <a:pt x="255" y="339"/>
                    <a:pt x="255" y="347"/>
                  </a:cubicBezTo>
                  <a:cubicBezTo>
                    <a:pt x="255" y="347"/>
                    <a:pt x="255" y="339"/>
                    <a:pt x="248" y="339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33" y="339"/>
                    <a:pt x="233" y="339"/>
                    <a:pt x="233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226" y="332"/>
                    <a:pt x="226" y="332"/>
                    <a:pt x="226" y="332"/>
                  </a:cubicBezTo>
                  <a:cubicBezTo>
                    <a:pt x="226" y="332"/>
                    <a:pt x="219" y="332"/>
                    <a:pt x="219" y="325"/>
                  </a:cubicBezTo>
                  <a:cubicBezTo>
                    <a:pt x="219" y="325"/>
                    <a:pt x="219" y="325"/>
                    <a:pt x="212" y="325"/>
                  </a:cubicBezTo>
                  <a:cubicBezTo>
                    <a:pt x="212" y="318"/>
                    <a:pt x="212" y="318"/>
                    <a:pt x="212" y="318"/>
                  </a:cubicBezTo>
                  <a:cubicBezTo>
                    <a:pt x="219" y="318"/>
                    <a:pt x="219" y="318"/>
                    <a:pt x="219" y="318"/>
                  </a:cubicBezTo>
                  <a:cubicBezTo>
                    <a:pt x="212" y="318"/>
                    <a:pt x="212" y="318"/>
                    <a:pt x="212" y="318"/>
                  </a:cubicBezTo>
                  <a:lnTo>
                    <a:pt x="219" y="311"/>
                  </a:lnTo>
                  <a:lnTo>
                    <a:pt x="219" y="304"/>
                  </a:lnTo>
                  <a:cubicBezTo>
                    <a:pt x="219" y="304"/>
                    <a:pt x="219" y="297"/>
                    <a:pt x="212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9" y="290"/>
                    <a:pt x="219" y="290"/>
                    <a:pt x="219" y="290"/>
                  </a:cubicBezTo>
                  <a:cubicBezTo>
                    <a:pt x="219" y="283"/>
                    <a:pt x="219" y="283"/>
                    <a:pt x="219" y="283"/>
                  </a:cubicBezTo>
                  <a:lnTo>
                    <a:pt x="226" y="283"/>
                  </a:lnTo>
                  <a:lnTo>
                    <a:pt x="226" y="276"/>
                  </a:lnTo>
                  <a:cubicBezTo>
                    <a:pt x="233" y="276"/>
                    <a:pt x="233" y="276"/>
                    <a:pt x="233" y="276"/>
                  </a:cubicBezTo>
                  <a:cubicBezTo>
                    <a:pt x="233" y="269"/>
                    <a:pt x="233" y="269"/>
                    <a:pt x="233" y="269"/>
                  </a:cubicBezTo>
                  <a:close/>
                  <a:moveTo>
                    <a:pt x="219" y="149"/>
                  </a:moveTo>
                  <a:lnTo>
                    <a:pt x="219" y="149"/>
                  </a:lnTo>
                  <a:cubicBezTo>
                    <a:pt x="219" y="149"/>
                    <a:pt x="219" y="149"/>
                    <a:pt x="219" y="156"/>
                  </a:cubicBezTo>
                  <a:cubicBezTo>
                    <a:pt x="212" y="156"/>
                    <a:pt x="212" y="156"/>
                    <a:pt x="212" y="156"/>
                  </a:cubicBezTo>
                  <a:lnTo>
                    <a:pt x="205" y="156"/>
                  </a:lnTo>
                  <a:lnTo>
                    <a:pt x="198" y="156"/>
                  </a:lnTo>
                  <a:cubicBezTo>
                    <a:pt x="198" y="149"/>
                    <a:pt x="205" y="149"/>
                    <a:pt x="205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205" y="149"/>
                  </a:cubicBezTo>
                  <a:cubicBezTo>
                    <a:pt x="198" y="149"/>
                    <a:pt x="198" y="149"/>
                    <a:pt x="198" y="141"/>
                  </a:cubicBezTo>
                  <a:cubicBezTo>
                    <a:pt x="198" y="141"/>
                    <a:pt x="198" y="149"/>
                    <a:pt x="198" y="141"/>
                  </a:cubicBezTo>
                  <a:lnTo>
                    <a:pt x="205" y="141"/>
                  </a:lnTo>
                  <a:cubicBezTo>
                    <a:pt x="205" y="149"/>
                    <a:pt x="205" y="149"/>
                    <a:pt x="205" y="149"/>
                  </a:cubicBezTo>
                  <a:cubicBezTo>
                    <a:pt x="205" y="141"/>
                    <a:pt x="205" y="141"/>
                    <a:pt x="205" y="141"/>
                  </a:cubicBezTo>
                  <a:lnTo>
                    <a:pt x="212" y="141"/>
                  </a:lnTo>
                  <a:cubicBezTo>
                    <a:pt x="212" y="141"/>
                    <a:pt x="212" y="141"/>
                    <a:pt x="219" y="141"/>
                  </a:cubicBezTo>
                  <a:lnTo>
                    <a:pt x="226" y="141"/>
                  </a:lnTo>
                  <a:cubicBezTo>
                    <a:pt x="226" y="149"/>
                    <a:pt x="226" y="149"/>
                    <a:pt x="226" y="149"/>
                  </a:cubicBezTo>
                  <a:cubicBezTo>
                    <a:pt x="226" y="149"/>
                    <a:pt x="226" y="149"/>
                    <a:pt x="219" y="149"/>
                  </a:cubicBezTo>
                  <a:close/>
                  <a:moveTo>
                    <a:pt x="283" y="347"/>
                  </a:moveTo>
                  <a:lnTo>
                    <a:pt x="283" y="347"/>
                  </a:lnTo>
                  <a:close/>
                  <a:moveTo>
                    <a:pt x="382" y="417"/>
                  </a:moveTo>
                  <a:lnTo>
                    <a:pt x="382" y="417"/>
                  </a:lnTo>
                  <a:lnTo>
                    <a:pt x="382" y="410"/>
                  </a:lnTo>
                  <a:cubicBezTo>
                    <a:pt x="382" y="410"/>
                    <a:pt x="382" y="410"/>
                    <a:pt x="382" y="403"/>
                  </a:cubicBezTo>
                  <a:cubicBezTo>
                    <a:pt x="389" y="403"/>
                    <a:pt x="389" y="403"/>
                    <a:pt x="389" y="403"/>
                  </a:cubicBezTo>
                  <a:cubicBezTo>
                    <a:pt x="389" y="396"/>
                    <a:pt x="389" y="396"/>
                    <a:pt x="389" y="396"/>
                  </a:cubicBezTo>
                  <a:cubicBezTo>
                    <a:pt x="389" y="396"/>
                    <a:pt x="389" y="396"/>
                    <a:pt x="396" y="396"/>
                  </a:cubicBezTo>
                  <a:cubicBezTo>
                    <a:pt x="396" y="396"/>
                    <a:pt x="396" y="396"/>
                    <a:pt x="396" y="389"/>
                  </a:cubicBezTo>
                  <a:cubicBezTo>
                    <a:pt x="396" y="389"/>
                    <a:pt x="396" y="389"/>
                    <a:pt x="396" y="396"/>
                  </a:cubicBezTo>
                  <a:cubicBezTo>
                    <a:pt x="403" y="396"/>
                    <a:pt x="396" y="396"/>
                    <a:pt x="403" y="396"/>
                  </a:cubicBezTo>
                  <a:cubicBezTo>
                    <a:pt x="403" y="396"/>
                    <a:pt x="403" y="396"/>
                    <a:pt x="403" y="403"/>
                  </a:cubicBezTo>
                  <a:cubicBezTo>
                    <a:pt x="396" y="403"/>
                    <a:pt x="396" y="403"/>
                    <a:pt x="396" y="403"/>
                  </a:cubicBezTo>
                  <a:lnTo>
                    <a:pt x="396" y="410"/>
                  </a:lnTo>
                  <a:cubicBezTo>
                    <a:pt x="396" y="410"/>
                    <a:pt x="396" y="417"/>
                    <a:pt x="396" y="424"/>
                  </a:cubicBezTo>
                  <a:cubicBezTo>
                    <a:pt x="396" y="424"/>
                    <a:pt x="389" y="424"/>
                    <a:pt x="389" y="431"/>
                  </a:cubicBezTo>
                  <a:cubicBezTo>
                    <a:pt x="382" y="431"/>
                    <a:pt x="382" y="431"/>
                    <a:pt x="382" y="424"/>
                  </a:cubicBezTo>
                  <a:cubicBezTo>
                    <a:pt x="382" y="424"/>
                    <a:pt x="382" y="424"/>
                    <a:pt x="382" y="417"/>
                  </a:cubicBezTo>
                  <a:close/>
                  <a:moveTo>
                    <a:pt x="353" y="254"/>
                  </a:moveTo>
                  <a:lnTo>
                    <a:pt x="353" y="254"/>
                  </a:lnTo>
                  <a:close/>
                  <a:moveTo>
                    <a:pt x="332" y="254"/>
                  </a:moveTo>
                  <a:lnTo>
                    <a:pt x="332" y="254"/>
                  </a:lnTo>
                  <a:cubicBezTo>
                    <a:pt x="325" y="254"/>
                    <a:pt x="325" y="254"/>
                    <a:pt x="325" y="254"/>
                  </a:cubicBezTo>
                  <a:cubicBezTo>
                    <a:pt x="332" y="254"/>
                    <a:pt x="332" y="254"/>
                    <a:pt x="332" y="254"/>
                  </a:cubicBezTo>
                  <a:close/>
                  <a:moveTo>
                    <a:pt x="304" y="247"/>
                  </a:moveTo>
                  <a:lnTo>
                    <a:pt x="304" y="247"/>
                  </a:lnTo>
                  <a:lnTo>
                    <a:pt x="304" y="254"/>
                  </a:lnTo>
                  <a:cubicBezTo>
                    <a:pt x="304" y="247"/>
                    <a:pt x="297" y="247"/>
                    <a:pt x="297" y="247"/>
                  </a:cubicBezTo>
                  <a:lnTo>
                    <a:pt x="304" y="247"/>
                  </a:lnTo>
                  <a:close/>
                  <a:moveTo>
                    <a:pt x="290" y="240"/>
                  </a:moveTo>
                  <a:lnTo>
                    <a:pt x="290" y="240"/>
                  </a:lnTo>
                  <a:cubicBezTo>
                    <a:pt x="283" y="240"/>
                    <a:pt x="283" y="247"/>
                    <a:pt x="283" y="247"/>
                  </a:cubicBezTo>
                  <a:cubicBezTo>
                    <a:pt x="283" y="240"/>
                    <a:pt x="283" y="240"/>
                    <a:pt x="283" y="240"/>
                  </a:cubicBezTo>
                  <a:cubicBezTo>
                    <a:pt x="283" y="240"/>
                    <a:pt x="283" y="240"/>
                    <a:pt x="290" y="240"/>
                  </a:cubicBezTo>
                  <a:close/>
                  <a:moveTo>
                    <a:pt x="290" y="233"/>
                  </a:moveTo>
                  <a:lnTo>
                    <a:pt x="290" y="233"/>
                  </a:lnTo>
                  <a:cubicBezTo>
                    <a:pt x="283" y="233"/>
                    <a:pt x="283" y="233"/>
                    <a:pt x="283" y="233"/>
                  </a:cubicBezTo>
                  <a:lnTo>
                    <a:pt x="290" y="233"/>
                  </a:lnTo>
                  <a:close/>
                  <a:moveTo>
                    <a:pt x="205" y="106"/>
                  </a:moveTo>
                  <a:lnTo>
                    <a:pt x="205" y="106"/>
                  </a:lnTo>
                  <a:lnTo>
                    <a:pt x="198" y="106"/>
                  </a:lnTo>
                  <a:cubicBezTo>
                    <a:pt x="198" y="106"/>
                    <a:pt x="198" y="106"/>
                    <a:pt x="198" y="99"/>
                  </a:cubicBezTo>
                  <a:cubicBezTo>
                    <a:pt x="198" y="99"/>
                    <a:pt x="198" y="99"/>
                    <a:pt x="205" y="99"/>
                  </a:cubicBezTo>
                  <a:cubicBezTo>
                    <a:pt x="205" y="99"/>
                    <a:pt x="198" y="99"/>
                    <a:pt x="198" y="106"/>
                  </a:cubicBezTo>
                  <a:cubicBezTo>
                    <a:pt x="205" y="106"/>
                    <a:pt x="205" y="106"/>
                    <a:pt x="205" y="106"/>
                  </a:cubicBezTo>
                  <a:close/>
                  <a:moveTo>
                    <a:pt x="198" y="99"/>
                  </a:moveTo>
                  <a:lnTo>
                    <a:pt x="198" y="99"/>
                  </a:lnTo>
                  <a:close/>
                  <a:moveTo>
                    <a:pt x="191" y="99"/>
                  </a:moveTo>
                  <a:lnTo>
                    <a:pt x="191" y="99"/>
                  </a:lnTo>
                  <a:lnTo>
                    <a:pt x="198" y="99"/>
                  </a:lnTo>
                  <a:lnTo>
                    <a:pt x="191" y="99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lnTo>
                    <a:pt x="198" y="85"/>
                  </a:lnTo>
                  <a:lnTo>
                    <a:pt x="198" y="92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198" y="92"/>
                  </a:moveTo>
                  <a:lnTo>
                    <a:pt x="198" y="92"/>
                  </a:lnTo>
                  <a:close/>
                  <a:moveTo>
                    <a:pt x="198" y="113"/>
                  </a:moveTo>
                  <a:lnTo>
                    <a:pt x="198" y="113"/>
                  </a:lnTo>
                  <a:close/>
                  <a:moveTo>
                    <a:pt x="155" y="177"/>
                  </a:moveTo>
                  <a:lnTo>
                    <a:pt x="155" y="177"/>
                  </a:lnTo>
                  <a:close/>
                  <a:moveTo>
                    <a:pt x="134" y="240"/>
                  </a:moveTo>
                  <a:lnTo>
                    <a:pt x="134" y="240"/>
                  </a:lnTo>
                  <a:cubicBezTo>
                    <a:pt x="134" y="233"/>
                    <a:pt x="134" y="233"/>
                    <a:pt x="134" y="233"/>
                  </a:cubicBezTo>
                  <a:lnTo>
                    <a:pt x="134" y="240"/>
                  </a:lnTo>
                  <a:lnTo>
                    <a:pt x="134" y="233"/>
                  </a:lnTo>
                  <a:cubicBezTo>
                    <a:pt x="127" y="233"/>
                    <a:pt x="127" y="233"/>
                    <a:pt x="127" y="233"/>
                  </a:cubicBezTo>
                  <a:lnTo>
                    <a:pt x="120" y="233"/>
                  </a:lnTo>
                  <a:lnTo>
                    <a:pt x="127" y="233"/>
                  </a:lnTo>
                  <a:cubicBezTo>
                    <a:pt x="127" y="226"/>
                    <a:pt x="127" y="226"/>
                    <a:pt x="127" y="226"/>
                  </a:cubicBezTo>
                  <a:cubicBezTo>
                    <a:pt x="127" y="226"/>
                    <a:pt x="127" y="226"/>
                    <a:pt x="127" y="219"/>
                  </a:cubicBezTo>
                  <a:lnTo>
                    <a:pt x="134" y="219"/>
                  </a:lnTo>
                  <a:cubicBezTo>
                    <a:pt x="134" y="226"/>
                    <a:pt x="127" y="226"/>
                    <a:pt x="127" y="226"/>
                  </a:cubicBezTo>
                  <a:cubicBezTo>
                    <a:pt x="127" y="226"/>
                    <a:pt x="127" y="226"/>
                    <a:pt x="134" y="226"/>
                  </a:cubicBezTo>
                  <a:cubicBezTo>
                    <a:pt x="134" y="226"/>
                    <a:pt x="134" y="233"/>
                    <a:pt x="134" y="226"/>
                  </a:cubicBezTo>
                  <a:cubicBezTo>
                    <a:pt x="134" y="226"/>
                    <a:pt x="134" y="226"/>
                    <a:pt x="141" y="226"/>
                  </a:cubicBezTo>
                  <a:cubicBezTo>
                    <a:pt x="134" y="233"/>
                    <a:pt x="134" y="233"/>
                    <a:pt x="134" y="233"/>
                  </a:cubicBezTo>
                  <a:lnTo>
                    <a:pt x="141" y="233"/>
                  </a:lnTo>
                  <a:cubicBezTo>
                    <a:pt x="141" y="233"/>
                    <a:pt x="141" y="233"/>
                    <a:pt x="134" y="233"/>
                  </a:cubicBezTo>
                  <a:cubicBezTo>
                    <a:pt x="141" y="233"/>
                    <a:pt x="141" y="233"/>
                    <a:pt x="141" y="233"/>
                  </a:cubicBezTo>
                  <a:lnTo>
                    <a:pt x="141" y="240"/>
                  </a:lnTo>
                  <a:cubicBezTo>
                    <a:pt x="141" y="240"/>
                    <a:pt x="141" y="240"/>
                    <a:pt x="134" y="240"/>
                  </a:cubicBezTo>
                  <a:close/>
                  <a:moveTo>
                    <a:pt x="134" y="396"/>
                  </a:moveTo>
                  <a:lnTo>
                    <a:pt x="134" y="396"/>
                  </a:lnTo>
                  <a:lnTo>
                    <a:pt x="134" y="389"/>
                  </a:lnTo>
                  <a:lnTo>
                    <a:pt x="134" y="396"/>
                  </a:lnTo>
                  <a:close/>
                  <a:moveTo>
                    <a:pt x="134" y="127"/>
                  </a:moveTo>
                  <a:lnTo>
                    <a:pt x="134" y="127"/>
                  </a:lnTo>
                  <a:cubicBezTo>
                    <a:pt x="134" y="134"/>
                    <a:pt x="134" y="134"/>
                    <a:pt x="134" y="134"/>
                  </a:cubicBezTo>
                  <a:cubicBezTo>
                    <a:pt x="134" y="134"/>
                    <a:pt x="134" y="134"/>
                    <a:pt x="134" y="127"/>
                  </a:cubicBezTo>
                  <a:close/>
                  <a:moveTo>
                    <a:pt x="113" y="240"/>
                  </a:moveTo>
                  <a:lnTo>
                    <a:pt x="113" y="240"/>
                  </a:lnTo>
                  <a:lnTo>
                    <a:pt x="120" y="240"/>
                  </a:lnTo>
                  <a:cubicBezTo>
                    <a:pt x="120" y="240"/>
                    <a:pt x="120" y="240"/>
                    <a:pt x="113" y="240"/>
                  </a:cubicBezTo>
                  <a:close/>
                  <a:moveTo>
                    <a:pt x="99" y="325"/>
                  </a:moveTo>
                  <a:lnTo>
                    <a:pt x="99" y="325"/>
                  </a:lnTo>
                  <a:lnTo>
                    <a:pt x="106" y="325"/>
                  </a:lnTo>
                  <a:cubicBezTo>
                    <a:pt x="106" y="325"/>
                    <a:pt x="106" y="325"/>
                    <a:pt x="99" y="325"/>
                  </a:cubicBezTo>
                  <a:close/>
                  <a:moveTo>
                    <a:pt x="99" y="361"/>
                  </a:moveTo>
                  <a:lnTo>
                    <a:pt x="99" y="361"/>
                  </a:lnTo>
                  <a:lnTo>
                    <a:pt x="106" y="361"/>
                  </a:lnTo>
                  <a:cubicBezTo>
                    <a:pt x="99" y="361"/>
                    <a:pt x="106" y="361"/>
                    <a:pt x="99" y="361"/>
                  </a:cubicBezTo>
                  <a:close/>
                  <a:moveTo>
                    <a:pt x="92" y="325"/>
                  </a:moveTo>
                  <a:lnTo>
                    <a:pt x="92" y="325"/>
                  </a:lnTo>
                  <a:cubicBezTo>
                    <a:pt x="92" y="325"/>
                    <a:pt x="92" y="325"/>
                    <a:pt x="85" y="325"/>
                  </a:cubicBezTo>
                  <a:cubicBezTo>
                    <a:pt x="85" y="325"/>
                    <a:pt x="85" y="325"/>
                    <a:pt x="78" y="325"/>
                  </a:cubicBezTo>
                  <a:cubicBezTo>
                    <a:pt x="85" y="325"/>
                    <a:pt x="85" y="325"/>
                    <a:pt x="85" y="325"/>
                  </a:cubicBezTo>
                  <a:lnTo>
                    <a:pt x="92" y="325"/>
                  </a:lnTo>
                  <a:lnTo>
                    <a:pt x="99" y="325"/>
                  </a:lnTo>
                  <a:cubicBezTo>
                    <a:pt x="92" y="325"/>
                    <a:pt x="92" y="325"/>
                    <a:pt x="92" y="325"/>
                  </a:cubicBezTo>
                  <a:close/>
                  <a:moveTo>
                    <a:pt x="78" y="276"/>
                  </a:moveTo>
                  <a:lnTo>
                    <a:pt x="78" y="276"/>
                  </a:lnTo>
                  <a:close/>
                  <a:moveTo>
                    <a:pt x="78" y="276"/>
                  </a:moveTo>
                  <a:lnTo>
                    <a:pt x="78" y="276"/>
                  </a:lnTo>
                  <a:close/>
                  <a:moveTo>
                    <a:pt x="78" y="276"/>
                  </a:moveTo>
                  <a:lnTo>
                    <a:pt x="78" y="276"/>
                  </a:lnTo>
                  <a:close/>
                  <a:moveTo>
                    <a:pt x="71" y="325"/>
                  </a:moveTo>
                  <a:lnTo>
                    <a:pt x="71" y="325"/>
                  </a:lnTo>
                  <a:cubicBezTo>
                    <a:pt x="71" y="325"/>
                    <a:pt x="71" y="325"/>
                    <a:pt x="78" y="325"/>
                  </a:cubicBezTo>
                  <a:cubicBezTo>
                    <a:pt x="71" y="325"/>
                    <a:pt x="71" y="325"/>
                    <a:pt x="71" y="325"/>
                  </a:cubicBezTo>
                  <a:close/>
                  <a:moveTo>
                    <a:pt x="481" y="332"/>
                  </a:moveTo>
                  <a:lnTo>
                    <a:pt x="481" y="332"/>
                  </a:lnTo>
                  <a:lnTo>
                    <a:pt x="488" y="332"/>
                  </a:lnTo>
                  <a:lnTo>
                    <a:pt x="488" y="339"/>
                  </a:lnTo>
                  <a:cubicBezTo>
                    <a:pt x="488" y="339"/>
                    <a:pt x="488" y="339"/>
                    <a:pt x="481" y="339"/>
                  </a:cubicBezTo>
                  <a:lnTo>
                    <a:pt x="481" y="332"/>
                  </a:lnTo>
                  <a:close/>
                  <a:moveTo>
                    <a:pt x="290" y="177"/>
                  </a:moveTo>
                  <a:lnTo>
                    <a:pt x="290" y="177"/>
                  </a:lnTo>
                  <a:cubicBezTo>
                    <a:pt x="290" y="177"/>
                    <a:pt x="290" y="177"/>
                    <a:pt x="290" y="184"/>
                  </a:cubicBezTo>
                  <a:cubicBezTo>
                    <a:pt x="290" y="184"/>
                    <a:pt x="290" y="184"/>
                    <a:pt x="283" y="184"/>
                  </a:cubicBezTo>
                  <a:cubicBezTo>
                    <a:pt x="283" y="184"/>
                    <a:pt x="283" y="184"/>
                    <a:pt x="283" y="177"/>
                  </a:cubicBezTo>
                  <a:lnTo>
                    <a:pt x="290" y="177"/>
                  </a:lnTo>
                  <a:close/>
                  <a:moveTo>
                    <a:pt x="297" y="184"/>
                  </a:moveTo>
                  <a:lnTo>
                    <a:pt x="297" y="184"/>
                  </a:lnTo>
                  <a:cubicBezTo>
                    <a:pt x="297" y="191"/>
                    <a:pt x="297" y="184"/>
                    <a:pt x="297" y="191"/>
                  </a:cubicBezTo>
                  <a:lnTo>
                    <a:pt x="290" y="191"/>
                  </a:lnTo>
                  <a:cubicBezTo>
                    <a:pt x="290" y="184"/>
                    <a:pt x="290" y="184"/>
                    <a:pt x="297" y="184"/>
                  </a:cubicBezTo>
                  <a:close/>
                  <a:moveTo>
                    <a:pt x="92" y="254"/>
                  </a:moveTo>
                  <a:lnTo>
                    <a:pt x="92" y="254"/>
                  </a:lnTo>
                  <a:close/>
                  <a:moveTo>
                    <a:pt x="92" y="254"/>
                  </a:moveTo>
                  <a:lnTo>
                    <a:pt x="92" y="254"/>
                  </a:lnTo>
                  <a:close/>
                  <a:moveTo>
                    <a:pt x="78" y="269"/>
                  </a:moveTo>
                  <a:lnTo>
                    <a:pt x="78" y="269"/>
                  </a:lnTo>
                  <a:close/>
                  <a:moveTo>
                    <a:pt x="78" y="276"/>
                  </a:moveTo>
                  <a:lnTo>
                    <a:pt x="78" y="276"/>
                  </a:lnTo>
                  <a:cubicBezTo>
                    <a:pt x="78" y="269"/>
                    <a:pt x="78" y="269"/>
                    <a:pt x="78" y="269"/>
                  </a:cubicBezTo>
                  <a:cubicBezTo>
                    <a:pt x="78" y="269"/>
                    <a:pt x="78" y="269"/>
                    <a:pt x="78" y="276"/>
                  </a:cubicBezTo>
                  <a:close/>
                  <a:moveTo>
                    <a:pt x="78" y="269"/>
                  </a:moveTo>
                  <a:lnTo>
                    <a:pt x="78" y="269"/>
                  </a:lnTo>
                  <a:close/>
                  <a:moveTo>
                    <a:pt x="78" y="269"/>
                  </a:moveTo>
                  <a:lnTo>
                    <a:pt x="78" y="2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100"/>
            </a:p>
          </p:txBody>
        </p:sp>
        <p:grpSp>
          <p:nvGrpSpPr>
            <p:cNvPr id="165" name="Group 109"/>
            <p:cNvGrpSpPr/>
            <p:nvPr/>
          </p:nvGrpSpPr>
          <p:grpSpPr>
            <a:xfrm>
              <a:off x="6196167" y="1896756"/>
              <a:ext cx="276224" cy="296770"/>
              <a:chOff x="5630863" y="1152525"/>
              <a:chExt cx="576262" cy="619125"/>
            </a:xfrm>
            <a:solidFill>
              <a:schemeClr val="bg1"/>
            </a:solidFill>
          </p:grpSpPr>
          <p:sp>
            <p:nvSpPr>
              <p:cNvPr id="190" name="Freeform 54"/>
              <p:cNvSpPr>
                <a:spLocks/>
              </p:cNvSpPr>
              <p:nvPr/>
            </p:nvSpPr>
            <p:spPr bwMode="auto">
              <a:xfrm>
                <a:off x="5630863" y="1273175"/>
                <a:ext cx="300038" cy="49847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0"/>
                  </a:cxn>
                  <a:cxn ang="0">
                    <a:pos x="104" y="94"/>
                  </a:cxn>
                  <a:cxn ang="0">
                    <a:pos x="99" y="95"/>
                  </a:cxn>
                  <a:cxn ang="0">
                    <a:pos x="82" y="41"/>
                  </a:cxn>
                  <a:cxn ang="0">
                    <a:pos x="78" y="40"/>
                  </a:cxn>
                  <a:cxn ang="0">
                    <a:pos x="78" y="165"/>
                  </a:cxn>
                  <a:cxn ang="0">
                    <a:pos x="73" y="164"/>
                  </a:cxn>
                  <a:cxn ang="0">
                    <a:pos x="53" y="96"/>
                  </a:cxn>
                  <a:cxn ang="0">
                    <a:pos x="52" y="96"/>
                  </a:cxn>
                  <a:cxn ang="0">
                    <a:pos x="32" y="164"/>
                  </a:cxn>
                  <a:cxn ang="0">
                    <a:pos x="27" y="165"/>
                  </a:cxn>
                  <a:cxn ang="0">
                    <a:pos x="27" y="40"/>
                  </a:cxn>
                  <a:cxn ang="0">
                    <a:pos x="23" y="41"/>
                  </a:cxn>
                  <a:cxn ang="0">
                    <a:pos x="7" y="93"/>
                  </a:cxn>
                  <a:cxn ang="0">
                    <a:pos x="1" y="91"/>
                  </a:cxn>
                  <a:cxn ang="0">
                    <a:pos x="31" y="0"/>
                  </a:cxn>
                  <a:cxn ang="0">
                    <a:pos x="53" y="0"/>
                  </a:cxn>
                </a:cxnLst>
                <a:rect l="0" t="0" r="r" b="b"/>
                <a:pathLst>
                  <a:path w="105" h="174">
                    <a:moveTo>
                      <a:pt x="53" y="0"/>
                    </a:moveTo>
                    <a:cubicBezTo>
                      <a:pt x="74" y="0"/>
                      <a:pt x="74" y="0"/>
                      <a:pt x="74" y="0"/>
                    </a:cubicBezTo>
                    <a:cubicBezTo>
                      <a:pt x="90" y="1"/>
                      <a:pt x="99" y="48"/>
                      <a:pt x="104" y="94"/>
                    </a:cubicBezTo>
                    <a:cubicBezTo>
                      <a:pt x="105" y="106"/>
                      <a:pt x="102" y="104"/>
                      <a:pt x="99" y="95"/>
                    </a:cubicBezTo>
                    <a:cubicBezTo>
                      <a:pt x="93" y="76"/>
                      <a:pt x="88" y="59"/>
                      <a:pt x="82" y="41"/>
                    </a:cubicBezTo>
                    <a:cubicBezTo>
                      <a:pt x="78" y="28"/>
                      <a:pt x="78" y="31"/>
                      <a:pt x="78" y="40"/>
                    </a:cubicBezTo>
                    <a:cubicBezTo>
                      <a:pt x="79" y="82"/>
                      <a:pt x="78" y="124"/>
                      <a:pt x="78" y="165"/>
                    </a:cubicBezTo>
                    <a:cubicBezTo>
                      <a:pt x="78" y="174"/>
                      <a:pt x="75" y="171"/>
                      <a:pt x="73" y="164"/>
                    </a:cubicBezTo>
                    <a:cubicBezTo>
                      <a:pt x="66" y="142"/>
                      <a:pt x="60" y="119"/>
                      <a:pt x="53" y="96"/>
                    </a:cubicBezTo>
                    <a:cubicBezTo>
                      <a:pt x="53" y="96"/>
                      <a:pt x="52" y="95"/>
                      <a:pt x="52" y="96"/>
                    </a:cubicBezTo>
                    <a:cubicBezTo>
                      <a:pt x="46" y="119"/>
                      <a:pt x="39" y="142"/>
                      <a:pt x="32" y="164"/>
                    </a:cubicBezTo>
                    <a:cubicBezTo>
                      <a:pt x="31" y="171"/>
                      <a:pt x="27" y="174"/>
                      <a:pt x="27" y="165"/>
                    </a:cubicBezTo>
                    <a:cubicBezTo>
                      <a:pt x="27" y="124"/>
                      <a:pt x="27" y="82"/>
                      <a:pt x="27" y="40"/>
                    </a:cubicBezTo>
                    <a:cubicBezTo>
                      <a:pt x="28" y="31"/>
                      <a:pt x="27" y="28"/>
                      <a:pt x="23" y="41"/>
                    </a:cubicBezTo>
                    <a:cubicBezTo>
                      <a:pt x="18" y="58"/>
                      <a:pt x="12" y="75"/>
                      <a:pt x="7" y="93"/>
                    </a:cubicBezTo>
                    <a:cubicBezTo>
                      <a:pt x="3" y="104"/>
                      <a:pt x="0" y="108"/>
                      <a:pt x="1" y="91"/>
                    </a:cubicBezTo>
                    <a:cubicBezTo>
                      <a:pt x="6" y="46"/>
                      <a:pt x="15" y="1"/>
                      <a:pt x="31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91" name="Freeform 55"/>
              <p:cNvSpPr>
                <a:spLocks/>
              </p:cNvSpPr>
              <p:nvPr/>
            </p:nvSpPr>
            <p:spPr bwMode="auto">
              <a:xfrm>
                <a:off x="5953125" y="1304925"/>
                <a:ext cx="254000" cy="446088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44" y="1"/>
                  </a:cxn>
                  <a:cxn ang="0">
                    <a:pos x="34" y="1"/>
                  </a:cxn>
                  <a:cxn ang="0">
                    <a:pos x="18" y="9"/>
                  </a:cxn>
                  <a:cxn ang="0">
                    <a:pos x="4" y="52"/>
                  </a:cxn>
                  <a:cxn ang="0">
                    <a:pos x="25" y="13"/>
                  </a:cxn>
                  <a:cxn ang="0">
                    <a:pos x="27" y="13"/>
                  </a:cxn>
                  <a:cxn ang="0">
                    <a:pos x="34" y="40"/>
                  </a:cxn>
                  <a:cxn ang="0">
                    <a:pos x="13" y="86"/>
                  </a:cxn>
                  <a:cxn ang="0">
                    <a:pos x="16" y="93"/>
                  </a:cxn>
                  <a:cxn ang="0">
                    <a:pos x="25" y="93"/>
                  </a:cxn>
                  <a:cxn ang="0">
                    <a:pos x="25" y="93"/>
                  </a:cxn>
                  <a:cxn ang="0">
                    <a:pos x="25" y="152"/>
                  </a:cxn>
                  <a:cxn ang="0">
                    <a:pos x="30" y="156"/>
                  </a:cxn>
                  <a:cxn ang="0">
                    <a:pos x="30" y="156"/>
                  </a:cxn>
                  <a:cxn ang="0">
                    <a:pos x="35" y="152"/>
                  </a:cxn>
                  <a:cxn ang="0">
                    <a:pos x="35" y="93"/>
                  </a:cxn>
                  <a:cxn ang="0">
                    <a:pos x="34" y="93"/>
                  </a:cxn>
                  <a:cxn ang="0">
                    <a:pos x="44" y="93"/>
                  </a:cxn>
                  <a:cxn ang="0">
                    <a:pos x="57" y="93"/>
                  </a:cxn>
                  <a:cxn ang="0">
                    <a:pos x="57" y="93"/>
                  </a:cxn>
                  <a:cxn ang="0">
                    <a:pos x="57" y="152"/>
                  </a:cxn>
                  <a:cxn ang="0">
                    <a:pos x="62" y="156"/>
                  </a:cxn>
                  <a:cxn ang="0">
                    <a:pos x="62" y="156"/>
                  </a:cxn>
                  <a:cxn ang="0">
                    <a:pos x="66" y="152"/>
                  </a:cxn>
                  <a:cxn ang="0">
                    <a:pos x="66" y="93"/>
                  </a:cxn>
                  <a:cxn ang="0">
                    <a:pos x="66" y="93"/>
                  </a:cxn>
                  <a:cxn ang="0">
                    <a:pos x="72" y="93"/>
                  </a:cxn>
                  <a:cxn ang="0">
                    <a:pos x="75" y="86"/>
                  </a:cxn>
                  <a:cxn ang="0">
                    <a:pos x="55" y="40"/>
                  </a:cxn>
                  <a:cxn ang="0">
                    <a:pos x="61" y="14"/>
                  </a:cxn>
                  <a:cxn ang="0">
                    <a:pos x="64" y="14"/>
                  </a:cxn>
                  <a:cxn ang="0">
                    <a:pos x="85" y="52"/>
                  </a:cxn>
                  <a:cxn ang="0">
                    <a:pos x="71" y="9"/>
                  </a:cxn>
                  <a:cxn ang="0">
                    <a:pos x="55" y="1"/>
                  </a:cxn>
                </a:cxnLst>
                <a:rect l="0" t="0" r="r" b="b"/>
                <a:pathLst>
                  <a:path w="89" h="156">
                    <a:moveTo>
                      <a:pt x="55" y="1"/>
                    </a:moveTo>
                    <a:cubicBezTo>
                      <a:pt x="44" y="1"/>
                      <a:pt x="44" y="1"/>
                      <a:pt x="44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25" y="1"/>
                      <a:pt x="24" y="0"/>
                      <a:pt x="18" y="9"/>
                    </a:cubicBezTo>
                    <a:cubicBezTo>
                      <a:pt x="9" y="21"/>
                      <a:pt x="0" y="45"/>
                      <a:pt x="4" y="52"/>
                    </a:cubicBezTo>
                    <a:cubicBezTo>
                      <a:pt x="6" y="56"/>
                      <a:pt x="10" y="45"/>
                      <a:pt x="25" y="13"/>
                    </a:cubicBezTo>
                    <a:cubicBezTo>
                      <a:pt x="26" y="12"/>
                      <a:pt x="26" y="11"/>
                      <a:pt x="27" y="13"/>
                    </a:cubicBezTo>
                    <a:cubicBezTo>
                      <a:pt x="29" y="18"/>
                      <a:pt x="34" y="34"/>
                      <a:pt x="34" y="40"/>
                    </a:cubicBezTo>
                    <a:cubicBezTo>
                      <a:pt x="34" y="49"/>
                      <a:pt x="21" y="72"/>
                      <a:pt x="13" y="86"/>
                    </a:cubicBezTo>
                    <a:cubicBezTo>
                      <a:pt x="9" y="94"/>
                      <a:pt x="8" y="93"/>
                      <a:pt x="16" y="93"/>
                    </a:cubicBezTo>
                    <a:cubicBezTo>
                      <a:pt x="25" y="93"/>
                      <a:pt x="25" y="93"/>
                      <a:pt x="25" y="93"/>
                    </a:cubicBezTo>
                    <a:cubicBezTo>
                      <a:pt x="25" y="93"/>
                      <a:pt x="25" y="93"/>
                      <a:pt x="25" y="93"/>
                    </a:cubicBezTo>
                    <a:cubicBezTo>
                      <a:pt x="25" y="152"/>
                      <a:pt x="25" y="152"/>
                      <a:pt x="25" y="152"/>
                    </a:cubicBezTo>
                    <a:cubicBezTo>
                      <a:pt x="25" y="154"/>
                      <a:pt x="27" y="156"/>
                      <a:pt x="30" y="156"/>
                    </a:cubicBezTo>
                    <a:cubicBezTo>
                      <a:pt x="30" y="156"/>
                      <a:pt x="30" y="156"/>
                      <a:pt x="30" y="156"/>
                    </a:cubicBezTo>
                    <a:cubicBezTo>
                      <a:pt x="32" y="156"/>
                      <a:pt x="35" y="154"/>
                      <a:pt x="35" y="152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4" y="93"/>
                      <a:pt x="34" y="93"/>
                    </a:cubicBezTo>
                    <a:cubicBezTo>
                      <a:pt x="44" y="93"/>
                      <a:pt x="44" y="93"/>
                      <a:pt x="44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152"/>
                      <a:pt x="57" y="152"/>
                      <a:pt x="57" y="152"/>
                    </a:cubicBezTo>
                    <a:cubicBezTo>
                      <a:pt x="57" y="154"/>
                      <a:pt x="59" y="156"/>
                      <a:pt x="62" y="156"/>
                    </a:cubicBezTo>
                    <a:cubicBezTo>
                      <a:pt x="62" y="156"/>
                      <a:pt x="62" y="156"/>
                      <a:pt x="62" y="156"/>
                    </a:cubicBezTo>
                    <a:cubicBezTo>
                      <a:pt x="64" y="156"/>
                      <a:pt x="66" y="154"/>
                      <a:pt x="66" y="152"/>
                    </a:cubicBezTo>
                    <a:cubicBezTo>
                      <a:pt x="66" y="93"/>
                      <a:pt x="66" y="93"/>
                      <a:pt x="66" y="93"/>
                    </a:cubicBezTo>
                    <a:cubicBezTo>
                      <a:pt x="66" y="93"/>
                      <a:pt x="66" y="93"/>
                      <a:pt x="66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81" y="93"/>
                      <a:pt x="80" y="94"/>
                      <a:pt x="75" y="86"/>
                    </a:cubicBezTo>
                    <a:cubicBezTo>
                      <a:pt x="68" y="72"/>
                      <a:pt x="55" y="49"/>
                      <a:pt x="55" y="40"/>
                    </a:cubicBezTo>
                    <a:cubicBezTo>
                      <a:pt x="55" y="35"/>
                      <a:pt x="59" y="21"/>
                      <a:pt x="61" y="14"/>
                    </a:cubicBezTo>
                    <a:cubicBezTo>
                      <a:pt x="62" y="11"/>
                      <a:pt x="63" y="12"/>
                      <a:pt x="64" y="14"/>
                    </a:cubicBezTo>
                    <a:cubicBezTo>
                      <a:pt x="78" y="46"/>
                      <a:pt x="82" y="56"/>
                      <a:pt x="85" y="52"/>
                    </a:cubicBezTo>
                    <a:cubicBezTo>
                      <a:pt x="89" y="45"/>
                      <a:pt x="80" y="21"/>
                      <a:pt x="71" y="9"/>
                    </a:cubicBezTo>
                    <a:cubicBezTo>
                      <a:pt x="65" y="0"/>
                      <a:pt x="64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92" name="Oval 56"/>
              <p:cNvSpPr>
                <a:spLocks noChangeArrowheads="1"/>
              </p:cNvSpPr>
              <p:nvPr/>
            </p:nvSpPr>
            <p:spPr bwMode="auto">
              <a:xfrm>
                <a:off x="5727700" y="1152525"/>
                <a:ext cx="106363" cy="1063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93" name="Oval 57"/>
              <p:cNvSpPr>
                <a:spLocks noChangeArrowheads="1"/>
              </p:cNvSpPr>
              <p:nvPr/>
            </p:nvSpPr>
            <p:spPr bwMode="auto">
              <a:xfrm>
                <a:off x="6038850" y="1212850"/>
                <a:ext cx="76200" cy="7778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</p:grpSp>
        <p:grpSp>
          <p:nvGrpSpPr>
            <p:cNvPr id="166" name="Group 153"/>
            <p:cNvGrpSpPr/>
            <p:nvPr/>
          </p:nvGrpSpPr>
          <p:grpSpPr>
            <a:xfrm>
              <a:off x="2708490" y="4633430"/>
              <a:ext cx="331895" cy="328996"/>
              <a:chOff x="-6350" y="1208088"/>
              <a:chExt cx="363538" cy="360363"/>
            </a:xfrm>
            <a:solidFill>
              <a:srgbClr val="FFFFFF"/>
            </a:solidFill>
          </p:grpSpPr>
          <p:sp>
            <p:nvSpPr>
              <p:cNvPr id="186" name="Freeform 5"/>
              <p:cNvSpPr>
                <a:spLocks noEditPoints="1"/>
              </p:cNvSpPr>
              <p:nvPr/>
            </p:nvSpPr>
            <p:spPr bwMode="auto">
              <a:xfrm>
                <a:off x="-6350" y="1208088"/>
                <a:ext cx="363538" cy="360363"/>
              </a:xfrm>
              <a:custGeom>
                <a:avLst/>
                <a:gdLst/>
                <a:ahLst/>
                <a:cxnLst>
                  <a:cxn ang="0">
                    <a:pos x="121" y="41"/>
                  </a:cxn>
                  <a:cxn ang="0">
                    <a:pos x="83" y="2"/>
                  </a:cxn>
                  <a:cxn ang="0">
                    <a:pos x="76" y="0"/>
                  </a:cxn>
                  <a:cxn ang="0">
                    <a:pos x="72" y="2"/>
                  </a:cxn>
                  <a:cxn ang="0">
                    <a:pos x="70" y="6"/>
                  </a:cxn>
                  <a:cxn ang="0">
                    <a:pos x="61" y="21"/>
                  </a:cxn>
                  <a:cxn ang="0">
                    <a:pos x="39" y="36"/>
                  </a:cxn>
                  <a:cxn ang="0">
                    <a:pos x="14" y="53"/>
                  </a:cxn>
                  <a:cxn ang="0">
                    <a:pos x="1" y="75"/>
                  </a:cxn>
                  <a:cxn ang="0">
                    <a:pos x="3" y="82"/>
                  </a:cxn>
                  <a:cxn ang="0">
                    <a:pos x="42" y="121"/>
                  </a:cxn>
                  <a:cxn ang="0">
                    <a:pos x="49" y="123"/>
                  </a:cxn>
                  <a:cxn ang="0">
                    <a:pos x="52" y="121"/>
                  </a:cxn>
                  <a:cxn ang="0">
                    <a:pos x="54" y="117"/>
                  </a:cxn>
                  <a:cxn ang="0">
                    <a:pos x="63" y="103"/>
                  </a:cxn>
                  <a:cxn ang="0">
                    <a:pos x="85" y="87"/>
                  </a:cxn>
                  <a:cxn ang="0">
                    <a:pos x="110" y="70"/>
                  </a:cxn>
                  <a:cxn ang="0">
                    <a:pos x="123" y="48"/>
                  </a:cxn>
                  <a:cxn ang="0">
                    <a:pos x="121" y="41"/>
                  </a:cxn>
                  <a:cxn ang="0">
                    <a:pos x="47" y="115"/>
                  </a:cxn>
                  <a:cxn ang="0">
                    <a:pos x="9" y="77"/>
                  </a:cxn>
                  <a:cxn ang="0">
                    <a:pos x="78" y="8"/>
                  </a:cxn>
                  <a:cxn ang="0">
                    <a:pos x="116" y="46"/>
                  </a:cxn>
                  <a:cxn ang="0">
                    <a:pos x="47" y="115"/>
                  </a:cxn>
                  <a:cxn ang="0">
                    <a:pos x="47" y="115"/>
                  </a:cxn>
                  <a:cxn ang="0">
                    <a:pos x="47" y="115"/>
                  </a:cxn>
                </a:cxnLst>
                <a:rect l="0" t="0" r="r" b="b"/>
                <a:pathLst>
                  <a:path w="124" h="123">
                    <a:moveTo>
                      <a:pt x="121" y="41"/>
                    </a:moveTo>
                    <a:cubicBezTo>
                      <a:pt x="83" y="2"/>
                      <a:pt x="83" y="2"/>
                      <a:pt x="83" y="2"/>
                    </a:cubicBezTo>
                    <a:cubicBezTo>
                      <a:pt x="81" y="0"/>
                      <a:pt x="78" y="0"/>
                      <a:pt x="76" y="0"/>
                    </a:cubicBezTo>
                    <a:cubicBezTo>
                      <a:pt x="74" y="1"/>
                      <a:pt x="73" y="1"/>
                      <a:pt x="72" y="2"/>
                    </a:cubicBezTo>
                    <a:cubicBezTo>
                      <a:pt x="71" y="3"/>
                      <a:pt x="71" y="4"/>
                      <a:pt x="70" y="6"/>
                    </a:cubicBezTo>
                    <a:cubicBezTo>
                      <a:pt x="69" y="11"/>
                      <a:pt x="66" y="16"/>
                      <a:pt x="61" y="21"/>
                    </a:cubicBezTo>
                    <a:cubicBezTo>
                      <a:pt x="55" y="26"/>
                      <a:pt x="47" y="31"/>
                      <a:pt x="39" y="36"/>
                    </a:cubicBezTo>
                    <a:cubicBezTo>
                      <a:pt x="31" y="41"/>
                      <a:pt x="22" y="46"/>
                      <a:pt x="14" y="53"/>
                    </a:cubicBezTo>
                    <a:cubicBezTo>
                      <a:pt x="8" y="60"/>
                      <a:pt x="4" y="67"/>
                      <a:pt x="1" y="75"/>
                    </a:cubicBezTo>
                    <a:cubicBezTo>
                      <a:pt x="0" y="77"/>
                      <a:pt x="1" y="80"/>
                      <a:pt x="3" y="82"/>
                    </a:cubicBezTo>
                    <a:cubicBezTo>
                      <a:pt x="42" y="121"/>
                      <a:pt x="42" y="121"/>
                      <a:pt x="42" y="121"/>
                    </a:cubicBezTo>
                    <a:cubicBezTo>
                      <a:pt x="43" y="123"/>
                      <a:pt x="46" y="123"/>
                      <a:pt x="49" y="123"/>
                    </a:cubicBezTo>
                    <a:cubicBezTo>
                      <a:pt x="50" y="122"/>
                      <a:pt x="51" y="122"/>
                      <a:pt x="52" y="121"/>
                    </a:cubicBezTo>
                    <a:cubicBezTo>
                      <a:pt x="53" y="120"/>
                      <a:pt x="54" y="119"/>
                      <a:pt x="54" y="117"/>
                    </a:cubicBezTo>
                    <a:cubicBezTo>
                      <a:pt x="56" y="112"/>
                      <a:pt x="59" y="107"/>
                      <a:pt x="63" y="103"/>
                    </a:cubicBezTo>
                    <a:cubicBezTo>
                      <a:pt x="69" y="97"/>
                      <a:pt x="77" y="92"/>
                      <a:pt x="85" y="87"/>
                    </a:cubicBezTo>
                    <a:cubicBezTo>
                      <a:pt x="94" y="82"/>
                      <a:pt x="103" y="77"/>
                      <a:pt x="110" y="70"/>
                    </a:cubicBezTo>
                    <a:cubicBezTo>
                      <a:pt x="117" y="63"/>
                      <a:pt x="121" y="57"/>
                      <a:pt x="123" y="48"/>
                    </a:cubicBezTo>
                    <a:cubicBezTo>
                      <a:pt x="124" y="46"/>
                      <a:pt x="123" y="43"/>
                      <a:pt x="121" y="41"/>
                    </a:cubicBezTo>
                    <a:close/>
                    <a:moveTo>
                      <a:pt x="47" y="115"/>
                    </a:moveTo>
                    <a:cubicBezTo>
                      <a:pt x="34" y="103"/>
                      <a:pt x="21" y="90"/>
                      <a:pt x="9" y="77"/>
                    </a:cubicBezTo>
                    <a:cubicBezTo>
                      <a:pt x="20" y="42"/>
                      <a:pt x="67" y="43"/>
                      <a:pt x="78" y="8"/>
                    </a:cubicBezTo>
                    <a:cubicBezTo>
                      <a:pt x="90" y="21"/>
                      <a:pt x="103" y="33"/>
                      <a:pt x="116" y="46"/>
                    </a:cubicBezTo>
                    <a:cubicBezTo>
                      <a:pt x="105" y="81"/>
                      <a:pt x="58" y="80"/>
                      <a:pt x="47" y="115"/>
                    </a:cubicBezTo>
                    <a:close/>
                    <a:moveTo>
                      <a:pt x="47" y="115"/>
                    </a:moveTo>
                    <a:cubicBezTo>
                      <a:pt x="47" y="115"/>
                      <a:pt x="47" y="115"/>
                      <a:pt x="47" y="115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87" name="Freeform 6"/>
              <p:cNvSpPr>
                <a:spLocks noEditPoints="1"/>
              </p:cNvSpPr>
              <p:nvPr/>
            </p:nvSpPr>
            <p:spPr bwMode="auto">
              <a:xfrm>
                <a:off x="125413" y="1336676"/>
                <a:ext cx="100013" cy="100013"/>
              </a:xfrm>
              <a:custGeom>
                <a:avLst/>
                <a:gdLst/>
                <a:ahLst/>
                <a:cxnLst>
                  <a:cxn ang="0">
                    <a:pos x="27" y="11"/>
                  </a:cxn>
                  <a:cxn ang="0">
                    <a:pos x="20" y="12"/>
                  </a:cxn>
                  <a:cxn ang="0">
                    <a:pos x="9" y="6"/>
                  </a:cxn>
                  <a:cxn ang="0">
                    <a:pos x="15" y="5"/>
                  </a:cxn>
                  <a:cxn ang="0">
                    <a:pos x="19" y="5"/>
                  </a:cxn>
                  <a:cxn ang="0">
                    <a:pos x="19" y="1"/>
                  </a:cxn>
                  <a:cxn ang="0">
                    <a:pos x="12" y="0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1" y="13"/>
                  </a:cxn>
                  <a:cxn ang="0">
                    <a:pos x="3" y="20"/>
                  </a:cxn>
                  <a:cxn ang="0">
                    <a:pos x="18" y="20"/>
                  </a:cxn>
                  <a:cxn ang="0">
                    <a:pos x="22" y="29"/>
                  </a:cxn>
                  <a:cxn ang="0">
                    <a:pos x="18" y="28"/>
                  </a:cxn>
                  <a:cxn ang="0">
                    <a:pos x="15" y="26"/>
                  </a:cxn>
                  <a:cxn ang="0">
                    <a:pos x="13" y="29"/>
                  </a:cxn>
                  <a:cxn ang="0">
                    <a:pos x="16" y="33"/>
                  </a:cxn>
                  <a:cxn ang="0">
                    <a:pos x="24" y="33"/>
                  </a:cxn>
                  <a:cxn ang="0">
                    <a:pos x="30" y="32"/>
                  </a:cxn>
                  <a:cxn ang="0">
                    <a:pos x="32" y="32"/>
                  </a:cxn>
                  <a:cxn ang="0">
                    <a:pos x="32" y="30"/>
                  </a:cxn>
                  <a:cxn ang="0">
                    <a:pos x="32" y="24"/>
                  </a:cxn>
                  <a:cxn ang="0">
                    <a:pos x="33" y="16"/>
                  </a:cxn>
                  <a:cxn ang="0">
                    <a:pos x="10" y="16"/>
                  </a:cxn>
                  <a:cxn ang="0">
                    <a:pos x="6" y="14"/>
                  </a:cxn>
                  <a:cxn ang="0">
                    <a:pos x="6" y="10"/>
                  </a:cxn>
                  <a:cxn ang="0">
                    <a:pos x="13" y="15"/>
                  </a:cxn>
                  <a:cxn ang="0">
                    <a:pos x="28" y="24"/>
                  </a:cxn>
                  <a:cxn ang="0">
                    <a:pos x="20" y="18"/>
                  </a:cxn>
                  <a:cxn ang="0">
                    <a:pos x="24" y="17"/>
                  </a:cxn>
                  <a:cxn ang="0">
                    <a:pos x="27" y="18"/>
                  </a:cxn>
                  <a:cxn ang="0">
                    <a:pos x="28" y="22"/>
                  </a:cxn>
                  <a:cxn ang="0">
                    <a:pos x="28" y="24"/>
                  </a:cxn>
                </a:cxnLst>
                <a:rect l="0" t="0" r="r" b="b"/>
                <a:pathLst>
                  <a:path w="34" h="34">
                    <a:moveTo>
                      <a:pt x="31" y="13"/>
                    </a:moveTo>
                    <a:cubicBezTo>
                      <a:pt x="30" y="12"/>
                      <a:pt x="28" y="12"/>
                      <a:pt x="27" y="11"/>
                    </a:cubicBezTo>
                    <a:cubicBezTo>
                      <a:pt x="26" y="11"/>
                      <a:pt x="25" y="11"/>
                      <a:pt x="23" y="11"/>
                    </a:cubicBezTo>
                    <a:cubicBezTo>
                      <a:pt x="22" y="11"/>
                      <a:pt x="21" y="11"/>
                      <a:pt x="20" y="12"/>
                    </a:cubicBezTo>
                    <a:cubicBezTo>
                      <a:pt x="18" y="12"/>
                      <a:pt x="17" y="13"/>
                      <a:pt x="16" y="13"/>
                    </a:cubicBezTo>
                    <a:cubicBezTo>
                      <a:pt x="14" y="11"/>
                      <a:pt x="12" y="9"/>
                      <a:pt x="9" y="6"/>
                    </a:cubicBezTo>
                    <a:cubicBezTo>
                      <a:pt x="10" y="6"/>
                      <a:pt x="11" y="5"/>
                      <a:pt x="12" y="5"/>
                    </a:cubicBezTo>
                    <a:cubicBezTo>
                      <a:pt x="13" y="5"/>
                      <a:pt x="14" y="5"/>
                      <a:pt x="15" y="5"/>
                    </a:cubicBezTo>
                    <a:cubicBezTo>
                      <a:pt x="16" y="6"/>
                      <a:pt x="16" y="6"/>
                      <a:pt x="17" y="6"/>
                    </a:cubicBezTo>
                    <a:cubicBezTo>
                      <a:pt x="18" y="6"/>
                      <a:pt x="18" y="6"/>
                      <a:pt x="19" y="5"/>
                    </a:cubicBezTo>
                    <a:cubicBezTo>
                      <a:pt x="19" y="5"/>
                      <a:pt x="20" y="4"/>
                      <a:pt x="20" y="4"/>
                    </a:cubicBezTo>
                    <a:cubicBezTo>
                      <a:pt x="20" y="3"/>
                      <a:pt x="19" y="2"/>
                      <a:pt x="19" y="1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5" y="0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2"/>
                      <a:pt x="7" y="2"/>
                      <a:pt x="6" y="3"/>
                    </a:cubicBezTo>
                    <a:cubicBezTo>
                      <a:pt x="6" y="3"/>
                      <a:pt x="6" y="3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6"/>
                      <a:pt x="2" y="8"/>
                      <a:pt x="2" y="9"/>
                    </a:cubicBezTo>
                    <a:cubicBezTo>
                      <a:pt x="1" y="11"/>
                      <a:pt x="1" y="12"/>
                      <a:pt x="1" y="13"/>
                    </a:cubicBezTo>
                    <a:cubicBezTo>
                      <a:pt x="0" y="15"/>
                      <a:pt x="1" y="16"/>
                      <a:pt x="1" y="17"/>
                    </a:cubicBezTo>
                    <a:cubicBezTo>
                      <a:pt x="1" y="18"/>
                      <a:pt x="2" y="19"/>
                      <a:pt x="3" y="20"/>
                    </a:cubicBezTo>
                    <a:cubicBezTo>
                      <a:pt x="5" y="21"/>
                      <a:pt x="7" y="22"/>
                      <a:pt x="10" y="22"/>
                    </a:cubicBezTo>
                    <a:cubicBezTo>
                      <a:pt x="12" y="22"/>
                      <a:pt x="15" y="21"/>
                      <a:pt x="18" y="20"/>
                    </a:cubicBezTo>
                    <a:cubicBezTo>
                      <a:pt x="20" y="22"/>
                      <a:pt x="22" y="25"/>
                      <a:pt x="24" y="27"/>
                    </a:cubicBezTo>
                    <a:cubicBezTo>
                      <a:pt x="24" y="28"/>
                      <a:pt x="23" y="28"/>
                      <a:pt x="22" y="29"/>
                    </a:cubicBezTo>
                    <a:cubicBezTo>
                      <a:pt x="21" y="29"/>
                      <a:pt x="21" y="29"/>
                      <a:pt x="20" y="29"/>
                    </a:cubicBezTo>
                    <a:cubicBezTo>
                      <a:pt x="19" y="28"/>
                      <a:pt x="19" y="28"/>
                      <a:pt x="18" y="28"/>
                    </a:cubicBezTo>
                    <a:cubicBezTo>
                      <a:pt x="18" y="27"/>
                      <a:pt x="17" y="27"/>
                      <a:pt x="17" y="27"/>
                    </a:cubicBezTo>
                    <a:cubicBezTo>
                      <a:pt x="16" y="27"/>
                      <a:pt x="16" y="26"/>
                      <a:pt x="15" y="26"/>
                    </a:cubicBezTo>
                    <a:cubicBezTo>
                      <a:pt x="15" y="26"/>
                      <a:pt x="14" y="27"/>
                      <a:pt x="14" y="27"/>
                    </a:cubicBezTo>
                    <a:cubicBezTo>
                      <a:pt x="13" y="28"/>
                      <a:pt x="13" y="28"/>
                      <a:pt x="13" y="29"/>
                    </a:cubicBezTo>
                    <a:cubicBezTo>
                      <a:pt x="13" y="30"/>
                      <a:pt x="13" y="31"/>
                      <a:pt x="14" y="31"/>
                    </a:cubicBezTo>
                    <a:cubicBezTo>
                      <a:pt x="14" y="32"/>
                      <a:pt x="15" y="33"/>
                      <a:pt x="16" y="33"/>
                    </a:cubicBezTo>
                    <a:cubicBezTo>
                      <a:pt x="17" y="34"/>
                      <a:pt x="18" y="34"/>
                      <a:pt x="20" y="34"/>
                    </a:cubicBezTo>
                    <a:cubicBezTo>
                      <a:pt x="21" y="34"/>
                      <a:pt x="22" y="34"/>
                      <a:pt x="24" y="33"/>
                    </a:cubicBezTo>
                    <a:cubicBezTo>
                      <a:pt x="25" y="33"/>
                      <a:pt x="26" y="32"/>
                      <a:pt x="28" y="31"/>
                    </a:cubicBezTo>
                    <a:cubicBezTo>
                      <a:pt x="28" y="31"/>
                      <a:pt x="29" y="32"/>
                      <a:pt x="30" y="32"/>
                    </a:cubicBezTo>
                    <a:cubicBezTo>
                      <a:pt x="30" y="33"/>
                      <a:pt x="30" y="33"/>
                      <a:pt x="31" y="33"/>
                    </a:cubicBezTo>
                    <a:cubicBezTo>
                      <a:pt x="31" y="33"/>
                      <a:pt x="32" y="33"/>
                      <a:pt x="32" y="32"/>
                    </a:cubicBezTo>
                    <a:cubicBezTo>
                      <a:pt x="32" y="32"/>
                      <a:pt x="32" y="31"/>
                      <a:pt x="32" y="31"/>
                    </a:cubicBezTo>
                    <a:cubicBezTo>
                      <a:pt x="32" y="31"/>
                      <a:pt x="32" y="30"/>
                      <a:pt x="32" y="30"/>
                    </a:cubicBezTo>
                    <a:cubicBezTo>
                      <a:pt x="31" y="30"/>
                      <a:pt x="30" y="29"/>
                      <a:pt x="30" y="28"/>
                    </a:cubicBezTo>
                    <a:cubicBezTo>
                      <a:pt x="31" y="27"/>
                      <a:pt x="32" y="26"/>
                      <a:pt x="32" y="24"/>
                    </a:cubicBezTo>
                    <a:cubicBezTo>
                      <a:pt x="33" y="23"/>
                      <a:pt x="34" y="21"/>
                      <a:pt x="34" y="20"/>
                    </a:cubicBezTo>
                    <a:cubicBezTo>
                      <a:pt x="34" y="19"/>
                      <a:pt x="34" y="17"/>
                      <a:pt x="33" y="16"/>
                    </a:cubicBezTo>
                    <a:cubicBezTo>
                      <a:pt x="33" y="15"/>
                      <a:pt x="32" y="14"/>
                      <a:pt x="31" y="13"/>
                    </a:cubicBezTo>
                    <a:close/>
                    <a:moveTo>
                      <a:pt x="10" y="16"/>
                    </a:moveTo>
                    <a:cubicBezTo>
                      <a:pt x="8" y="16"/>
                      <a:pt x="7" y="16"/>
                      <a:pt x="7" y="15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3"/>
                      <a:pt x="6" y="13"/>
                      <a:pt x="6" y="12"/>
                    </a:cubicBezTo>
                    <a:cubicBezTo>
                      <a:pt x="6" y="11"/>
                      <a:pt x="6" y="11"/>
                      <a:pt x="6" y="10"/>
                    </a:cubicBezTo>
                    <a:cubicBezTo>
                      <a:pt x="7" y="10"/>
                      <a:pt x="7" y="9"/>
                      <a:pt x="8" y="8"/>
                    </a:cubicBezTo>
                    <a:cubicBezTo>
                      <a:pt x="9" y="10"/>
                      <a:pt x="11" y="12"/>
                      <a:pt x="13" y="15"/>
                    </a:cubicBezTo>
                    <a:cubicBezTo>
                      <a:pt x="12" y="15"/>
                      <a:pt x="11" y="16"/>
                      <a:pt x="10" y="16"/>
                    </a:cubicBezTo>
                    <a:close/>
                    <a:moveTo>
                      <a:pt x="28" y="24"/>
                    </a:moveTo>
                    <a:cubicBezTo>
                      <a:pt x="27" y="24"/>
                      <a:pt x="27" y="25"/>
                      <a:pt x="26" y="25"/>
                    </a:cubicBezTo>
                    <a:cubicBezTo>
                      <a:pt x="24" y="23"/>
                      <a:pt x="22" y="21"/>
                      <a:pt x="20" y="18"/>
                    </a:cubicBezTo>
                    <a:cubicBezTo>
                      <a:pt x="21" y="18"/>
                      <a:pt x="21" y="18"/>
                      <a:pt x="22" y="18"/>
                    </a:cubicBezTo>
                    <a:cubicBezTo>
                      <a:pt x="22" y="17"/>
                      <a:pt x="23" y="17"/>
                      <a:pt x="24" y="17"/>
                    </a:cubicBezTo>
                    <a:cubicBezTo>
                      <a:pt x="24" y="17"/>
                      <a:pt x="25" y="17"/>
                      <a:pt x="25" y="17"/>
                    </a:cubicBezTo>
                    <a:cubicBezTo>
                      <a:pt x="26" y="17"/>
                      <a:pt x="27" y="18"/>
                      <a:pt x="27" y="18"/>
                    </a:cubicBezTo>
                    <a:cubicBezTo>
                      <a:pt x="28" y="19"/>
                      <a:pt x="28" y="19"/>
                      <a:pt x="28" y="20"/>
                    </a:cubicBezTo>
                    <a:cubicBezTo>
                      <a:pt x="28" y="20"/>
                      <a:pt x="28" y="21"/>
                      <a:pt x="28" y="22"/>
                    </a:cubicBezTo>
                    <a:cubicBezTo>
                      <a:pt x="28" y="22"/>
                      <a:pt x="28" y="23"/>
                      <a:pt x="28" y="24"/>
                    </a:cubicBezTo>
                    <a:close/>
                    <a:moveTo>
                      <a:pt x="28" y="24"/>
                    </a:moveTo>
                    <a:cubicBezTo>
                      <a:pt x="28" y="24"/>
                      <a:pt x="28" y="24"/>
                      <a:pt x="28" y="2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88" name="Freeform 7"/>
              <p:cNvSpPr>
                <a:spLocks noEditPoints="1"/>
              </p:cNvSpPr>
              <p:nvPr/>
            </p:nvSpPr>
            <p:spPr bwMode="auto">
              <a:xfrm>
                <a:off x="117475" y="1457326"/>
                <a:ext cx="55563" cy="555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8" y="6"/>
                  </a:cxn>
                  <a:cxn ang="0">
                    <a:pos x="3" y="13"/>
                  </a:cxn>
                  <a:cxn ang="0">
                    <a:pos x="0" y="16"/>
                  </a:cxn>
                  <a:cxn ang="0">
                    <a:pos x="1" y="19"/>
                  </a:cxn>
                  <a:cxn ang="0">
                    <a:pos x="3" y="19"/>
                  </a:cxn>
                  <a:cxn ang="0">
                    <a:pos x="4" y="18"/>
                  </a:cxn>
                  <a:cxn ang="0">
                    <a:pos x="6" y="15"/>
                  </a:cxn>
                  <a:cxn ang="0">
                    <a:pos x="11" y="9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8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9" h="19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3" y="2"/>
                      <a:pt x="11" y="4"/>
                      <a:pt x="8" y="6"/>
                    </a:cubicBezTo>
                    <a:cubicBezTo>
                      <a:pt x="6" y="8"/>
                      <a:pt x="4" y="10"/>
                      <a:pt x="3" y="1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0" y="18"/>
                      <a:pt x="1" y="19"/>
                    </a:cubicBezTo>
                    <a:cubicBezTo>
                      <a:pt x="1" y="19"/>
                      <a:pt x="2" y="19"/>
                      <a:pt x="3" y="19"/>
                    </a:cubicBezTo>
                    <a:cubicBezTo>
                      <a:pt x="3" y="19"/>
                      <a:pt x="3" y="18"/>
                      <a:pt x="4" y="18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7" y="13"/>
                      <a:pt x="9" y="11"/>
                      <a:pt x="11" y="9"/>
                    </a:cubicBezTo>
                    <a:cubicBezTo>
                      <a:pt x="13" y="7"/>
                      <a:pt x="15" y="5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2"/>
                      <a:pt x="19" y="1"/>
                      <a:pt x="18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  <p:sp>
            <p:nvSpPr>
              <p:cNvPr id="189" name="Freeform 8"/>
              <p:cNvSpPr>
                <a:spLocks noEditPoints="1"/>
              </p:cNvSpPr>
              <p:nvPr/>
            </p:nvSpPr>
            <p:spPr bwMode="auto">
              <a:xfrm>
                <a:off x="180975" y="1263651"/>
                <a:ext cx="55563" cy="58738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" y="16"/>
                  </a:cxn>
                  <a:cxn ang="0">
                    <a:pos x="1" y="17"/>
                  </a:cxn>
                  <a:cxn ang="0">
                    <a:pos x="1" y="19"/>
                  </a:cxn>
                  <a:cxn ang="0">
                    <a:pos x="3" y="19"/>
                  </a:cxn>
                  <a:cxn ang="0">
                    <a:pos x="3" y="19"/>
                  </a:cxn>
                  <a:cxn ang="0">
                    <a:pos x="10" y="13"/>
                  </a:cxn>
                  <a:cxn ang="0">
                    <a:pos x="16" y="7"/>
                  </a:cxn>
                  <a:cxn ang="0">
                    <a:pos x="18" y="3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15" y="1"/>
                  </a:cxn>
                  <a:cxn ang="0">
                    <a:pos x="13" y="5"/>
                  </a:cxn>
                  <a:cxn ang="0">
                    <a:pos x="7" y="11"/>
                  </a:cxn>
                  <a:cxn ang="0">
                    <a:pos x="7" y="11"/>
                  </a:cxn>
                  <a:cxn ang="0">
                    <a:pos x="7" y="11"/>
                  </a:cxn>
                </a:cxnLst>
                <a:rect l="0" t="0" r="r" b="b"/>
                <a:pathLst>
                  <a:path w="19" h="20">
                    <a:moveTo>
                      <a:pt x="7" y="11"/>
                    </a:moveTo>
                    <a:cubicBezTo>
                      <a:pt x="5" y="13"/>
                      <a:pt x="3" y="15"/>
                      <a:pt x="1" y="16"/>
                    </a:cubicBezTo>
                    <a:cubicBezTo>
                      <a:pt x="1" y="16"/>
                      <a:pt x="1" y="16"/>
                      <a:pt x="1" y="17"/>
                    </a:cubicBezTo>
                    <a:cubicBezTo>
                      <a:pt x="0" y="17"/>
                      <a:pt x="0" y="19"/>
                      <a:pt x="1" y="19"/>
                    </a:cubicBezTo>
                    <a:cubicBezTo>
                      <a:pt x="1" y="20"/>
                      <a:pt x="2" y="20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6" y="18"/>
                      <a:pt x="8" y="16"/>
                      <a:pt x="10" y="13"/>
                    </a:cubicBezTo>
                    <a:cubicBezTo>
                      <a:pt x="12" y="11"/>
                      <a:pt x="14" y="9"/>
                      <a:pt x="16" y="7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3"/>
                      <a:pt x="19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7"/>
                      <a:pt x="9" y="9"/>
                      <a:pt x="7" y="11"/>
                    </a:cubicBezTo>
                    <a:close/>
                    <a:moveTo>
                      <a:pt x="7" y="11"/>
                    </a:moveTo>
                    <a:cubicBezTo>
                      <a:pt x="7" y="11"/>
                      <a:pt x="7" y="11"/>
                      <a:pt x="7" y="1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>
                  <a:latin typeface="+mn-lt"/>
                  <a:ea typeface="+mn-ea"/>
                </a:endParaRPr>
              </a:p>
            </p:txBody>
          </p:sp>
        </p:grpSp>
        <p:sp>
          <p:nvSpPr>
            <p:cNvPr id="167" name="矩形 166"/>
            <p:cNvSpPr/>
            <p:nvPr/>
          </p:nvSpPr>
          <p:spPr>
            <a:xfrm>
              <a:off x="1074276" y="6021288"/>
              <a:ext cx="1540600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Single, </a:t>
              </a:r>
              <a:r>
                <a:rPr lang="en-US" altLang="zh-CN" sz="1100" b="1" dirty="0" smtClean="0"/>
                <a:t>married</a:t>
              </a:r>
              <a:endParaRPr lang="en-US" altLang="zh-CN" sz="1100" b="1" dirty="0"/>
            </a:p>
          </p:txBody>
        </p:sp>
        <p:sp>
          <p:nvSpPr>
            <p:cNvPr id="168" name="矩形 167"/>
            <p:cNvSpPr/>
            <p:nvPr/>
          </p:nvSpPr>
          <p:spPr>
            <a:xfrm>
              <a:off x="1074276" y="5101231"/>
              <a:ext cx="1540600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A, B, C, D</a:t>
              </a:r>
              <a:endParaRPr lang="en-US" altLang="zh-CN" sz="1100" b="1" dirty="0"/>
            </a:p>
          </p:txBody>
        </p:sp>
        <p:sp>
          <p:nvSpPr>
            <p:cNvPr id="169" name="矩形 168"/>
            <p:cNvSpPr/>
            <p:nvPr/>
          </p:nvSpPr>
          <p:spPr>
            <a:xfrm>
              <a:off x="1074275" y="4202687"/>
              <a:ext cx="2274656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Professional, self-employed</a:t>
              </a:r>
              <a:endParaRPr lang="en-US" altLang="zh-CN" sz="1100" b="1" dirty="0"/>
            </a:p>
          </p:txBody>
        </p:sp>
        <p:sp>
          <p:nvSpPr>
            <p:cNvPr id="170" name="矩形 169"/>
            <p:cNvSpPr/>
            <p:nvPr/>
          </p:nvSpPr>
          <p:spPr>
            <a:xfrm>
              <a:off x="1074276" y="3279614"/>
              <a:ext cx="1540600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Male, Female</a:t>
              </a:r>
              <a:endParaRPr lang="en-US" altLang="zh-CN" sz="1100" b="1" dirty="0"/>
            </a:p>
          </p:txBody>
        </p:sp>
        <p:sp>
          <p:nvSpPr>
            <p:cNvPr id="171" name="矩形 170"/>
            <p:cNvSpPr/>
            <p:nvPr/>
          </p:nvSpPr>
          <p:spPr>
            <a:xfrm>
              <a:off x="6581689" y="2351977"/>
              <a:ext cx="1540600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1–2, 3–4, 5+</a:t>
              </a:r>
              <a:endParaRPr lang="en-US" altLang="zh-CN" sz="1100" b="1" dirty="0"/>
            </a:p>
          </p:txBody>
        </p:sp>
        <p:sp>
          <p:nvSpPr>
            <p:cNvPr id="172" name="矩形 171"/>
            <p:cNvSpPr/>
            <p:nvPr/>
          </p:nvSpPr>
          <p:spPr>
            <a:xfrm>
              <a:off x="6581689" y="6021288"/>
              <a:ext cx="1540600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Asian, African</a:t>
              </a:r>
              <a:endParaRPr lang="en-US" altLang="zh-CN" sz="1100" b="1" dirty="0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6581689" y="5101231"/>
              <a:ext cx="2704158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Renting, Own home with mortgage</a:t>
              </a:r>
              <a:endParaRPr lang="en-US" altLang="zh-CN" sz="1100" b="1" dirty="0"/>
            </a:p>
          </p:txBody>
        </p:sp>
        <p:sp>
          <p:nvSpPr>
            <p:cNvPr id="182" name="矩形 181"/>
            <p:cNvSpPr/>
            <p:nvPr/>
          </p:nvSpPr>
          <p:spPr>
            <a:xfrm>
              <a:off x="6581689" y="4202687"/>
              <a:ext cx="2704158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20,001–30,000; 30,001–40,000</a:t>
              </a:r>
              <a:endParaRPr lang="en-US" altLang="zh-CN" sz="1100" b="1" dirty="0"/>
            </a:p>
          </p:txBody>
        </p:sp>
        <p:sp>
          <p:nvSpPr>
            <p:cNvPr id="185" name="矩形 184"/>
            <p:cNvSpPr/>
            <p:nvPr/>
          </p:nvSpPr>
          <p:spPr>
            <a:xfrm>
              <a:off x="6581689" y="3279614"/>
              <a:ext cx="1806734" cy="30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/>
                <a:t>Degree; Post graduate</a:t>
              </a:r>
              <a:endParaRPr lang="en-US" altLang="zh-CN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3889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Behavioral </a:t>
            </a:r>
            <a:r>
              <a:rPr lang="en-US" altLang="zh-CN" dirty="0"/>
              <a:t>segmentation</a:t>
            </a:r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546336" y="1635646"/>
            <a:ext cx="8055893" cy="2429597"/>
            <a:chOff x="544054" y="2063626"/>
            <a:chExt cx="8055893" cy="2730748"/>
          </a:xfrm>
        </p:grpSpPr>
        <p:sp>
          <p:nvSpPr>
            <p:cNvPr id="24" name="圆角矩形 23"/>
            <p:cNvSpPr/>
            <p:nvPr/>
          </p:nvSpPr>
          <p:spPr>
            <a:xfrm>
              <a:off x="544054" y="2063626"/>
              <a:ext cx="2803810" cy="602302"/>
            </a:xfrm>
            <a:prstGeom prst="roundRect">
              <a:avLst>
                <a:gd name="adj" fmla="val 47223"/>
              </a:avLst>
            </a:pr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b="1" dirty="0"/>
                <a:t>Purchase/Usage Occasion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3368114" y="2063626"/>
              <a:ext cx="1224135" cy="602302"/>
            </a:xfrm>
            <a:prstGeom prst="roundRect">
              <a:avLst>
                <a:gd name="adj" fmla="val 47223"/>
              </a:avLst>
            </a:pr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#Regular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612498" y="2063626"/>
              <a:ext cx="1246474" cy="602302"/>
            </a:xfrm>
            <a:prstGeom prst="roundRect">
              <a:avLst>
                <a:gd name="adj" fmla="val 47223"/>
              </a:avLst>
            </a:prstGeom>
            <a:solidFill>
              <a:srgbClr val="92D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#Special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7097903" y="2063626"/>
              <a:ext cx="1502043" cy="602302"/>
            </a:xfrm>
            <a:prstGeom prst="roundRect">
              <a:avLst>
                <a:gd name="adj" fmla="val 47223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</a:rPr>
                <a:t>#Gift-giving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544054" y="2780948"/>
              <a:ext cx="1916458" cy="602302"/>
            </a:xfrm>
            <a:prstGeom prst="roundRect">
              <a:avLst>
                <a:gd name="adj" fmla="val 47223"/>
              </a:avLst>
            </a:pr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b="1" dirty="0"/>
                <a:t>Benefit-Sought</a:t>
              </a:r>
              <a:r>
                <a:rPr lang="en-US" altLang="zh-CN" dirty="0"/>
                <a:t>: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2493509" y="2780948"/>
              <a:ext cx="1485011" cy="602302"/>
            </a:xfrm>
            <a:prstGeom prst="roundRect">
              <a:avLst>
                <a:gd name="adj" fmla="val 47223"/>
              </a:avLst>
            </a:pr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kern="0" dirty="0" smtClean="0">
                  <a:solidFill>
                    <a:sysClr val="windowText" lastClr="000000"/>
                  </a:solidFill>
                </a:rPr>
                <a:t>#Economy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4011517" y="2780948"/>
              <a:ext cx="1372058" cy="602302"/>
            </a:xfrm>
            <a:prstGeom prst="roundRect">
              <a:avLst>
                <a:gd name="adj" fmla="val 47223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kern="0" dirty="0" smtClean="0">
                  <a:solidFill>
                    <a:schemeClr val="bg1"/>
                  </a:solidFill>
                </a:rPr>
                <a:t>#Quality</a:t>
              </a:r>
              <a:endParaRPr lang="zh-CN" altLang="en-US" kern="0" dirty="0">
                <a:solidFill>
                  <a:schemeClr val="bg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6821627" y="2780948"/>
              <a:ext cx="1778319" cy="602302"/>
            </a:xfrm>
            <a:prstGeom prst="roundRect">
              <a:avLst>
                <a:gd name="adj" fmla="val 47223"/>
              </a:avLst>
            </a:prstGeom>
            <a:solidFill>
              <a:srgbClr val="92D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#Convenience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544054" y="3498269"/>
              <a:ext cx="1778319" cy="602302"/>
            </a:xfrm>
            <a:prstGeom prst="roundRect">
              <a:avLst>
                <a:gd name="adj" fmla="val 47223"/>
              </a:avLst>
            </a:pr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b="1" dirty="0"/>
                <a:t>Loyalty Status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395552" y="3498269"/>
              <a:ext cx="1284585" cy="602302"/>
            </a:xfrm>
            <a:prstGeom prst="roundRect">
              <a:avLst>
                <a:gd name="adj" fmla="val 47223"/>
              </a:avLst>
            </a:prstGeom>
            <a:solidFill>
              <a:srgbClr val="92D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#Loyal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5454365" y="3498269"/>
              <a:ext cx="1570358" cy="602302"/>
            </a:xfrm>
            <a:prstGeom prst="roundRect">
              <a:avLst>
                <a:gd name="adj" fmla="val 47223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</a:rPr>
                <a:t>#Non-loyal</a:t>
              </a:r>
              <a:endParaRPr lang="zh-CN" altLang="en-US" kern="0" dirty="0">
                <a:solidFill>
                  <a:schemeClr val="bg1"/>
                </a:solidFill>
              </a:endParaRPr>
            </a:p>
          </p:txBody>
        </p:sp>
        <p:sp>
          <p:nvSpPr>
            <p:cNvPr id="55" name="圆角矩形 54"/>
            <p:cNvSpPr/>
            <p:nvPr/>
          </p:nvSpPr>
          <p:spPr>
            <a:xfrm>
              <a:off x="7097903" y="3498269"/>
              <a:ext cx="1502043" cy="602302"/>
            </a:xfrm>
            <a:prstGeom prst="roundRect">
              <a:avLst>
                <a:gd name="adj" fmla="val 47223"/>
              </a:avLst>
            </a:pr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#Lapsed</a:t>
              </a:r>
              <a:endParaRPr lang="en-US" altLang="zh-CN" dirty="0"/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544054" y="4192072"/>
              <a:ext cx="3374804" cy="602302"/>
            </a:xfrm>
            <a:prstGeom prst="roundRect">
              <a:avLst>
                <a:gd name="adj" fmla="val 47223"/>
              </a:avLst>
            </a:pr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b="1" dirty="0"/>
                <a:t>Attitude to Product or Service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3936197" y="4192072"/>
              <a:ext cx="1445698" cy="602302"/>
            </a:xfrm>
            <a:prstGeom prst="roundRect">
              <a:avLst>
                <a:gd name="adj" fmla="val 47223"/>
              </a:avLst>
            </a:pr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#Enthusiast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5399234" y="4192072"/>
              <a:ext cx="1531692" cy="602302"/>
            </a:xfrm>
            <a:prstGeom prst="roundRect">
              <a:avLst>
                <a:gd name="adj" fmla="val 47223"/>
              </a:avLst>
            </a:prstGeom>
            <a:solidFill>
              <a:srgbClr val="92D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#Indifferent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6948265" y="4192072"/>
              <a:ext cx="1651682" cy="602302"/>
            </a:xfrm>
            <a:prstGeom prst="roundRect">
              <a:avLst>
                <a:gd name="adj" fmla="val 47223"/>
              </a:avLst>
            </a:pr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sz="1400" kern="0" dirty="0" smtClean="0">
                  <a:solidFill>
                    <a:sysClr val="windowText" lastClr="000000"/>
                  </a:solidFill>
                </a:rPr>
                <a:t>#Price </a:t>
              </a:r>
              <a:r>
                <a:rPr lang="en-US" altLang="zh-CN" sz="1400" kern="0" dirty="0">
                  <a:solidFill>
                    <a:sysClr val="windowText" lastClr="000000"/>
                  </a:solidFill>
                </a:rPr>
                <a:t>Conscious</a:t>
              </a:r>
              <a:endParaRPr lang="zh-CN" altLang="en-US" sz="14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5416572" y="2780948"/>
              <a:ext cx="1372058" cy="602302"/>
            </a:xfrm>
            <a:prstGeom prst="roundRect">
              <a:avLst>
                <a:gd name="adj" fmla="val 47223"/>
              </a:avLst>
            </a:pr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kern="0" dirty="0" smtClean="0">
                  <a:solidFill>
                    <a:sysClr val="windowText" lastClr="000000"/>
                  </a:solidFill>
                </a:rPr>
                <a:t>#</a:t>
              </a:r>
              <a:r>
                <a:rPr lang="en-US" altLang="zh-CN" dirty="0" smtClean="0"/>
                <a:t>Access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5879221" y="2063626"/>
              <a:ext cx="1198432" cy="602302"/>
            </a:xfrm>
            <a:prstGeom prst="roundRect">
              <a:avLst>
                <a:gd name="adj" fmla="val 47223"/>
              </a:avLst>
            </a:pr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#Festive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3753316" y="3498269"/>
              <a:ext cx="1627869" cy="602302"/>
            </a:xfrm>
            <a:prstGeom prst="roundRect">
              <a:avLst>
                <a:gd name="adj" fmla="val 47223"/>
              </a:avLst>
            </a:pr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</p:spPr>
          <p:txBody>
            <a:bodyPr anchor="ctr" anchorCtr="0"/>
            <a:lstStyle/>
            <a:p>
              <a:pPr algn="ctr"/>
              <a:r>
                <a:rPr lang="en-US" altLang="zh-CN" dirty="0" smtClean="0"/>
                <a:t>#Switcher</a:t>
              </a:r>
              <a:endParaRPr lang="zh-CN" altLang="en-US" kern="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723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Geographic segmentation</a:t>
            </a:r>
            <a:endParaRPr lang="zh-CN" altLang="en-US" dirty="0"/>
          </a:p>
        </p:txBody>
      </p:sp>
      <p:grpSp>
        <p:nvGrpSpPr>
          <p:cNvPr id="152" name="组合 151"/>
          <p:cNvGrpSpPr/>
          <p:nvPr/>
        </p:nvGrpSpPr>
        <p:grpSpPr>
          <a:xfrm>
            <a:off x="1250512" y="1009500"/>
            <a:ext cx="6653504" cy="3983109"/>
            <a:chOff x="561212" y="1534471"/>
            <a:chExt cx="7999996" cy="4789184"/>
          </a:xfrm>
        </p:grpSpPr>
        <p:sp>
          <p:nvSpPr>
            <p:cNvPr id="154" name="Freeform 6"/>
            <p:cNvSpPr>
              <a:spLocks/>
            </p:cNvSpPr>
            <p:nvPr/>
          </p:nvSpPr>
          <p:spPr bwMode="auto">
            <a:xfrm>
              <a:off x="561212" y="1534471"/>
              <a:ext cx="2395632" cy="4789184"/>
            </a:xfrm>
            <a:custGeom>
              <a:avLst/>
              <a:gdLst>
                <a:gd name="T0" fmla="*/ 9600 w 9600"/>
                <a:gd name="T1" fmla="*/ 19200 h 19200"/>
                <a:gd name="T2" fmla="*/ 0 w 9600"/>
                <a:gd name="T3" fmla="*/ 9600 h 19200"/>
                <a:gd name="T4" fmla="*/ 9600 w 9600"/>
                <a:gd name="T5" fmla="*/ 0 h 19200"/>
                <a:gd name="T6" fmla="*/ 9600 w 9600"/>
                <a:gd name="T7" fmla="*/ 9600 h 19200"/>
                <a:gd name="T8" fmla="*/ 9600 w 9600"/>
                <a:gd name="T9" fmla="*/ 19200 h 19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0" h="19200">
                  <a:moveTo>
                    <a:pt x="9600" y="19200"/>
                  </a:moveTo>
                  <a:cubicBezTo>
                    <a:pt x="4299" y="19200"/>
                    <a:pt x="0" y="14902"/>
                    <a:pt x="0" y="9600"/>
                  </a:cubicBezTo>
                  <a:cubicBezTo>
                    <a:pt x="0" y="4299"/>
                    <a:pt x="4299" y="0"/>
                    <a:pt x="9600" y="0"/>
                  </a:cubicBezTo>
                  <a:lnTo>
                    <a:pt x="9600" y="9600"/>
                  </a:lnTo>
                  <a:lnTo>
                    <a:pt x="9600" y="1920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Freeform 12"/>
            <p:cNvSpPr>
              <a:spLocks/>
            </p:cNvSpPr>
            <p:nvPr/>
          </p:nvSpPr>
          <p:spPr bwMode="auto">
            <a:xfrm>
              <a:off x="1189233" y="2551368"/>
              <a:ext cx="1767610" cy="3533141"/>
            </a:xfrm>
            <a:custGeom>
              <a:avLst/>
              <a:gdLst>
                <a:gd name="T0" fmla="*/ 7080 w 7080"/>
                <a:gd name="T1" fmla="*/ 14160 h 14160"/>
                <a:gd name="T2" fmla="*/ 0 w 7080"/>
                <a:gd name="T3" fmla="*/ 7080 h 14160"/>
                <a:gd name="T4" fmla="*/ 7080 w 7080"/>
                <a:gd name="T5" fmla="*/ 0 h 14160"/>
                <a:gd name="T6" fmla="*/ 7080 w 7080"/>
                <a:gd name="T7" fmla="*/ 7080 h 14160"/>
                <a:gd name="T8" fmla="*/ 7080 w 7080"/>
                <a:gd name="T9" fmla="*/ 14160 h 14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0" h="14160">
                  <a:moveTo>
                    <a:pt x="7080" y="14160"/>
                  </a:moveTo>
                  <a:cubicBezTo>
                    <a:pt x="3170" y="14160"/>
                    <a:pt x="0" y="10991"/>
                    <a:pt x="0" y="7080"/>
                  </a:cubicBezTo>
                  <a:cubicBezTo>
                    <a:pt x="0" y="3170"/>
                    <a:pt x="3170" y="0"/>
                    <a:pt x="7080" y="0"/>
                  </a:cubicBezTo>
                  <a:lnTo>
                    <a:pt x="7080" y="7080"/>
                  </a:lnTo>
                  <a:lnTo>
                    <a:pt x="7080" y="14160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Freeform 18"/>
            <p:cNvSpPr>
              <a:spLocks/>
            </p:cNvSpPr>
            <p:nvPr/>
          </p:nvSpPr>
          <p:spPr bwMode="auto">
            <a:xfrm>
              <a:off x="1817255" y="3570343"/>
              <a:ext cx="1139589" cy="2275018"/>
            </a:xfrm>
            <a:custGeom>
              <a:avLst/>
              <a:gdLst>
                <a:gd name="T0" fmla="*/ 4560 w 4560"/>
                <a:gd name="T1" fmla="*/ 9120 h 9120"/>
                <a:gd name="T2" fmla="*/ 0 w 4560"/>
                <a:gd name="T3" fmla="*/ 4560 h 9120"/>
                <a:gd name="T4" fmla="*/ 4560 w 4560"/>
                <a:gd name="T5" fmla="*/ 0 h 9120"/>
                <a:gd name="T6" fmla="*/ 4560 w 4560"/>
                <a:gd name="T7" fmla="*/ 4560 h 9120"/>
                <a:gd name="T8" fmla="*/ 4560 w 4560"/>
                <a:gd name="T9" fmla="*/ 9120 h 9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0" h="9120">
                  <a:moveTo>
                    <a:pt x="4560" y="9120"/>
                  </a:moveTo>
                  <a:cubicBezTo>
                    <a:pt x="2042" y="9120"/>
                    <a:pt x="0" y="7079"/>
                    <a:pt x="0" y="4560"/>
                  </a:cubicBezTo>
                  <a:cubicBezTo>
                    <a:pt x="0" y="2042"/>
                    <a:pt x="2042" y="0"/>
                    <a:pt x="4560" y="0"/>
                  </a:cubicBezTo>
                  <a:lnTo>
                    <a:pt x="4560" y="4560"/>
                  </a:lnTo>
                  <a:lnTo>
                    <a:pt x="4560" y="9120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Freeform 24"/>
            <p:cNvSpPr>
              <a:spLocks/>
            </p:cNvSpPr>
            <p:nvPr/>
          </p:nvSpPr>
          <p:spPr bwMode="auto">
            <a:xfrm>
              <a:off x="2447357" y="4587238"/>
              <a:ext cx="509488" cy="1018975"/>
            </a:xfrm>
            <a:custGeom>
              <a:avLst/>
              <a:gdLst>
                <a:gd name="T0" fmla="*/ 2040 w 2040"/>
                <a:gd name="T1" fmla="*/ 4080 h 4080"/>
                <a:gd name="T2" fmla="*/ 0 w 2040"/>
                <a:gd name="T3" fmla="*/ 2040 h 4080"/>
                <a:gd name="T4" fmla="*/ 2040 w 2040"/>
                <a:gd name="T5" fmla="*/ 0 h 4080"/>
                <a:gd name="T6" fmla="*/ 2040 w 2040"/>
                <a:gd name="T7" fmla="*/ 2040 h 4080"/>
                <a:gd name="T8" fmla="*/ 2040 w 2040"/>
                <a:gd name="T9" fmla="*/ 4080 h 4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0" h="4080">
                  <a:moveTo>
                    <a:pt x="2040" y="4080"/>
                  </a:moveTo>
                  <a:cubicBezTo>
                    <a:pt x="914" y="4080"/>
                    <a:pt x="0" y="3167"/>
                    <a:pt x="0" y="2040"/>
                  </a:cubicBezTo>
                  <a:cubicBezTo>
                    <a:pt x="0" y="914"/>
                    <a:pt x="914" y="0"/>
                    <a:pt x="2040" y="0"/>
                  </a:cubicBezTo>
                  <a:lnTo>
                    <a:pt x="2040" y="2040"/>
                  </a:lnTo>
                  <a:lnTo>
                    <a:pt x="2040" y="408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圆角矩形 157"/>
            <p:cNvSpPr/>
            <p:nvPr/>
          </p:nvSpPr>
          <p:spPr>
            <a:xfrm>
              <a:off x="2956845" y="1534471"/>
              <a:ext cx="5604363" cy="4789184"/>
            </a:xfrm>
            <a:prstGeom prst="roundRect">
              <a:avLst>
                <a:gd name="adj" fmla="val 79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159" name="组合 158"/>
            <p:cNvGrpSpPr/>
            <p:nvPr/>
          </p:nvGrpSpPr>
          <p:grpSpPr>
            <a:xfrm>
              <a:off x="2956845" y="2551368"/>
              <a:ext cx="5604363" cy="3544032"/>
              <a:chOff x="2780573" y="2518317"/>
              <a:chExt cx="5895883" cy="3544032"/>
            </a:xfrm>
          </p:grpSpPr>
          <p:cxnSp>
            <p:nvCxnSpPr>
              <p:cNvPr id="272" name="直接连接符 271"/>
              <p:cNvCxnSpPr/>
              <p:nvPr/>
            </p:nvCxnSpPr>
            <p:spPr>
              <a:xfrm>
                <a:off x="2780573" y="2518317"/>
                <a:ext cx="589588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接连接符 272"/>
              <p:cNvCxnSpPr/>
              <p:nvPr/>
            </p:nvCxnSpPr>
            <p:spPr>
              <a:xfrm>
                <a:off x="2780573" y="3538144"/>
                <a:ext cx="589588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接连接符 273"/>
              <p:cNvCxnSpPr/>
              <p:nvPr/>
            </p:nvCxnSpPr>
            <p:spPr>
              <a:xfrm>
                <a:off x="2780573" y="4544899"/>
                <a:ext cx="589588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接连接符 274"/>
              <p:cNvCxnSpPr/>
              <p:nvPr/>
            </p:nvCxnSpPr>
            <p:spPr>
              <a:xfrm>
                <a:off x="2780573" y="5578782"/>
                <a:ext cx="589588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接连接符 275"/>
              <p:cNvCxnSpPr/>
              <p:nvPr/>
            </p:nvCxnSpPr>
            <p:spPr>
              <a:xfrm>
                <a:off x="2780573" y="5833194"/>
                <a:ext cx="589588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接连接符 276"/>
              <p:cNvCxnSpPr/>
              <p:nvPr/>
            </p:nvCxnSpPr>
            <p:spPr>
              <a:xfrm>
                <a:off x="2780573" y="6062349"/>
                <a:ext cx="589588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组合 159"/>
            <p:cNvGrpSpPr/>
            <p:nvPr/>
          </p:nvGrpSpPr>
          <p:grpSpPr>
            <a:xfrm>
              <a:off x="2728203" y="1865566"/>
              <a:ext cx="1260555" cy="457200"/>
              <a:chOff x="123158" y="2102303"/>
              <a:chExt cx="2182426" cy="457200"/>
            </a:xfrm>
          </p:grpSpPr>
          <p:sp>
            <p:nvSpPr>
              <p:cNvPr id="270" name="圆角矩形 269"/>
              <p:cNvSpPr/>
              <p:nvPr/>
            </p:nvSpPr>
            <p:spPr>
              <a:xfrm>
                <a:off x="123158" y="2102303"/>
                <a:ext cx="2182426" cy="457200"/>
              </a:xfrm>
              <a:prstGeom prst="roundRect">
                <a:avLst>
                  <a:gd name="adj" fmla="val 47223"/>
                </a:avLst>
              </a:prstGeom>
              <a:solidFill>
                <a:srgbClr val="F5B90F"/>
              </a:solidFill>
              <a:ln w="19050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1" name="矩形 270"/>
              <p:cNvSpPr/>
              <p:nvPr/>
            </p:nvSpPr>
            <p:spPr>
              <a:xfrm>
                <a:off x="304153" y="2119186"/>
                <a:ext cx="1820434" cy="370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Region</a:t>
                </a:r>
                <a:endParaRPr lang="en-US" altLang="zh-CN" sz="1400" b="1" dirty="0"/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>
              <a:off x="2728203" y="2801356"/>
              <a:ext cx="1260555" cy="457200"/>
              <a:chOff x="123158" y="2102303"/>
              <a:chExt cx="2182426" cy="457200"/>
            </a:xfrm>
          </p:grpSpPr>
          <p:sp>
            <p:nvSpPr>
              <p:cNvPr id="268" name="圆角矩形 267"/>
              <p:cNvSpPr/>
              <p:nvPr/>
            </p:nvSpPr>
            <p:spPr>
              <a:xfrm>
                <a:off x="123158" y="2102303"/>
                <a:ext cx="2182426" cy="457200"/>
              </a:xfrm>
              <a:prstGeom prst="roundRect">
                <a:avLst>
                  <a:gd name="adj" fmla="val 47223"/>
                </a:avLst>
              </a:prstGeom>
              <a:solidFill>
                <a:srgbClr val="73BC44"/>
              </a:solidFill>
              <a:ln w="19050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9" name="矩形 268"/>
              <p:cNvSpPr/>
              <p:nvPr/>
            </p:nvSpPr>
            <p:spPr>
              <a:xfrm>
                <a:off x="304153" y="2119186"/>
                <a:ext cx="1820434" cy="370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/>
                  <a:t>Country</a:t>
                </a:r>
                <a:endParaRPr lang="en-US" altLang="zh-CN" sz="1400" b="1" dirty="0"/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2728203" y="3838751"/>
              <a:ext cx="1260555" cy="457200"/>
              <a:chOff x="123158" y="2102303"/>
              <a:chExt cx="2182426" cy="457200"/>
            </a:xfrm>
          </p:grpSpPr>
          <p:sp>
            <p:nvSpPr>
              <p:cNvPr id="266" name="圆角矩形 265"/>
              <p:cNvSpPr/>
              <p:nvPr/>
            </p:nvSpPr>
            <p:spPr>
              <a:xfrm>
                <a:off x="123158" y="2102303"/>
                <a:ext cx="2182426" cy="457200"/>
              </a:xfrm>
              <a:prstGeom prst="roundRect">
                <a:avLst>
                  <a:gd name="adj" fmla="val 47223"/>
                </a:avLst>
              </a:prstGeom>
              <a:solidFill>
                <a:srgbClr val="4BAFC8"/>
              </a:solidFill>
              <a:ln w="19050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7" name="矩形 266"/>
              <p:cNvSpPr/>
              <p:nvPr/>
            </p:nvSpPr>
            <p:spPr>
              <a:xfrm>
                <a:off x="304153" y="2119186"/>
                <a:ext cx="1820434" cy="370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/>
                  <a:t>State</a:t>
                </a:r>
                <a:endParaRPr lang="en-US" altLang="zh-CN" sz="1400" b="1" dirty="0"/>
              </a:p>
            </p:txBody>
          </p:sp>
        </p:grpSp>
        <p:grpSp>
          <p:nvGrpSpPr>
            <p:cNvPr id="163" name="组合 162"/>
            <p:cNvGrpSpPr/>
            <p:nvPr/>
          </p:nvGrpSpPr>
          <p:grpSpPr>
            <a:xfrm>
              <a:off x="2728203" y="4883452"/>
              <a:ext cx="1260555" cy="457200"/>
              <a:chOff x="123158" y="2102303"/>
              <a:chExt cx="2182426" cy="457200"/>
            </a:xfrm>
          </p:grpSpPr>
          <p:sp>
            <p:nvSpPr>
              <p:cNvPr id="264" name="圆角矩形 263"/>
              <p:cNvSpPr/>
              <p:nvPr/>
            </p:nvSpPr>
            <p:spPr>
              <a:xfrm>
                <a:off x="123158" y="2102303"/>
                <a:ext cx="2182426" cy="457200"/>
              </a:xfrm>
              <a:prstGeom prst="roundRect">
                <a:avLst>
                  <a:gd name="adj" fmla="val 47223"/>
                </a:avLst>
              </a:prstGeom>
              <a:solidFill>
                <a:srgbClr val="C3B996"/>
              </a:solidFill>
              <a:ln w="19050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4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5" name="矩形 264"/>
              <p:cNvSpPr/>
              <p:nvPr/>
            </p:nvSpPr>
            <p:spPr>
              <a:xfrm>
                <a:off x="304153" y="2119186"/>
                <a:ext cx="1820434" cy="370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 smtClean="0"/>
                  <a:t>City</a:t>
                </a:r>
                <a:endParaRPr lang="en-US" altLang="zh-CN" sz="1400" b="1" dirty="0"/>
              </a:p>
            </p:txBody>
          </p:sp>
        </p:grpSp>
        <p:sp>
          <p:nvSpPr>
            <p:cNvPr id="164" name="Freeform 93"/>
            <p:cNvSpPr>
              <a:spLocks/>
            </p:cNvSpPr>
            <p:nvPr/>
          </p:nvSpPr>
          <p:spPr bwMode="auto">
            <a:xfrm>
              <a:off x="5875476" y="3682485"/>
              <a:ext cx="914394" cy="855724"/>
            </a:xfrm>
            <a:custGeom>
              <a:avLst/>
              <a:gdLst>
                <a:gd name="T0" fmla="*/ 60 w 5759"/>
                <a:gd name="T1" fmla="*/ 2339 h 5383"/>
                <a:gd name="T2" fmla="*/ 361 w 5759"/>
                <a:gd name="T3" fmla="*/ 2605 h 5383"/>
                <a:gd name="T4" fmla="*/ 571 w 5759"/>
                <a:gd name="T5" fmla="*/ 2845 h 5383"/>
                <a:gd name="T6" fmla="*/ 721 w 5759"/>
                <a:gd name="T7" fmla="*/ 3025 h 5383"/>
                <a:gd name="T8" fmla="*/ 863 w 5759"/>
                <a:gd name="T9" fmla="*/ 3351 h 5383"/>
                <a:gd name="T10" fmla="*/ 1081 w 5759"/>
                <a:gd name="T11" fmla="*/ 3655 h 5383"/>
                <a:gd name="T12" fmla="*/ 1431 w 5759"/>
                <a:gd name="T13" fmla="*/ 3847 h 5383"/>
                <a:gd name="T14" fmla="*/ 1651 w 5759"/>
                <a:gd name="T15" fmla="*/ 3745 h 5383"/>
                <a:gd name="T16" fmla="*/ 1863 w 5759"/>
                <a:gd name="T17" fmla="*/ 3511 h 5383"/>
                <a:gd name="T18" fmla="*/ 2175 w 5759"/>
                <a:gd name="T19" fmla="*/ 3487 h 5383"/>
                <a:gd name="T20" fmla="*/ 2575 w 5759"/>
                <a:gd name="T21" fmla="*/ 3831 h 5383"/>
                <a:gd name="T22" fmla="*/ 2972 w 5759"/>
                <a:gd name="T23" fmla="*/ 4435 h 5383"/>
                <a:gd name="T24" fmla="*/ 3199 w 5759"/>
                <a:gd name="T25" fmla="*/ 4791 h 5383"/>
                <a:gd name="T26" fmla="*/ 3362 w 5759"/>
                <a:gd name="T27" fmla="*/ 5185 h 5383"/>
                <a:gd name="T28" fmla="*/ 3932 w 5759"/>
                <a:gd name="T29" fmla="*/ 5365 h 5383"/>
                <a:gd name="T30" fmla="*/ 4279 w 5759"/>
                <a:gd name="T31" fmla="*/ 5383 h 5383"/>
                <a:gd name="T32" fmla="*/ 4191 w 5759"/>
                <a:gd name="T33" fmla="*/ 5159 h 5383"/>
                <a:gd name="T34" fmla="*/ 4052 w 5759"/>
                <a:gd name="T35" fmla="*/ 4945 h 5383"/>
                <a:gd name="T36" fmla="*/ 4082 w 5759"/>
                <a:gd name="T37" fmla="*/ 4705 h 5383"/>
                <a:gd name="T38" fmla="*/ 4103 w 5759"/>
                <a:gd name="T39" fmla="*/ 4575 h 5383"/>
                <a:gd name="T40" fmla="*/ 4022 w 5759"/>
                <a:gd name="T41" fmla="*/ 4375 h 5383"/>
                <a:gd name="T42" fmla="*/ 4112 w 5759"/>
                <a:gd name="T43" fmla="*/ 4195 h 5383"/>
                <a:gd name="T44" fmla="*/ 4382 w 5759"/>
                <a:gd name="T45" fmla="*/ 4015 h 5383"/>
                <a:gd name="T46" fmla="*/ 4532 w 5759"/>
                <a:gd name="T47" fmla="*/ 3895 h 5383"/>
                <a:gd name="T48" fmla="*/ 4911 w 5759"/>
                <a:gd name="T49" fmla="*/ 3823 h 5383"/>
                <a:gd name="T50" fmla="*/ 5042 w 5759"/>
                <a:gd name="T51" fmla="*/ 3625 h 5383"/>
                <a:gd name="T52" fmla="*/ 5102 w 5759"/>
                <a:gd name="T53" fmla="*/ 3355 h 5383"/>
                <a:gd name="T54" fmla="*/ 5282 w 5759"/>
                <a:gd name="T55" fmla="*/ 3445 h 5383"/>
                <a:gd name="T56" fmla="*/ 5702 w 5759"/>
                <a:gd name="T57" fmla="*/ 3295 h 5383"/>
                <a:gd name="T58" fmla="*/ 5672 w 5759"/>
                <a:gd name="T59" fmla="*/ 2755 h 5383"/>
                <a:gd name="T60" fmla="*/ 5719 w 5759"/>
                <a:gd name="T61" fmla="*/ 2471 h 5383"/>
                <a:gd name="T62" fmla="*/ 5535 w 5759"/>
                <a:gd name="T63" fmla="*/ 2223 h 5383"/>
                <a:gd name="T64" fmla="*/ 5479 w 5759"/>
                <a:gd name="T65" fmla="*/ 1935 h 5383"/>
                <a:gd name="T66" fmla="*/ 5479 w 5759"/>
                <a:gd name="T67" fmla="*/ 1671 h 5383"/>
                <a:gd name="T68" fmla="*/ 5471 w 5759"/>
                <a:gd name="T69" fmla="*/ 1463 h 5383"/>
                <a:gd name="T70" fmla="*/ 5231 w 5759"/>
                <a:gd name="T71" fmla="*/ 1351 h 5383"/>
                <a:gd name="T72" fmla="*/ 4964 w 5759"/>
                <a:gd name="T73" fmla="*/ 1226 h 5383"/>
                <a:gd name="T74" fmla="*/ 4727 w 5759"/>
                <a:gd name="T75" fmla="*/ 1251 h 5383"/>
                <a:gd name="T76" fmla="*/ 4208 w 5759"/>
                <a:gd name="T77" fmla="*/ 1305 h 5383"/>
                <a:gd name="T78" fmla="*/ 3927 w 5759"/>
                <a:gd name="T79" fmla="*/ 1251 h 5383"/>
                <a:gd name="T80" fmla="*/ 3620 w 5759"/>
                <a:gd name="T81" fmla="*/ 1143 h 5383"/>
                <a:gd name="T82" fmla="*/ 3227 w 5759"/>
                <a:gd name="T83" fmla="*/ 1079 h 5383"/>
                <a:gd name="T84" fmla="*/ 2988 w 5759"/>
                <a:gd name="T85" fmla="*/ 1005 h 5383"/>
                <a:gd name="T86" fmla="*/ 2823 w 5759"/>
                <a:gd name="T87" fmla="*/ 858 h 5383"/>
                <a:gd name="T88" fmla="*/ 2823 w 5759"/>
                <a:gd name="T89" fmla="*/ 620 h 5383"/>
                <a:gd name="T90" fmla="*/ 2843 w 5759"/>
                <a:gd name="T91" fmla="*/ 198 h 5383"/>
                <a:gd name="T92" fmla="*/ 2498 w 5759"/>
                <a:gd name="T93" fmla="*/ 0 h 5383"/>
                <a:gd name="T94" fmla="*/ 1611 w 5759"/>
                <a:gd name="T95" fmla="*/ 18 h 5383"/>
                <a:gd name="T96" fmla="*/ 1598 w 5759"/>
                <a:gd name="T97" fmla="*/ 2282 h 53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59"/>
                <a:gd name="T148" fmla="*/ 0 h 5383"/>
                <a:gd name="T149" fmla="*/ 5759 w 5759"/>
                <a:gd name="T150" fmla="*/ 5383 h 538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59" h="5383">
                  <a:moveTo>
                    <a:pt x="0" y="2219"/>
                  </a:moveTo>
                  <a:lnTo>
                    <a:pt x="60" y="2339"/>
                  </a:lnTo>
                  <a:lnTo>
                    <a:pt x="199" y="2439"/>
                  </a:lnTo>
                  <a:lnTo>
                    <a:pt x="361" y="2605"/>
                  </a:lnTo>
                  <a:lnTo>
                    <a:pt x="421" y="2755"/>
                  </a:lnTo>
                  <a:lnTo>
                    <a:pt x="571" y="2845"/>
                  </a:lnTo>
                  <a:lnTo>
                    <a:pt x="661" y="2875"/>
                  </a:lnTo>
                  <a:lnTo>
                    <a:pt x="721" y="3025"/>
                  </a:lnTo>
                  <a:lnTo>
                    <a:pt x="841" y="3175"/>
                  </a:lnTo>
                  <a:lnTo>
                    <a:pt x="863" y="3351"/>
                  </a:lnTo>
                  <a:lnTo>
                    <a:pt x="951" y="3519"/>
                  </a:lnTo>
                  <a:lnTo>
                    <a:pt x="1081" y="3655"/>
                  </a:lnTo>
                  <a:lnTo>
                    <a:pt x="1261" y="3685"/>
                  </a:lnTo>
                  <a:lnTo>
                    <a:pt x="1431" y="3847"/>
                  </a:lnTo>
                  <a:lnTo>
                    <a:pt x="1535" y="3815"/>
                  </a:lnTo>
                  <a:lnTo>
                    <a:pt x="1651" y="3745"/>
                  </a:lnTo>
                  <a:lnTo>
                    <a:pt x="1681" y="3595"/>
                  </a:lnTo>
                  <a:lnTo>
                    <a:pt x="1863" y="3511"/>
                  </a:lnTo>
                  <a:lnTo>
                    <a:pt x="1981" y="3415"/>
                  </a:lnTo>
                  <a:lnTo>
                    <a:pt x="2175" y="3487"/>
                  </a:lnTo>
                  <a:lnTo>
                    <a:pt x="2319" y="3567"/>
                  </a:lnTo>
                  <a:lnTo>
                    <a:pt x="2575" y="3831"/>
                  </a:lnTo>
                  <a:lnTo>
                    <a:pt x="2735" y="4095"/>
                  </a:lnTo>
                  <a:lnTo>
                    <a:pt x="2972" y="4435"/>
                  </a:lnTo>
                  <a:lnTo>
                    <a:pt x="3122" y="4555"/>
                  </a:lnTo>
                  <a:lnTo>
                    <a:pt x="3199" y="4791"/>
                  </a:lnTo>
                  <a:lnTo>
                    <a:pt x="3327" y="5023"/>
                  </a:lnTo>
                  <a:lnTo>
                    <a:pt x="3362" y="5185"/>
                  </a:lnTo>
                  <a:lnTo>
                    <a:pt x="3631" y="5279"/>
                  </a:lnTo>
                  <a:lnTo>
                    <a:pt x="3932" y="5365"/>
                  </a:lnTo>
                  <a:lnTo>
                    <a:pt x="4119" y="5383"/>
                  </a:lnTo>
                  <a:lnTo>
                    <a:pt x="4279" y="5383"/>
                  </a:lnTo>
                  <a:lnTo>
                    <a:pt x="4207" y="5271"/>
                  </a:lnTo>
                  <a:lnTo>
                    <a:pt x="4191" y="5159"/>
                  </a:lnTo>
                  <a:lnTo>
                    <a:pt x="4119" y="5079"/>
                  </a:lnTo>
                  <a:lnTo>
                    <a:pt x="4052" y="4945"/>
                  </a:lnTo>
                  <a:lnTo>
                    <a:pt x="4079" y="4839"/>
                  </a:lnTo>
                  <a:lnTo>
                    <a:pt x="4082" y="4705"/>
                  </a:lnTo>
                  <a:lnTo>
                    <a:pt x="3975" y="4639"/>
                  </a:lnTo>
                  <a:lnTo>
                    <a:pt x="4103" y="4575"/>
                  </a:lnTo>
                  <a:lnTo>
                    <a:pt x="4112" y="4435"/>
                  </a:lnTo>
                  <a:lnTo>
                    <a:pt x="4022" y="4375"/>
                  </a:lnTo>
                  <a:lnTo>
                    <a:pt x="4202" y="4345"/>
                  </a:lnTo>
                  <a:lnTo>
                    <a:pt x="4112" y="4195"/>
                  </a:lnTo>
                  <a:lnTo>
                    <a:pt x="4322" y="4165"/>
                  </a:lnTo>
                  <a:lnTo>
                    <a:pt x="4382" y="4015"/>
                  </a:lnTo>
                  <a:lnTo>
                    <a:pt x="4472" y="4015"/>
                  </a:lnTo>
                  <a:lnTo>
                    <a:pt x="4532" y="3895"/>
                  </a:lnTo>
                  <a:lnTo>
                    <a:pt x="4772" y="3895"/>
                  </a:lnTo>
                  <a:lnTo>
                    <a:pt x="4911" y="3823"/>
                  </a:lnTo>
                  <a:lnTo>
                    <a:pt x="5042" y="3745"/>
                  </a:lnTo>
                  <a:lnTo>
                    <a:pt x="5042" y="3625"/>
                  </a:lnTo>
                  <a:lnTo>
                    <a:pt x="5192" y="3535"/>
                  </a:lnTo>
                  <a:lnTo>
                    <a:pt x="5102" y="3355"/>
                  </a:lnTo>
                  <a:lnTo>
                    <a:pt x="5252" y="3325"/>
                  </a:lnTo>
                  <a:lnTo>
                    <a:pt x="5282" y="3445"/>
                  </a:lnTo>
                  <a:lnTo>
                    <a:pt x="5463" y="3391"/>
                  </a:lnTo>
                  <a:lnTo>
                    <a:pt x="5702" y="3295"/>
                  </a:lnTo>
                  <a:lnTo>
                    <a:pt x="5695" y="3031"/>
                  </a:lnTo>
                  <a:lnTo>
                    <a:pt x="5672" y="2755"/>
                  </a:lnTo>
                  <a:lnTo>
                    <a:pt x="5759" y="2671"/>
                  </a:lnTo>
                  <a:lnTo>
                    <a:pt x="5719" y="2471"/>
                  </a:lnTo>
                  <a:lnTo>
                    <a:pt x="5612" y="2305"/>
                  </a:lnTo>
                  <a:lnTo>
                    <a:pt x="5535" y="2223"/>
                  </a:lnTo>
                  <a:lnTo>
                    <a:pt x="5462" y="2035"/>
                  </a:lnTo>
                  <a:lnTo>
                    <a:pt x="5479" y="1935"/>
                  </a:lnTo>
                  <a:lnTo>
                    <a:pt x="5463" y="1799"/>
                  </a:lnTo>
                  <a:lnTo>
                    <a:pt x="5479" y="1671"/>
                  </a:lnTo>
                  <a:lnTo>
                    <a:pt x="5439" y="1559"/>
                  </a:lnTo>
                  <a:lnTo>
                    <a:pt x="5471" y="1463"/>
                  </a:lnTo>
                  <a:lnTo>
                    <a:pt x="5432" y="1345"/>
                  </a:lnTo>
                  <a:lnTo>
                    <a:pt x="5231" y="1351"/>
                  </a:lnTo>
                  <a:lnTo>
                    <a:pt x="5075" y="1317"/>
                  </a:lnTo>
                  <a:lnTo>
                    <a:pt x="4964" y="1226"/>
                  </a:lnTo>
                  <a:lnTo>
                    <a:pt x="4865" y="1271"/>
                  </a:lnTo>
                  <a:lnTo>
                    <a:pt x="4727" y="1251"/>
                  </a:lnTo>
                  <a:lnTo>
                    <a:pt x="4479" y="1350"/>
                  </a:lnTo>
                  <a:lnTo>
                    <a:pt x="4208" y="1305"/>
                  </a:lnTo>
                  <a:lnTo>
                    <a:pt x="4055" y="1319"/>
                  </a:lnTo>
                  <a:lnTo>
                    <a:pt x="3927" y="1251"/>
                  </a:lnTo>
                  <a:lnTo>
                    <a:pt x="3786" y="1287"/>
                  </a:lnTo>
                  <a:lnTo>
                    <a:pt x="3620" y="1143"/>
                  </a:lnTo>
                  <a:lnTo>
                    <a:pt x="3392" y="1179"/>
                  </a:lnTo>
                  <a:lnTo>
                    <a:pt x="3227" y="1079"/>
                  </a:lnTo>
                  <a:lnTo>
                    <a:pt x="3084" y="1068"/>
                  </a:lnTo>
                  <a:lnTo>
                    <a:pt x="2988" y="1005"/>
                  </a:lnTo>
                  <a:lnTo>
                    <a:pt x="2828" y="989"/>
                  </a:lnTo>
                  <a:lnTo>
                    <a:pt x="2823" y="858"/>
                  </a:lnTo>
                  <a:lnTo>
                    <a:pt x="2786" y="740"/>
                  </a:lnTo>
                  <a:lnTo>
                    <a:pt x="2823" y="620"/>
                  </a:lnTo>
                  <a:lnTo>
                    <a:pt x="2852" y="458"/>
                  </a:lnTo>
                  <a:lnTo>
                    <a:pt x="2843" y="198"/>
                  </a:lnTo>
                  <a:lnTo>
                    <a:pt x="2825" y="0"/>
                  </a:lnTo>
                  <a:lnTo>
                    <a:pt x="2498" y="0"/>
                  </a:lnTo>
                  <a:lnTo>
                    <a:pt x="2156" y="9"/>
                  </a:lnTo>
                  <a:lnTo>
                    <a:pt x="1611" y="18"/>
                  </a:lnTo>
                  <a:lnTo>
                    <a:pt x="1629" y="1167"/>
                  </a:lnTo>
                  <a:lnTo>
                    <a:pt x="1598" y="2282"/>
                  </a:lnTo>
                  <a:lnTo>
                    <a:pt x="0" y="221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5" name="Freeform 108"/>
            <p:cNvSpPr>
              <a:spLocks/>
            </p:cNvSpPr>
            <p:nvPr/>
          </p:nvSpPr>
          <p:spPr bwMode="auto">
            <a:xfrm>
              <a:off x="7235595" y="3888663"/>
              <a:ext cx="567410" cy="443368"/>
            </a:xfrm>
            <a:custGeom>
              <a:avLst/>
              <a:gdLst>
                <a:gd name="T0" fmla="*/ 176 w 3573"/>
                <a:gd name="T1" fmla="*/ 693 h 2793"/>
                <a:gd name="T2" fmla="*/ 326 w 3573"/>
                <a:gd name="T3" fmla="*/ 693 h 2793"/>
                <a:gd name="T4" fmla="*/ 621 w 3573"/>
                <a:gd name="T5" fmla="*/ 682 h 2793"/>
                <a:gd name="T6" fmla="*/ 921 w 3573"/>
                <a:gd name="T7" fmla="*/ 808 h 2793"/>
                <a:gd name="T8" fmla="*/ 1166 w 3573"/>
                <a:gd name="T9" fmla="*/ 843 h 2793"/>
                <a:gd name="T10" fmla="*/ 1359 w 3573"/>
                <a:gd name="T11" fmla="*/ 718 h 2793"/>
                <a:gd name="T12" fmla="*/ 1587 w 3573"/>
                <a:gd name="T13" fmla="*/ 598 h 2793"/>
                <a:gd name="T14" fmla="*/ 1791 w 3573"/>
                <a:gd name="T15" fmla="*/ 784 h 2793"/>
                <a:gd name="T16" fmla="*/ 2007 w 3573"/>
                <a:gd name="T17" fmla="*/ 934 h 2793"/>
                <a:gd name="T18" fmla="*/ 2187 w 3573"/>
                <a:gd name="T19" fmla="*/ 1162 h 2793"/>
                <a:gd name="T20" fmla="*/ 2211 w 3573"/>
                <a:gd name="T21" fmla="*/ 1402 h 2793"/>
                <a:gd name="T22" fmla="*/ 2247 w 3573"/>
                <a:gd name="T23" fmla="*/ 1624 h 2793"/>
                <a:gd name="T24" fmla="*/ 2367 w 3573"/>
                <a:gd name="T25" fmla="*/ 1563 h 2793"/>
                <a:gd name="T26" fmla="*/ 2367 w 3573"/>
                <a:gd name="T27" fmla="*/ 1683 h 2793"/>
                <a:gd name="T28" fmla="*/ 2433 w 3573"/>
                <a:gd name="T29" fmla="*/ 1948 h 2793"/>
                <a:gd name="T30" fmla="*/ 2637 w 3573"/>
                <a:gd name="T31" fmla="*/ 1953 h 2793"/>
                <a:gd name="T32" fmla="*/ 2835 w 3573"/>
                <a:gd name="T33" fmla="*/ 2266 h 2793"/>
                <a:gd name="T34" fmla="*/ 2907 w 3573"/>
                <a:gd name="T35" fmla="*/ 2493 h 2793"/>
                <a:gd name="T36" fmla="*/ 3147 w 3573"/>
                <a:gd name="T37" fmla="*/ 2643 h 2793"/>
                <a:gd name="T38" fmla="*/ 3177 w 3573"/>
                <a:gd name="T39" fmla="*/ 2793 h 2793"/>
                <a:gd name="T40" fmla="*/ 3369 w 3573"/>
                <a:gd name="T41" fmla="*/ 2770 h 2793"/>
                <a:gd name="T42" fmla="*/ 3477 w 3573"/>
                <a:gd name="T43" fmla="*/ 2733 h 2793"/>
                <a:gd name="T44" fmla="*/ 3495 w 3573"/>
                <a:gd name="T45" fmla="*/ 2500 h 2793"/>
                <a:gd name="T46" fmla="*/ 3573 w 3573"/>
                <a:gd name="T47" fmla="*/ 2266 h 2793"/>
                <a:gd name="T48" fmla="*/ 3537 w 3573"/>
                <a:gd name="T49" fmla="*/ 1863 h 2793"/>
                <a:gd name="T50" fmla="*/ 3117 w 3573"/>
                <a:gd name="T51" fmla="*/ 1173 h 2793"/>
                <a:gd name="T52" fmla="*/ 3117 w 3573"/>
                <a:gd name="T53" fmla="*/ 993 h 2793"/>
                <a:gd name="T54" fmla="*/ 3237 w 3573"/>
                <a:gd name="T55" fmla="*/ 1198 h 2793"/>
                <a:gd name="T56" fmla="*/ 3147 w 3573"/>
                <a:gd name="T57" fmla="*/ 963 h 2793"/>
                <a:gd name="T58" fmla="*/ 2907 w 3573"/>
                <a:gd name="T59" fmla="*/ 723 h 2793"/>
                <a:gd name="T60" fmla="*/ 2787 w 3573"/>
                <a:gd name="T61" fmla="*/ 490 h 2793"/>
                <a:gd name="T62" fmla="*/ 2709 w 3573"/>
                <a:gd name="T63" fmla="*/ 226 h 2793"/>
                <a:gd name="T64" fmla="*/ 2595 w 3573"/>
                <a:gd name="T65" fmla="*/ 262 h 2793"/>
                <a:gd name="T66" fmla="*/ 2547 w 3573"/>
                <a:gd name="T67" fmla="*/ 364 h 2793"/>
                <a:gd name="T68" fmla="*/ 2607 w 3573"/>
                <a:gd name="T69" fmla="*/ 93 h 2793"/>
                <a:gd name="T70" fmla="*/ 2499 w 3573"/>
                <a:gd name="T71" fmla="*/ 55 h 2793"/>
                <a:gd name="T72" fmla="*/ 2325 w 3573"/>
                <a:gd name="T73" fmla="*/ 112 h 2793"/>
                <a:gd name="T74" fmla="*/ 2298 w 3573"/>
                <a:gd name="T75" fmla="*/ 268 h 2793"/>
                <a:gd name="T76" fmla="*/ 2049 w 3573"/>
                <a:gd name="T77" fmla="*/ 249 h 2793"/>
                <a:gd name="T78" fmla="*/ 1430 w 3573"/>
                <a:gd name="T79" fmla="*/ 310 h 2793"/>
                <a:gd name="T80" fmla="*/ 1076 w 3573"/>
                <a:gd name="T81" fmla="*/ 295 h 2793"/>
                <a:gd name="T82" fmla="*/ 653 w 3573"/>
                <a:gd name="T83" fmla="*/ 297 h 2793"/>
                <a:gd name="T84" fmla="*/ 195 w 3573"/>
                <a:gd name="T85" fmla="*/ 414 h 2793"/>
                <a:gd name="T86" fmla="*/ 0 w 3573"/>
                <a:gd name="T87" fmla="*/ 580 h 27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73"/>
                <a:gd name="T133" fmla="*/ 0 h 2793"/>
                <a:gd name="T134" fmla="*/ 3573 w 3573"/>
                <a:gd name="T135" fmla="*/ 2793 h 279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73" h="2793">
                  <a:moveTo>
                    <a:pt x="32" y="756"/>
                  </a:moveTo>
                  <a:lnTo>
                    <a:pt x="176" y="693"/>
                  </a:lnTo>
                  <a:lnTo>
                    <a:pt x="206" y="633"/>
                  </a:lnTo>
                  <a:lnTo>
                    <a:pt x="326" y="693"/>
                  </a:lnTo>
                  <a:lnTo>
                    <a:pt x="441" y="616"/>
                  </a:lnTo>
                  <a:lnTo>
                    <a:pt x="621" y="682"/>
                  </a:lnTo>
                  <a:lnTo>
                    <a:pt x="795" y="646"/>
                  </a:lnTo>
                  <a:lnTo>
                    <a:pt x="921" y="808"/>
                  </a:lnTo>
                  <a:lnTo>
                    <a:pt x="1016" y="873"/>
                  </a:lnTo>
                  <a:lnTo>
                    <a:pt x="1166" y="843"/>
                  </a:lnTo>
                  <a:lnTo>
                    <a:pt x="1269" y="820"/>
                  </a:lnTo>
                  <a:lnTo>
                    <a:pt x="1359" y="718"/>
                  </a:lnTo>
                  <a:lnTo>
                    <a:pt x="1443" y="628"/>
                  </a:lnTo>
                  <a:lnTo>
                    <a:pt x="1587" y="598"/>
                  </a:lnTo>
                  <a:lnTo>
                    <a:pt x="1676" y="663"/>
                  </a:lnTo>
                  <a:lnTo>
                    <a:pt x="1791" y="784"/>
                  </a:lnTo>
                  <a:lnTo>
                    <a:pt x="1827" y="873"/>
                  </a:lnTo>
                  <a:lnTo>
                    <a:pt x="2007" y="934"/>
                  </a:lnTo>
                  <a:lnTo>
                    <a:pt x="2127" y="994"/>
                  </a:lnTo>
                  <a:lnTo>
                    <a:pt x="2187" y="1162"/>
                  </a:lnTo>
                  <a:lnTo>
                    <a:pt x="2187" y="1263"/>
                  </a:lnTo>
                  <a:lnTo>
                    <a:pt x="2211" y="1402"/>
                  </a:lnTo>
                  <a:lnTo>
                    <a:pt x="2211" y="1516"/>
                  </a:lnTo>
                  <a:lnTo>
                    <a:pt x="2247" y="1624"/>
                  </a:lnTo>
                  <a:lnTo>
                    <a:pt x="2289" y="1582"/>
                  </a:lnTo>
                  <a:lnTo>
                    <a:pt x="2367" y="1563"/>
                  </a:lnTo>
                  <a:lnTo>
                    <a:pt x="2391" y="1636"/>
                  </a:lnTo>
                  <a:lnTo>
                    <a:pt x="2367" y="1683"/>
                  </a:lnTo>
                  <a:lnTo>
                    <a:pt x="2349" y="1786"/>
                  </a:lnTo>
                  <a:lnTo>
                    <a:pt x="2433" y="1948"/>
                  </a:lnTo>
                  <a:lnTo>
                    <a:pt x="2565" y="2050"/>
                  </a:lnTo>
                  <a:lnTo>
                    <a:pt x="2637" y="1953"/>
                  </a:lnTo>
                  <a:lnTo>
                    <a:pt x="2715" y="2152"/>
                  </a:lnTo>
                  <a:lnTo>
                    <a:pt x="2835" y="2266"/>
                  </a:lnTo>
                  <a:lnTo>
                    <a:pt x="2883" y="2404"/>
                  </a:lnTo>
                  <a:lnTo>
                    <a:pt x="2907" y="2493"/>
                  </a:lnTo>
                  <a:lnTo>
                    <a:pt x="3057" y="2493"/>
                  </a:lnTo>
                  <a:lnTo>
                    <a:pt x="3147" y="2643"/>
                  </a:lnTo>
                  <a:lnTo>
                    <a:pt x="3237" y="2703"/>
                  </a:lnTo>
                  <a:lnTo>
                    <a:pt x="3177" y="2793"/>
                  </a:lnTo>
                  <a:lnTo>
                    <a:pt x="3267" y="2793"/>
                  </a:lnTo>
                  <a:lnTo>
                    <a:pt x="3369" y="2770"/>
                  </a:lnTo>
                  <a:lnTo>
                    <a:pt x="3387" y="2703"/>
                  </a:lnTo>
                  <a:lnTo>
                    <a:pt x="3477" y="2733"/>
                  </a:lnTo>
                  <a:lnTo>
                    <a:pt x="3537" y="2583"/>
                  </a:lnTo>
                  <a:lnTo>
                    <a:pt x="3495" y="2500"/>
                  </a:lnTo>
                  <a:lnTo>
                    <a:pt x="3549" y="2428"/>
                  </a:lnTo>
                  <a:lnTo>
                    <a:pt x="3573" y="2266"/>
                  </a:lnTo>
                  <a:lnTo>
                    <a:pt x="3573" y="2086"/>
                  </a:lnTo>
                  <a:lnTo>
                    <a:pt x="3537" y="1863"/>
                  </a:lnTo>
                  <a:lnTo>
                    <a:pt x="3387" y="1503"/>
                  </a:lnTo>
                  <a:lnTo>
                    <a:pt x="3117" y="1173"/>
                  </a:lnTo>
                  <a:lnTo>
                    <a:pt x="3027" y="993"/>
                  </a:lnTo>
                  <a:lnTo>
                    <a:pt x="3117" y="993"/>
                  </a:lnTo>
                  <a:lnTo>
                    <a:pt x="3183" y="1096"/>
                  </a:lnTo>
                  <a:lnTo>
                    <a:pt x="3237" y="1198"/>
                  </a:lnTo>
                  <a:lnTo>
                    <a:pt x="3273" y="1198"/>
                  </a:lnTo>
                  <a:lnTo>
                    <a:pt x="3147" y="963"/>
                  </a:lnTo>
                  <a:lnTo>
                    <a:pt x="3021" y="832"/>
                  </a:lnTo>
                  <a:lnTo>
                    <a:pt x="2907" y="723"/>
                  </a:lnTo>
                  <a:lnTo>
                    <a:pt x="2865" y="604"/>
                  </a:lnTo>
                  <a:lnTo>
                    <a:pt x="2787" y="490"/>
                  </a:lnTo>
                  <a:lnTo>
                    <a:pt x="2733" y="370"/>
                  </a:lnTo>
                  <a:lnTo>
                    <a:pt x="2709" y="226"/>
                  </a:lnTo>
                  <a:lnTo>
                    <a:pt x="2637" y="183"/>
                  </a:lnTo>
                  <a:lnTo>
                    <a:pt x="2595" y="262"/>
                  </a:lnTo>
                  <a:lnTo>
                    <a:pt x="2643" y="448"/>
                  </a:lnTo>
                  <a:lnTo>
                    <a:pt x="2547" y="364"/>
                  </a:lnTo>
                  <a:lnTo>
                    <a:pt x="2547" y="213"/>
                  </a:lnTo>
                  <a:lnTo>
                    <a:pt x="2607" y="93"/>
                  </a:lnTo>
                  <a:lnTo>
                    <a:pt x="2609" y="0"/>
                  </a:lnTo>
                  <a:lnTo>
                    <a:pt x="2499" y="55"/>
                  </a:lnTo>
                  <a:lnTo>
                    <a:pt x="2379" y="31"/>
                  </a:lnTo>
                  <a:lnTo>
                    <a:pt x="2325" y="112"/>
                  </a:lnTo>
                  <a:lnTo>
                    <a:pt x="2325" y="184"/>
                  </a:lnTo>
                  <a:lnTo>
                    <a:pt x="2298" y="268"/>
                  </a:lnTo>
                  <a:lnTo>
                    <a:pt x="2246" y="220"/>
                  </a:lnTo>
                  <a:lnTo>
                    <a:pt x="2049" y="249"/>
                  </a:lnTo>
                  <a:lnTo>
                    <a:pt x="1703" y="265"/>
                  </a:lnTo>
                  <a:lnTo>
                    <a:pt x="1430" y="310"/>
                  </a:lnTo>
                  <a:lnTo>
                    <a:pt x="1185" y="333"/>
                  </a:lnTo>
                  <a:lnTo>
                    <a:pt x="1076" y="295"/>
                  </a:lnTo>
                  <a:lnTo>
                    <a:pt x="992" y="220"/>
                  </a:lnTo>
                  <a:lnTo>
                    <a:pt x="653" y="297"/>
                  </a:lnTo>
                  <a:lnTo>
                    <a:pt x="329" y="400"/>
                  </a:lnTo>
                  <a:lnTo>
                    <a:pt x="195" y="414"/>
                  </a:lnTo>
                  <a:lnTo>
                    <a:pt x="2" y="459"/>
                  </a:lnTo>
                  <a:lnTo>
                    <a:pt x="0" y="580"/>
                  </a:lnTo>
                  <a:lnTo>
                    <a:pt x="32" y="75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6" name="Freeform 130"/>
            <p:cNvSpPr>
              <a:spLocks/>
            </p:cNvSpPr>
            <p:nvPr/>
          </p:nvSpPr>
          <p:spPr bwMode="auto">
            <a:xfrm>
              <a:off x="4874913" y="3666561"/>
              <a:ext cx="554838" cy="887573"/>
            </a:xfrm>
            <a:custGeom>
              <a:avLst/>
              <a:gdLst>
                <a:gd name="T0" fmla="*/ 222 w 3498"/>
                <a:gd name="T1" fmla="*/ 126 h 5586"/>
                <a:gd name="T2" fmla="*/ 202 w 3498"/>
                <a:gd name="T3" fmla="*/ 375 h 5586"/>
                <a:gd name="T4" fmla="*/ 0 w 3498"/>
                <a:gd name="T5" fmla="*/ 726 h 5586"/>
                <a:gd name="T6" fmla="*/ 120 w 3498"/>
                <a:gd name="T7" fmla="*/ 1020 h 5586"/>
                <a:gd name="T8" fmla="*/ 132 w 3498"/>
                <a:gd name="T9" fmla="*/ 1308 h 5586"/>
                <a:gd name="T10" fmla="*/ 150 w 3498"/>
                <a:gd name="T11" fmla="*/ 1800 h 5586"/>
                <a:gd name="T12" fmla="*/ 246 w 3498"/>
                <a:gd name="T13" fmla="*/ 2106 h 5586"/>
                <a:gd name="T14" fmla="*/ 336 w 3498"/>
                <a:gd name="T15" fmla="*/ 2268 h 5586"/>
                <a:gd name="T16" fmla="*/ 480 w 3498"/>
                <a:gd name="T17" fmla="*/ 2058 h 5586"/>
                <a:gd name="T18" fmla="*/ 486 w 3498"/>
                <a:gd name="T19" fmla="*/ 2244 h 5586"/>
                <a:gd name="T20" fmla="*/ 382 w 3498"/>
                <a:gd name="T21" fmla="*/ 2385 h 5586"/>
                <a:gd name="T22" fmla="*/ 322 w 3498"/>
                <a:gd name="T23" fmla="*/ 2565 h 5586"/>
                <a:gd name="T24" fmla="*/ 588 w 3498"/>
                <a:gd name="T25" fmla="*/ 2838 h 5586"/>
                <a:gd name="T26" fmla="*/ 474 w 3498"/>
                <a:gd name="T27" fmla="*/ 3000 h 5586"/>
                <a:gd name="T28" fmla="*/ 654 w 3498"/>
                <a:gd name="T29" fmla="*/ 3360 h 5586"/>
                <a:gd name="T30" fmla="*/ 802 w 3498"/>
                <a:gd name="T31" fmla="*/ 3736 h 5586"/>
                <a:gd name="T32" fmla="*/ 822 w 3498"/>
                <a:gd name="T33" fmla="*/ 4128 h 5586"/>
                <a:gd name="T34" fmla="*/ 1242 w 3498"/>
                <a:gd name="T35" fmla="*/ 4326 h 5586"/>
                <a:gd name="T36" fmla="*/ 1522 w 3498"/>
                <a:gd name="T37" fmla="*/ 4546 h 5586"/>
                <a:gd name="T38" fmla="*/ 1702 w 3498"/>
                <a:gd name="T39" fmla="*/ 4636 h 5586"/>
                <a:gd name="T40" fmla="*/ 1854 w 3498"/>
                <a:gd name="T41" fmla="*/ 4842 h 5586"/>
                <a:gd name="T42" fmla="*/ 2033 w 3498"/>
                <a:gd name="T43" fmla="*/ 5056 h 5586"/>
                <a:gd name="T44" fmla="*/ 2088 w 3498"/>
                <a:gd name="T45" fmla="*/ 5394 h 5586"/>
                <a:gd name="T46" fmla="*/ 2328 w 3498"/>
                <a:gd name="T47" fmla="*/ 5484 h 5586"/>
                <a:gd name="T48" fmla="*/ 2658 w 3498"/>
                <a:gd name="T49" fmla="*/ 5532 h 5586"/>
                <a:gd name="T50" fmla="*/ 3138 w 3498"/>
                <a:gd name="T51" fmla="*/ 5586 h 5586"/>
                <a:gd name="T52" fmla="*/ 3233 w 3498"/>
                <a:gd name="T53" fmla="*/ 5416 h 5586"/>
                <a:gd name="T54" fmla="*/ 3234 w 3498"/>
                <a:gd name="T55" fmla="*/ 5184 h 5586"/>
                <a:gd name="T56" fmla="*/ 3293 w 3498"/>
                <a:gd name="T57" fmla="*/ 5026 h 5586"/>
                <a:gd name="T58" fmla="*/ 3413 w 3498"/>
                <a:gd name="T59" fmla="*/ 4846 h 5586"/>
                <a:gd name="T60" fmla="*/ 3473 w 3498"/>
                <a:gd name="T61" fmla="*/ 4846 h 5586"/>
                <a:gd name="T62" fmla="*/ 3384 w 3498"/>
                <a:gd name="T63" fmla="*/ 4572 h 5586"/>
                <a:gd name="T64" fmla="*/ 2963 w 3498"/>
                <a:gd name="T65" fmla="*/ 3886 h 5586"/>
                <a:gd name="T66" fmla="*/ 2124 w 3498"/>
                <a:gd name="T67" fmla="*/ 2706 h 5586"/>
                <a:gd name="T68" fmla="*/ 1560 w 3498"/>
                <a:gd name="T69" fmla="*/ 1938 h 5586"/>
                <a:gd name="T70" fmla="*/ 444 w 3498"/>
                <a:gd name="T71" fmla="*/ 45 h 55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498"/>
                <a:gd name="T109" fmla="*/ 0 h 5586"/>
                <a:gd name="T110" fmla="*/ 3498 w 3498"/>
                <a:gd name="T111" fmla="*/ 5586 h 55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498" h="5586">
                  <a:moveTo>
                    <a:pt x="284" y="0"/>
                  </a:moveTo>
                  <a:lnTo>
                    <a:pt x="222" y="126"/>
                  </a:lnTo>
                  <a:lnTo>
                    <a:pt x="292" y="225"/>
                  </a:lnTo>
                  <a:lnTo>
                    <a:pt x="202" y="375"/>
                  </a:lnTo>
                  <a:lnTo>
                    <a:pt x="202" y="555"/>
                  </a:lnTo>
                  <a:lnTo>
                    <a:pt x="0" y="726"/>
                  </a:lnTo>
                  <a:lnTo>
                    <a:pt x="36" y="906"/>
                  </a:lnTo>
                  <a:lnTo>
                    <a:pt x="120" y="1020"/>
                  </a:lnTo>
                  <a:lnTo>
                    <a:pt x="142" y="1125"/>
                  </a:lnTo>
                  <a:lnTo>
                    <a:pt x="132" y="1308"/>
                  </a:lnTo>
                  <a:lnTo>
                    <a:pt x="72" y="1560"/>
                  </a:lnTo>
                  <a:lnTo>
                    <a:pt x="150" y="1800"/>
                  </a:lnTo>
                  <a:lnTo>
                    <a:pt x="262" y="1965"/>
                  </a:lnTo>
                  <a:lnTo>
                    <a:pt x="246" y="2106"/>
                  </a:lnTo>
                  <a:lnTo>
                    <a:pt x="262" y="2265"/>
                  </a:lnTo>
                  <a:lnTo>
                    <a:pt x="336" y="2268"/>
                  </a:lnTo>
                  <a:lnTo>
                    <a:pt x="408" y="2166"/>
                  </a:lnTo>
                  <a:lnTo>
                    <a:pt x="480" y="2058"/>
                  </a:lnTo>
                  <a:lnTo>
                    <a:pt x="516" y="2118"/>
                  </a:lnTo>
                  <a:lnTo>
                    <a:pt x="486" y="2244"/>
                  </a:lnTo>
                  <a:lnTo>
                    <a:pt x="442" y="2385"/>
                  </a:lnTo>
                  <a:lnTo>
                    <a:pt x="382" y="2385"/>
                  </a:lnTo>
                  <a:lnTo>
                    <a:pt x="366" y="2466"/>
                  </a:lnTo>
                  <a:lnTo>
                    <a:pt x="322" y="2565"/>
                  </a:lnTo>
                  <a:lnTo>
                    <a:pt x="492" y="2742"/>
                  </a:lnTo>
                  <a:lnTo>
                    <a:pt x="588" y="2838"/>
                  </a:lnTo>
                  <a:lnTo>
                    <a:pt x="592" y="2926"/>
                  </a:lnTo>
                  <a:lnTo>
                    <a:pt x="474" y="3000"/>
                  </a:lnTo>
                  <a:lnTo>
                    <a:pt x="606" y="3180"/>
                  </a:lnTo>
                  <a:lnTo>
                    <a:pt x="654" y="3360"/>
                  </a:lnTo>
                  <a:lnTo>
                    <a:pt x="768" y="3564"/>
                  </a:lnTo>
                  <a:lnTo>
                    <a:pt x="802" y="3736"/>
                  </a:lnTo>
                  <a:lnTo>
                    <a:pt x="892" y="3856"/>
                  </a:lnTo>
                  <a:lnTo>
                    <a:pt x="822" y="4128"/>
                  </a:lnTo>
                  <a:lnTo>
                    <a:pt x="1042" y="4246"/>
                  </a:lnTo>
                  <a:lnTo>
                    <a:pt x="1242" y="4326"/>
                  </a:lnTo>
                  <a:lnTo>
                    <a:pt x="1372" y="4456"/>
                  </a:lnTo>
                  <a:lnTo>
                    <a:pt x="1522" y="4546"/>
                  </a:lnTo>
                  <a:lnTo>
                    <a:pt x="1612" y="4546"/>
                  </a:lnTo>
                  <a:lnTo>
                    <a:pt x="1702" y="4636"/>
                  </a:lnTo>
                  <a:lnTo>
                    <a:pt x="1702" y="4756"/>
                  </a:lnTo>
                  <a:lnTo>
                    <a:pt x="1854" y="4842"/>
                  </a:lnTo>
                  <a:lnTo>
                    <a:pt x="1962" y="4944"/>
                  </a:lnTo>
                  <a:lnTo>
                    <a:pt x="2033" y="5056"/>
                  </a:lnTo>
                  <a:lnTo>
                    <a:pt x="2063" y="5236"/>
                  </a:lnTo>
                  <a:lnTo>
                    <a:pt x="2088" y="5394"/>
                  </a:lnTo>
                  <a:lnTo>
                    <a:pt x="2123" y="5506"/>
                  </a:lnTo>
                  <a:lnTo>
                    <a:pt x="2328" y="5484"/>
                  </a:lnTo>
                  <a:lnTo>
                    <a:pt x="2466" y="5532"/>
                  </a:lnTo>
                  <a:lnTo>
                    <a:pt x="2658" y="5532"/>
                  </a:lnTo>
                  <a:lnTo>
                    <a:pt x="2856" y="5544"/>
                  </a:lnTo>
                  <a:lnTo>
                    <a:pt x="3138" y="5586"/>
                  </a:lnTo>
                  <a:lnTo>
                    <a:pt x="3233" y="5536"/>
                  </a:lnTo>
                  <a:lnTo>
                    <a:pt x="3233" y="5416"/>
                  </a:lnTo>
                  <a:lnTo>
                    <a:pt x="3192" y="5292"/>
                  </a:lnTo>
                  <a:lnTo>
                    <a:pt x="3234" y="5184"/>
                  </a:lnTo>
                  <a:lnTo>
                    <a:pt x="3323" y="5116"/>
                  </a:lnTo>
                  <a:lnTo>
                    <a:pt x="3293" y="5026"/>
                  </a:lnTo>
                  <a:lnTo>
                    <a:pt x="3348" y="4950"/>
                  </a:lnTo>
                  <a:lnTo>
                    <a:pt x="3413" y="4846"/>
                  </a:lnTo>
                  <a:lnTo>
                    <a:pt x="3473" y="4846"/>
                  </a:lnTo>
                  <a:lnTo>
                    <a:pt x="3498" y="4770"/>
                  </a:lnTo>
                  <a:lnTo>
                    <a:pt x="3384" y="4572"/>
                  </a:lnTo>
                  <a:lnTo>
                    <a:pt x="3353" y="4396"/>
                  </a:lnTo>
                  <a:lnTo>
                    <a:pt x="2963" y="3886"/>
                  </a:lnTo>
                  <a:lnTo>
                    <a:pt x="2453" y="3226"/>
                  </a:lnTo>
                  <a:lnTo>
                    <a:pt x="2124" y="2706"/>
                  </a:lnTo>
                  <a:lnTo>
                    <a:pt x="1702" y="2175"/>
                  </a:lnTo>
                  <a:lnTo>
                    <a:pt x="1560" y="1938"/>
                  </a:lnTo>
                  <a:lnTo>
                    <a:pt x="1822" y="474"/>
                  </a:lnTo>
                  <a:lnTo>
                    <a:pt x="444" y="45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7" name="Freeform 168"/>
            <p:cNvSpPr>
              <a:spLocks/>
            </p:cNvSpPr>
            <p:nvPr/>
          </p:nvSpPr>
          <p:spPr bwMode="auto">
            <a:xfrm>
              <a:off x="4464118" y="2794811"/>
              <a:ext cx="1042987" cy="549275"/>
            </a:xfrm>
            <a:custGeom>
              <a:avLst/>
              <a:gdLst>
                <a:gd name="T0" fmla="*/ 25 w 6115050"/>
                <a:gd name="T1" fmla="*/ 11 h 3214874"/>
                <a:gd name="T2" fmla="*/ 15 w 6115050"/>
                <a:gd name="T3" fmla="*/ 51 h 3214874"/>
                <a:gd name="T4" fmla="*/ 12 w 6115050"/>
                <a:gd name="T5" fmla="*/ 112 h 3214874"/>
                <a:gd name="T6" fmla="*/ 10 w 6115050"/>
                <a:gd name="T7" fmla="*/ 160 h 3214874"/>
                <a:gd name="T8" fmla="*/ 27 w 6115050"/>
                <a:gd name="T9" fmla="*/ 240 h 3214874"/>
                <a:gd name="T10" fmla="*/ 59 w 6115050"/>
                <a:gd name="T11" fmla="*/ 289 h 3214874"/>
                <a:gd name="T12" fmla="*/ 136 w 6115050"/>
                <a:gd name="T13" fmla="*/ 330 h 3214874"/>
                <a:gd name="T14" fmla="*/ 173 w 6115050"/>
                <a:gd name="T15" fmla="*/ 342 h 3214874"/>
                <a:gd name="T16" fmla="*/ 213 w 6115050"/>
                <a:gd name="T17" fmla="*/ 349 h 3214874"/>
                <a:gd name="T18" fmla="*/ 247 w 6115050"/>
                <a:gd name="T19" fmla="*/ 349 h 3214874"/>
                <a:gd name="T20" fmla="*/ 296 w 6115050"/>
                <a:gd name="T21" fmla="*/ 363 h 3214874"/>
                <a:gd name="T22" fmla="*/ 355 w 6115050"/>
                <a:gd name="T23" fmla="*/ 384 h 3214874"/>
                <a:gd name="T24" fmla="*/ 383 w 6115050"/>
                <a:gd name="T25" fmla="*/ 419 h 3214874"/>
                <a:gd name="T26" fmla="*/ 412 w 6115050"/>
                <a:gd name="T27" fmla="*/ 444 h 3214874"/>
                <a:gd name="T28" fmla="*/ 421 w 6115050"/>
                <a:gd name="T29" fmla="*/ 428 h 3214874"/>
                <a:gd name="T30" fmla="*/ 460 w 6115050"/>
                <a:gd name="T31" fmla="*/ 391 h 3214874"/>
                <a:gd name="T32" fmla="*/ 513 w 6115050"/>
                <a:gd name="T33" fmla="*/ 388 h 3214874"/>
                <a:gd name="T34" fmla="*/ 551 w 6115050"/>
                <a:gd name="T35" fmla="*/ 380 h 3214874"/>
                <a:gd name="T36" fmla="*/ 606 w 6115050"/>
                <a:gd name="T37" fmla="*/ 382 h 3214874"/>
                <a:gd name="T38" fmla="*/ 637 w 6115050"/>
                <a:gd name="T39" fmla="*/ 393 h 3214874"/>
                <a:gd name="T40" fmla="*/ 645 w 6115050"/>
                <a:gd name="T41" fmla="*/ 415 h 3214874"/>
                <a:gd name="T42" fmla="*/ 663 w 6115050"/>
                <a:gd name="T43" fmla="*/ 454 h 3214874"/>
                <a:gd name="T44" fmla="*/ 685 w 6115050"/>
                <a:gd name="T45" fmla="*/ 467 h 3214874"/>
                <a:gd name="T46" fmla="*/ 689 w 6115050"/>
                <a:gd name="T47" fmla="*/ 433 h 3214874"/>
                <a:gd name="T48" fmla="*/ 673 w 6115050"/>
                <a:gd name="T49" fmla="*/ 391 h 3214874"/>
                <a:gd name="T50" fmla="*/ 670 w 6115050"/>
                <a:gd name="T51" fmla="*/ 360 h 3214874"/>
                <a:gd name="T52" fmla="*/ 697 w 6115050"/>
                <a:gd name="T53" fmla="*/ 321 h 3214874"/>
                <a:gd name="T54" fmla="*/ 733 w 6115050"/>
                <a:gd name="T55" fmla="*/ 296 h 3214874"/>
                <a:gd name="T56" fmla="*/ 749 w 6115050"/>
                <a:gd name="T57" fmla="*/ 274 h 3214874"/>
                <a:gd name="T58" fmla="*/ 757 w 6115050"/>
                <a:gd name="T59" fmla="*/ 260 h 3214874"/>
                <a:gd name="T60" fmla="*/ 746 w 6115050"/>
                <a:gd name="T61" fmla="*/ 237 h 3214874"/>
                <a:gd name="T62" fmla="*/ 776 w 6115050"/>
                <a:gd name="T63" fmla="*/ 201 h 3214874"/>
                <a:gd name="T64" fmla="*/ 816 w 6115050"/>
                <a:gd name="T65" fmla="*/ 169 h 3214874"/>
                <a:gd name="T66" fmla="*/ 837 w 6115050"/>
                <a:gd name="T67" fmla="*/ 165 h 3214874"/>
                <a:gd name="T68" fmla="*/ 834 w 6115050"/>
                <a:gd name="T69" fmla="*/ 151 h 3214874"/>
                <a:gd name="T70" fmla="*/ 834 w 6115050"/>
                <a:gd name="T71" fmla="*/ 126 h 3214874"/>
                <a:gd name="T72" fmla="*/ 863 w 6115050"/>
                <a:gd name="T73" fmla="*/ 105 h 3214874"/>
                <a:gd name="T74" fmla="*/ 871 w 6115050"/>
                <a:gd name="T75" fmla="*/ 63 h 3214874"/>
                <a:gd name="T76" fmla="*/ 845 w 6115050"/>
                <a:gd name="T77" fmla="*/ 35 h 3214874"/>
                <a:gd name="T78" fmla="*/ 826 w 6115050"/>
                <a:gd name="T79" fmla="*/ 85 h 3214874"/>
                <a:gd name="T80" fmla="*/ 777 w 6115050"/>
                <a:gd name="T81" fmla="*/ 85 h 3214874"/>
                <a:gd name="T82" fmla="*/ 739 w 6115050"/>
                <a:gd name="T83" fmla="*/ 119 h 3214874"/>
                <a:gd name="T84" fmla="*/ 698 w 6115050"/>
                <a:gd name="T85" fmla="*/ 137 h 3214874"/>
                <a:gd name="T86" fmla="*/ 649 w 6115050"/>
                <a:gd name="T87" fmla="*/ 158 h 3214874"/>
                <a:gd name="T88" fmla="*/ 643 w 6115050"/>
                <a:gd name="T89" fmla="*/ 144 h 3214874"/>
                <a:gd name="T90" fmla="*/ 658 w 6115050"/>
                <a:gd name="T91" fmla="*/ 115 h 3214874"/>
                <a:gd name="T92" fmla="*/ 634 w 6115050"/>
                <a:gd name="T93" fmla="*/ 85 h 3214874"/>
                <a:gd name="T94" fmla="*/ 611 w 6115050"/>
                <a:gd name="T95" fmla="*/ 68 h 3214874"/>
                <a:gd name="T96" fmla="*/ 589 w 6115050"/>
                <a:gd name="T97" fmla="*/ 101 h 3214874"/>
                <a:gd name="T98" fmla="*/ 595 w 6115050"/>
                <a:gd name="T99" fmla="*/ 141 h 3214874"/>
                <a:gd name="T100" fmla="*/ 566 w 6115050"/>
                <a:gd name="T101" fmla="*/ 152 h 3214874"/>
                <a:gd name="T102" fmla="*/ 574 w 6115050"/>
                <a:gd name="T103" fmla="*/ 100 h 3214874"/>
                <a:gd name="T104" fmla="*/ 593 w 6115050"/>
                <a:gd name="T105" fmla="*/ 70 h 3214874"/>
                <a:gd name="T106" fmla="*/ 614 w 6115050"/>
                <a:gd name="T107" fmla="*/ 59 h 3214874"/>
                <a:gd name="T108" fmla="*/ 579 w 6115050"/>
                <a:gd name="T109" fmla="*/ 53 h 3214874"/>
                <a:gd name="T110" fmla="*/ 536 w 6115050"/>
                <a:gd name="T111" fmla="*/ 49 h 3214874"/>
                <a:gd name="T112" fmla="*/ 503 w 6115050"/>
                <a:gd name="T113" fmla="*/ 42 h 3214874"/>
                <a:gd name="T114" fmla="*/ 512 w 6115050"/>
                <a:gd name="T115" fmla="*/ 16 h 3214874"/>
                <a:gd name="T116" fmla="*/ 455 w 6115050"/>
                <a:gd name="T117" fmla="*/ 3 h 321487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15050"/>
                <a:gd name="T178" fmla="*/ 0 h 3214874"/>
                <a:gd name="T179" fmla="*/ 6115050 w 6115050"/>
                <a:gd name="T180" fmla="*/ 3214874 h 321487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15050" h="3214874">
                  <a:moveTo>
                    <a:pt x="174479" y="0"/>
                  </a:moveTo>
                  <a:lnTo>
                    <a:pt x="173831" y="76387"/>
                  </a:lnTo>
                  <a:lnTo>
                    <a:pt x="0" y="90674"/>
                  </a:lnTo>
                  <a:lnTo>
                    <a:pt x="106217" y="347603"/>
                  </a:lnTo>
                  <a:lnTo>
                    <a:pt x="93517" y="531109"/>
                  </a:lnTo>
                  <a:lnTo>
                    <a:pt x="80817" y="772843"/>
                  </a:lnTo>
                  <a:lnTo>
                    <a:pt x="3029" y="887535"/>
                  </a:lnTo>
                  <a:lnTo>
                    <a:pt x="68117" y="1097508"/>
                  </a:lnTo>
                  <a:lnTo>
                    <a:pt x="80817" y="1353358"/>
                  </a:lnTo>
                  <a:lnTo>
                    <a:pt x="184004" y="1649791"/>
                  </a:lnTo>
                  <a:lnTo>
                    <a:pt x="299892" y="1768011"/>
                  </a:lnTo>
                  <a:lnTo>
                    <a:pt x="411017" y="1981514"/>
                  </a:lnTo>
                  <a:lnTo>
                    <a:pt x="841229" y="2265595"/>
                  </a:lnTo>
                  <a:lnTo>
                    <a:pt x="942975" y="2267137"/>
                  </a:lnTo>
                  <a:lnTo>
                    <a:pt x="1088231" y="2290949"/>
                  </a:lnTo>
                  <a:lnTo>
                    <a:pt x="1200150" y="2345718"/>
                  </a:lnTo>
                  <a:lnTo>
                    <a:pt x="1328738" y="2410012"/>
                  </a:lnTo>
                  <a:lnTo>
                    <a:pt x="1478756" y="2400487"/>
                  </a:lnTo>
                  <a:lnTo>
                    <a:pt x="1571625" y="2400487"/>
                  </a:lnTo>
                  <a:lnTo>
                    <a:pt x="1712119" y="2400487"/>
                  </a:lnTo>
                  <a:lnTo>
                    <a:pt x="1933575" y="2390962"/>
                  </a:lnTo>
                  <a:lnTo>
                    <a:pt x="2047875" y="2490974"/>
                  </a:lnTo>
                  <a:lnTo>
                    <a:pt x="2288381" y="2724337"/>
                  </a:lnTo>
                  <a:lnTo>
                    <a:pt x="2459831" y="2636230"/>
                  </a:lnTo>
                  <a:lnTo>
                    <a:pt x="2559844" y="2750530"/>
                  </a:lnTo>
                  <a:lnTo>
                    <a:pt x="2650331" y="2876737"/>
                  </a:lnTo>
                  <a:lnTo>
                    <a:pt x="2736056" y="3041043"/>
                  </a:lnTo>
                  <a:lnTo>
                    <a:pt x="2851004" y="3052554"/>
                  </a:lnTo>
                  <a:lnTo>
                    <a:pt x="2919413" y="3102955"/>
                  </a:lnTo>
                  <a:lnTo>
                    <a:pt x="2917679" y="2939628"/>
                  </a:lnTo>
                  <a:lnTo>
                    <a:pt x="3031979" y="2780824"/>
                  </a:lnTo>
                  <a:lnTo>
                    <a:pt x="3184379" y="2683778"/>
                  </a:lnTo>
                  <a:lnTo>
                    <a:pt x="3370117" y="2613198"/>
                  </a:lnTo>
                  <a:lnTo>
                    <a:pt x="3554267" y="2667897"/>
                  </a:lnTo>
                  <a:lnTo>
                    <a:pt x="3678092" y="2689071"/>
                  </a:lnTo>
                  <a:lnTo>
                    <a:pt x="3819379" y="2607905"/>
                  </a:lnTo>
                  <a:lnTo>
                    <a:pt x="4013054" y="2597318"/>
                  </a:lnTo>
                  <a:lnTo>
                    <a:pt x="4197204" y="2623785"/>
                  </a:lnTo>
                  <a:lnTo>
                    <a:pt x="4351192" y="2655546"/>
                  </a:lnTo>
                  <a:lnTo>
                    <a:pt x="4416279" y="2703187"/>
                  </a:lnTo>
                  <a:lnTo>
                    <a:pt x="4486275" y="2771962"/>
                  </a:lnTo>
                  <a:lnTo>
                    <a:pt x="4464844" y="2848162"/>
                  </a:lnTo>
                  <a:lnTo>
                    <a:pt x="4468667" y="2932570"/>
                  </a:lnTo>
                  <a:lnTo>
                    <a:pt x="4591050" y="3119624"/>
                  </a:lnTo>
                  <a:lnTo>
                    <a:pt x="4648200" y="3214874"/>
                  </a:lnTo>
                  <a:lnTo>
                    <a:pt x="4743450" y="3205349"/>
                  </a:lnTo>
                  <a:lnTo>
                    <a:pt x="4774406" y="3117243"/>
                  </a:lnTo>
                  <a:lnTo>
                    <a:pt x="4776788" y="2971987"/>
                  </a:lnTo>
                  <a:lnTo>
                    <a:pt x="4724400" y="2802918"/>
                  </a:lnTo>
                  <a:lnTo>
                    <a:pt x="4660106" y="2683855"/>
                  </a:lnTo>
                  <a:lnTo>
                    <a:pt x="4627417" y="2565557"/>
                  </a:lnTo>
                  <a:lnTo>
                    <a:pt x="4643438" y="2471924"/>
                  </a:lnTo>
                  <a:lnTo>
                    <a:pt x="4675042" y="2313236"/>
                  </a:lnTo>
                  <a:lnTo>
                    <a:pt x="4830617" y="2207367"/>
                  </a:lnTo>
                  <a:lnTo>
                    <a:pt x="4994129" y="2071502"/>
                  </a:lnTo>
                  <a:lnTo>
                    <a:pt x="5079206" y="2033774"/>
                  </a:lnTo>
                  <a:lnTo>
                    <a:pt x="5111604" y="1969162"/>
                  </a:lnTo>
                  <a:lnTo>
                    <a:pt x="5192567" y="1884467"/>
                  </a:lnTo>
                  <a:lnTo>
                    <a:pt x="5222729" y="1813888"/>
                  </a:lnTo>
                  <a:lnTo>
                    <a:pt x="5241779" y="1783892"/>
                  </a:lnTo>
                  <a:lnTo>
                    <a:pt x="5225904" y="1688610"/>
                  </a:lnTo>
                  <a:lnTo>
                    <a:pt x="5170342" y="1625088"/>
                  </a:lnTo>
                  <a:lnTo>
                    <a:pt x="5268767" y="1538629"/>
                  </a:lnTo>
                  <a:lnTo>
                    <a:pt x="5379244" y="1381312"/>
                  </a:lnTo>
                  <a:lnTo>
                    <a:pt x="5464969" y="1255105"/>
                  </a:lnTo>
                  <a:lnTo>
                    <a:pt x="5651354" y="1162794"/>
                  </a:lnTo>
                  <a:lnTo>
                    <a:pt x="5673579" y="1078099"/>
                  </a:lnTo>
                  <a:lnTo>
                    <a:pt x="5795963" y="1133662"/>
                  </a:lnTo>
                  <a:lnTo>
                    <a:pt x="5836444" y="1102705"/>
                  </a:lnTo>
                  <a:lnTo>
                    <a:pt x="5774531" y="1036030"/>
                  </a:lnTo>
                  <a:lnTo>
                    <a:pt x="5751367" y="956349"/>
                  </a:lnTo>
                  <a:lnTo>
                    <a:pt x="5776913" y="864580"/>
                  </a:lnTo>
                  <a:lnTo>
                    <a:pt x="5862638" y="783618"/>
                  </a:lnTo>
                  <a:lnTo>
                    <a:pt x="5976938" y="724087"/>
                  </a:lnTo>
                  <a:lnTo>
                    <a:pt x="6115050" y="647887"/>
                  </a:lnTo>
                  <a:lnTo>
                    <a:pt x="6030767" y="432298"/>
                  </a:lnTo>
                  <a:lnTo>
                    <a:pt x="6008542" y="254085"/>
                  </a:lnTo>
                  <a:lnTo>
                    <a:pt x="5854554" y="241734"/>
                  </a:lnTo>
                  <a:lnTo>
                    <a:pt x="5798344" y="445480"/>
                  </a:lnTo>
                  <a:lnTo>
                    <a:pt x="5722144" y="583593"/>
                  </a:lnTo>
                  <a:lnTo>
                    <a:pt x="5570392" y="580515"/>
                  </a:lnTo>
                  <a:lnTo>
                    <a:pt x="5379892" y="584044"/>
                  </a:lnTo>
                  <a:lnTo>
                    <a:pt x="5260181" y="666937"/>
                  </a:lnTo>
                  <a:lnTo>
                    <a:pt x="5122069" y="819337"/>
                  </a:lnTo>
                  <a:lnTo>
                    <a:pt x="4860131" y="831243"/>
                  </a:lnTo>
                  <a:lnTo>
                    <a:pt x="4838554" y="938705"/>
                  </a:lnTo>
                  <a:lnTo>
                    <a:pt x="4645819" y="1021743"/>
                  </a:lnTo>
                  <a:lnTo>
                    <a:pt x="4495800" y="1086037"/>
                  </a:lnTo>
                  <a:lnTo>
                    <a:pt x="4424363" y="1024124"/>
                  </a:lnTo>
                  <a:lnTo>
                    <a:pt x="4452938" y="990787"/>
                  </a:lnTo>
                  <a:lnTo>
                    <a:pt x="4507706" y="895537"/>
                  </a:lnTo>
                  <a:lnTo>
                    <a:pt x="4557713" y="790762"/>
                  </a:lnTo>
                  <a:lnTo>
                    <a:pt x="4379119" y="776474"/>
                  </a:lnTo>
                  <a:lnTo>
                    <a:pt x="4395788" y="585974"/>
                  </a:lnTo>
                  <a:lnTo>
                    <a:pt x="4255294" y="407380"/>
                  </a:lnTo>
                  <a:lnTo>
                    <a:pt x="4236244" y="466912"/>
                  </a:lnTo>
                  <a:lnTo>
                    <a:pt x="4168629" y="622862"/>
                  </a:lnTo>
                  <a:lnTo>
                    <a:pt x="4081463" y="690749"/>
                  </a:lnTo>
                  <a:lnTo>
                    <a:pt x="4112419" y="824099"/>
                  </a:lnTo>
                  <a:lnTo>
                    <a:pt x="4124325" y="969355"/>
                  </a:lnTo>
                  <a:lnTo>
                    <a:pt x="4040042" y="1058689"/>
                  </a:lnTo>
                  <a:lnTo>
                    <a:pt x="3922567" y="1044574"/>
                  </a:lnTo>
                  <a:lnTo>
                    <a:pt x="3924300" y="852674"/>
                  </a:lnTo>
                  <a:lnTo>
                    <a:pt x="3976688" y="688368"/>
                  </a:lnTo>
                  <a:lnTo>
                    <a:pt x="4002881" y="509774"/>
                  </a:lnTo>
                  <a:lnTo>
                    <a:pt x="4105275" y="481199"/>
                  </a:lnTo>
                  <a:lnTo>
                    <a:pt x="4188619" y="459768"/>
                  </a:lnTo>
                  <a:lnTo>
                    <a:pt x="4255294" y="402618"/>
                  </a:lnTo>
                  <a:lnTo>
                    <a:pt x="4200525" y="369280"/>
                  </a:lnTo>
                  <a:lnTo>
                    <a:pt x="4007644" y="362137"/>
                  </a:lnTo>
                  <a:lnTo>
                    <a:pt x="3819379" y="241734"/>
                  </a:lnTo>
                  <a:lnTo>
                    <a:pt x="3716192" y="333487"/>
                  </a:lnTo>
                  <a:lnTo>
                    <a:pt x="3562204" y="372306"/>
                  </a:lnTo>
                  <a:lnTo>
                    <a:pt x="3487592" y="289375"/>
                  </a:lnTo>
                  <a:lnTo>
                    <a:pt x="3639992" y="162332"/>
                  </a:lnTo>
                  <a:lnTo>
                    <a:pt x="3549504" y="109398"/>
                  </a:lnTo>
                  <a:lnTo>
                    <a:pt x="3343129" y="82931"/>
                  </a:lnTo>
                  <a:lnTo>
                    <a:pt x="3149454" y="17645"/>
                  </a:lnTo>
                  <a:lnTo>
                    <a:pt x="174479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8" name="Freeform 4"/>
            <p:cNvSpPr>
              <a:spLocks/>
            </p:cNvSpPr>
            <p:nvPr/>
          </p:nvSpPr>
          <p:spPr bwMode="auto">
            <a:xfrm>
              <a:off x="5801851" y="2682098"/>
              <a:ext cx="1111250" cy="774700"/>
            </a:xfrm>
            <a:custGeom>
              <a:avLst/>
              <a:gdLst>
                <a:gd name="T0" fmla="*/ 2147483647 w 3501"/>
                <a:gd name="T1" fmla="*/ 2147483647 h 2441"/>
                <a:gd name="T2" fmla="*/ 2147483647 w 3501"/>
                <a:gd name="T3" fmla="*/ 2147483647 h 2441"/>
                <a:gd name="T4" fmla="*/ 2147483647 w 3501"/>
                <a:gd name="T5" fmla="*/ 2147483647 h 2441"/>
                <a:gd name="T6" fmla="*/ 2147483647 w 3501"/>
                <a:gd name="T7" fmla="*/ 2147483647 h 2441"/>
                <a:gd name="T8" fmla="*/ 2147483647 w 3501"/>
                <a:gd name="T9" fmla="*/ 2147483647 h 2441"/>
                <a:gd name="T10" fmla="*/ 2147483647 w 3501"/>
                <a:gd name="T11" fmla="*/ 2147483647 h 2441"/>
                <a:gd name="T12" fmla="*/ 2147483647 w 3501"/>
                <a:gd name="T13" fmla="*/ 2147483647 h 2441"/>
                <a:gd name="T14" fmla="*/ 2147483647 w 3501"/>
                <a:gd name="T15" fmla="*/ 2147483647 h 2441"/>
                <a:gd name="T16" fmla="*/ 2147483647 w 3501"/>
                <a:gd name="T17" fmla="*/ 2147483647 h 2441"/>
                <a:gd name="T18" fmla="*/ 2147483647 w 3501"/>
                <a:gd name="T19" fmla="*/ 2147483647 h 2441"/>
                <a:gd name="T20" fmla="*/ 2147483647 w 3501"/>
                <a:gd name="T21" fmla="*/ 2147483647 h 2441"/>
                <a:gd name="T22" fmla="*/ 2147483647 w 3501"/>
                <a:gd name="T23" fmla="*/ 2147483647 h 2441"/>
                <a:gd name="T24" fmla="*/ 2147483647 w 3501"/>
                <a:gd name="T25" fmla="*/ 2147483647 h 2441"/>
                <a:gd name="T26" fmla="*/ 2147483647 w 3501"/>
                <a:gd name="T27" fmla="*/ 2147483647 h 2441"/>
                <a:gd name="T28" fmla="*/ 2147483647 w 3501"/>
                <a:gd name="T29" fmla="*/ 2147483647 h 2441"/>
                <a:gd name="T30" fmla="*/ 2147483647 w 3501"/>
                <a:gd name="T31" fmla="*/ 2147483647 h 2441"/>
                <a:gd name="T32" fmla="*/ 2147483647 w 3501"/>
                <a:gd name="T33" fmla="*/ 2147483647 h 2441"/>
                <a:gd name="T34" fmla="*/ 2147483647 w 3501"/>
                <a:gd name="T35" fmla="*/ 2147483647 h 2441"/>
                <a:gd name="T36" fmla="*/ 2147483647 w 3501"/>
                <a:gd name="T37" fmla="*/ 2147483647 h 2441"/>
                <a:gd name="T38" fmla="*/ 2147483647 w 3501"/>
                <a:gd name="T39" fmla="*/ 2147483647 h 2441"/>
                <a:gd name="T40" fmla="*/ 2147483647 w 3501"/>
                <a:gd name="T41" fmla="*/ 2147483647 h 2441"/>
                <a:gd name="T42" fmla="*/ 2147483647 w 3501"/>
                <a:gd name="T43" fmla="*/ 2147483647 h 2441"/>
                <a:gd name="T44" fmla="*/ 2147483647 w 3501"/>
                <a:gd name="T45" fmla="*/ 2147483647 h 2441"/>
                <a:gd name="T46" fmla="*/ 2147483647 w 3501"/>
                <a:gd name="T47" fmla="*/ 2147483647 h 2441"/>
                <a:gd name="T48" fmla="*/ 2147483647 w 3501"/>
                <a:gd name="T49" fmla="*/ 2147483647 h 2441"/>
                <a:gd name="T50" fmla="*/ 2147483647 w 3501"/>
                <a:gd name="T51" fmla="*/ 2147483647 h 2441"/>
                <a:gd name="T52" fmla="*/ 2147483647 w 3501"/>
                <a:gd name="T53" fmla="*/ 2147483647 h 2441"/>
                <a:gd name="T54" fmla="*/ 2147483647 w 3501"/>
                <a:gd name="T55" fmla="*/ 2147483647 h 2441"/>
                <a:gd name="T56" fmla="*/ 2147483647 w 3501"/>
                <a:gd name="T57" fmla="*/ 2147483647 h 2441"/>
                <a:gd name="T58" fmla="*/ 2147483647 w 3501"/>
                <a:gd name="T59" fmla="*/ 2147483647 h 2441"/>
                <a:gd name="T60" fmla="*/ 2147483647 w 3501"/>
                <a:gd name="T61" fmla="*/ 2147483647 h 2441"/>
                <a:gd name="T62" fmla="*/ 2147483647 w 3501"/>
                <a:gd name="T63" fmla="*/ 2147483647 h 2441"/>
                <a:gd name="T64" fmla="*/ 2147483647 w 3501"/>
                <a:gd name="T65" fmla="*/ 2147483647 h 2441"/>
                <a:gd name="T66" fmla="*/ 2147483647 w 3501"/>
                <a:gd name="T67" fmla="*/ 2147483647 h 2441"/>
                <a:gd name="T68" fmla="*/ 2147483647 w 3501"/>
                <a:gd name="T69" fmla="*/ 2147483647 h 2441"/>
                <a:gd name="T70" fmla="*/ 2147483647 w 3501"/>
                <a:gd name="T71" fmla="*/ 2147483647 h 2441"/>
                <a:gd name="T72" fmla="*/ 2147483647 w 3501"/>
                <a:gd name="T73" fmla="*/ 2147483647 h 2441"/>
                <a:gd name="T74" fmla="*/ 2147483647 w 3501"/>
                <a:gd name="T75" fmla="*/ 2147483647 h 2441"/>
                <a:gd name="T76" fmla="*/ 2147483647 w 3501"/>
                <a:gd name="T77" fmla="*/ 2147483647 h 2441"/>
                <a:gd name="T78" fmla="*/ 2147483647 w 3501"/>
                <a:gd name="T79" fmla="*/ 2147483647 h 2441"/>
                <a:gd name="T80" fmla="*/ 2147483647 w 3501"/>
                <a:gd name="T81" fmla="*/ 2147483647 h 2441"/>
                <a:gd name="T82" fmla="*/ 2147483647 w 3501"/>
                <a:gd name="T83" fmla="*/ 2147483647 h 2441"/>
                <a:gd name="T84" fmla="*/ 2147483647 w 3501"/>
                <a:gd name="T85" fmla="*/ 2147483647 h 2441"/>
                <a:gd name="T86" fmla="*/ 2147483647 w 3501"/>
                <a:gd name="T87" fmla="*/ 2147483647 h 2441"/>
                <a:gd name="T88" fmla="*/ 2147483647 w 3501"/>
                <a:gd name="T89" fmla="*/ 2147483647 h 2441"/>
                <a:gd name="T90" fmla="*/ 2147483647 w 3501"/>
                <a:gd name="T91" fmla="*/ 2147483647 h 2441"/>
                <a:gd name="T92" fmla="*/ 2147483647 w 3501"/>
                <a:gd name="T93" fmla="*/ 2147483647 h 2441"/>
                <a:gd name="T94" fmla="*/ 2147483647 w 3501"/>
                <a:gd name="T95" fmla="*/ 2147483647 h 2441"/>
                <a:gd name="T96" fmla="*/ 2147483647 w 3501"/>
                <a:gd name="T97" fmla="*/ 2147483647 h 2441"/>
                <a:gd name="T98" fmla="*/ 2147483647 w 3501"/>
                <a:gd name="T99" fmla="*/ 2147483647 h 2441"/>
                <a:gd name="T100" fmla="*/ 2147483647 w 3501"/>
                <a:gd name="T101" fmla="*/ 2147483647 h 2441"/>
                <a:gd name="T102" fmla="*/ 2147483647 w 3501"/>
                <a:gd name="T103" fmla="*/ 2147483647 h 2441"/>
                <a:gd name="T104" fmla="*/ 2147483647 w 3501"/>
                <a:gd name="T105" fmla="*/ 2147483647 h 2441"/>
                <a:gd name="T106" fmla="*/ 2147483647 w 3501"/>
                <a:gd name="T107" fmla="*/ 2147483647 h 2441"/>
                <a:gd name="T108" fmla="*/ 2147483647 w 3501"/>
                <a:gd name="T109" fmla="*/ 2147483647 h 2441"/>
                <a:gd name="T110" fmla="*/ 2147483647 w 3501"/>
                <a:gd name="T111" fmla="*/ 2147483647 h 2441"/>
                <a:gd name="T112" fmla="*/ 2147483647 w 3501"/>
                <a:gd name="T113" fmla="*/ 2147483647 h 2441"/>
                <a:gd name="T114" fmla="*/ 2147483647 w 3501"/>
                <a:gd name="T115" fmla="*/ 2147483647 h 2441"/>
                <a:gd name="T116" fmla="*/ 2147483647 w 3501"/>
                <a:gd name="T117" fmla="*/ 2147483647 h 2441"/>
                <a:gd name="T118" fmla="*/ 2147483647 w 3501"/>
                <a:gd name="T119" fmla="*/ 2147483647 h 2441"/>
                <a:gd name="T120" fmla="*/ 2147483647 w 3501"/>
                <a:gd name="T121" fmla="*/ 2147483647 h 24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01"/>
                <a:gd name="T184" fmla="*/ 0 h 2441"/>
                <a:gd name="T185" fmla="*/ 4098 w 3501"/>
                <a:gd name="T186" fmla="*/ 2853 h 24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01" h="2441">
                  <a:moveTo>
                    <a:pt x="687" y="461"/>
                  </a:moveTo>
                  <a:lnTo>
                    <a:pt x="676" y="495"/>
                  </a:lnTo>
                  <a:lnTo>
                    <a:pt x="681" y="536"/>
                  </a:lnTo>
                  <a:lnTo>
                    <a:pt x="656" y="588"/>
                  </a:lnTo>
                  <a:lnTo>
                    <a:pt x="610" y="590"/>
                  </a:lnTo>
                  <a:lnTo>
                    <a:pt x="556" y="557"/>
                  </a:lnTo>
                  <a:lnTo>
                    <a:pt x="520" y="603"/>
                  </a:lnTo>
                  <a:lnTo>
                    <a:pt x="504" y="733"/>
                  </a:lnTo>
                  <a:lnTo>
                    <a:pt x="454" y="721"/>
                  </a:lnTo>
                  <a:lnTo>
                    <a:pt x="415" y="724"/>
                  </a:lnTo>
                  <a:lnTo>
                    <a:pt x="366" y="734"/>
                  </a:lnTo>
                  <a:lnTo>
                    <a:pt x="363" y="764"/>
                  </a:lnTo>
                  <a:lnTo>
                    <a:pt x="402" y="818"/>
                  </a:lnTo>
                  <a:lnTo>
                    <a:pt x="399" y="888"/>
                  </a:lnTo>
                  <a:lnTo>
                    <a:pt x="369" y="946"/>
                  </a:lnTo>
                  <a:lnTo>
                    <a:pt x="343" y="1005"/>
                  </a:lnTo>
                  <a:lnTo>
                    <a:pt x="297" y="1040"/>
                  </a:lnTo>
                  <a:lnTo>
                    <a:pt x="243" y="1051"/>
                  </a:lnTo>
                  <a:lnTo>
                    <a:pt x="181" y="1065"/>
                  </a:lnTo>
                  <a:lnTo>
                    <a:pt x="138" y="1113"/>
                  </a:lnTo>
                  <a:lnTo>
                    <a:pt x="92" y="1088"/>
                  </a:lnTo>
                  <a:lnTo>
                    <a:pt x="69" y="1121"/>
                  </a:lnTo>
                  <a:lnTo>
                    <a:pt x="0" y="1175"/>
                  </a:lnTo>
                  <a:lnTo>
                    <a:pt x="28" y="1234"/>
                  </a:lnTo>
                  <a:lnTo>
                    <a:pt x="61" y="1281"/>
                  </a:lnTo>
                  <a:lnTo>
                    <a:pt x="66" y="1336"/>
                  </a:lnTo>
                  <a:lnTo>
                    <a:pt x="118" y="1373"/>
                  </a:lnTo>
                  <a:lnTo>
                    <a:pt x="164" y="1403"/>
                  </a:lnTo>
                  <a:lnTo>
                    <a:pt x="199" y="1443"/>
                  </a:lnTo>
                  <a:lnTo>
                    <a:pt x="238" y="1460"/>
                  </a:lnTo>
                  <a:lnTo>
                    <a:pt x="287" y="1476"/>
                  </a:lnTo>
                  <a:lnTo>
                    <a:pt x="311" y="1506"/>
                  </a:lnTo>
                  <a:lnTo>
                    <a:pt x="302" y="1543"/>
                  </a:lnTo>
                  <a:lnTo>
                    <a:pt x="300" y="1578"/>
                  </a:lnTo>
                  <a:lnTo>
                    <a:pt x="312" y="1612"/>
                  </a:lnTo>
                  <a:lnTo>
                    <a:pt x="332" y="1639"/>
                  </a:lnTo>
                  <a:lnTo>
                    <a:pt x="312" y="1665"/>
                  </a:lnTo>
                  <a:lnTo>
                    <a:pt x="284" y="1697"/>
                  </a:lnTo>
                  <a:lnTo>
                    <a:pt x="305" y="1738"/>
                  </a:lnTo>
                  <a:lnTo>
                    <a:pt x="343" y="1774"/>
                  </a:lnTo>
                  <a:lnTo>
                    <a:pt x="395" y="1815"/>
                  </a:lnTo>
                  <a:lnTo>
                    <a:pt x="438" y="1807"/>
                  </a:lnTo>
                  <a:lnTo>
                    <a:pt x="497" y="1816"/>
                  </a:lnTo>
                  <a:lnTo>
                    <a:pt x="586" y="1864"/>
                  </a:lnTo>
                  <a:lnTo>
                    <a:pt x="664" y="1932"/>
                  </a:lnTo>
                  <a:lnTo>
                    <a:pt x="713" y="1963"/>
                  </a:lnTo>
                  <a:lnTo>
                    <a:pt x="789" y="1963"/>
                  </a:lnTo>
                  <a:lnTo>
                    <a:pt x="825" y="1960"/>
                  </a:lnTo>
                  <a:lnTo>
                    <a:pt x="890" y="1970"/>
                  </a:lnTo>
                  <a:lnTo>
                    <a:pt x="975" y="1956"/>
                  </a:lnTo>
                  <a:lnTo>
                    <a:pt x="1053" y="1938"/>
                  </a:lnTo>
                  <a:lnTo>
                    <a:pt x="1110" y="1916"/>
                  </a:lnTo>
                  <a:lnTo>
                    <a:pt x="1209" y="1905"/>
                  </a:lnTo>
                  <a:lnTo>
                    <a:pt x="1262" y="1901"/>
                  </a:lnTo>
                  <a:lnTo>
                    <a:pt x="1311" y="1930"/>
                  </a:lnTo>
                  <a:lnTo>
                    <a:pt x="1322" y="1956"/>
                  </a:lnTo>
                  <a:lnTo>
                    <a:pt x="1381" y="1938"/>
                  </a:lnTo>
                  <a:lnTo>
                    <a:pt x="1432" y="2004"/>
                  </a:lnTo>
                  <a:lnTo>
                    <a:pt x="1439" y="2041"/>
                  </a:lnTo>
                  <a:lnTo>
                    <a:pt x="1417" y="2087"/>
                  </a:lnTo>
                  <a:lnTo>
                    <a:pt x="1411" y="2140"/>
                  </a:lnTo>
                  <a:lnTo>
                    <a:pt x="1381" y="2179"/>
                  </a:lnTo>
                  <a:lnTo>
                    <a:pt x="1369" y="2220"/>
                  </a:lnTo>
                  <a:lnTo>
                    <a:pt x="1417" y="2225"/>
                  </a:lnTo>
                  <a:lnTo>
                    <a:pt x="1467" y="2246"/>
                  </a:lnTo>
                  <a:lnTo>
                    <a:pt x="1467" y="2297"/>
                  </a:lnTo>
                  <a:lnTo>
                    <a:pt x="1499" y="2337"/>
                  </a:lnTo>
                  <a:lnTo>
                    <a:pt x="1551" y="2374"/>
                  </a:lnTo>
                  <a:lnTo>
                    <a:pt x="1594" y="2358"/>
                  </a:lnTo>
                  <a:lnTo>
                    <a:pt x="1609" y="2319"/>
                  </a:lnTo>
                  <a:lnTo>
                    <a:pt x="1666" y="2302"/>
                  </a:lnTo>
                  <a:lnTo>
                    <a:pt x="1699" y="2287"/>
                  </a:lnTo>
                  <a:lnTo>
                    <a:pt x="1732" y="2314"/>
                  </a:lnTo>
                  <a:lnTo>
                    <a:pt x="1807" y="2254"/>
                  </a:lnTo>
                  <a:lnTo>
                    <a:pt x="1878" y="2282"/>
                  </a:lnTo>
                  <a:lnTo>
                    <a:pt x="1907" y="2325"/>
                  </a:lnTo>
                  <a:lnTo>
                    <a:pt x="1932" y="2356"/>
                  </a:lnTo>
                  <a:lnTo>
                    <a:pt x="1984" y="2371"/>
                  </a:lnTo>
                  <a:lnTo>
                    <a:pt x="2027" y="2364"/>
                  </a:lnTo>
                  <a:lnTo>
                    <a:pt x="2058" y="2369"/>
                  </a:lnTo>
                  <a:lnTo>
                    <a:pt x="2061" y="2405"/>
                  </a:lnTo>
                  <a:lnTo>
                    <a:pt x="2079" y="2441"/>
                  </a:lnTo>
                  <a:lnTo>
                    <a:pt x="2098" y="2436"/>
                  </a:lnTo>
                  <a:lnTo>
                    <a:pt x="2097" y="2407"/>
                  </a:lnTo>
                  <a:lnTo>
                    <a:pt x="2132" y="2371"/>
                  </a:lnTo>
                  <a:lnTo>
                    <a:pt x="2193" y="2388"/>
                  </a:lnTo>
                  <a:lnTo>
                    <a:pt x="2228" y="2378"/>
                  </a:lnTo>
                  <a:lnTo>
                    <a:pt x="2278" y="2341"/>
                  </a:lnTo>
                  <a:lnTo>
                    <a:pt x="2281" y="2301"/>
                  </a:lnTo>
                  <a:lnTo>
                    <a:pt x="2317" y="2341"/>
                  </a:lnTo>
                  <a:lnTo>
                    <a:pt x="2363" y="2308"/>
                  </a:lnTo>
                  <a:lnTo>
                    <a:pt x="2423" y="2293"/>
                  </a:lnTo>
                  <a:lnTo>
                    <a:pt x="2472" y="2272"/>
                  </a:lnTo>
                  <a:lnTo>
                    <a:pt x="2540" y="2213"/>
                  </a:lnTo>
                  <a:lnTo>
                    <a:pt x="2578" y="2176"/>
                  </a:lnTo>
                  <a:lnTo>
                    <a:pt x="2607" y="2118"/>
                  </a:lnTo>
                  <a:lnTo>
                    <a:pt x="2630" y="2061"/>
                  </a:lnTo>
                  <a:lnTo>
                    <a:pt x="2667" y="2033"/>
                  </a:lnTo>
                  <a:lnTo>
                    <a:pt x="2692" y="1982"/>
                  </a:lnTo>
                  <a:lnTo>
                    <a:pt x="2728" y="1956"/>
                  </a:lnTo>
                  <a:lnTo>
                    <a:pt x="2745" y="1916"/>
                  </a:lnTo>
                  <a:lnTo>
                    <a:pt x="2766" y="1883"/>
                  </a:lnTo>
                  <a:lnTo>
                    <a:pt x="2738" y="1843"/>
                  </a:lnTo>
                  <a:lnTo>
                    <a:pt x="2678" y="1828"/>
                  </a:lnTo>
                  <a:lnTo>
                    <a:pt x="2713" y="1787"/>
                  </a:lnTo>
                  <a:lnTo>
                    <a:pt x="2753" y="1758"/>
                  </a:lnTo>
                  <a:lnTo>
                    <a:pt x="2724" y="1715"/>
                  </a:lnTo>
                  <a:lnTo>
                    <a:pt x="2717" y="1670"/>
                  </a:lnTo>
                  <a:lnTo>
                    <a:pt x="2682" y="1652"/>
                  </a:lnTo>
                  <a:lnTo>
                    <a:pt x="2671" y="1609"/>
                  </a:lnTo>
                  <a:lnTo>
                    <a:pt x="2664" y="1542"/>
                  </a:lnTo>
                  <a:lnTo>
                    <a:pt x="2614" y="1538"/>
                  </a:lnTo>
                  <a:lnTo>
                    <a:pt x="2596" y="1506"/>
                  </a:lnTo>
                  <a:lnTo>
                    <a:pt x="2614" y="1461"/>
                  </a:lnTo>
                  <a:lnTo>
                    <a:pt x="2639" y="1418"/>
                  </a:lnTo>
                  <a:lnTo>
                    <a:pt x="2692" y="1378"/>
                  </a:lnTo>
                  <a:lnTo>
                    <a:pt x="2738" y="1359"/>
                  </a:lnTo>
                  <a:lnTo>
                    <a:pt x="2784" y="1362"/>
                  </a:lnTo>
                  <a:lnTo>
                    <a:pt x="2794" y="1323"/>
                  </a:lnTo>
                  <a:lnTo>
                    <a:pt x="2759" y="1323"/>
                  </a:lnTo>
                  <a:lnTo>
                    <a:pt x="2710" y="1289"/>
                  </a:lnTo>
                  <a:lnTo>
                    <a:pt x="2671" y="1289"/>
                  </a:lnTo>
                  <a:lnTo>
                    <a:pt x="2654" y="1307"/>
                  </a:lnTo>
                  <a:lnTo>
                    <a:pt x="2621" y="1348"/>
                  </a:lnTo>
                  <a:lnTo>
                    <a:pt x="2586" y="1326"/>
                  </a:lnTo>
                  <a:lnTo>
                    <a:pt x="2568" y="1278"/>
                  </a:lnTo>
                  <a:lnTo>
                    <a:pt x="2536" y="1289"/>
                  </a:lnTo>
                  <a:lnTo>
                    <a:pt x="2522" y="1271"/>
                  </a:lnTo>
                  <a:lnTo>
                    <a:pt x="2501" y="1241"/>
                  </a:lnTo>
                  <a:lnTo>
                    <a:pt x="2529" y="1205"/>
                  </a:lnTo>
                  <a:lnTo>
                    <a:pt x="2575" y="1194"/>
                  </a:lnTo>
                  <a:lnTo>
                    <a:pt x="2621" y="1153"/>
                  </a:lnTo>
                  <a:lnTo>
                    <a:pt x="2664" y="1117"/>
                  </a:lnTo>
                  <a:lnTo>
                    <a:pt x="2703" y="1076"/>
                  </a:lnTo>
                  <a:lnTo>
                    <a:pt x="2742" y="1051"/>
                  </a:lnTo>
                  <a:lnTo>
                    <a:pt x="2770" y="1073"/>
                  </a:lnTo>
                  <a:lnTo>
                    <a:pt x="2770" y="1099"/>
                  </a:lnTo>
                  <a:lnTo>
                    <a:pt x="2728" y="1132"/>
                  </a:lnTo>
                  <a:lnTo>
                    <a:pt x="2706" y="1153"/>
                  </a:lnTo>
                  <a:lnTo>
                    <a:pt x="2735" y="1179"/>
                  </a:lnTo>
                  <a:lnTo>
                    <a:pt x="2728" y="1223"/>
                  </a:lnTo>
                  <a:lnTo>
                    <a:pt x="2766" y="1183"/>
                  </a:lnTo>
                  <a:lnTo>
                    <a:pt x="2819" y="1161"/>
                  </a:lnTo>
                  <a:lnTo>
                    <a:pt x="2865" y="1146"/>
                  </a:lnTo>
                  <a:lnTo>
                    <a:pt x="2901" y="1095"/>
                  </a:lnTo>
                  <a:lnTo>
                    <a:pt x="2958" y="1081"/>
                  </a:lnTo>
                  <a:lnTo>
                    <a:pt x="2982" y="1040"/>
                  </a:lnTo>
                  <a:lnTo>
                    <a:pt x="3014" y="1011"/>
                  </a:lnTo>
                  <a:lnTo>
                    <a:pt x="3060" y="1040"/>
                  </a:lnTo>
                  <a:lnTo>
                    <a:pt x="3082" y="1015"/>
                  </a:lnTo>
                  <a:lnTo>
                    <a:pt x="3092" y="986"/>
                  </a:lnTo>
                  <a:lnTo>
                    <a:pt x="3121" y="963"/>
                  </a:lnTo>
                  <a:lnTo>
                    <a:pt x="3152" y="956"/>
                  </a:lnTo>
                  <a:lnTo>
                    <a:pt x="3195" y="898"/>
                  </a:lnTo>
                  <a:lnTo>
                    <a:pt x="3220" y="945"/>
                  </a:lnTo>
                  <a:lnTo>
                    <a:pt x="3269" y="930"/>
                  </a:lnTo>
                  <a:lnTo>
                    <a:pt x="3305" y="897"/>
                  </a:lnTo>
                  <a:lnTo>
                    <a:pt x="3291" y="749"/>
                  </a:lnTo>
                  <a:lnTo>
                    <a:pt x="3369" y="738"/>
                  </a:lnTo>
                  <a:lnTo>
                    <a:pt x="3450" y="631"/>
                  </a:lnTo>
                  <a:lnTo>
                    <a:pt x="3493" y="548"/>
                  </a:lnTo>
                  <a:lnTo>
                    <a:pt x="3501" y="489"/>
                  </a:lnTo>
                  <a:lnTo>
                    <a:pt x="3485" y="449"/>
                  </a:lnTo>
                  <a:lnTo>
                    <a:pt x="3398" y="502"/>
                  </a:lnTo>
                  <a:lnTo>
                    <a:pt x="3327" y="513"/>
                  </a:lnTo>
                  <a:lnTo>
                    <a:pt x="3269" y="500"/>
                  </a:lnTo>
                  <a:lnTo>
                    <a:pt x="3228" y="421"/>
                  </a:lnTo>
                  <a:lnTo>
                    <a:pt x="3175" y="399"/>
                  </a:lnTo>
                  <a:lnTo>
                    <a:pt x="3117" y="363"/>
                  </a:lnTo>
                  <a:lnTo>
                    <a:pt x="3083" y="357"/>
                  </a:lnTo>
                  <a:lnTo>
                    <a:pt x="3071" y="295"/>
                  </a:lnTo>
                  <a:lnTo>
                    <a:pt x="3034" y="181"/>
                  </a:lnTo>
                  <a:lnTo>
                    <a:pt x="2999" y="80"/>
                  </a:lnTo>
                  <a:lnTo>
                    <a:pt x="2929" y="33"/>
                  </a:lnTo>
                  <a:lnTo>
                    <a:pt x="2853" y="0"/>
                  </a:lnTo>
                  <a:lnTo>
                    <a:pt x="2742" y="22"/>
                  </a:lnTo>
                  <a:lnTo>
                    <a:pt x="2660" y="64"/>
                  </a:lnTo>
                  <a:lnTo>
                    <a:pt x="2689" y="118"/>
                  </a:lnTo>
                  <a:lnTo>
                    <a:pt x="2642" y="217"/>
                  </a:lnTo>
                  <a:lnTo>
                    <a:pt x="2608" y="279"/>
                  </a:lnTo>
                  <a:lnTo>
                    <a:pt x="2598" y="334"/>
                  </a:lnTo>
                  <a:lnTo>
                    <a:pt x="2521" y="349"/>
                  </a:lnTo>
                  <a:lnTo>
                    <a:pt x="2440" y="338"/>
                  </a:lnTo>
                  <a:lnTo>
                    <a:pt x="2398" y="472"/>
                  </a:lnTo>
                  <a:lnTo>
                    <a:pt x="2401" y="509"/>
                  </a:lnTo>
                  <a:lnTo>
                    <a:pt x="2451" y="524"/>
                  </a:lnTo>
                  <a:lnTo>
                    <a:pt x="2501" y="498"/>
                  </a:lnTo>
                  <a:lnTo>
                    <a:pt x="2547" y="490"/>
                  </a:lnTo>
                  <a:lnTo>
                    <a:pt x="2593" y="535"/>
                  </a:lnTo>
                  <a:lnTo>
                    <a:pt x="2614" y="553"/>
                  </a:lnTo>
                  <a:lnTo>
                    <a:pt x="2630" y="584"/>
                  </a:lnTo>
                  <a:lnTo>
                    <a:pt x="2622" y="613"/>
                  </a:lnTo>
                  <a:lnTo>
                    <a:pt x="2552" y="610"/>
                  </a:lnTo>
                  <a:lnTo>
                    <a:pt x="2511" y="613"/>
                  </a:lnTo>
                  <a:lnTo>
                    <a:pt x="2466" y="626"/>
                  </a:lnTo>
                  <a:lnTo>
                    <a:pt x="2430" y="663"/>
                  </a:lnTo>
                  <a:lnTo>
                    <a:pt x="2388" y="707"/>
                  </a:lnTo>
                  <a:lnTo>
                    <a:pt x="2353" y="715"/>
                  </a:lnTo>
                  <a:lnTo>
                    <a:pt x="2334" y="736"/>
                  </a:lnTo>
                  <a:lnTo>
                    <a:pt x="2304" y="759"/>
                  </a:lnTo>
                  <a:lnTo>
                    <a:pt x="2262" y="765"/>
                  </a:lnTo>
                  <a:lnTo>
                    <a:pt x="2220" y="749"/>
                  </a:lnTo>
                  <a:lnTo>
                    <a:pt x="2194" y="752"/>
                  </a:lnTo>
                  <a:lnTo>
                    <a:pt x="2167" y="774"/>
                  </a:lnTo>
                  <a:lnTo>
                    <a:pt x="2180" y="821"/>
                  </a:lnTo>
                  <a:lnTo>
                    <a:pt x="2188" y="854"/>
                  </a:lnTo>
                  <a:lnTo>
                    <a:pt x="2126" y="898"/>
                  </a:lnTo>
                  <a:lnTo>
                    <a:pt x="2079" y="939"/>
                  </a:lnTo>
                  <a:lnTo>
                    <a:pt x="2020" y="945"/>
                  </a:lnTo>
                  <a:lnTo>
                    <a:pt x="1970" y="952"/>
                  </a:lnTo>
                  <a:lnTo>
                    <a:pt x="1917" y="949"/>
                  </a:lnTo>
                  <a:lnTo>
                    <a:pt x="1856" y="960"/>
                  </a:lnTo>
                  <a:lnTo>
                    <a:pt x="1832" y="996"/>
                  </a:lnTo>
                  <a:lnTo>
                    <a:pt x="1786" y="1007"/>
                  </a:lnTo>
                  <a:lnTo>
                    <a:pt x="1747" y="999"/>
                  </a:lnTo>
                  <a:lnTo>
                    <a:pt x="1711" y="981"/>
                  </a:lnTo>
                  <a:lnTo>
                    <a:pt x="1651" y="967"/>
                  </a:lnTo>
                  <a:lnTo>
                    <a:pt x="1602" y="934"/>
                  </a:lnTo>
                  <a:lnTo>
                    <a:pt x="1534" y="945"/>
                  </a:lnTo>
                  <a:lnTo>
                    <a:pt x="1474" y="934"/>
                  </a:lnTo>
                  <a:lnTo>
                    <a:pt x="1382" y="930"/>
                  </a:lnTo>
                  <a:lnTo>
                    <a:pt x="1318" y="938"/>
                  </a:lnTo>
                  <a:lnTo>
                    <a:pt x="1305" y="898"/>
                  </a:lnTo>
                  <a:lnTo>
                    <a:pt x="1283" y="857"/>
                  </a:lnTo>
                  <a:lnTo>
                    <a:pt x="1247" y="798"/>
                  </a:lnTo>
                  <a:lnTo>
                    <a:pt x="1198" y="791"/>
                  </a:lnTo>
                  <a:lnTo>
                    <a:pt x="1170" y="761"/>
                  </a:lnTo>
                  <a:lnTo>
                    <a:pt x="1113" y="732"/>
                  </a:lnTo>
                  <a:lnTo>
                    <a:pt x="1082" y="750"/>
                  </a:lnTo>
                  <a:lnTo>
                    <a:pt x="1014" y="729"/>
                  </a:lnTo>
                  <a:lnTo>
                    <a:pt x="988" y="690"/>
                  </a:lnTo>
                  <a:lnTo>
                    <a:pt x="1007" y="619"/>
                  </a:lnTo>
                  <a:lnTo>
                    <a:pt x="993" y="549"/>
                  </a:lnTo>
                  <a:lnTo>
                    <a:pt x="929" y="487"/>
                  </a:lnTo>
                  <a:lnTo>
                    <a:pt x="897" y="458"/>
                  </a:lnTo>
                  <a:lnTo>
                    <a:pt x="842" y="448"/>
                  </a:lnTo>
                  <a:lnTo>
                    <a:pt x="836" y="413"/>
                  </a:lnTo>
                  <a:lnTo>
                    <a:pt x="771" y="400"/>
                  </a:lnTo>
                  <a:lnTo>
                    <a:pt x="687" y="46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9" name="Freeform 213"/>
            <p:cNvSpPr>
              <a:spLocks/>
            </p:cNvSpPr>
            <p:nvPr/>
          </p:nvSpPr>
          <p:spPr bwMode="auto">
            <a:xfrm>
              <a:off x="7207847" y="2706705"/>
              <a:ext cx="696912" cy="725487"/>
            </a:xfrm>
            <a:custGeom>
              <a:avLst/>
              <a:gdLst>
                <a:gd name="T0" fmla="*/ 445 w 4081463"/>
                <a:gd name="T1" fmla="*/ 104 h 4249737"/>
                <a:gd name="T2" fmla="*/ 468 w 4081463"/>
                <a:gd name="T3" fmla="*/ 108 h 4249737"/>
                <a:gd name="T4" fmla="*/ 517 w 4081463"/>
                <a:gd name="T5" fmla="*/ 116 h 4249737"/>
                <a:gd name="T6" fmla="*/ 583 w 4081463"/>
                <a:gd name="T7" fmla="*/ 146 h 4249737"/>
                <a:gd name="T8" fmla="*/ 588 w 4081463"/>
                <a:gd name="T9" fmla="*/ 199 h 4249737"/>
                <a:gd name="T10" fmla="*/ 564 w 4081463"/>
                <a:gd name="T11" fmla="*/ 225 h 4249737"/>
                <a:gd name="T12" fmla="*/ 536 w 4081463"/>
                <a:gd name="T13" fmla="*/ 255 h 4249737"/>
                <a:gd name="T14" fmla="*/ 535 w 4081463"/>
                <a:gd name="T15" fmla="*/ 301 h 4249737"/>
                <a:gd name="T16" fmla="*/ 525 w 4081463"/>
                <a:gd name="T17" fmla="*/ 338 h 4249737"/>
                <a:gd name="T18" fmla="*/ 519 w 4081463"/>
                <a:gd name="T19" fmla="*/ 367 h 4249737"/>
                <a:gd name="T20" fmla="*/ 510 w 4081463"/>
                <a:gd name="T21" fmla="*/ 400 h 4249737"/>
                <a:gd name="T22" fmla="*/ 491 w 4081463"/>
                <a:gd name="T23" fmla="*/ 423 h 4249737"/>
                <a:gd name="T24" fmla="*/ 451 w 4081463"/>
                <a:gd name="T25" fmla="*/ 432 h 4249737"/>
                <a:gd name="T26" fmla="*/ 413 w 4081463"/>
                <a:gd name="T27" fmla="*/ 454 h 4249737"/>
                <a:gd name="T28" fmla="*/ 388 w 4081463"/>
                <a:gd name="T29" fmla="*/ 490 h 4249737"/>
                <a:gd name="T30" fmla="*/ 385 w 4081463"/>
                <a:gd name="T31" fmla="*/ 521 h 4249737"/>
                <a:gd name="T32" fmla="*/ 366 w 4081463"/>
                <a:gd name="T33" fmla="*/ 547 h 4249737"/>
                <a:gd name="T34" fmla="*/ 352 w 4081463"/>
                <a:gd name="T35" fmla="*/ 572 h 4249737"/>
                <a:gd name="T36" fmla="*/ 316 w 4081463"/>
                <a:gd name="T37" fmla="*/ 610 h 4249737"/>
                <a:gd name="T38" fmla="*/ 276 w 4081463"/>
                <a:gd name="T39" fmla="*/ 571 h 4249737"/>
                <a:gd name="T40" fmla="*/ 260 w 4081463"/>
                <a:gd name="T41" fmla="*/ 540 h 4249737"/>
                <a:gd name="T42" fmla="*/ 301 w 4081463"/>
                <a:gd name="T43" fmla="*/ 501 h 4249737"/>
                <a:gd name="T44" fmla="*/ 296 w 4081463"/>
                <a:gd name="T45" fmla="*/ 466 h 4249737"/>
                <a:gd name="T46" fmla="*/ 278 w 4081463"/>
                <a:gd name="T47" fmla="*/ 444 h 4249737"/>
                <a:gd name="T48" fmla="*/ 240 w 4081463"/>
                <a:gd name="T49" fmla="*/ 395 h 4249737"/>
                <a:gd name="T50" fmla="*/ 252 w 4081463"/>
                <a:gd name="T51" fmla="*/ 354 h 4249737"/>
                <a:gd name="T52" fmla="*/ 242 w 4081463"/>
                <a:gd name="T53" fmla="*/ 317 h 4249737"/>
                <a:gd name="T54" fmla="*/ 215 w 4081463"/>
                <a:gd name="T55" fmla="*/ 303 h 4249737"/>
                <a:gd name="T56" fmla="*/ 193 w 4081463"/>
                <a:gd name="T57" fmla="*/ 268 h 4249737"/>
                <a:gd name="T58" fmla="*/ 160 w 4081463"/>
                <a:gd name="T59" fmla="*/ 252 h 4249737"/>
                <a:gd name="T60" fmla="*/ 132 w 4081463"/>
                <a:gd name="T61" fmla="*/ 230 h 4249737"/>
                <a:gd name="T62" fmla="*/ 108 w 4081463"/>
                <a:gd name="T63" fmla="*/ 216 h 4249737"/>
                <a:gd name="T64" fmla="*/ 75 w 4081463"/>
                <a:gd name="T65" fmla="*/ 229 h 4249737"/>
                <a:gd name="T66" fmla="*/ 49 w 4081463"/>
                <a:gd name="T67" fmla="*/ 212 h 4249737"/>
                <a:gd name="T68" fmla="*/ 16 w 4081463"/>
                <a:gd name="T69" fmla="*/ 200 h 4249737"/>
                <a:gd name="T70" fmla="*/ 11 w 4081463"/>
                <a:gd name="T71" fmla="*/ 166 h 4249737"/>
                <a:gd name="T72" fmla="*/ 30 w 4081463"/>
                <a:gd name="T73" fmla="*/ 137 h 4249737"/>
                <a:gd name="T74" fmla="*/ 62 w 4081463"/>
                <a:gd name="T75" fmla="*/ 122 h 4249737"/>
                <a:gd name="T76" fmla="*/ 64 w 4081463"/>
                <a:gd name="T77" fmla="*/ 80 h 4249737"/>
                <a:gd name="T78" fmla="*/ 73 w 4081463"/>
                <a:gd name="T79" fmla="*/ 59 h 4249737"/>
                <a:gd name="T80" fmla="*/ 69 w 4081463"/>
                <a:gd name="T81" fmla="*/ 50 h 4249737"/>
                <a:gd name="T82" fmla="*/ 105 w 4081463"/>
                <a:gd name="T83" fmla="*/ 51 h 4249737"/>
                <a:gd name="T84" fmla="*/ 128 w 4081463"/>
                <a:gd name="T85" fmla="*/ 64 h 4249737"/>
                <a:gd name="T86" fmla="*/ 157 w 4081463"/>
                <a:gd name="T87" fmla="*/ 39 h 4249737"/>
                <a:gd name="T88" fmla="*/ 140 w 4081463"/>
                <a:gd name="T89" fmla="*/ 13 h 4249737"/>
                <a:gd name="T90" fmla="*/ 171 w 4081463"/>
                <a:gd name="T91" fmla="*/ 14 h 4249737"/>
                <a:gd name="T92" fmla="*/ 210 w 4081463"/>
                <a:gd name="T93" fmla="*/ 8 h 4249737"/>
                <a:gd name="T94" fmla="*/ 214 w 4081463"/>
                <a:gd name="T95" fmla="*/ 43 h 4249737"/>
                <a:gd name="T96" fmla="*/ 244 w 4081463"/>
                <a:gd name="T97" fmla="*/ 50 h 4249737"/>
                <a:gd name="T98" fmla="*/ 271 w 4081463"/>
                <a:gd name="T99" fmla="*/ 43 h 4249737"/>
                <a:gd name="T100" fmla="*/ 296 w 4081463"/>
                <a:gd name="T101" fmla="*/ 42 h 4249737"/>
                <a:gd name="T102" fmla="*/ 327 w 4081463"/>
                <a:gd name="T103" fmla="*/ 30 h 4249737"/>
                <a:gd name="T104" fmla="*/ 346 w 4081463"/>
                <a:gd name="T105" fmla="*/ 29 h 4249737"/>
                <a:gd name="T106" fmla="*/ 354 w 4081463"/>
                <a:gd name="T107" fmla="*/ 64 h 4249737"/>
                <a:gd name="T108" fmla="*/ 355 w 4081463"/>
                <a:gd name="T109" fmla="*/ 82 h 4249737"/>
                <a:gd name="T110" fmla="*/ 386 w 4081463"/>
                <a:gd name="T111" fmla="*/ 82 h 4249737"/>
                <a:gd name="T112" fmla="*/ 357 w 4081463"/>
                <a:gd name="T113" fmla="*/ 99 h 4249737"/>
                <a:gd name="T114" fmla="*/ 386 w 4081463"/>
                <a:gd name="T115" fmla="*/ 95 h 424973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081463"/>
                <a:gd name="T175" fmla="*/ 0 h 4249737"/>
                <a:gd name="T176" fmla="*/ 4081463 w 4081463"/>
                <a:gd name="T177" fmla="*/ 4249737 h 424973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081463" h="4249737">
                  <a:moveTo>
                    <a:pt x="2779713" y="577850"/>
                  </a:moveTo>
                  <a:lnTo>
                    <a:pt x="2844800" y="598487"/>
                  </a:lnTo>
                  <a:lnTo>
                    <a:pt x="2906713" y="611187"/>
                  </a:lnTo>
                  <a:lnTo>
                    <a:pt x="2952750" y="638175"/>
                  </a:lnTo>
                  <a:lnTo>
                    <a:pt x="3022600" y="681037"/>
                  </a:lnTo>
                  <a:lnTo>
                    <a:pt x="3068638" y="719137"/>
                  </a:lnTo>
                  <a:lnTo>
                    <a:pt x="3049588" y="766762"/>
                  </a:lnTo>
                  <a:lnTo>
                    <a:pt x="3046413" y="801687"/>
                  </a:lnTo>
                  <a:lnTo>
                    <a:pt x="3076575" y="817562"/>
                  </a:lnTo>
                  <a:lnTo>
                    <a:pt x="3116263" y="779462"/>
                  </a:lnTo>
                  <a:lnTo>
                    <a:pt x="3170238" y="742950"/>
                  </a:lnTo>
                  <a:lnTo>
                    <a:pt x="3221038" y="747712"/>
                  </a:lnTo>
                  <a:lnTo>
                    <a:pt x="3270250" y="769937"/>
                  </a:lnTo>
                  <a:lnTo>
                    <a:pt x="3309938" y="790575"/>
                  </a:lnTo>
                  <a:lnTo>
                    <a:pt x="3338513" y="766762"/>
                  </a:lnTo>
                  <a:lnTo>
                    <a:pt x="3376613" y="798512"/>
                  </a:lnTo>
                  <a:lnTo>
                    <a:pt x="3513138" y="792162"/>
                  </a:lnTo>
                  <a:lnTo>
                    <a:pt x="3559175" y="798512"/>
                  </a:lnTo>
                  <a:lnTo>
                    <a:pt x="3627438" y="830262"/>
                  </a:lnTo>
                  <a:lnTo>
                    <a:pt x="3690938" y="876300"/>
                  </a:lnTo>
                  <a:lnTo>
                    <a:pt x="3851275" y="996950"/>
                  </a:lnTo>
                  <a:lnTo>
                    <a:pt x="3908425" y="1008062"/>
                  </a:lnTo>
                  <a:lnTo>
                    <a:pt x="3973513" y="993775"/>
                  </a:lnTo>
                  <a:lnTo>
                    <a:pt x="4017963" y="1009650"/>
                  </a:lnTo>
                  <a:lnTo>
                    <a:pt x="4037013" y="1057275"/>
                  </a:lnTo>
                  <a:lnTo>
                    <a:pt x="4073525" y="1114425"/>
                  </a:lnTo>
                  <a:lnTo>
                    <a:pt x="4081463" y="1184275"/>
                  </a:lnTo>
                  <a:lnTo>
                    <a:pt x="4075113" y="1306512"/>
                  </a:lnTo>
                  <a:lnTo>
                    <a:pt x="4068763" y="1346200"/>
                  </a:lnTo>
                  <a:lnTo>
                    <a:pt x="4052888" y="1373187"/>
                  </a:lnTo>
                  <a:lnTo>
                    <a:pt x="4037013" y="1416050"/>
                  </a:lnTo>
                  <a:lnTo>
                    <a:pt x="3998913" y="1447800"/>
                  </a:lnTo>
                  <a:lnTo>
                    <a:pt x="3970338" y="1482725"/>
                  </a:lnTo>
                  <a:lnTo>
                    <a:pt x="3941763" y="1528762"/>
                  </a:lnTo>
                  <a:lnTo>
                    <a:pt x="3900488" y="1533525"/>
                  </a:lnTo>
                  <a:lnTo>
                    <a:pt x="3884613" y="1552575"/>
                  </a:lnTo>
                  <a:lnTo>
                    <a:pt x="3844925" y="1608137"/>
                  </a:lnTo>
                  <a:lnTo>
                    <a:pt x="3821113" y="1662112"/>
                  </a:lnTo>
                  <a:lnTo>
                    <a:pt x="3776663" y="1709737"/>
                  </a:lnTo>
                  <a:lnTo>
                    <a:pt x="3763963" y="1752600"/>
                  </a:lnTo>
                  <a:lnTo>
                    <a:pt x="3722688" y="1741487"/>
                  </a:lnTo>
                  <a:lnTo>
                    <a:pt x="3690938" y="1760537"/>
                  </a:lnTo>
                  <a:lnTo>
                    <a:pt x="3681413" y="1817687"/>
                  </a:lnTo>
                  <a:lnTo>
                    <a:pt x="3668713" y="1862137"/>
                  </a:lnTo>
                  <a:lnTo>
                    <a:pt x="3663950" y="1901825"/>
                  </a:lnTo>
                  <a:lnTo>
                    <a:pt x="3663950" y="1968500"/>
                  </a:lnTo>
                  <a:lnTo>
                    <a:pt x="3673475" y="2022475"/>
                  </a:lnTo>
                  <a:lnTo>
                    <a:pt x="3684588" y="2076450"/>
                  </a:lnTo>
                  <a:lnTo>
                    <a:pt x="3676650" y="2127250"/>
                  </a:lnTo>
                  <a:lnTo>
                    <a:pt x="3663950" y="2174875"/>
                  </a:lnTo>
                  <a:lnTo>
                    <a:pt x="3656013" y="2222500"/>
                  </a:lnTo>
                  <a:lnTo>
                    <a:pt x="3668713" y="2268537"/>
                  </a:lnTo>
                  <a:lnTo>
                    <a:pt x="3635375" y="2287587"/>
                  </a:lnTo>
                  <a:lnTo>
                    <a:pt x="3616325" y="2327275"/>
                  </a:lnTo>
                  <a:lnTo>
                    <a:pt x="3619500" y="2370137"/>
                  </a:lnTo>
                  <a:lnTo>
                    <a:pt x="3627438" y="2405062"/>
                  </a:lnTo>
                  <a:lnTo>
                    <a:pt x="3632200" y="2433637"/>
                  </a:lnTo>
                  <a:lnTo>
                    <a:pt x="3603625" y="2463800"/>
                  </a:lnTo>
                  <a:lnTo>
                    <a:pt x="3587750" y="2490787"/>
                  </a:lnTo>
                  <a:lnTo>
                    <a:pt x="3573463" y="2532062"/>
                  </a:lnTo>
                  <a:lnTo>
                    <a:pt x="3584575" y="2571750"/>
                  </a:lnTo>
                  <a:lnTo>
                    <a:pt x="3571875" y="2611437"/>
                  </a:lnTo>
                  <a:lnTo>
                    <a:pt x="3562350" y="2647950"/>
                  </a:lnTo>
                  <a:lnTo>
                    <a:pt x="3556000" y="2681287"/>
                  </a:lnTo>
                  <a:lnTo>
                    <a:pt x="3536950" y="2714625"/>
                  </a:lnTo>
                  <a:lnTo>
                    <a:pt x="3513138" y="2759075"/>
                  </a:lnTo>
                  <a:lnTo>
                    <a:pt x="3455988" y="2768600"/>
                  </a:lnTo>
                  <a:lnTo>
                    <a:pt x="3462338" y="2800350"/>
                  </a:lnTo>
                  <a:lnTo>
                    <a:pt x="3479800" y="2835275"/>
                  </a:lnTo>
                  <a:lnTo>
                    <a:pt x="3462338" y="2871787"/>
                  </a:lnTo>
                  <a:lnTo>
                    <a:pt x="3419475" y="2901950"/>
                  </a:lnTo>
                  <a:lnTo>
                    <a:pt x="3381375" y="2916237"/>
                  </a:lnTo>
                  <a:lnTo>
                    <a:pt x="3371850" y="2944812"/>
                  </a:lnTo>
                  <a:lnTo>
                    <a:pt x="3348038" y="2976562"/>
                  </a:lnTo>
                  <a:lnTo>
                    <a:pt x="3314700" y="2995612"/>
                  </a:lnTo>
                  <a:lnTo>
                    <a:pt x="3246438" y="2990850"/>
                  </a:lnTo>
                  <a:lnTo>
                    <a:pt x="3190875" y="2997200"/>
                  </a:lnTo>
                  <a:lnTo>
                    <a:pt x="3109913" y="2982912"/>
                  </a:lnTo>
                  <a:lnTo>
                    <a:pt x="3060700" y="3019425"/>
                  </a:lnTo>
                  <a:lnTo>
                    <a:pt x="3024188" y="3040062"/>
                  </a:lnTo>
                  <a:lnTo>
                    <a:pt x="2979738" y="3063875"/>
                  </a:lnTo>
                  <a:lnTo>
                    <a:pt x="2936875" y="3082925"/>
                  </a:lnTo>
                  <a:lnTo>
                    <a:pt x="2889250" y="3105150"/>
                  </a:lnTo>
                  <a:lnTo>
                    <a:pt x="2847975" y="3130550"/>
                  </a:lnTo>
                  <a:lnTo>
                    <a:pt x="2813050" y="3163887"/>
                  </a:lnTo>
                  <a:lnTo>
                    <a:pt x="2779713" y="3209925"/>
                  </a:lnTo>
                  <a:lnTo>
                    <a:pt x="2767013" y="3243262"/>
                  </a:lnTo>
                  <a:lnTo>
                    <a:pt x="2724150" y="3262312"/>
                  </a:lnTo>
                  <a:lnTo>
                    <a:pt x="2684463" y="3306762"/>
                  </a:lnTo>
                  <a:lnTo>
                    <a:pt x="2670175" y="3378200"/>
                  </a:lnTo>
                  <a:lnTo>
                    <a:pt x="2681288" y="3424237"/>
                  </a:lnTo>
                  <a:lnTo>
                    <a:pt x="2720975" y="3446462"/>
                  </a:lnTo>
                  <a:lnTo>
                    <a:pt x="2703513" y="3481387"/>
                  </a:lnTo>
                  <a:lnTo>
                    <a:pt x="2687638" y="3516312"/>
                  </a:lnTo>
                  <a:lnTo>
                    <a:pt x="2667000" y="3559175"/>
                  </a:lnTo>
                  <a:lnTo>
                    <a:pt x="2651125" y="3594100"/>
                  </a:lnTo>
                  <a:lnTo>
                    <a:pt x="2638425" y="3633787"/>
                  </a:lnTo>
                  <a:lnTo>
                    <a:pt x="2614613" y="3603625"/>
                  </a:lnTo>
                  <a:lnTo>
                    <a:pt x="2576513" y="3606800"/>
                  </a:lnTo>
                  <a:lnTo>
                    <a:pt x="2593975" y="3683000"/>
                  </a:lnTo>
                  <a:lnTo>
                    <a:pt x="2557463" y="3719512"/>
                  </a:lnTo>
                  <a:lnTo>
                    <a:pt x="2519363" y="3773487"/>
                  </a:lnTo>
                  <a:lnTo>
                    <a:pt x="2473325" y="3770312"/>
                  </a:lnTo>
                  <a:lnTo>
                    <a:pt x="2470150" y="3810000"/>
                  </a:lnTo>
                  <a:lnTo>
                    <a:pt x="2457450" y="3846512"/>
                  </a:lnTo>
                  <a:lnTo>
                    <a:pt x="2460625" y="3878262"/>
                  </a:lnTo>
                  <a:lnTo>
                    <a:pt x="2443163" y="3916362"/>
                  </a:lnTo>
                  <a:lnTo>
                    <a:pt x="2425700" y="3946525"/>
                  </a:lnTo>
                  <a:lnTo>
                    <a:pt x="2400300" y="3975100"/>
                  </a:lnTo>
                  <a:lnTo>
                    <a:pt x="2366963" y="3994150"/>
                  </a:lnTo>
                  <a:lnTo>
                    <a:pt x="2308225" y="4081462"/>
                  </a:lnTo>
                  <a:lnTo>
                    <a:pt x="2257425" y="4216400"/>
                  </a:lnTo>
                  <a:lnTo>
                    <a:pt x="2209800" y="4249737"/>
                  </a:lnTo>
                  <a:lnTo>
                    <a:pt x="2179638" y="4205287"/>
                  </a:lnTo>
                  <a:lnTo>
                    <a:pt x="2209800" y="4116387"/>
                  </a:lnTo>
                  <a:lnTo>
                    <a:pt x="2151063" y="4064000"/>
                  </a:lnTo>
                  <a:lnTo>
                    <a:pt x="2105025" y="4029075"/>
                  </a:lnTo>
                  <a:lnTo>
                    <a:pt x="2032000" y="4005262"/>
                  </a:lnTo>
                  <a:lnTo>
                    <a:pt x="1960563" y="3938587"/>
                  </a:lnTo>
                  <a:lnTo>
                    <a:pt x="1900238" y="3935412"/>
                  </a:lnTo>
                  <a:lnTo>
                    <a:pt x="1884363" y="3910012"/>
                  </a:lnTo>
                  <a:lnTo>
                    <a:pt x="1828800" y="3876675"/>
                  </a:lnTo>
                  <a:lnTo>
                    <a:pt x="1808163" y="3833812"/>
                  </a:lnTo>
                  <a:lnTo>
                    <a:pt x="1743075" y="3805237"/>
                  </a:lnTo>
                  <a:lnTo>
                    <a:pt x="1755775" y="3762375"/>
                  </a:lnTo>
                  <a:lnTo>
                    <a:pt x="1789113" y="3725862"/>
                  </a:lnTo>
                  <a:lnTo>
                    <a:pt x="1814513" y="3683000"/>
                  </a:lnTo>
                  <a:lnTo>
                    <a:pt x="1884363" y="3625850"/>
                  </a:lnTo>
                  <a:lnTo>
                    <a:pt x="1890652" y="3581649"/>
                  </a:lnTo>
                  <a:lnTo>
                    <a:pt x="1971614" y="3517355"/>
                  </a:lnTo>
                  <a:lnTo>
                    <a:pt x="2036763" y="3463925"/>
                  </a:lnTo>
                  <a:lnTo>
                    <a:pt x="2074008" y="3455443"/>
                  </a:lnTo>
                  <a:lnTo>
                    <a:pt x="2105025" y="3425825"/>
                  </a:lnTo>
                  <a:lnTo>
                    <a:pt x="2083533" y="3338762"/>
                  </a:lnTo>
                  <a:lnTo>
                    <a:pt x="2065674" y="3289946"/>
                  </a:lnTo>
                  <a:lnTo>
                    <a:pt x="2034717" y="3278040"/>
                  </a:lnTo>
                  <a:lnTo>
                    <a:pt x="2007333" y="3279230"/>
                  </a:lnTo>
                  <a:lnTo>
                    <a:pt x="2036763" y="3214687"/>
                  </a:lnTo>
                  <a:lnTo>
                    <a:pt x="2028825" y="3167062"/>
                  </a:lnTo>
                  <a:lnTo>
                    <a:pt x="2038350" y="3121025"/>
                  </a:lnTo>
                  <a:lnTo>
                    <a:pt x="2027238" y="3081337"/>
                  </a:lnTo>
                  <a:lnTo>
                    <a:pt x="1981200" y="3068637"/>
                  </a:lnTo>
                  <a:lnTo>
                    <a:pt x="1936750" y="3082925"/>
                  </a:lnTo>
                  <a:lnTo>
                    <a:pt x="1912938" y="3059112"/>
                  </a:lnTo>
                  <a:lnTo>
                    <a:pt x="1893033" y="2966096"/>
                  </a:lnTo>
                  <a:lnTo>
                    <a:pt x="1843088" y="2897187"/>
                  </a:lnTo>
                  <a:lnTo>
                    <a:pt x="1715630" y="2876799"/>
                  </a:lnTo>
                  <a:lnTo>
                    <a:pt x="1674813" y="2887662"/>
                  </a:lnTo>
                  <a:lnTo>
                    <a:pt x="1662113" y="2792412"/>
                  </a:lnTo>
                  <a:lnTo>
                    <a:pt x="1655763" y="2724150"/>
                  </a:lnTo>
                  <a:lnTo>
                    <a:pt x="1657350" y="2643187"/>
                  </a:lnTo>
                  <a:lnTo>
                    <a:pt x="1677530" y="2614862"/>
                  </a:lnTo>
                  <a:lnTo>
                    <a:pt x="1685925" y="2578100"/>
                  </a:lnTo>
                  <a:lnTo>
                    <a:pt x="1711325" y="2511425"/>
                  </a:lnTo>
                  <a:lnTo>
                    <a:pt x="1714500" y="2484437"/>
                  </a:lnTo>
                  <a:lnTo>
                    <a:pt x="1735138" y="2439987"/>
                  </a:lnTo>
                  <a:lnTo>
                    <a:pt x="1752600" y="2382837"/>
                  </a:lnTo>
                  <a:lnTo>
                    <a:pt x="1760538" y="2335212"/>
                  </a:lnTo>
                  <a:lnTo>
                    <a:pt x="1762064" y="2302918"/>
                  </a:lnTo>
                  <a:lnTo>
                    <a:pt x="1745395" y="2262437"/>
                  </a:lnTo>
                  <a:lnTo>
                    <a:pt x="1677530" y="2216002"/>
                  </a:lnTo>
                  <a:lnTo>
                    <a:pt x="1666875" y="2185987"/>
                  </a:lnTo>
                  <a:lnTo>
                    <a:pt x="1671577" y="2133849"/>
                  </a:lnTo>
                  <a:lnTo>
                    <a:pt x="1643063" y="2127250"/>
                  </a:lnTo>
                  <a:lnTo>
                    <a:pt x="1594186" y="2130277"/>
                  </a:lnTo>
                  <a:lnTo>
                    <a:pt x="1513224" y="2130277"/>
                  </a:lnTo>
                  <a:lnTo>
                    <a:pt x="1485839" y="2117180"/>
                  </a:lnTo>
                  <a:lnTo>
                    <a:pt x="1479886" y="2088605"/>
                  </a:lnTo>
                  <a:lnTo>
                    <a:pt x="1463217" y="2049315"/>
                  </a:lnTo>
                  <a:lnTo>
                    <a:pt x="1466789" y="1995737"/>
                  </a:lnTo>
                  <a:lnTo>
                    <a:pt x="1451311" y="1945730"/>
                  </a:lnTo>
                  <a:lnTo>
                    <a:pt x="1422736" y="1876674"/>
                  </a:lnTo>
                  <a:lnTo>
                    <a:pt x="1381064" y="1844527"/>
                  </a:lnTo>
                  <a:lnTo>
                    <a:pt x="1332249" y="1846908"/>
                  </a:lnTo>
                  <a:lnTo>
                    <a:pt x="1287005" y="1831430"/>
                  </a:lnTo>
                  <a:lnTo>
                    <a:pt x="1265238" y="1803400"/>
                  </a:lnTo>
                  <a:lnTo>
                    <a:pt x="1216758" y="1798093"/>
                  </a:lnTo>
                  <a:lnTo>
                    <a:pt x="1179849" y="1774280"/>
                  </a:lnTo>
                  <a:lnTo>
                    <a:pt x="1145320" y="1751658"/>
                  </a:lnTo>
                  <a:lnTo>
                    <a:pt x="1100077" y="1737371"/>
                  </a:lnTo>
                  <a:lnTo>
                    <a:pt x="1058405" y="1744515"/>
                  </a:lnTo>
                  <a:lnTo>
                    <a:pt x="1009589" y="1730227"/>
                  </a:lnTo>
                  <a:lnTo>
                    <a:pt x="976252" y="1706415"/>
                  </a:lnTo>
                  <a:lnTo>
                    <a:pt x="941724" y="1670696"/>
                  </a:lnTo>
                  <a:lnTo>
                    <a:pt x="910767" y="1621880"/>
                  </a:lnTo>
                  <a:lnTo>
                    <a:pt x="908050" y="1589087"/>
                  </a:lnTo>
                  <a:lnTo>
                    <a:pt x="903288" y="1538287"/>
                  </a:lnTo>
                  <a:lnTo>
                    <a:pt x="914339" y="1467099"/>
                  </a:lnTo>
                  <a:lnTo>
                    <a:pt x="883383" y="1465908"/>
                  </a:lnTo>
                  <a:lnTo>
                    <a:pt x="829805" y="1458765"/>
                  </a:lnTo>
                  <a:lnTo>
                    <a:pt x="786942" y="1474243"/>
                  </a:lnTo>
                  <a:lnTo>
                    <a:pt x="744538" y="1490662"/>
                  </a:lnTo>
                  <a:lnTo>
                    <a:pt x="698836" y="1514724"/>
                  </a:lnTo>
                  <a:lnTo>
                    <a:pt x="657164" y="1556396"/>
                  </a:lnTo>
                  <a:lnTo>
                    <a:pt x="619064" y="1580208"/>
                  </a:lnTo>
                  <a:lnTo>
                    <a:pt x="578583" y="1594496"/>
                  </a:lnTo>
                  <a:lnTo>
                    <a:pt x="554770" y="1590924"/>
                  </a:lnTo>
                  <a:lnTo>
                    <a:pt x="514289" y="1582590"/>
                  </a:lnTo>
                  <a:lnTo>
                    <a:pt x="480952" y="1581399"/>
                  </a:lnTo>
                  <a:lnTo>
                    <a:pt x="425450" y="1579562"/>
                  </a:lnTo>
                  <a:lnTo>
                    <a:pt x="379413" y="1600200"/>
                  </a:lnTo>
                  <a:lnTo>
                    <a:pt x="361950" y="1573212"/>
                  </a:lnTo>
                  <a:lnTo>
                    <a:pt x="361950" y="1509712"/>
                  </a:lnTo>
                  <a:lnTo>
                    <a:pt x="338138" y="1458912"/>
                  </a:lnTo>
                  <a:lnTo>
                    <a:pt x="304800" y="1487487"/>
                  </a:lnTo>
                  <a:lnTo>
                    <a:pt x="255588" y="1493837"/>
                  </a:lnTo>
                  <a:lnTo>
                    <a:pt x="207108" y="1479005"/>
                  </a:lnTo>
                  <a:lnTo>
                    <a:pt x="180975" y="1450975"/>
                  </a:lnTo>
                  <a:lnTo>
                    <a:pt x="123825" y="1427162"/>
                  </a:lnTo>
                  <a:lnTo>
                    <a:pt x="111125" y="1381125"/>
                  </a:lnTo>
                  <a:lnTo>
                    <a:pt x="65088" y="1349375"/>
                  </a:lnTo>
                  <a:lnTo>
                    <a:pt x="33338" y="1311275"/>
                  </a:lnTo>
                  <a:lnTo>
                    <a:pt x="7938" y="1271587"/>
                  </a:lnTo>
                  <a:lnTo>
                    <a:pt x="0" y="1220787"/>
                  </a:lnTo>
                  <a:lnTo>
                    <a:pt x="36513" y="1184275"/>
                  </a:lnTo>
                  <a:lnTo>
                    <a:pt x="73025" y="1143000"/>
                  </a:lnTo>
                  <a:lnTo>
                    <a:pt x="82550" y="1092200"/>
                  </a:lnTo>
                  <a:lnTo>
                    <a:pt x="92075" y="1058862"/>
                  </a:lnTo>
                  <a:lnTo>
                    <a:pt x="103188" y="1028700"/>
                  </a:lnTo>
                  <a:lnTo>
                    <a:pt x="131763" y="1001712"/>
                  </a:lnTo>
                  <a:lnTo>
                    <a:pt x="173038" y="969962"/>
                  </a:lnTo>
                  <a:lnTo>
                    <a:pt x="209550" y="942975"/>
                  </a:lnTo>
                  <a:lnTo>
                    <a:pt x="255588" y="942975"/>
                  </a:lnTo>
                  <a:lnTo>
                    <a:pt x="304800" y="930275"/>
                  </a:lnTo>
                  <a:lnTo>
                    <a:pt x="346075" y="906462"/>
                  </a:lnTo>
                  <a:lnTo>
                    <a:pt x="396417" y="919412"/>
                  </a:lnTo>
                  <a:lnTo>
                    <a:pt x="432136" y="888455"/>
                  </a:lnTo>
                  <a:lnTo>
                    <a:pt x="425450" y="844550"/>
                  </a:lnTo>
                  <a:lnTo>
                    <a:pt x="436563" y="790575"/>
                  </a:lnTo>
                  <a:lnTo>
                    <a:pt x="446088" y="742950"/>
                  </a:lnTo>
                  <a:lnTo>
                    <a:pt x="446088" y="679450"/>
                  </a:lnTo>
                  <a:lnTo>
                    <a:pt x="467855" y="632471"/>
                  </a:lnTo>
                  <a:lnTo>
                    <a:pt x="457200" y="593725"/>
                  </a:lnTo>
                  <a:lnTo>
                    <a:pt x="441325" y="550862"/>
                  </a:lnTo>
                  <a:lnTo>
                    <a:pt x="390464" y="514599"/>
                  </a:lnTo>
                  <a:lnTo>
                    <a:pt x="389274" y="482452"/>
                  </a:lnTo>
                  <a:lnTo>
                    <a:pt x="404813" y="449262"/>
                  </a:lnTo>
                  <a:lnTo>
                    <a:pt x="446088" y="441325"/>
                  </a:lnTo>
                  <a:lnTo>
                    <a:pt x="492858" y="443162"/>
                  </a:lnTo>
                  <a:lnTo>
                    <a:pt x="503238" y="406400"/>
                  </a:lnTo>
                  <a:lnTo>
                    <a:pt x="474663" y="411162"/>
                  </a:lnTo>
                  <a:lnTo>
                    <a:pt x="449995" y="402680"/>
                  </a:lnTo>
                  <a:lnTo>
                    <a:pt x="436899" y="388393"/>
                  </a:lnTo>
                  <a:lnTo>
                    <a:pt x="425450" y="363537"/>
                  </a:lnTo>
                  <a:lnTo>
                    <a:pt x="425450" y="334962"/>
                  </a:lnTo>
                  <a:lnTo>
                    <a:pt x="477838" y="344487"/>
                  </a:lnTo>
                  <a:lnTo>
                    <a:pt x="529767" y="326480"/>
                  </a:lnTo>
                  <a:lnTo>
                    <a:pt x="565150" y="339725"/>
                  </a:lnTo>
                  <a:lnTo>
                    <a:pt x="600014" y="320527"/>
                  </a:lnTo>
                  <a:lnTo>
                    <a:pt x="661927" y="299096"/>
                  </a:lnTo>
                  <a:lnTo>
                    <a:pt x="687388" y="317500"/>
                  </a:lnTo>
                  <a:lnTo>
                    <a:pt x="722313" y="349250"/>
                  </a:lnTo>
                  <a:lnTo>
                    <a:pt x="709613" y="390525"/>
                  </a:lnTo>
                  <a:lnTo>
                    <a:pt x="753605" y="409824"/>
                  </a:lnTo>
                  <a:lnTo>
                    <a:pt x="809564" y="430065"/>
                  </a:lnTo>
                  <a:lnTo>
                    <a:pt x="849313" y="403225"/>
                  </a:lnTo>
                  <a:lnTo>
                    <a:pt x="871477" y="419349"/>
                  </a:lnTo>
                  <a:lnTo>
                    <a:pt x="881002" y="444352"/>
                  </a:lnTo>
                  <a:lnTo>
                    <a:pt x="911225" y="403225"/>
                  </a:lnTo>
                  <a:lnTo>
                    <a:pt x="944563" y="374650"/>
                  </a:lnTo>
                  <a:lnTo>
                    <a:pt x="1004888" y="355600"/>
                  </a:lnTo>
                  <a:lnTo>
                    <a:pt x="1035050" y="317500"/>
                  </a:lnTo>
                  <a:lnTo>
                    <a:pt x="1063625" y="293687"/>
                  </a:lnTo>
                  <a:lnTo>
                    <a:pt x="1081088" y="266700"/>
                  </a:lnTo>
                  <a:lnTo>
                    <a:pt x="1031875" y="258762"/>
                  </a:lnTo>
                  <a:lnTo>
                    <a:pt x="1027449" y="227658"/>
                  </a:lnTo>
                  <a:lnTo>
                    <a:pt x="1004888" y="196850"/>
                  </a:lnTo>
                  <a:lnTo>
                    <a:pt x="1001713" y="146050"/>
                  </a:lnTo>
                  <a:lnTo>
                    <a:pt x="976313" y="123825"/>
                  </a:lnTo>
                  <a:lnTo>
                    <a:pt x="964345" y="88355"/>
                  </a:lnTo>
                  <a:lnTo>
                    <a:pt x="1023938" y="95250"/>
                  </a:lnTo>
                  <a:lnTo>
                    <a:pt x="1048880" y="113358"/>
                  </a:lnTo>
                  <a:lnTo>
                    <a:pt x="1094124" y="110977"/>
                  </a:lnTo>
                  <a:lnTo>
                    <a:pt x="1139367" y="153840"/>
                  </a:lnTo>
                  <a:lnTo>
                    <a:pt x="1152525" y="123825"/>
                  </a:lnTo>
                  <a:lnTo>
                    <a:pt x="1179513" y="96837"/>
                  </a:lnTo>
                  <a:lnTo>
                    <a:pt x="1236663" y="95250"/>
                  </a:lnTo>
                  <a:lnTo>
                    <a:pt x="1301750" y="77787"/>
                  </a:lnTo>
                  <a:lnTo>
                    <a:pt x="1339850" y="42862"/>
                  </a:lnTo>
                  <a:lnTo>
                    <a:pt x="1385888" y="11112"/>
                  </a:lnTo>
                  <a:lnTo>
                    <a:pt x="1430338" y="0"/>
                  </a:lnTo>
                  <a:lnTo>
                    <a:pt x="1443038" y="55562"/>
                  </a:lnTo>
                  <a:lnTo>
                    <a:pt x="1512888" y="77787"/>
                  </a:lnTo>
                  <a:lnTo>
                    <a:pt x="1482725" y="128587"/>
                  </a:lnTo>
                  <a:lnTo>
                    <a:pt x="1458913" y="160337"/>
                  </a:lnTo>
                  <a:lnTo>
                    <a:pt x="1450975" y="231775"/>
                  </a:lnTo>
                  <a:lnTo>
                    <a:pt x="1450975" y="273050"/>
                  </a:lnTo>
                  <a:lnTo>
                    <a:pt x="1471613" y="293687"/>
                  </a:lnTo>
                  <a:lnTo>
                    <a:pt x="1474788" y="328612"/>
                  </a:lnTo>
                  <a:lnTo>
                    <a:pt x="1509713" y="355600"/>
                  </a:lnTo>
                  <a:lnTo>
                    <a:pt x="1550988" y="379412"/>
                  </a:lnTo>
                  <a:lnTo>
                    <a:pt x="1595438" y="371475"/>
                  </a:lnTo>
                  <a:lnTo>
                    <a:pt x="1627524" y="338387"/>
                  </a:lnTo>
                  <a:lnTo>
                    <a:pt x="1678720" y="341958"/>
                  </a:lnTo>
                  <a:lnTo>
                    <a:pt x="1723964" y="325290"/>
                  </a:lnTo>
                  <a:lnTo>
                    <a:pt x="1762064" y="314574"/>
                  </a:lnTo>
                  <a:lnTo>
                    <a:pt x="1806575" y="312737"/>
                  </a:lnTo>
                  <a:lnTo>
                    <a:pt x="1858963" y="323850"/>
                  </a:lnTo>
                  <a:lnTo>
                    <a:pt x="1897063" y="312737"/>
                  </a:lnTo>
                  <a:lnTo>
                    <a:pt x="1868488" y="298450"/>
                  </a:lnTo>
                  <a:lnTo>
                    <a:pt x="1858963" y="273050"/>
                  </a:lnTo>
                  <a:lnTo>
                    <a:pt x="1905000" y="254000"/>
                  </a:lnTo>
                  <a:lnTo>
                    <a:pt x="1944688" y="258762"/>
                  </a:lnTo>
                  <a:lnTo>
                    <a:pt x="1974850" y="254000"/>
                  </a:lnTo>
                  <a:lnTo>
                    <a:pt x="2000250" y="269875"/>
                  </a:lnTo>
                  <a:lnTo>
                    <a:pt x="2041525" y="288925"/>
                  </a:lnTo>
                  <a:lnTo>
                    <a:pt x="2097088" y="277812"/>
                  </a:lnTo>
                  <a:lnTo>
                    <a:pt x="2124075" y="287337"/>
                  </a:lnTo>
                  <a:lnTo>
                    <a:pt x="2160588" y="277812"/>
                  </a:lnTo>
                  <a:lnTo>
                    <a:pt x="2189163" y="277812"/>
                  </a:lnTo>
                  <a:lnTo>
                    <a:pt x="2222500" y="249237"/>
                  </a:lnTo>
                  <a:lnTo>
                    <a:pt x="2251075" y="203200"/>
                  </a:lnTo>
                  <a:lnTo>
                    <a:pt x="2274888" y="168275"/>
                  </a:lnTo>
                  <a:lnTo>
                    <a:pt x="2300288" y="136525"/>
                  </a:lnTo>
                  <a:lnTo>
                    <a:pt x="2325688" y="106362"/>
                  </a:lnTo>
                  <a:lnTo>
                    <a:pt x="2362200" y="82550"/>
                  </a:lnTo>
                  <a:lnTo>
                    <a:pt x="2378075" y="131762"/>
                  </a:lnTo>
                  <a:lnTo>
                    <a:pt x="2382838" y="196850"/>
                  </a:lnTo>
                  <a:lnTo>
                    <a:pt x="2411413" y="249237"/>
                  </a:lnTo>
                  <a:lnTo>
                    <a:pt x="2439988" y="320675"/>
                  </a:lnTo>
                  <a:lnTo>
                    <a:pt x="2482850" y="334962"/>
                  </a:lnTo>
                  <a:lnTo>
                    <a:pt x="2501900" y="368300"/>
                  </a:lnTo>
                  <a:lnTo>
                    <a:pt x="2470150" y="414337"/>
                  </a:lnTo>
                  <a:lnTo>
                    <a:pt x="2436813" y="438150"/>
                  </a:lnTo>
                  <a:lnTo>
                    <a:pt x="2406650" y="461962"/>
                  </a:lnTo>
                  <a:lnTo>
                    <a:pt x="2382838" y="500062"/>
                  </a:lnTo>
                  <a:lnTo>
                    <a:pt x="2354263" y="539750"/>
                  </a:lnTo>
                  <a:lnTo>
                    <a:pt x="2374900" y="555625"/>
                  </a:lnTo>
                  <a:lnTo>
                    <a:pt x="2406650" y="563562"/>
                  </a:lnTo>
                  <a:lnTo>
                    <a:pt x="2444750" y="566737"/>
                  </a:lnTo>
                  <a:lnTo>
                    <a:pt x="2454275" y="527050"/>
                  </a:lnTo>
                  <a:lnTo>
                    <a:pt x="2493963" y="520700"/>
                  </a:lnTo>
                  <a:lnTo>
                    <a:pt x="2547938" y="531812"/>
                  </a:lnTo>
                  <a:lnTo>
                    <a:pt x="2601913" y="528637"/>
                  </a:lnTo>
                  <a:lnTo>
                    <a:pt x="2646363" y="536575"/>
                  </a:lnTo>
                  <a:lnTo>
                    <a:pt x="2659063" y="566737"/>
                  </a:lnTo>
                  <a:lnTo>
                    <a:pt x="2638425" y="587375"/>
                  </a:lnTo>
                  <a:lnTo>
                    <a:pt x="2622550" y="614362"/>
                  </a:lnTo>
                  <a:lnTo>
                    <a:pt x="2587625" y="638175"/>
                  </a:lnTo>
                  <a:lnTo>
                    <a:pt x="2555875" y="661987"/>
                  </a:lnTo>
                  <a:lnTo>
                    <a:pt x="2506663" y="661987"/>
                  </a:lnTo>
                  <a:lnTo>
                    <a:pt x="2457450" y="684212"/>
                  </a:lnTo>
                  <a:lnTo>
                    <a:pt x="2486025" y="708025"/>
                  </a:lnTo>
                  <a:lnTo>
                    <a:pt x="2543175" y="688975"/>
                  </a:lnTo>
                  <a:lnTo>
                    <a:pt x="2568575" y="719137"/>
                  </a:lnTo>
                  <a:lnTo>
                    <a:pt x="2598738" y="692150"/>
                  </a:lnTo>
                  <a:lnTo>
                    <a:pt x="2638425" y="668337"/>
                  </a:lnTo>
                  <a:lnTo>
                    <a:pt x="2659063" y="652462"/>
                  </a:lnTo>
                  <a:lnTo>
                    <a:pt x="2684463" y="617537"/>
                  </a:lnTo>
                  <a:lnTo>
                    <a:pt x="2708275" y="582612"/>
                  </a:lnTo>
                  <a:lnTo>
                    <a:pt x="2741613" y="563562"/>
                  </a:lnTo>
                  <a:lnTo>
                    <a:pt x="2779713" y="57785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sz="1400"/>
            </a:p>
          </p:txBody>
        </p:sp>
        <p:grpSp>
          <p:nvGrpSpPr>
            <p:cNvPr id="170" name="组合 2"/>
            <p:cNvGrpSpPr>
              <a:grpSpLocks/>
            </p:cNvGrpSpPr>
            <p:nvPr/>
          </p:nvGrpSpPr>
          <p:grpSpPr bwMode="auto">
            <a:xfrm>
              <a:off x="4489166" y="1618522"/>
              <a:ext cx="771494" cy="915831"/>
              <a:chOff x="688975" y="1125535"/>
              <a:chExt cx="4341813" cy="5154615"/>
            </a:xfrm>
          </p:grpSpPr>
          <p:sp>
            <p:nvSpPr>
              <p:cNvPr id="243" name="Freeform 173"/>
              <p:cNvSpPr>
                <a:spLocks/>
              </p:cNvSpPr>
              <p:nvPr/>
            </p:nvSpPr>
            <p:spPr bwMode="auto">
              <a:xfrm>
                <a:off x="3520316" y="2471736"/>
                <a:ext cx="49207" cy="42863"/>
              </a:xfrm>
              <a:custGeom>
                <a:avLst/>
                <a:gdLst/>
                <a:ahLst/>
                <a:cxnLst>
                  <a:cxn ang="0">
                    <a:pos x="192" y="12"/>
                  </a:cxn>
                  <a:cxn ang="0">
                    <a:pos x="126" y="0"/>
                  </a:cxn>
                  <a:cxn ang="0">
                    <a:pos x="54" y="12"/>
                  </a:cxn>
                  <a:cxn ang="0">
                    <a:pos x="60" y="72"/>
                  </a:cxn>
                  <a:cxn ang="0">
                    <a:pos x="54" y="120"/>
                  </a:cxn>
                  <a:cxn ang="0">
                    <a:pos x="0" y="168"/>
                  </a:cxn>
                  <a:cxn ang="0">
                    <a:pos x="144" y="150"/>
                  </a:cxn>
                  <a:cxn ang="0">
                    <a:pos x="162" y="78"/>
                  </a:cxn>
                  <a:cxn ang="0">
                    <a:pos x="192" y="12"/>
                  </a:cxn>
                </a:cxnLst>
                <a:rect l="0" t="0" r="r" b="b"/>
                <a:pathLst>
                  <a:path w="192" h="168">
                    <a:moveTo>
                      <a:pt x="192" y="12"/>
                    </a:moveTo>
                    <a:lnTo>
                      <a:pt x="126" y="0"/>
                    </a:lnTo>
                    <a:lnTo>
                      <a:pt x="54" y="12"/>
                    </a:lnTo>
                    <a:lnTo>
                      <a:pt x="60" y="72"/>
                    </a:lnTo>
                    <a:lnTo>
                      <a:pt x="54" y="120"/>
                    </a:lnTo>
                    <a:lnTo>
                      <a:pt x="0" y="168"/>
                    </a:lnTo>
                    <a:lnTo>
                      <a:pt x="144" y="150"/>
                    </a:lnTo>
                    <a:lnTo>
                      <a:pt x="162" y="78"/>
                    </a:lnTo>
                    <a:lnTo>
                      <a:pt x="192" y="1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44" name="Freeform 183"/>
              <p:cNvSpPr>
                <a:spLocks/>
              </p:cNvSpPr>
              <p:nvPr/>
            </p:nvSpPr>
            <p:spPr bwMode="auto">
              <a:xfrm rot="987490">
                <a:off x="2236153" y="1804985"/>
                <a:ext cx="598430" cy="130175"/>
              </a:xfrm>
              <a:custGeom>
                <a:avLst/>
                <a:gdLst/>
                <a:ahLst/>
                <a:cxnLst>
                  <a:cxn ang="0">
                    <a:pos x="0" y="1152"/>
                  </a:cxn>
                  <a:cxn ang="0">
                    <a:pos x="288" y="1046"/>
                  </a:cxn>
                  <a:cxn ang="0">
                    <a:pos x="265" y="777"/>
                  </a:cxn>
                  <a:cxn ang="0">
                    <a:pos x="493" y="548"/>
                  </a:cxn>
                  <a:cxn ang="0">
                    <a:pos x="740" y="375"/>
                  </a:cxn>
                  <a:cxn ang="0">
                    <a:pos x="1161" y="119"/>
                  </a:cxn>
                  <a:cxn ang="0">
                    <a:pos x="1563" y="91"/>
                  </a:cxn>
                  <a:cxn ang="0">
                    <a:pos x="1965" y="137"/>
                  </a:cxn>
                  <a:cxn ang="0">
                    <a:pos x="2249" y="146"/>
                  </a:cxn>
                  <a:cxn ang="0">
                    <a:pos x="2642" y="210"/>
                  </a:cxn>
                  <a:cxn ang="0">
                    <a:pos x="2962" y="228"/>
                  </a:cxn>
                  <a:cxn ang="0">
                    <a:pos x="3319" y="347"/>
                  </a:cxn>
                  <a:cxn ang="0">
                    <a:pos x="3337" y="274"/>
                  </a:cxn>
                  <a:cxn ang="0">
                    <a:pos x="3117" y="173"/>
                  </a:cxn>
                  <a:cxn ang="0">
                    <a:pos x="2861" y="128"/>
                  </a:cxn>
                  <a:cxn ang="0">
                    <a:pos x="2898" y="18"/>
                  </a:cxn>
                  <a:cxn ang="0">
                    <a:pos x="3191" y="109"/>
                  </a:cxn>
                  <a:cxn ang="0">
                    <a:pos x="3465" y="210"/>
                  </a:cxn>
                  <a:cxn ang="0">
                    <a:pos x="3858" y="347"/>
                  </a:cxn>
                  <a:cxn ang="0">
                    <a:pos x="4105" y="439"/>
                  </a:cxn>
                  <a:cxn ang="0">
                    <a:pos x="4260" y="475"/>
                  </a:cxn>
                  <a:cxn ang="0">
                    <a:pos x="4498" y="512"/>
                  </a:cxn>
                  <a:cxn ang="0">
                    <a:pos x="4736" y="521"/>
                  </a:cxn>
                  <a:cxn ang="0">
                    <a:pos x="5037" y="512"/>
                  </a:cxn>
                  <a:cxn ang="0">
                    <a:pos x="4937" y="704"/>
                  </a:cxn>
                  <a:cxn ang="0">
                    <a:pos x="4434" y="1005"/>
                  </a:cxn>
                  <a:cxn ang="0">
                    <a:pos x="3867" y="1207"/>
                  </a:cxn>
                  <a:cxn ang="0">
                    <a:pos x="3383" y="1261"/>
                  </a:cxn>
                  <a:cxn ang="0">
                    <a:pos x="3602" y="969"/>
                  </a:cxn>
                  <a:cxn ang="0">
                    <a:pos x="3483" y="859"/>
                  </a:cxn>
                  <a:cxn ang="0">
                    <a:pos x="3063" y="877"/>
                  </a:cxn>
                  <a:cxn ang="0">
                    <a:pos x="2871" y="667"/>
                  </a:cxn>
                  <a:cxn ang="0">
                    <a:pos x="2496" y="658"/>
                  </a:cxn>
                  <a:cxn ang="0">
                    <a:pos x="2011" y="592"/>
                  </a:cxn>
                  <a:cxn ang="0">
                    <a:pos x="1785" y="637"/>
                  </a:cxn>
                  <a:cxn ang="0">
                    <a:pos x="1618" y="685"/>
                  </a:cxn>
                  <a:cxn ang="0">
                    <a:pos x="1362" y="676"/>
                  </a:cxn>
                  <a:cxn ang="0">
                    <a:pos x="1376" y="501"/>
                  </a:cxn>
                  <a:cxn ang="0">
                    <a:pos x="1069" y="548"/>
                  </a:cxn>
                  <a:cxn ang="0">
                    <a:pos x="741" y="773"/>
                  </a:cxn>
                  <a:cxn ang="0">
                    <a:pos x="439" y="969"/>
                  </a:cxn>
                  <a:cxn ang="0">
                    <a:pos x="228" y="1170"/>
                  </a:cxn>
                </a:cxnLst>
                <a:rect l="0" t="0" r="r" b="b"/>
                <a:pathLst>
                  <a:path w="5056" h="1325">
                    <a:moveTo>
                      <a:pt x="27" y="1225"/>
                    </a:moveTo>
                    <a:lnTo>
                      <a:pt x="0" y="1152"/>
                    </a:lnTo>
                    <a:lnTo>
                      <a:pt x="91" y="1069"/>
                    </a:lnTo>
                    <a:lnTo>
                      <a:pt x="288" y="1046"/>
                    </a:lnTo>
                    <a:lnTo>
                      <a:pt x="201" y="905"/>
                    </a:lnTo>
                    <a:lnTo>
                      <a:pt x="265" y="777"/>
                    </a:lnTo>
                    <a:lnTo>
                      <a:pt x="375" y="658"/>
                    </a:lnTo>
                    <a:lnTo>
                      <a:pt x="493" y="548"/>
                    </a:lnTo>
                    <a:lnTo>
                      <a:pt x="631" y="475"/>
                    </a:lnTo>
                    <a:lnTo>
                      <a:pt x="740" y="375"/>
                    </a:lnTo>
                    <a:lnTo>
                      <a:pt x="1024" y="265"/>
                    </a:lnTo>
                    <a:lnTo>
                      <a:pt x="1161" y="119"/>
                    </a:lnTo>
                    <a:lnTo>
                      <a:pt x="1435" y="119"/>
                    </a:lnTo>
                    <a:lnTo>
                      <a:pt x="1563" y="91"/>
                    </a:lnTo>
                    <a:lnTo>
                      <a:pt x="1801" y="64"/>
                    </a:lnTo>
                    <a:lnTo>
                      <a:pt x="1965" y="137"/>
                    </a:lnTo>
                    <a:lnTo>
                      <a:pt x="2130" y="27"/>
                    </a:lnTo>
                    <a:lnTo>
                      <a:pt x="2249" y="146"/>
                    </a:lnTo>
                    <a:lnTo>
                      <a:pt x="2395" y="247"/>
                    </a:lnTo>
                    <a:lnTo>
                      <a:pt x="2642" y="210"/>
                    </a:lnTo>
                    <a:lnTo>
                      <a:pt x="2861" y="192"/>
                    </a:lnTo>
                    <a:lnTo>
                      <a:pt x="2962" y="228"/>
                    </a:lnTo>
                    <a:lnTo>
                      <a:pt x="3154" y="265"/>
                    </a:lnTo>
                    <a:lnTo>
                      <a:pt x="3319" y="347"/>
                    </a:lnTo>
                    <a:lnTo>
                      <a:pt x="3410" y="320"/>
                    </a:lnTo>
                    <a:lnTo>
                      <a:pt x="3337" y="274"/>
                    </a:lnTo>
                    <a:lnTo>
                      <a:pt x="3245" y="283"/>
                    </a:lnTo>
                    <a:lnTo>
                      <a:pt x="3117" y="173"/>
                    </a:lnTo>
                    <a:lnTo>
                      <a:pt x="3008" y="119"/>
                    </a:lnTo>
                    <a:lnTo>
                      <a:pt x="2861" y="128"/>
                    </a:lnTo>
                    <a:lnTo>
                      <a:pt x="2779" y="73"/>
                    </a:lnTo>
                    <a:lnTo>
                      <a:pt x="2898" y="18"/>
                    </a:lnTo>
                    <a:lnTo>
                      <a:pt x="2999" y="0"/>
                    </a:lnTo>
                    <a:lnTo>
                      <a:pt x="3191" y="109"/>
                    </a:lnTo>
                    <a:lnTo>
                      <a:pt x="3309" y="219"/>
                    </a:lnTo>
                    <a:lnTo>
                      <a:pt x="3465" y="210"/>
                    </a:lnTo>
                    <a:lnTo>
                      <a:pt x="3593" y="365"/>
                    </a:lnTo>
                    <a:lnTo>
                      <a:pt x="3858" y="347"/>
                    </a:lnTo>
                    <a:lnTo>
                      <a:pt x="4004" y="375"/>
                    </a:lnTo>
                    <a:lnTo>
                      <a:pt x="4105" y="439"/>
                    </a:lnTo>
                    <a:lnTo>
                      <a:pt x="4215" y="384"/>
                    </a:lnTo>
                    <a:lnTo>
                      <a:pt x="4260" y="475"/>
                    </a:lnTo>
                    <a:lnTo>
                      <a:pt x="4260" y="612"/>
                    </a:lnTo>
                    <a:lnTo>
                      <a:pt x="4498" y="512"/>
                    </a:lnTo>
                    <a:lnTo>
                      <a:pt x="4626" y="475"/>
                    </a:lnTo>
                    <a:lnTo>
                      <a:pt x="4736" y="521"/>
                    </a:lnTo>
                    <a:lnTo>
                      <a:pt x="4909" y="503"/>
                    </a:lnTo>
                    <a:lnTo>
                      <a:pt x="5037" y="512"/>
                    </a:lnTo>
                    <a:lnTo>
                      <a:pt x="5056" y="594"/>
                    </a:lnTo>
                    <a:lnTo>
                      <a:pt x="4937" y="704"/>
                    </a:lnTo>
                    <a:lnTo>
                      <a:pt x="4736" y="887"/>
                    </a:lnTo>
                    <a:lnTo>
                      <a:pt x="4434" y="1005"/>
                    </a:lnTo>
                    <a:lnTo>
                      <a:pt x="4050" y="1079"/>
                    </a:lnTo>
                    <a:lnTo>
                      <a:pt x="3867" y="1207"/>
                    </a:lnTo>
                    <a:lnTo>
                      <a:pt x="3437" y="1325"/>
                    </a:lnTo>
                    <a:lnTo>
                      <a:pt x="3383" y="1261"/>
                    </a:lnTo>
                    <a:lnTo>
                      <a:pt x="3511" y="1106"/>
                    </a:lnTo>
                    <a:lnTo>
                      <a:pt x="3602" y="969"/>
                    </a:lnTo>
                    <a:lnTo>
                      <a:pt x="3599" y="864"/>
                    </a:lnTo>
                    <a:lnTo>
                      <a:pt x="3483" y="859"/>
                    </a:lnTo>
                    <a:lnTo>
                      <a:pt x="3273" y="923"/>
                    </a:lnTo>
                    <a:lnTo>
                      <a:pt x="3063" y="877"/>
                    </a:lnTo>
                    <a:lnTo>
                      <a:pt x="2964" y="728"/>
                    </a:lnTo>
                    <a:lnTo>
                      <a:pt x="2871" y="667"/>
                    </a:lnTo>
                    <a:lnTo>
                      <a:pt x="2724" y="640"/>
                    </a:lnTo>
                    <a:lnTo>
                      <a:pt x="2496" y="658"/>
                    </a:lnTo>
                    <a:lnTo>
                      <a:pt x="2212" y="676"/>
                    </a:lnTo>
                    <a:lnTo>
                      <a:pt x="2011" y="592"/>
                    </a:lnTo>
                    <a:lnTo>
                      <a:pt x="1874" y="576"/>
                    </a:lnTo>
                    <a:lnTo>
                      <a:pt x="1785" y="637"/>
                    </a:lnTo>
                    <a:lnTo>
                      <a:pt x="1673" y="567"/>
                    </a:lnTo>
                    <a:lnTo>
                      <a:pt x="1618" y="685"/>
                    </a:lnTo>
                    <a:lnTo>
                      <a:pt x="1472" y="667"/>
                    </a:lnTo>
                    <a:lnTo>
                      <a:pt x="1362" y="676"/>
                    </a:lnTo>
                    <a:lnTo>
                      <a:pt x="1243" y="612"/>
                    </a:lnTo>
                    <a:lnTo>
                      <a:pt x="1376" y="501"/>
                    </a:lnTo>
                    <a:lnTo>
                      <a:pt x="1261" y="484"/>
                    </a:lnTo>
                    <a:lnTo>
                      <a:pt x="1069" y="548"/>
                    </a:lnTo>
                    <a:lnTo>
                      <a:pt x="887" y="603"/>
                    </a:lnTo>
                    <a:lnTo>
                      <a:pt x="741" y="773"/>
                    </a:lnTo>
                    <a:lnTo>
                      <a:pt x="521" y="877"/>
                    </a:lnTo>
                    <a:lnTo>
                      <a:pt x="439" y="969"/>
                    </a:lnTo>
                    <a:lnTo>
                      <a:pt x="420" y="1079"/>
                    </a:lnTo>
                    <a:lnTo>
                      <a:pt x="228" y="1170"/>
                    </a:lnTo>
                    <a:lnTo>
                      <a:pt x="27" y="12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45" name="Freeform 184"/>
              <p:cNvSpPr>
                <a:spLocks/>
              </p:cNvSpPr>
              <p:nvPr/>
            </p:nvSpPr>
            <p:spPr bwMode="auto">
              <a:xfrm rot="634052">
                <a:off x="2796487" y="1962148"/>
                <a:ext cx="165084" cy="117475"/>
              </a:xfrm>
              <a:custGeom>
                <a:avLst/>
                <a:gdLst/>
                <a:ahLst/>
                <a:cxnLst>
                  <a:cxn ang="0">
                    <a:pos x="219" y="72"/>
                  </a:cxn>
                  <a:cxn ang="0">
                    <a:pos x="351" y="114"/>
                  </a:cxn>
                  <a:cxn ang="0">
                    <a:pos x="363" y="185"/>
                  </a:cxn>
                  <a:cxn ang="0">
                    <a:pos x="441" y="228"/>
                  </a:cxn>
                  <a:cxn ang="0">
                    <a:pos x="453" y="270"/>
                  </a:cxn>
                  <a:cxn ang="0">
                    <a:pos x="369" y="306"/>
                  </a:cxn>
                  <a:cxn ang="0">
                    <a:pos x="243" y="342"/>
                  </a:cxn>
                  <a:cxn ang="0">
                    <a:pos x="129" y="342"/>
                  </a:cxn>
                  <a:cxn ang="0">
                    <a:pos x="0" y="367"/>
                  </a:cxn>
                  <a:cxn ang="0">
                    <a:pos x="75" y="414"/>
                  </a:cxn>
                  <a:cxn ang="0">
                    <a:pos x="136" y="412"/>
                  </a:cxn>
                  <a:cxn ang="0">
                    <a:pos x="227" y="457"/>
                  </a:cxn>
                  <a:cxn ang="0">
                    <a:pos x="285" y="426"/>
                  </a:cxn>
                  <a:cxn ang="0">
                    <a:pos x="405" y="408"/>
                  </a:cxn>
                  <a:cxn ang="0">
                    <a:pos x="549" y="360"/>
                  </a:cxn>
                  <a:cxn ang="0">
                    <a:pos x="635" y="367"/>
                  </a:cxn>
                  <a:cxn ang="0">
                    <a:pos x="603" y="288"/>
                  </a:cxn>
                  <a:cxn ang="0">
                    <a:pos x="561" y="174"/>
                  </a:cxn>
                  <a:cxn ang="0">
                    <a:pos x="597" y="108"/>
                  </a:cxn>
                  <a:cxn ang="0">
                    <a:pos x="567" y="0"/>
                  </a:cxn>
                  <a:cxn ang="0">
                    <a:pos x="495" y="6"/>
                  </a:cxn>
                  <a:cxn ang="0">
                    <a:pos x="429" y="6"/>
                  </a:cxn>
                  <a:cxn ang="0">
                    <a:pos x="333" y="24"/>
                  </a:cxn>
                  <a:cxn ang="0">
                    <a:pos x="219" y="72"/>
                  </a:cxn>
                </a:cxnLst>
                <a:rect l="0" t="0" r="r" b="b"/>
                <a:pathLst>
                  <a:path w="635" h="457">
                    <a:moveTo>
                      <a:pt x="219" y="72"/>
                    </a:moveTo>
                    <a:lnTo>
                      <a:pt x="351" y="114"/>
                    </a:lnTo>
                    <a:lnTo>
                      <a:pt x="363" y="185"/>
                    </a:lnTo>
                    <a:lnTo>
                      <a:pt x="441" y="228"/>
                    </a:lnTo>
                    <a:lnTo>
                      <a:pt x="453" y="270"/>
                    </a:lnTo>
                    <a:lnTo>
                      <a:pt x="369" y="306"/>
                    </a:lnTo>
                    <a:lnTo>
                      <a:pt x="243" y="342"/>
                    </a:lnTo>
                    <a:lnTo>
                      <a:pt x="129" y="342"/>
                    </a:lnTo>
                    <a:lnTo>
                      <a:pt x="0" y="367"/>
                    </a:lnTo>
                    <a:lnTo>
                      <a:pt x="75" y="414"/>
                    </a:lnTo>
                    <a:lnTo>
                      <a:pt x="136" y="412"/>
                    </a:lnTo>
                    <a:lnTo>
                      <a:pt x="227" y="457"/>
                    </a:lnTo>
                    <a:lnTo>
                      <a:pt x="285" y="426"/>
                    </a:lnTo>
                    <a:lnTo>
                      <a:pt x="405" y="408"/>
                    </a:lnTo>
                    <a:lnTo>
                      <a:pt x="549" y="360"/>
                    </a:lnTo>
                    <a:lnTo>
                      <a:pt x="635" y="367"/>
                    </a:lnTo>
                    <a:lnTo>
                      <a:pt x="603" y="288"/>
                    </a:lnTo>
                    <a:lnTo>
                      <a:pt x="561" y="174"/>
                    </a:lnTo>
                    <a:lnTo>
                      <a:pt x="597" y="108"/>
                    </a:lnTo>
                    <a:lnTo>
                      <a:pt x="567" y="0"/>
                    </a:lnTo>
                    <a:lnTo>
                      <a:pt x="495" y="6"/>
                    </a:lnTo>
                    <a:lnTo>
                      <a:pt x="429" y="6"/>
                    </a:lnTo>
                    <a:lnTo>
                      <a:pt x="333" y="24"/>
                    </a:lnTo>
                    <a:lnTo>
                      <a:pt x="219" y="7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46" name="Freeform 185"/>
              <p:cNvSpPr>
                <a:spLocks/>
              </p:cNvSpPr>
              <p:nvPr/>
            </p:nvSpPr>
            <p:spPr bwMode="auto">
              <a:xfrm rot="634052">
                <a:off x="2942522" y="1970085"/>
                <a:ext cx="184132" cy="127000"/>
              </a:xfrm>
              <a:custGeom>
                <a:avLst/>
                <a:gdLst/>
                <a:ahLst/>
                <a:cxnLst>
                  <a:cxn ang="0">
                    <a:pos x="710" y="127"/>
                  </a:cxn>
                  <a:cxn ang="0">
                    <a:pos x="631" y="82"/>
                  </a:cxn>
                  <a:cxn ang="0">
                    <a:pos x="574" y="82"/>
                  </a:cxn>
                  <a:cxn ang="0">
                    <a:pos x="530" y="101"/>
                  </a:cxn>
                  <a:cxn ang="0">
                    <a:pos x="477" y="110"/>
                  </a:cxn>
                  <a:cxn ang="0">
                    <a:pos x="458" y="67"/>
                  </a:cxn>
                  <a:cxn ang="0">
                    <a:pos x="415" y="53"/>
                  </a:cxn>
                  <a:cxn ang="0">
                    <a:pos x="367" y="0"/>
                  </a:cxn>
                  <a:cxn ang="0">
                    <a:pos x="319" y="38"/>
                  </a:cxn>
                  <a:cxn ang="0">
                    <a:pos x="256" y="36"/>
                  </a:cxn>
                  <a:cxn ang="0">
                    <a:pos x="137" y="10"/>
                  </a:cxn>
                  <a:cxn ang="0">
                    <a:pos x="98" y="38"/>
                  </a:cxn>
                  <a:cxn ang="0">
                    <a:pos x="30" y="36"/>
                  </a:cxn>
                  <a:cxn ang="0">
                    <a:pos x="7" y="80"/>
                  </a:cxn>
                  <a:cxn ang="0">
                    <a:pos x="36" y="186"/>
                  </a:cxn>
                  <a:cxn ang="0">
                    <a:pos x="0" y="254"/>
                  </a:cxn>
                  <a:cxn ang="0">
                    <a:pos x="42" y="362"/>
                  </a:cxn>
                  <a:cxn ang="0">
                    <a:pos x="75" y="445"/>
                  </a:cxn>
                  <a:cxn ang="0">
                    <a:pos x="120" y="490"/>
                  </a:cxn>
                  <a:cxn ang="0">
                    <a:pos x="161" y="451"/>
                  </a:cxn>
                  <a:cxn ang="0">
                    <a:pos x="166" y="354"/>
                  </a:cxn>
                  <a:cxn ang="0">
                    <a:pos x="209" y="341"/>
                  </a:cxn>
                  <a:cxn ang="0">
                    <a:pos x="256" y="309"/>
                  </a:cxn>
                  <a:cxn ang="0">
                    <a:pos x="319" y="336"/>
                  </a:cxn>
                  <a:cxn ang="0">
                    <a:pos x="391" y="298"/>
                  </a:cxn>
                  <a:cxn ang="0">
                    <a:pos x="425" y="250"/>
                  </a:cxn>
                  <a:cxn ang="0">
                    <a:pos x="483" y="218"/>
                  </a:cxn>
                  <a:cxn ang="0">
                    <a:pos x="549" y="211"/>
                  </a:cxn>
                  <a:cxn ang="0">
                    <a:pos x="665" y="218"/>
                  </a:cxn>
                  <a:cxn ang="0">
                    <a:pos x="703" y="182"/>
                  </a:cxn>
                  <a:cxn ang="0">
                    <a:pos x="710" y="127"/>
                  </a:cxn>
                </a:cxnLst>
                <a:rect l="0" t="0" r="r" b="b"/>
                <a:pathLst>
                  <a:path w="710" h="490">
                    <a:moveTo>
                      <a:pt x="710" y="127"/>
                    </a:moveTo>
                    <a:lnTo>
                      <a:pt x="631" y="82"/>
                    </a:lnTo>
                    <a:lnTo>
                      <a:pt x="574" y="82"/>
                    </a:lnTo>
                    <a:lnTo>
                      <a:pt x="530" y="101"/>
                    </a:lnTo>
                    <a:lnTo>
                      <a:pt x="477" y="110"/>
                    </a:lnTo>
                    <a:lnTo>
                      <a:pt x="458" y="67"/>
                    </a:lnTo>
                    <a:lnTo>
                      <a:pt x="415" y="53"/>
                    </a:lnTo>
                    <a:lnTo>
                      <a:pt x="367" y="0"/>
                    </a:lnTo>
                    <a:lnTo>
                      <a:pt x="319" y="38"/>
                    </a:lnTo>
                    <a:lnTo>
                      <a:pt x="256" y="36"/>
                    </a:lnTo>
                    <a:lnTo>
                      <a:pt x="137" y="10"/>
                    </a:lnTo>
                    <a:lnTo>
                      <a:pt x="98" y="38"/>
                    </a:lnTo>
                    <a:lnTo>
                      <a:pt x="30" y="36"/>
                    </a:lnTo>
                    <a:lnTo>
                      <a:pt x="7" y="80"/>
                    </a:lnTo>
                    <a:lnTo>
                      <a:pt x="36" y="186"/>
                    </a:lnTo>
                    <a:lnTo>
                      <a:pt x="0" y="254"/>
                    </a:lnTo>
                    <a:lnTo>
                      <a:pt x="42" y="362"/>
                    </a:lnTo>
                    <a:lnTo>
                      <a:pt x="75" y="445"/>
                    </a:lnTo>
                    <a:lnTo>
                      <a:pt x="120" y="490"/>
                    </a:lnTo>
                    <a:lnTo>
                      <a:pt x="161" y="451"/>
                    </a:lnTo>
                    <a:lnTo>
                      <a:pt x="166" y="354"/>
                    </a:lnTo>
                    <a:lnTo>
                      <a:pt x="209" y="341"/>
                    </a:lnTo>
                    <a:lnTo>
                      <a:pt x="256" y="309"/>
                    </a:lnTo>
                    <a:lnTo>
                      <a:pt x="319" y="336"/>
                    </a:lnTo>
                    <a:lnTo>
                      <a:pt x="391" y="298"/>
                    </a:lnTo>
                    <a:lnTo>
                      <a:pt x="425" y="250"/>
                    </a:lnTo>
                    <a:lnTo>
                      <a:pt x="483" y="218"/>
                    </a:lnTo>
                    <a:lnTo>
                      <a:pt x="549" y="211"/>
                    </a:lnTo>
                    <a:lnTo>
                      <a:pt x="665" y="218"/>
                    </a:lnTo>
                    <a:lnTo>
                      <a:pt x="703" y="182"/>
                    </a:lnTo>
                    <a:lnTo>
                      <a:pt x="710" y="127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47" name="Freeform 186"/>
              <p:cNvSpPr>
                <a:spLocks/>
              </p:cNvSpPr>
              <p:nvPr/>
            </p:nvSpPr>
            <p:spPr bwMode="auto">
              <a:xfrm rot="634052">
                <a:off x="2590132" y="2041523"/>
                <a:ext cx="106352" cy="42862"/>
              </a:xfrm>
              <a:custGeom>
                <a:avLst/>
                <a:gdLst/>
                <a:ahLst/>
                <a:cxnLst>
                  <a:cxn ang="0">
                    <a:pos x="408" y="26"/>
                  </a:cxn>
                  <a:cxn ang="0">
                    <a:pos x="349" y="24"/>
                  </a:cxn>
                  <a:cxn ang="0">
                    <a:pos x="293" y="8"/>
                  </a:cxn>
                  <a:cxn ang="0">
                    <a:pos x="182" y="26"/>
                  </a:cxn>
                  <a:cxn ang="0">
                    <a:pos x="125" y="0"/>
                  </a:cxn>
                  <a:cxn ang="0">
                    <a:pos x="61" y="32"/>
                  </a:cxn>
                  <a:cxn ang="0">
                    <a:pos x="0" y="72"/>
                  </a:cxn>
                  <a:cxn ang="0">
                    <a:pos x="93" y="128"/>
                  </a:cxn>
                  <a:cxn ang="0">
                    <a:pos x="205" y="168"/>
                  </a:cxn>
                  <a:cxn ang="0">
                    <a:pos x="301" y="120"/>
                  </a:cxn>
                  <a:cxn ang="0">
                    <a:pos x="413" y="112"/>
                  </a:cxn>
                  <a:cxn ang="0">
                    <a:pos x="408" y="26"/>
                  </a:cxn>
                </a:cxnLst>
                <a:rect l="0" t="0" r="r" b="b"/>
                <a:pathLst>
                  <a:path w="413" h="168">
                    <a:moveTo>
                      <a:pt x="408" y="26"/>
                    </a:moveTo>
                    <a:lnTo>
                      <a:pt x="349" y="24"/>
                    </a:lnTo>
                    <a:lnTo>
                      <a:pt x="293" y="8"/>
                    </a:lnTo>
                    <a:lnTo>
                      <a:pt x="182" y="26"/>
                    </a:lnTo>
                    <a:lnTo>
                      <a:pt x="125" y="0"/>
                    </a:lnTo>
                    <a:lnTo>
                      <a:pt x="61" y="32"/>
                    </a:lnTo>
                    <a:lnTo>
                      <a:pt x="0" y="72"/>
                    </a:lnTo>
                    <a:lnTo>
                      <a:pt x="93" y="128"/>
                    </a:lnTo>
                    <a:lnTo>
                      <a:pt x="205" y="168"/>
                    </a:lnTo>
                    <a:lnTo>
                      <a:pt x="301" y="120"/>
                    </a:lnTo>
                    <a:lnTo>
                      <a:pt x="413" y="112"/>
                    </a:lnTo>
                    <a:lnTo>
                      <a:pt x="408" y="2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48" name="Freeform 187"/>
              <p:cNvSpPr>
                <a:spLocks/>
              </p:cNvSpPr>
              <p:nvPr/>
            </p:nvSpPr>
            <p:spPr bwMode="auto">
              <a:xfrm rot="634052">
                <a:off x="3204434" y="2033585"/>
                <a:ext cx="82542" cy="49213"/>
              </a:xfrm>
              <a:custGeom>
                <a:avLst/>
                <a:gdLst/>
                <a:ahLst/>
                <a:cxnLst>
                  <a:cxn ang="0">
                    <a:pos x="318" y="65"/>
                  </a:cxn>
                  <a:cxn ang="0">
                    <a:pos x="293" y="0"/>
                  </a:cxn>
                  <a:cxn ang="0">
                    <a:pos x="182" y="18"/>
                  </a:cxn>
                  <a:cxn ang="0">
                    <a:pos x="142" y="9"/>
                  </a:cxn>
                  <a:cxn ang="0">
                    <a:pos x="62" y="49"/>
                  </a:cxn>
                  <a:cxn ang="0">
                    <a:pos x="0" y="64"/>
                  </a:cxn>
                  <a:cxn ang="0">
                    <a:pos x="22" y="145"/>
                  </a:cxn>
                  <a:cxn ang="0">
                    <a:pos x="62" y="193"/>
                  </a:cxn>
                  <a:cxn ang="0">
                    <a:pos x="158" y="169"/>
                  </a:cxn>
                  <a:cxn ang="0">
                    <a:pos x="262" y="113"/>
                  </a:cxn>
                  <a:cxn ang="0">
                    <a:pos x="318" y="65"/>
                  </a:cxn>
                </a:cxnLst>
                <a:rect l="0" t="0" r="r" b="b"/>
                <a:pathLst>
                  <a:path w="318" h="193">
                    <a:moveTo>
                      <a:pt x="318" y="65"/>
                    </a:moveTo>
                    <a:lnTo>
                      <a:pt x="293" y="0"/>
                    </a:lnTo>
                    <a:lnTo>
                      <a:pt x="182" y="18"/>
                    </a:lnTo>
                    <a:lnTo>
                      <a:pt x="142" y="9"/>
                    </a:lnTo>
                    <a:lnTo>
                      <a:pt x="62" y="49"/>
                    </a:lnTo>
                    <a:lnTo>
                      <a:pt x="0" y="64"/>
                    </a:lnTo>
                    <a:lnTo>
                      <a:pt x="22" y="145"/>
                    </a:lnTo>
                    <a:lnTo>
                      <a:pt x="62" y="193"/>
                    </a:lnTo>
                    <a:lnTo>
                      <a:pt x="158" y="169"/>
                    </a:lnTo>
                    <a:lnTo>
                      <a:pt x="262" y="113"/>
                    </a:lnTo>
                    <a:lnTo>
                      <a:pt x="318" y="6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49" name="Freeform 188"/>
              <p:cNvSpPr>
                <a:spLocks/>
              </p:cNvSpPr>
              <p:nvPr/>
            </p:nvSpPr>
            <p:spPr bwMode="auto">
              <a:xfrm rot="634052">
                <a:off x="3507618" y="2373310"/>
                <a:ext cx="34922" cy="41275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69" y="0"/>
                  </a:cxn>
                  <a:cxn ang="0">
                    <a:pos x="136" y="21"/>
                  </a:cxn>
                  <a:cxn ang="0">
                    <a:pos x="136" y="67"/>
                  </a:cxn>
                  <a:cxn ang="0">
                    <a:pos x="85" y="152"/>
                  </a:cxn>
                  <a:cxn ang="0">
                    <a:pos x="0" y="157"/>
                  </a:cxn>
                  <a:cxn ang="0">
                    <a:pos x="21" y="96"/>
                  </a:cxn>
                  <a:cxn ang="0">
                    <a:pos x="0" y="21"/>
                  </a:cxn>
                </a:cxnLst>
                <a:rect l="0" t="0" r="r" b="b"/>
                <a:pathLst>
                  <a:path w="136" h="157">
                    <a:moveTo>
                      <a:pt x="0" y="21"/>
                    </a:moveTo>
                    <a:lnTo>
                      <a:pt x="69" y="0"/>
                    </a:lnTo>
                    <a:lnTo>
                      <a:pt x="136" y="21"/>
                    </a:lnTo>
                    <a:lnTo>
                      <a:pt x="136" y="67"/>
                    </a:lnTo>
                    <a:lnTo>
                      <a:pt x="85" y="152"/>
                    </a:lnTo>
                    <a:lnTo>
                      <a:pt x="0" y="157"/>
                    </a:lnTo>
                    <a:lnTo>
                      <a:pt x="21" y="96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0" name="Freeform 189"/>
              <p:cNvSpPr>
                <a:spLocks/>
              </p:cNvSpPr>
              <p:nvPr/>
            </p:nvSpPr>
            <p:spPr bwMode="auto">
              <a:xfrm rot="634052">
                <a:off x="2596481" y="1666873"/>
                <a:ext cx="30159" cy="41275"/>
              </a:xfrm>
              <a:custGeom>
                <a:avLst/>
                <a:gdLst/>
                <a:ahLst/>
                <a:cxnLst>
                  <a:cxn ang="0">
                    <a:pos x="14" y="248"/>
                  </a:cxn>
                  <a:cxn ang="0">
                    <a:pos x="14" y="144"/>
                  </a:cxn>
                  <a:cxn ang="0">
                    <a:pos x="86" y="0"/>
                  </a:cxn>
                  <a:cxn ang="0">
                    <a:pos x="198" y="72"/>
                  </a:cxn>
                  <a:cxn ang="0">
                    <a:pos x="280" y="173"/>
                  </a:cxn>
                  <a:cxn ang="0">
                    <a:pos x="248" y="277"/>
                  </a:cxn>
                  <a:cxn ang="0">
                    <a:pos x="222" y="344"/>
                  </a:cxn>
                  <a:cxn ang="0">
                    <a:pos x="142" y="368"/>
                  </a:cxn>
                  <a:cxn ang="0">
                    <a:pos x="0" y="333"/>
                  </a:cxn>
                  <a:cxn ang="0">
                    <a:pos x="14" y="248"/>
                  </a:cxn>
                </a:cxnLst>
                <a:rect l="0" t="0" r="r" b="b"/>
                <a:pathLst>
                  <a:path w="280" h="368">
                    <a:moveTo>
                      <a:pt x="14" y="248"/>
                    </a:moveTo>
                    <a:lnTo>
                      <a:pt x="14" y="144"/>
                    </a:lnTo>
                    <a:lnTo>
                      <a:pt x="86" y="0"/>
                    </a:lnTo>
                    <a:lnTo>
                      <a:pt x="198" y="72"/>
                    </a:lnTo>
                    <a:lnTo>
                      <a:pt x="280" y="173"/>
                    </a:lnTo>
                    <a:lnTo>
                      <a:pt x="248" y="277"/>
                    </a:lnTo>
                    <a:lnTo>
                      <a:pt x="222" y="344"/>
                    </a:lnTo>
                    <a:lnTo>
                      <a:pt x="142" y="368"/>
                    </a:lnTo>
                    <a:lnTo>
                      <a:pt x="0" y="333"/>
                    </a:lnTo>
                    <a:lnTo>
                      <a:pt x="14" y="24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1" name="Freeform 190"/>
              <p:cNvSpPr>
                <a:spLocks/>
              </p:cNvSpPr>
              <p:nvPr/>
            </p:nvSpPr>
            <p:spPr bwMode="auto">
              <a:xfrm rot="634052">
                <a:off x="2618704" y="1704973"/>
                <a:ext cx="20635" cy="34925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33" y="96"/>
                  </a:cxn>
                  <a:cxn ang="0">
                    <a:pos x="63" y="0"/>
                  </a:cxn>
                  <a:cxn ang="0">
                    <a:pos x="147" y="54"/>
                  </a:cxn>
                  <a:cxn ang="0">
                    <a:pos x="183" y="150"/>
                  </a:cxn>
                  <a:cxn ang="0">
                    <a:pos x="177" y="234"/>
                  </a:cxn>
                  <a:cxn ang="0">
                    <a:pos x="128" y="312"/>
                  </a:cxn>
                  <a:cxn ang="0">
                    <a:pos x="33" y="270"/>
                  </a:cxn>
                  <a:cxn ang="0">
                    <a:pos x="0" y="192"/>
                  </a:cxn>
                </a:cxnLst>
                <a:rect l="0" t="0" r="r" b="b"/>
                <a:pathLst>
                  <a:path w="183" h="312">
                    <a:moveTo>
                      <a:pt x="0" y="192"/>
                    </a:moveTo>
                    <a:lnTo>
                      <a:pt x="33" y="96"/>
                    </a:lnTo>
                    <a:lnTo>
                      <a:pt x="63" y="0"/>
                    </a:lnTo>
                    <a:lnTo>
                      <a:pt x="147" y="54"/>
                    </a:lnTo>
                    <a:lnTo>
                      <a:pt x="183" y="150"/>
                    </a:lnTo>
                    <a:lnTo>
                      <a:pt x="177" y="234"/>
                    </a:lnTo>
                    <a:lnTo>
                      <a:pt x="128" y="312"/>
                    </a:lnTo>
                    <a:lnTo>
                      <a:pt x="33" y="27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2" name="Freeform 191"/>
              <p:cNvSpPr>
                <a:spLocks/>
              </p:cNvSpPr>
              <p:nvPr/>
            </p:nvSpPr>
            <p:spPr bwMode="auto">
              <a:xfrm rot="634052">
                <a:off x="2671086" y="1635123"/>
                <a:ext cx="42859" cy="46037"/>
              </a:xfrm>
              <a:custGeom>
                <a:avLst/>
                <a:gdLst/>
                <a:ahLst/>
                <a:cxnLst>
                  <a:cxn ang="0">
                    <a:pos x="16" y="88"/>
                  </a:cxn>
                  <a:cxn ang="0">
                    <a:pos x="0" y="16"/>
                  </a:cxn>
                  <a:cxn ang="0">
                    <a:pos x="104" y="8"/>
                  </a:cxn>
                  <a:cxn ang="0">
                    <a:pos x="200" y="0"/>
                  </a:cxn>
                  <a:cxn ang="0">
                    <a:pos x="304" y="112"/>
                  </a:cxn>
                  <a:cxn ang="0">
                    <a:pos x="376" y="224"/>
                  </a:cxn>
                  <a:cxn ang="0">
                    <a:pos x="368" y="312"/>
                  </a:cxn>
                  <a:cxn ang="0">
                    <a:pos x="368" y="416"/>
                  </a:cxn>
                  <a:cxn ang="0">
                    <a:pos x="320" y="368"/>
                  </a:cxn>
                  <a:cxn ang="0">
                    <a:pos x="256" y="360"/>
                  </a:cxn>
                  <a:cxn ang="0">
                    <a:pos x="288" y="256"/>
                  </a:cxn>
                  <a:cxn ang="0">
                    <a:pos x="248" y="168"/>
                  </a:cxn>
                  <a:cxn ang="0">
                    <a:pos x="168" y="112"/>
                  </a:cxn>
                  <a:cxn ang="0">
                    <a:pos x="96" y="104"/>
                  </a:cxn>
                  <a:cxn ang="0">
                    <a:pos x="16" y="88"/>
                  </a:cxn>
                </a:cxnLst>
                <a:rect l="0" t="0" r="r" b="b"/>
                <a:pathLst>
                  <a:path w="376" h="416">
                    <a:moveTo>
                      <a:pt x="16" y="88"/>
                    </a:moveTo>
                    <a:lnTo>
                      <a:pt x="0" y="16"/>
                    </a:lnTo>
                    <a:lnTo>
                      <a:pt x="104" y="8"/>
                    </a:lnTo>
                    <a:lnTo>
                      <a:pt x="200" y="0"/>
                    </a:lnTo>
                    <a:lnTo>
                      <a:pt x="304" y="112"/>
                    </a:lnTo>
                    <a:lnTo>
                      <a:pt x="376" y="224"/>
                    </a:lnTo>
                    <a:lnTo>
                      <a:pt x="368" y="312"/>
                    </a:lnTo>
                    <a:lnTo>
                      <a:pt x="368" y="416"/>
                    </a:lnTo>
                    <a:lnTo>
                      <a:pt x="320" y="368"/>
                    </a:lnTo>
                    <a:lnTo>
                      <a:pt x="256" y="360"/>
                    </a:lnTo>
                    <a:lnTo>
                      <a:pt x="288" y="256"/>
                    </a:lnTo>
                    <a:lnTo>
                      <a:pt x="248" y="168"/>
                    </a:lnTo>
                    <a:lnTo>
                      <a:pt x="168" y="112"/>
                    </a:lnTo>
                    <a:lnTo>
                      <a:pt x="96" y="104"/>
                    </a:lnTo>
                    <a:lnTo>
                      <a:pt x="16" y="8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3" name="Freeform 192"/>
              <p:cNvSpPr>
                <a:spLocks/>
              </p:cNvSpPr>
              <p:nvPr/>
            </p:nvSpPr>
            <p:spPr bwMode="auto">
              <a:xfrm rot="634052">
                <a:off x="2620291" y="1558923"/>
                <a:ext cx="44446" cy="53975"/>
              </a:xfrm>
              <a:custGeom>
                <a:avLst/>
                <a:gdLst/>
                <a:ahLst/>
                <a:cxnLst>
                  <a:cxn ang="0">
                    <a:pos x="16" y="80"/>
                  </a:cxn>
                  <a:cxn ang="0">
                    <a:pos x="0" y="8"/>
                  </a:cxn>
                  <a:cxn ang="0">
                    <a:pos x="104" y="0"/>
                  </a:cxn>
                  <a:cxn ang="0">
                    <a:pos x="240" y="54"/>
                  </a:cxn>
                  <a:cxn ang="0">
                    <a:pos x="304" y="104"/>
                  </a:cxn>
                  <a:cxn ang="0">
                    <a:pos x="384" y="166"/>
                  </a:cxn>
                  <a:cxn ang="0">
                    <a:pos x="368" y="304"/>
                  </a:cxn>
                  <a:cxn ang="0">
                    <a:pos x="368" y="408"/>
                  </a:cxn>
                  <a:cxn ang="0">
                    <a:pos x="336" y="486"/>
                  </a:cxn>
                  <a:cxn ang="0">
                    <a:pos x="280" y="438"/>
                  </a:cxn>
                  <a:cxn ang="0">
                    <a:pos x="256" y="352"/>
                  </a:cxn>
                  <a:cxn ang="0">
                    <a:pos x="288" y="248"/>
                  </a:cxn>
                  <a:cxn ang="0">
                    <a:pos x="248" y="160"/>
                  </a:cxn>
                  <a:cxn ang="0">
                    <a:pos x="168" y="104"/>
                  </a:cxn>
                  <a:cxn ang="0">
                    <a:pos x="96" y="96"/>
                  </a:cxn>
                  <a:cxn ang="0">
                    <a:pos x="16" y="80"/>
                  </a:cxn>
                </a:cxnLst>
                <a:rect l="0" t="0" r="r" b="b"/>
                <a:pathLst>
                  <a:path w="384" h="486">
                    <a:moveTo>
                      <a:pt x="16" y="80"/>
                    </a:moveTo>
                    <a:lnTo>
                      <a:pt x="0" y="8"/>
                    </a:lnTo>
                    <a:lnTo>
                      <a:pt x="104" y="0"/>
                    </a:lnTo>
                    <a:lnTo>
                      <a:pt x="240" y="54"/>
                    </a:lnTo>
                    <a:lnTo>
                      <a:pt x="304" y="104"/>
                    </a:lnTo>
                    <a:lnTo>
                      <a:pt x="384" y="166"/>
                    </a:lnTo>
                    <a:lnTo>
                      <a:pt x="368" y="304"/>
                    </a:lnTo>
                    <a:lnTo>
                      <a:pt x="368" y="408"/>
                    </a:lnTo>
                    <a:lnTo>
                      <a:pt x="336" y="486"/>
                    </a:lnTo>
                    <a:lnTo>
                      <a:pt x="280" y="438"/>
                    </a:lnTo>
                    <a:lnTo>
                      <a:pt x="256" y="352"/>
                    </a:lnTo>
                    <a:lnTo>
                      <a:pt x="288" y="248"/>
                    </a:lnTo>
                    <a:lnTo>
                      <a:pt x="248" y="160"/>
                    </a:lnTo>
                    <a:lnTo>
                      <a:pt x="168" y="104"/>
                    </a:lnTo>
                    <a:lnTo>
                      <a:pt x="96" y="96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4" name="Freeform 193"/>
              <p:cNvSpPr>
                <a:spLocks/>
              </p:cNvSpPr>
              <p:nvPr/>
            </p:nvSpPr>
            <p:spPr bwMode="auto">
              <a:xfrm rot="634052">
                <a:off x="2747278" y="1725610"/>
                <a:ext cx="36509" cy="4445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96" y="0"/>
                  </a:cxn>
                  <a:cxn ang="0">
                    <a:pos x="165" y="123"/>
                  </a:cxn>
                  <a:cxn ang="0">
                    <a:pos x="245" y="275"/>
                  </a:cxn>
                  <a:cxn ang="0">
                    <a:pos x="325" y="315"/>
                  </a:cxn>
                  <a:cxn ang="0">
                    <a:pos x="301" y="403"/>
                  </a:cxn>
                  <a:cxn ang="0">
                    <a:pos x="216" y="368"/>
                  </a:cxn>
                  <a:cxn ang="0">
                    <a:pos x="184" y="256"/>
                  </a:cxn>
                  <a:cxn ang="0">
                    <a:pos x="93" y="219"/>
                  </a:cxn>
                  <a:cxn ang="0">
                    <a:pos x="64" y="112"/>
                  </a:cxn>
                  <a:cxn ang="0">
                    <a:pos x="5" y="91"/>
                  </a:cxn>
                  <a:cxn ang="0">
                    <a:pos x="0" y="8"/>
                  </a:cxn>
                </a:cxnLst>
                <a:rect l="0" t="0" r="r" b="b"/>
                <a:pathLst>
                  <a:path w="325" h="403">
                    <a:moveTo>
                      <a:pt x="0" y="8"/>
                    </a:moveTo>
                    <a:lnTo>
                      <a:pt x="96" y="0"/>
                    </a:lnTo>
                    <a:lnTo>
                      <a:pt x="165" y="123"/>
                    </a:lnTo>
                    <a:lnTo>
                      <a:pt x="245" y="275"/>
                    </a:lnTo>
                    <a:lnTo>
                      <a:pt x="325" y="315"/>
                    </a:lnTo>
                    <a:lnTo>
                      <a:pt x="301" y="403"/>
                    </a:lnTo>
                    <a:lnTo>
                      <a:pt x="216" y="368"/>
                    </a:lnTo>
                    <a:lnTo>
                      <a:pt x="184" y="256"/>
                    </a:lnTo>
                    <a:lnTo>
                      <a:pt x="93" y="219"/>
                    </a:lnTo>
                    <a:lnTo>
                      <a:pt x="64" y="112"/>
                    </a:lnTo>
                    <a:lnTo>
                      <a:pt x="5" y="9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5" name="Freeform 194"/>
              <p:cNvSpPr>
                <a:spLocks/>
              </p:cNvSpPr>
              <p:nvPr/>
            </p:nvSpPr>
            <p:spPr bwMode="auto">
              <a:xfrm rot="634052">
                <a:off x="2567909" y="1565273"/>
                <a:ext cx="52382" cy="31750"/>
              </a:xfrm>
              <a:custGeom>
                <a:avLst/>
                <a:gdLst/>
                <a:ahLst/>
                <a:cxnLst>
                  <a:cxn ang="0">
                    <a:pos x="464" y="0"/>
                  </a:cxn>
                  <a:cxn ang="0">
                    <a:pos x="432" y="72"/>
                  </a:cxn>
                  <a:cxn ang="0">
                    <a:pos x="376" y="120"/>
                  </a:cxn>
                  <a:cxn ang="0">
                    <a:pos x="296" y="176"/>
                  </a:cxn>
                  <a:cxn ang="0">
                    <a:pos x="208" y="232"/>
                  </a:cxn>
                  <a:cxn ang="0">
                    <a:pos x="120" y="272"/>
                  </a:cxn>
                  <a:cxn ang="0">
                    <a:pos x="0" y="256"/>
                  </a:cxn>
                  <a:cxn ang="0">
                    <a:pos x="0" y="208"/>
                  </a:cxn>
                  <a:cxn ang="0">
                    <a:pos x="72" y="208"/>
                  </a:cxn>
                  <a:cxn ang="0">
                    <a:pos x="168" y="153"/>
                  </a:cxn>
                  <a:cxn ang="0">
                    <a:pos x="263" y="134"/>
                  </a:cxn>
                  <a:cxn ang="0">
                    <a:pos x="272" y="88"/>
                  </a:cxn>
                  <a:cxn ang="0">
                    <a:pos x="336" y="69"/>
                  </a:cxn>
                  <a:cxn ang="0">
                    <a:pos x="361" y="1"/>
                  </a:cxn>
                  <a:cxn ang="0">
                    <a:pos x="464" y="0"/>
                  </a:cxn>
                </a:cxnLst>
                <a:rect l="0" t="0" r="r" b="b"/>
                <a:pathLst>
                  <a:path w="464" h="272">
                    <a:moveTo>
                      <a:pt x="464" y="0"/>
                    </a:moveTo>
                    <a:lnTo>
                      <a:pt x="432" y="72"/>
                    </a:lnTo>
                    <a:lnTo>
                      <a:pt x="376" y="120"/>
                    </a:lnTo>
                    <a:lnTo>
                      <a:pt x="296" y="176"/>
                    </a:lnTo>
                    <a:lnTo>
                      <a:pt x="208" y="232"/>
                    </a:lnTo>
                    <a:lnTo>
                      <a:pt x="120" y="272"/>
                    </a:lnTo>
                    <a:lnTo>
                      <a:pt x="0" y="256"/>
                    </a:lnTo>
                    <a:lnTo>
                      <a:pt x="0" y="208"/>
                    </a:lnTo>
                    <a:lnTo>
                      <a:pt x="72" y="208"/>
                    </a:lnTo>
                    <a:lnTo>
                      <a:pt x="168" y="153"/>
                    </a:lnTo>
                    <a:lnTo>
                      <a:pt x="263" y="134"/>
                    </a:lnTo>
                    <a:lnTo>
                      <a:pt x="272" y="88"/>
                    </a:lnTo>
                    <a:lnTo>
                      <a:pt x="336" y="69"/>
                    </a:lnTo>
                    <a:lnTo>
                      <a:pt x="361" y="1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6" name="Freeform 195"/>
              <p:cNvSpPr>
                <a:spLocks/>
              </p:cNvSpPr>
              <p:nvPr/>
            </p:nvSpPr>
            <p:spPr bwMode="auto">
              <a:xfrm rot="634052">
                <a:off x="2812360" y="1773235"/>
                <a:ext cx="19048" cy="41275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166" y="59"/>
                  </a:cxn>
                  <a:cxn ang="0">
                    <a:pos x="146" y="112"/>
                  </a:cxn>
                  <a:cxn ang="0">
                    <a:pos x="135" y="157"/>
                  </a:cxn>
                  <a:cxn ang="0">
                    <a:pos x="90" y="264"/>
                  </a:cxn>
                  <a:cxn ang="0">
                    <a:pos x="66" y="352"/>
                  </a:cxn>
                  <a:cxn ang="0">
                    <a:pos x="5" y="372"/>
                  </a:cxn>
                  <a:cxn ang="0">
                    <a:pos x="0" y="267"/>
                  </a:cxn>
                  <a:cxn ang="0">
                    <a:pos x="42" y="204"/>
                  </a:cxn>
                  <a:cxn ang="0">
                    <a:pos x="66" y="116"/>
                  </a:cxn>
                  <a:cxn ang="0">
                    <a:pos x="62" y="29"/>
                  </a:cxn>
                  <a:cxn ang="0">
                    <a:pos x="110" y="0"/>
                  </a:cxn>
                </a:cxnLst>
                <a:rect l="0" t="0" r="r" b="b"/>
                <a:pathLst>
                  <a:path w="166" h="372">
                    <a:moveTo>
                      <a:pt x="110" y="0"/>
                    </a:moveTo>
                    <a:lnTo>
                      <a:pt x="166" y="59"/>
                    </a:lnTo>
                    <a:lnTo>
                      <a:pt x="146" y="112"/>
                    </a:lnTo>
                    <a:lnTo>
                      <a:pt x="135" y="157"/>
                    </a:lnTo>
                    <a:lnTo>
                      <a:pt x="90" y="264"/>
                    </a:lnTo>
                    <a:lnTo>
                      <a:pt x="66" y="352"/>
                    </a:lnTo>
                    <a:lnTo>
                      <a:pt x="5" y="372"/>
                    </a:lnTo>
                    <a:lnTo>
                      <a:pt x="0" y="267"/>
                    </a:lnTo>
                    <a:lnTo>
                      <a:pt x="42" y="204"/>
                    </a:lnTo>
                    <a:lnTo>
                      <a:pt x="66" y="116"/>
                    </a:lnTo>
                    <a:lnTo>
                      <a:pt x="62" y="2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7" name="Freeform 196"/>
              <p:cNvSpPr>
                <a:spLocks/>
              </p:cNvSpPr>
              <p:nvPr/>
            </p:nvSpPr>
            <p:spPr bwMode="auto">
              <a:xfrm rot="634052">
                <a:off x="2706007" y="1722435"/>
                <a:ext cx="26985" cy="25400"/>
              </a:xfrm>
              <a:custGeom>
                <a:avLst/>
                <a:gdLst/>
                <a:ahLst/>
                <a:cxnLst>
                  <a:cxn ang="0">
                    <a:pos x="123" y="168"/>
                  </a:cxn>
                  <a:cxn ang="0">
                    <a:pos x="31" y="100"/>
                  </a:cxn>
                  <a:cxn ang="0">
                    <a:pos x="0" y="4"/>
                  </a:cxn>
                  <a:cxn ang="0">
                    <a:pos x="100" y="0"/>
                  </a:cxn>
                  <a:cxn ang="0">
                    <a:pos x="185" y="58"/>
                  </a:cxn>
                  <a:cxn ang="0">
                    <a:pos x="228" y="131"/>
                  </a:cxn>
                  <a:cxn ang="0">
                    <a:pos x="233" y="223"/>
                  </a:cxn>
                  <a:cxn ang="0">
                    <a:pos x="123" y="168"/>
                  </a:cxn>
                </a:cxnLst>
                <a:rect l="0" t="0" r="r" b="b"/>
                <a:pathLst>
                  <a:path w="233" h="223">
                    <a:moveTo>
                      <a:pt x="123" y="168"/>
                    </a:moveTo>
                    <a:lnTo>
                      <a:pt x="31" y="100"/>
                    </a:lnTo>
                    <a:lnTo>
                      <a:pt x="0" y="4"/>
                    </a:lnTo>
                    <a:lnTo>
                      <a:pt x="100" y="0"/>
                    </a:lnTo>
                    <a:lnTo>
                      <a:pt x="185" y="58"/>
                    </a:lnTo>
                    <a:lnTo>
                      <a:pt x="228" y="131"/>
                    </a:lnTo>
                    <a:lnTo>
                      <a:pt x="233" y="223"/>
                    </a:lnTo>
                    <a:lnTo>
                      <a:pt x="123" y="1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8" name="Freeform 197"/>
              <p:cNvSpPr>
                <a:spLocks/>
              </p:cNvSpPr>
              <p:nvPr/>
            </p:nvSpPr>
            <p:spPr bwMode="auto">
              <a:xfrm rot="634052">
                <a:off x="2858393" y="1777998"/>
                <a:ext cx="31747" cy="19050"/>
              </a:xfrm>
              <a:custGeom>
                <a:avLst/>
                <a:gdLst/>
                <a:ahLst/>
                <a:cxnLst>
                  <a:cxn ang="0">
                    <a:pos x="161" y="140"/>
                  </a:cxn>
                  <a:cxn ang="0">
                    <a:pos x="48" y="121"/>
                  </a:cxn>
                  <a:cxn ang="0">
                    <a:pos x="0" y="51"/>
                  </a:cxn>
                  <a:cxn ang="0">
                    <a:pos x="65" y="0"/>
                  </a:cxn>
                  <a:cxn ang="0">
                    <a:pos x="167" y="14"/>
                  </a:cxn>
                  <a:cxn ang="0">
                    <a:pos x="238" y="59"/>
                  </a:cxn>
                  <a:cxn ang="0">
                    <a:pos x="272" y="163"/>
                  </a:cxn>
                  <a:cxn ang="0">
                    <a:pos x="161" y="140"/>
                  </a:cxn>
                </a:cxnLst>
                <a:rect l="0" t="0" r="r" b="b"/>
                <a:pathLst>
                  <a:path w="272" h="163">
                    <a:moveTo>
                      <a:pt x="161" y="140"/>
                    </a:moveTo>
                    <a:lnTo>
                      <a:pt x="48" y="121"/>
                    </a:lnTo>
                    <a:lnTo>
                      <a:pt x="0" y="51"/>
                    </a:lnTo>
                    <a:lnTo>
                      <a:pt x="65" y="0"/>
                    </a:lnTo>
                    <a:lnTo>
                      <a:pt x="167" y="14"/>
                    </a:lnTo>
                    <a:lnTo>
                      <a:pt x="238" y="59"/>
                    </a:lnTo>
                    <a:lnTo>
                      <a:pt x="272" y="163"/>
                    </a:lnTo>
                    <a:lnTo>
                      <a:pt x="161" y="14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59" name="Freeform 202"/>
              <p:cNvSpPr>
                <a:spLocks/>
              </p:cNvSpPr>
              <p:nvPr/>
            </p:nvSpPr>
            <p:spPr bwMode="auto">
              <a:xfrm>
                <a:off x="3309199" y="6011862"/>
                <a:ext cx="61907" cy="41275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2" y="156"/>
                  </a:cxn>
                  <a:cxn ang="0">
                    <a:pos x="101" y="141"/>
                  </a:cxn>
                  <a:cxn ang="0">
                    <a:pos x="140" y="80"/>
                  </a:cxn>
                  <a:cxn ang="0">
                    <a:pos x="238" y="5"/>
                  </a:cxn>
                  <a:cxn ang="0">
                    <a:pos x="184" y="0"/>
                  </a:cxn>
                  <a:cxn ang="0">
                    <a:pos x="144" y="20"/>
                  </a:cxn>
                  <a:cxn ang="0">
                    <a:pos x="100" y="28"/>
                  </a:cxn>
                  <a:cxn ang="0">
                    <a:pos x="116" y="56"/>
                  </a:cxn>
                  <a:cxn ang="0">
                    <a:pos x="60" y="108"/>
                  </a:cxn>
                  <a:cxn ang="0">
                    <a:pos x="0" y="128"/>
                  </a:cxn>
                </a:cxnLst>
                <a:rect l="0" t="0" r="r" b="b"/>
                <a:pathLst>
                  <a:path w="238" h="156">
                    <a:moveTo>
                      <a:pt x="0" y="128"/>
                    </a:moveTo>
                    <a:lnTo>
                      <a:pt x="12" y="156"/>
                    </a:lnTo>
                    <a:lnTo>
                      <a:pt x="101" y="141"/>
                    </a:lnTo>
                    <a:lnTo>
                      <a:pt x="140" y="80"/>
                    </a:lnTo>
                    <a:lnTo>
                      <a:pt x="238" y="5"/>
                    </a:lnTo>
                    <a:lnTo>
                      <a:pt x="184" y="0"/>
                    </a:lnTo>
                    <a:lnTo>
                      <a:pt x="144" y="20"/>
                    </a:lnTo>
                    <a:lnTo>
                      <a:pt x="100" y="28"/>
                    </a:lnTo>
                    <a:lnTo>
                      <a:pt x="116" y="56"/>
                    </a:lnTo>
                    <a:lnTo>
                      <a:pt x="60" y="108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60" name="Freeform 203"/>
              <p:cNvSpPr>
                <a:spLocks/>
              </p:cNvSpPr>
              <p:nvPr/>
            </p:nvSpPr>
            <p:spPr bwMode="auto">
              <a:xfrm>
                <a:off x="4093348" y="6221412"/>
                <a:ext cx="60319" cy="587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" y="33"/>
                  </a:cxn>
                  <a:cxn ang="0">
                    <a:pos x="115" y="67"/>
                  </a:cxn>
                  <a:cxn ang="0">
                    <a:pos x="168" y="134"/>
                  </a:cxn>
                  <a:cxn ang="0">
                    <a:pos x="197" y="225"/>
                  </a:cxn>
                  <a:cxn ang="0">
                    <a:pos x="235" y="220"/>
                  </a:cxn>
                  <a:cxn ang="0">
                    <a:pos x="235" y="144"/>
                  </a:cxn>
                  <a:cxn ang="0">
                    <a:pos x="216" y="91"/>
                  </a:cxn>
                  <a:cxn ang="0">
                    <a:pos x="173" y="48"/>
                  </a:cxn>
                  <a:cxn ang="0">
                    <a:pos x="120" y="24"/>
                  </a:cxn>
                  <a:cxn ang="0">
                    <a:pos x="58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225">
                    <a:moveTo>
                      <a:pt x="0" y="0"/>
                    </a:moveTo>
                    <a:lnTo>
                      <a:pt x="63" y="33"/>
                    </a:lnTo>
                    <a:lnTo>
                      <a:pt x="115" y="67"/>
                    </a:lnTo>
                    <a:lnTo>
                      <a:pt x="168" y="134"/>
                    </a:lnTo>
                    <a:lnTo>
                      <a:pt x="197" y="225"/>
                    </a:lnTo>
                    <a:lnTo>
                      <a:pt x="235" y="220"/>
                    </a:lnTo>
                    <a:lnTo>
                      <a:pt x="235" y="144"/>
                    </a:lnTo>
                    <a:lnTo>
                      <a:pt x="216" y="91"/>
                    </a:lnTo>
                    <a:lnTo>
                      <a:pt x="173" y="48"/>
                    </a:lnTo>
                    <a:lnTo>
                      <a:pt x="120" y="24"/>
                    </a:lnTo>
                    <a:lnTo>
                      <a:pt x="5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61" name="Freeform 204"/>
              <p:cNvSpPr>
                <a:spLocks/>
              </p:cNvSpPr>
              <p:nvPr/>
            </p:nvSpPr>
            <p:spPr bwMode="auto">
              <a:xfrm>
                <a:off x="3247293" y="5502275"/>
                <a:ext cx="34922" cy="46037"/>
              </a:xfrm>
              <a:custGeom>
                <a:avLst/>
                <a:gdLst/>
                <a:ahLst/>
                <a:cxnLst>
                  <a:cxn ang="0">
                    <a:pos x="48" y="142"/>
                  </a:cxn>
                  <a:cxn ang="0">
                    <a:pos x="96" y="136"/>
                  </a:cxn>
                  <a:cxn ang="0">
                    <a:pos x="114" y="88"/>
                  </a:cxn>
                  <a:cxn ang="0">
                    <a:pos x="111" y="43"/>
                  </a:cxn>
                  <a:cxn ang="0">
                    <a:pos x="96" y="0"/>
                  </a:cxn>
                  <a:cxn ang="0">
                    <a:pos x="27" y="28"/>
                  </a:cxn>
                  <a:cxn ang="0">
                    <a:pos x="15" y="73"/>
                  </a:cxn>
                  <a:cxn ang="0">
                    <a:pos x="0" y="121"/>
                  </a:cxn>
                  <a:cxn ang="0">
                    <a:pos x="5" y="136"/>
                  </a:cxn>
                  <a:cxn ang="0">
                    <a:pos x="48" y="142"/>
                  </a:cxn>
                </a:cxnLst>
                <a:rect l="0" t="0" r="r" b="b"/>
                <a:pathLst>
                  <a:path w="114" h="142">
                    <a:moveTo>
                      <a:pt x="48" y="142"/>
                    </a:moveTo>
                    <a:lnTo>
                      <a:pt x="96" y="136"/>
                    </a:lnTo>
                    <a:lnTo>
                      <a:pt x="114" y="88"/>
                    </a:lnTo>
                    <a:lnTo>
                      <a:pt x="111" y="43"/>
                    </a:lnTo>
                    <a:lnTo>
                      <a:pt x="96" y="0"/>
                    </a:lnTo>
                    <a:lnTo>
                      <a:pt x="27" y="28"/>
                    </a:lnTo>
                    <a:lnTo>
                      <a:pt x="15" y="73"/>
                    </a:lnTo>
                    <a:lnTo>
                      <a:pt x="0" y="121"/>
                    </a:lnTo>
                    <a:lnTo>
                      <a:pt x="5" y="136"/>
                    </a:lnTo>
                    <a:lnTo>
                      <a:pt x="48" y="14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62" name="Freeform 205"/>
              <p:cNvSpPr>
                <a:spLocks noChangeAspect="1"/>
              </p:cNvSpPr>
              <p:nvPr/>
            </p:nvSpPr>
            <p:spPr bwMode="auto">
              <a:xfrm>
                <a:off x="2636164" y="1654173"/>
                <a:ext cx="31747" cy="19050"/>
              </a:xfrm>
              <a:custGeom>
                <a:avLst/>
                <a:gdLst/>
                <a:ahLst/>
                <a:cxnLst>
                  <a:cxn ang="0">
                    <a:pos x="34" y="38"/>
                  </a:cxn>
                  <a:cxn ang="0">
                    <a:pos x="3" y="33"/>
                  </a:cxn>
                  <a:cxn ang="0">
                    <a:pos x="0" y="26"/>
                  </a:cxn>
                  <a:cxn ang="0">
                    <a:pos x="1" y="11"/>
                  </a:cxn>
                  <a:cxn ang="0">
                    <a:pos x="13" y="0"/>
                  </a:cxn>
                  <a:cxn ang="0">
                    <a:pos x="33" y="8"/>
                  </a:cxn>
                  <a:cxn ang="0">
                    <a:pos x="49" y="20"/>
                  </a:cxn>
                  <a:cxn ang="0">
                    <a:pos x="66" y="36"/>
                  </a:cxn>
                  <a:cxn ang="0">
                    <a:pos x="34" y="38"/>
                  </a:cxn>
                </a:cxnLst>
                <a:rect l="0" t="0" r="r" b="b"/>
                <a:pathLst>
                  <a:path w="66" h="38">
                    <a:moveTo>
                      <a:pt x="34" y="38"/>
                    </a:moveTo>
                    <a:lnTo>
                      <a:pt x="3" y="33"/>
                    </a:lnTo>
                    <a:lnTo>
                      <a:pt x="0" y="26"/>
                    </a:lnTo>
                    <a:lnTo>
                      <a:pt x="1" y="11"/>
                    </a:lnTo>
                    <a:lnTo>
                      <a:pt x="13" y="0"/>
                    </a:lnTo>
                    <a:lnTo>
                      <a:pt x="33" y="8"/>
                    </a:lnTo>
                    <a:lnTo>
                      <a:pt x="49" y="20"/>
                    </a:lnTo>
                    <a:lnTo>
                      <a:pt x="66" y="36"/>
                    </a:lnTo>
                    <a:lnTo>
                      <a:pt x="34" y="3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63" name="椭圆 27"/>
              <p:cNvSpPr/>
              <p:nvPr/>
            </p:nvSpPr>
            <p:spPr>
              <a:xfrm>
                <a:off x="688491" y="1125535"/>
                <a:ext cx="4342979" cy="5086352"/>
              </a:xfrm>
              <a:custGeom>
                <a:avLst/>
                <a:gdLst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773681 w 21712081"/>
                  <a:gd name="connsiteY259" fmla="*/ 7585612 h 25435284"/>
                  <a:gd name="connsiteX260" fmla="*/ 9835931 w 21712081"/>
                  <a:gd name="connsiteY260" fmla="*/ 7558745 h 25435284"/>
                  <a:gd name="connsiteX261" fmla="*/ 9883562 w 21712081"/>
                  <a:gd name="connsiteY261" fmla="*/ 7639692 h 25435284"/>
                  <a:gd name="connsiteX262" fmla="*/ 9918492 w 21712081"/>
                  <a:gd name="connsiteY262" fmla="*/ 7592075 h 25435284"/>
                  <a:gd name="connsiteX263" fmla="*/ 9861334 w 21712081"/>
                  <a:gd name="connsiteY263" fmla="*/ 7496846 h 25435284"/>
                  <a:gd name="connsiteX264" fmla="*/ 10024872 w 21712081"/>
                  <a:gd name="connsiteY264" fmla="*/ 7298444 h 25435284"/>
                  <a:gd name="connsiteX265" fmla="*/ 10155060 w 21712081"/>
                  <a:gd name="connsiteY265" fmla="*/ 7241306 h 25435284"/>
                  <a:gd name="connsiteX266" fmla="*/ 10155060 w 21712081"/>
                  <a:gd name="connsiteY266" fmla="*/ 6996877 h 25435284"/>
                  <a:gd name="connsiteX267" fmla="*/ 10320183 w 21712081"/>
                  <a:gd name="connsiteY267" fmla="*/ 6834984 h 25435284"/>
                  <a:gd name="connsiteX268" fmla="*/ 10415446 w 21712081"/>
                  <a:gd name="connsiteY268" fmla="*/ 6765145 h 25435284"/>
                  <a:gd name="connsiteX269" fmla="*/ 10520236 w 21712081"/>
                  <a:gd name="connsiteY269" fmla="*/ 6857202 h 25435284"/>
                  <a:gd name="connsiteX270" fmla="*/ 10591686 w 21712081"/>
                  <a:gd name="connsiteY270" fmla="*/ 6695310 h 25435284"/>
                  <a:gd name="connsiteX271" fmla="*/ 10791738 w 21712081"/>
                  <a:gd name="connsiteY271" fmla="*/ 6717528 h 25435284"/>
                  <a:gd name="connsiteX272" fmla="*/ 10967973 w 21712081"/>
                  <a:gd name="connsiteY272" fmla="*/ 6625476 h 25435284"/>
                  <a:gd name="connsiteX273" fmla="*/ 11120394 w 21712081"/>
                  <a:gd name="connsiteY273" fmla="*/ 6542939 h 25435284"/>
                  <a:gd name="connsiteX274" fmla="*/ 11302984 w 21712081"/>
                  <a:gd name="connsiteY274" fmla="*/ 6366760 h 25435284"/>
                  <a:gd name="connsiteX275" fmla="*/ 11477634 w 21712081"/>
                  <a:gd name="connsiteY275" fmla="*/ 6425488 h 25435284"/>
                  <a:gd name="connsiteX276" fmla="*/ 11393482 w 21712081"/>
                  <a:gd name="connsiteY276" fmla="*/ 6555636 h 25435284"/>
                  <a:gd name="connsiteX277" fmla="*/ 11250587 w 21712081"/>
                  <a:gd name="connsiteY277" fmla="*/ 6579444 h 25435284"/>
                  <a:gd name="connsiteX278" fmla="*/ 11185493 w 21712081"/>
                  <a:gd name="connsiteY278" fmla="*/ 6655630 h 25435284"/>
                  <a:gd name="connsiteX279" fmla="*/ 11074353 w 21712081"/>
                  <a:gd name="connsiteY279" fmla="*/ 6754038 h 25435284"/>
                  <a:gd name="connsiteX280" fmla="*/ 11072207 w 21712081"/>
                  <a:gd name="connsiteY280" fmla="*/ 6757159 h 25435284"/>
                  <a:gd name="connsiteX281" fmla="*/ 11075188 w 21712081"/>
                  <a:gd name="connsiteY281" fmla="*/ 6758424 h 25435284"/>
                  <a:gd name="connsiteX282" fmla="*/ 11075938 w 21712081"/>
                  <a:gd name="connsiteY282" fmla="*/ 6757334 h 25435284"/>
                  <a:gd name="connsiteX283" fmla="*/ 11188668 w 21712081"/>
                  <a:gd name="connsiteY283" fmla="*/ 6657310 h 25435284"/>
                  <a:gd name="connsiteX284" fmla="*/ 11304569 w 21712081"/>
                  <a:gd name="connsiteY284" fmla="*/ 6787503 h 25435284"/>
                  <a:gd name="connsiteX285" fmla="*/ 11250587 w 21712081"/>
                  <a:gd name="connsiteY285" fmla="*/ 6970088 h 25435284"/>
                  <a:gd name="connsiteX286" fmla="*/ 11166440 w 21712081"/>
                  <a:gd name="connsiteY286" fmla="*/ 7054240 h 25435284"/>
                  <a:gd name="connsiteX287" fmla="*/ 11204546 w 21712081"/>
                  <a:gd name="connsiteY287" fmla="*/ 7162205 h 25435284"/>
                  <a:gd name="connsiteX288" fmla="*/ 11274405 w 21712081"/>
                  <a:gd name="connsiteY288" fmla="*/ 7206661 h 25435284"/>
                  <a:gd name="connsiteX289" fmla="*/ 11296633 w 21712081"/>
                  <a:gd name="connsiteY289" fmla="*/ 7306685 h 25435284"/>
                  <a:gd name="connsiteX290" fmla="*/ 11406184 w 21712081"/>
                  <a:gd name="connsiteY290" fmla="*/ 7290808 h 25435284"/>
                  <a:gd name="connsiteX291" fmla="*/ 11476043 w 21712081"/>
                  <a:gd name="connsiteY291" fmla="*/ 7230474 h 25435284"/>
                  <a:gd name="connsiteX292" fmla="*/ 11490335 w 21712081"/>
                  <a:gd name="connsiteY292" fmla="*/ 7092346 h 25435284"/>
                  <a:gd name="connsiteX293" fmla="*/ 11420476 w 21712081"/>
                  <a:gd name="connsiteY293" fmla="*/ 7016135 h 25435284"/>
                  <a:gd name="connsiteX294" fmla="*/ 11382370 w 21712081"/>
                  <a:gd name="connsiteY294" fmla="*/ 6955802 h 25435284"/>
                  <a:gd name="connsiteX295" fmla="*/ 11366493 w 21712081"/>
                  <a:gd name="connsiteY295" fmla="*/ 6879591 h 25435284"/>
                  <a:gd name="connsiteX296" fmla="*/ 11366493 w 21712081"/>
                  <a:gd name="connsiteY296" fmla="*/ 6773211 h 25435284"/>
                  <a:gd name="connsiteX297" fmla="*/ 11490335 w 21712081"/>
                  <a:gd name="connsiteY297" fmla="*/ 6749398 h 25435284"/>
                  <a:gd name="connsiteX298" fmla="*/ 11560195 w 21712081"/>
                  <a:gd name="connsiteY298" fmla="*/ 6695415 h 25435284"/>
                  <a:gd name="connsiteX299" fmla="*/ 11661809 w 21712081"/>
                  <a:gd name="connsiteY299" fmla="*/ 6689064 h 25435284"/>
                  <a:gd name="connsiteX300" fmla="*/ 11769774 w 21712081"/>
                  <a:gd name="connsiteY300" fmla="*/ 6643018 h 25435284"/>
                  <a:gd name="connsiteX301" fmla="*/ 11963476 w 21712081"/>
                  <a:gd name="connsiteY301" fmla="*/ 6596976 h 25435284"/>
                  <a:gd name="connsiteX302" fmla="*/ 12133360 w 21712081"/>
                  <a:gd name="connsiteY302" fmla="*/ 6619204 h 25435284"/>
                  <a:gd name="connsiteX303" fmla="*/ 12233388 w 21712081"/>
                  <a:gd name="connsiteY303" fmla="*/ 6689064 h 25435284"/>
                  <a:gd name="connsiteX304" fmla="*/ 12281020 w 21712081"/>
                  <a:gd name="connsiteY304" fmla="*/ 6803380 h 25435284"/>
                  <a:gd name="connsiteX305" fmla="*/ 12350880 w 21712081"/>
                  <a:gd name="connsiteY305" fmla="*/ 6871650 h 25435284"/>
                  <a:gd name="connsiteX306" fmla="*/ 12489009 w 21712081"/>
                  <a:gd name="connsiteY306" fmla="*/ 6871650 h 25435284"/>
                  <a:gd name="connsiteX307" fmla="*/ 12706529 w 21712081"/>
                  <a:gd name="connsiteY307" fmla="*/ 6817667 h 25435284"/>
                  <a:gd name="connsiteX308" fmla="*/ 12876413 w 21712081"/>
                  <a:gd name="connsiteY308" fmla="*/ 6803380 h 25435284"/>
                  <a:gd name="connsiteX309" fmla="*/ 12970091 w 21712081"/>
                  <a:gd name="connsiteY309" fmla="*/ 6893878 h 25435284"/>
                  <a:gd name="connsiteX310" fmla="*/ 13116161 w 21712081"/>
                  <a:gd name="connsiteY310" fmla="*/ 6955802 h 25435284"/>
                  <a:gd name="connsiteX311" fmla="*/ 13255880 w 21712081"/>
                  <a:gd name="connsiteY311" fmla="*/ 6963738 h 25435284"/>
                  <a:gd name="connsiteX312" fmla="*/ 13351145 w 21712081"/>
                  <a:gd name="connsiteY312" fmla="*/ 6890702 h 25435284"/>
                  <a:gd name="connsiteX313" fmla="*/ 13495629 w 21712081"/>
                  <a:gd name="connsiteY313" fmla="*/ 6879591 h 25435284"/>
                  <a:gd name="connsiteX314" fmla="*/ 13565489 w 21712081"/>
                  <a:gd name="connsiteY314" fmla="*/ 6817667 h 25435284"/>
                  <a:gd name="connsiteX315" fmla="*/ 13681389 w 21712081"/>
                  <a:gd name="connsiteY315" fmla="*/ 6765275 h 25435284"/>
                  <a:gd name="connsiteX316" fmla="*/ 13751249 w 21712081"/>
                  <a:gd name="connsiteY316" fmla="*/ 6795439 h 25435284"/>
                  <a:gd name="connsiteX317" fmla="*/ 13883033 w 21712081"/>
                  <a:gd name="connsiteY317" fmla="*/ 6757334 h 25435284"/>
                  <a:gd name="connsiteX318" fmla="*/ 13990997 w 21712081"/>
                  <a:gd name="connsiteY318" fmla="*/ 6773211 h 25435284"/>
                  <a:gd name="connsiteX319" fmla="*/ 14106901 w 21712081"/>
                  <a:gd name="connsiteY319" fmla="*/ 6757334 h 25435284"/>
                  <a:gd name="connsiteX320" fmla="*/ 14037041 w 21712081"/>
                  <a:gd name="connsiteY320" fmla="*/ 6817667 h 25435284"/>
                  <a:gd name="connsiteX321" fmla="*/ 13851277 w 21712081"/>
                  <a:gd name="connsiteY321" fmla="*/ 6833544 h 25435284"/>
                  <a:gd name="connsiteX322" fmla="*/ 13921137 w 21712081"/>
                  <a:gd name="connsiteY322" fmla="*/ 6879591 h 25435284"/>
                  <a:gd name="connsiteX323" fmla="*/ 13960829 w 21712081"/>
                  <a:gd name="connsiteY323" fmla="*/ 6955802 h 25435284"/>
                  <a:gd name="connsiteX324" fmla="*/ 14037041 w 21712081"/>
                  <a:gd name="connsiteY324" fmla="*/ 7047889 h 25435284"/>
                  <a:gd name="connsiteX325" fmla="*/ 14091021 w 21712081"/>
                  <a:gd name="connsiteY325" fmla="*/ 7001843 h 25435284"/>
                  <a:gd name="connsiteX326" fmla="*/ 14160881 w 21712081"/>
                  <a:gd name="connsiteY326" fmla="*/ 7070118 h 25435284"/>
                  <a:gd name="connsiteX327" fmla="*/ 14214865 w 21712081"/>
                  <a:gd name="connsiteY327" fmla="*/ 7008194 h 25435284"/>
                  <a:gd name="connsiteX328" fmla="*/ 14316477 w 21712081"/>
                  <a:gd name="connsiteY328" fmla="*/ 7078054 h 25435284"/>
                  <a:gd name="connsiteX329" fmla="*/ 14403805 w 21712081"/>
                  <a:gd name="connsiteY329" fmla="*/ 7063766 h 25435284"/>
                  <a:gd name="connsiteX330" fmla="*/ 14448261 w 21712081"/>
                  <a:gd name="connsiteY330" fmla="*/ 7162205 h 25435284"/>
                  <a:gd name="connsiteX331" fmla="*/ 14338705 w 21712081"/>
                  <a:gd name="connsiteY331" fmla="*/ 7222538 h 25435284"/>
                  <a:gd name="connsiteX332" fmla="*/ 14316477 w 21712081"/>
                  <a:gd name="connsiteY332" fmla="*/ 7336854 h 25435284"/>
                  <a:gd name="connsiteX333" fmla="*/ 14403805 w 21712081"/>
                  <a:gd name="connsiteY333" fmla="*/ 7351142 h 25435284"/>
                  <a:gd name="connsiteX334" fmla="*/ 14518121 w 21712081"/>
                  <a:gd name="connsiteY334" fmla="*/ 7367018 h 25435284"/>
                  <a:gd name="connsiteX335" fmla="*/ 14641965 w 21712081"/>
                  <a:gd name="connsiteY335" fmla="*/ 7328913 h 25435284"/>
                  <a:gd name="connsiteX336" fmla="*/ 14721349 w 21712081"/>
                  <a:gd name="connsiteY336" fmla="*/ 7386071 h 25435284"/>
                  <a:gd name="connsiteX337" fmla="*/ 14802641 w 21712081"/>
                  <a:gd name="connsiteY337" fmla="*/ 7517984 h 25435284"/>
                  <a:gd name="connsiteX338" fmla="*/ 14806093 w 21712081"/>
                  <a:gd name="connsiteY338" fmla="*/ 7517854 h 25435284"/>
                  <a:gd name="connsiteX339" fmla="*/ 14883981 w 21712081"/>
                  <a:gd name="connsiteY339" fmla="*/ 7564046 h 25435284"/>
                  <a:gd name="connsiteX340" fmla="*/ 14969817 w 21712081"/>
                  <a:gd name="connsiteY340" fmla="*/ 7621384 h 25435284"/>
                  <a:gd name="connsiteX341" fmla="*/ 15039757 w 21712081"/>
                  <a:gd name="connsiteY341" fmla="*/ 7678727 h 25435284"/>
                  <a:gd name="connsiteX342" fmla="*/ 15101753 w 21712081"/>
                  <a:gd name="connsiteY342" fmla="*/ 7763144 h 25435284"/>
                  <a:gd name="connsiteX343" fmla="*/ 15144669 w 21712081"/>
                  <a:gd name="connsiteY343" fmla="*/ 7823672 h 25435284"/>
                  <a:gd name="connsiteX344" fmla="*/ 15135133 w 21712081"/>
                  <a:gd name="connsiteY344" fmla="*/ 7951094 h 25435284"/>
                  <a:gd name="connsiteX345" fmla="*/ 15235277 w 21712081"/>
                  <a:gd name="connsiteY345" fmla="*/ 7951094 h 25435284"/>
                  <a:gd name="connsiteX346" fmla="*/ 15341781 w 21712081"/>
                  <a:gd name="connsiteY346" fmla="*/ 8022770 h 25435284"/>
                  <a:gd name="connsiteX347" fmla="*/ 15389469 w 21712081"/>
                  <a:gd name="connsiteY347" fmla="*/ 8099225 h 25435284"/>
                  <a:gd name="connsiteX348" fmla="*/ 15446689 w 21712081"/>
                  <a:gd name="connsiteY348" fmla="*/ 8100820 h 25435284"/>
                  <a:gd name="connsiteX349" fmla="*/ 15513453 w 21712081"/>
                  <a:gd name="connsiteY349" fmla="*/ 8170900 h 25435284"/>
                  <a:gd name="connsiteX350" fmla="*/ 15513621 w 21712081"/>
                  <a:gd name="connsiteY350" fmla="*/ 8171920 h 25435284"/>
                  <a:gd name="connsiteX351" fmla="*/ 15596181 w 21712081"/>
                  <a:gd name="connsiteY351" fmla="*/ 8195638 h 25435284"/>
                  <a:gd name="connsiteX352" fmla="*/ 15675565 w 21712081"/>
                  <a:gd name="connsiteY352" fmla="*/ 8189312 h 25435284"/>
                  <a:gd name="connsiteX353" fmla="*/ 15774005 w 21712081"/>
                  <a:gd name="connsiteY353" fmla="*/ 8213036 h 25435284"/>
                  <a:gd name="connsiteX354" fmla="*/ 15842281 w 21712081"/>
                  <a:gd name="connsiteY354" fmla="*/ 8263638 h 25435284"/>
                  <a:gd name="connsiteX355" fmla="*/ 15861333 w 21712081"/>
                  <a:gd name="connsiteY355" fmla="*/ 8213036 h 25435284"/>
                  <a:gd name="connsiteX356" fmla="*/ 15921665 w 21712081"/>
                  <a:gd name="connsiteY356" fmla="*/ 8171920 h 25435284"/>
                  <a:gd name="connsiteX357" fmla="*/ 16021689 w 21712081"/>
                  <a:gd name="connsiteY357" fmla="*/ 8152942 h 25435284"/>
                  <a:gd name="connsiteX358" fmla="*/ 16132829 w 21712081"/>
                  <a:gd name="connsiteY358" fmla="*/ 8159268 h 25435284"/>
                  <a:gd name="connsiteX359" fmla="*/ 16256673 w 21712081"/>
                  <a:gd name="connsiteY359" fmla="*/ 8206710 h 25435284"/>
                  <a:gd name="connsiteX360" fmla="*/ 16386709 w 21712081"/>
                  <a:gd name="connsiteY360" fmla="*/ 8291512 h 25435284"/>
                  <a:gd name="connsiteX361" fmla="*/ 16386865 w 21712081"/>
                  <a:gd name="connsiteY361" fmla="*/ 8291072 h 25435284"/>
                  <a:gd name="connsiteX362" fmla="*/ 16478953 w 21712081"/>
                  <a:gd name="connsiteY362" fmla="*/ 8264083 h 25435284"/>
                  <a:gd name="connsiteX363" fmla="*/ 16615497 w 21712081"/>
                  <a:gd name="connsiteY363" fmla="*/ 8311715 h 25435284"/>
                  <a:gd name="connsiteX364" fmla="*/ 16732989 w 21712081"/>
                  <a:gd name="connsiteY364" fmla="*/ 8368872 h 25435284"/>
                  <a:gd name="connsiteX365" fmla="*/ 16875881 w 21712081"/>
                  <a:gd name="connsiteY365" fmla="*/ 8453024 h 25435284"/>
                  <a:gd name="connsiteX366" fmla="*/ 16980673 w 21712081"/>
                  <a:gd name="connsiteY366" fmla="*/ 8551463 h 25435284"/>
                  <a:gd name="connsiteX367" fmla="*/ 16974321 w 21712081"/>
                  <a:gd name="connsiteY367" fmla="*/ 8659428 h 25435284"/>
                  <a:gd name="connsiteX368" fmla="*/ 17056885 w 21712081"/>
                  <a:gd name="connsiteY368" fmla="*/ 8614972 h 25435284"/>
                  <a:gd name="connsiteX369" fmla="*/ 17060025 w 21712081"/>
                  <a:gd name="connsiteY369" fmla="*/ 8740549 h 25435284"/>
                  <a:gd name="connsiteX370" fmla="*/ 17068669 w 21712081"/>
                  <a:gd name="connsiteY370" fmla="*/ 8727703 h 25435284"/>
                  <a:gd name="connsiteX371" fmla="*/ 17149629 w 21712081"/>
                  <a:gd name="connsiteY371" fmla="*/ 8665779 h 25435284"/>
                  <a:gd name="connsiteX372" fmla="*/ 17240117 w 21712081"/>
                  <a:gd name="connsiteY372" fmla="*/ 8824551 h 25435284"/>
                  <a:gd name="connsiteX373" fmla="*/ 17321081 w 21712081"/>
                  <a:gd name="connsiteY373" fmla="*/ 9032545 h 25435284"/>
                  <a:gd name="connsiteX374" fmla="*/ 17430613 w 21712081"/>
                  <a:gd name="connsiteY374" fmla="*/ 9359615 h 25435284"/>
                  <a:gd name="connsiteX375" fmla="*/ 17630637 w 21712081"/>
                  <a:gd name="connsiteY375" fmla="*/ 9459639 h 25435284"/>
                  <a:gd name="connsiteX376" fmla="*/ 17638577 w 21712081"/>
                  <a:gd name="connsiteY376" fmla="*/ 9596183 h 25435284"/>
                  <a:gd name="connsiteX377" fmla="*/ 17568729 w 21712081"/>
                  <a:gd name="connsiteY377" fmla="*/ 9726376 h 25435284"/>
                  <a:gd name="connsiteX378" fmla="*/ 17630637 w 21712081"/>
                  <a:gd name="connsiteY378" fmla="*/ 9794651 h 25435284"/>
                  <a:gd name="connsiteX379" fmla="*/ 17730653 w 21712081"/>
                  <a:gd name="connsiteY379" fmla="*/ 9802587 h 25435284"/>
                  <a:gd name="connsiteX380" fmla="*/ 17716365 w 21712081"/>
                  <a:gd name="connsiteY380" fmla="*/ 9870861 h 25435284"/>
                  <a:gd name="connsiteX381" fmla="*/ 17816377 w 21712081"/>
                  <a:gd name="connsiteY381" fmla="*/ 9932780 h 25435284"/>
                  <a:gd name="connsiteX382" fmla="*/ 18040213 w 21712081"/>
                  <a:gd name="connsiteY382" fmla="*/ 9985177 h 25435284"/>
                  <a:gd name="connsiteX383" fmla="*/ 18032273 w 21712081"/>
                  <a:gd name="connsiteY383" fmla="*/ 10107429 h 25435284"/>
                  <a:gd name="connsiteX384" fmla="*/ 17910037 w 21712081"/>
                  <a:gd name="connsiteY384" fmla="*/ 10283669 h 25435284"/>
                  <a:gd name="connsiteX385" fmla="*/ 17792565 w 21712081"/>
                  <a:gd name="connsiteY385" fmla="*/ 10299546 h 25435284"/>
                  <a:gd name="connsiteX386" fmla="*/ 17708429 w 21712081"/>
                  <a:gd name="connsiteY386" fmla="*/ 10359879 h 25435284"/>
                  <a:gd name="connsiteX387" fmla="*/ 17840185 w 21712081"/>
                  <a:gd name="connsiteY387" fmla="*/ 10405921 h 25435284"/>
                  <a:gd name="connsiteX388" fmla="*/ 18056085 w 21712081"/>
                  <a:gd name="connsiteY388" fmla="*/ 10259850 h 25435284"/>
                  <a:gd name="connsiteX389" fmla="*/ 18141813 w 21712081"/>
                  <a:gd name="connsiteY389" fmla="*/ 10115370 h 25435284"/>
                  <a:gd name="connsiteX390" fmla="*/ 18373585 w 21712081"/>
                  <a:gd name="connsiteY390" fmla="*/ 10115370 h 25435284"/>
                  <a:gd name="connsiteX391" fmla="*/ 18519637 w 21712081"/>
                  <a:gd name="connsiteY391" fmla="*/ 10161412 h 25435284"/>
                  <a:gd name="connsiteX392" fmla="*/ 18635521 w 21712081"/>
                  <a:gd name="connsiteY392" fmla="*/ 10237622 h 25435284"/>
                  <a:gd name="connsiteX393" fmla="*/ 18705373 w 21712081"/>
                  <a:gd name="connsiteY393" fmla="*/ 10291605 h 25435284"/>
                  <a:gd name="connsiteX394" fmla="*/ 18829193 w 21712081"/>
                  <a:gd name="connsiteY394" fmla="*/ 10337651 h 25435284"/>
                  <a:gd name="connsiteX395" fmla="*/ 18883173 w 21712081"/>
                  <a:gd name="connsiteY395" fmla="*/ 10299546 h 25435284"/>
                  <a:gd name="connsiteX396" fmla="*/ 18960957 w 21712081"/>
                  <a:gd name="connsiteY396" fmla="*/ 10451967 h 25435284"/>
                  <a:gd name="connsiteX397" fmla="*/ 19022873 w 21712081"/>
                  <a:gd name="connsiteY397" fmla="*/ 10390043 h 25435284"/>
                  <a:gd name="connsiteX398" fmla="*/ 19122881 w 21712081"/>
                  <a:gd name="connsiteY398" fmla="*/ 10496423 h 25435284"/>
                  <a:gd name="connsiteX399" fmla="*/ 19208605 w 21712081"/>
                  <a:gd name="connsiteY399" fmla="*/ 10596447 h 25435284"/>
                  <a:gd name="connsiteX400" fmla="*/ 19076845 w 21712081"/>
                  <a:gd name="connsiteY400" fmla="*/ 10726640 h 25435284"/>
                  <a:gd name="connsiteX401" fmla="*/ 19046685 w 21712081"/>
                  <a:gd name="connsiteY401" fmla="*/ 10871125 h 25435284"/>
                  <a:gd name="connsiteX402" fmla="*/ 19154629 w 21712081"/>
                  <a:gd name="connsiteY402" fmla="*/ 10840956 h 25435284"/>
                  <a:gd name="connsiteX403" fmla="*/ 19254645 w 21712081"/>
                  <a:gd name="connsiteY403" fmla="*/ 10786974 h 25435284"/>
                  <a:gd name="connsiteX404" fmla="*/ 19340369 w 21712081"/>
                  <a:gd name="connsiteY404" fmla="*/ 10718704 h 25435284"/>
                  <a:gd name="connsiteX405" fmla="*/ 19494357 w 21712081"/>
                  <a:gd name="connsiteY405" fmla="*/ 10688535 h 25435284"/>
                  <a:gd name="connsiteX406" fmla="*/ 19734065 w 21712081"/>
                  <a:gd name="connsiteY406" fmla="*/ 10802851 h 25435284"/>
                  <a:gd name="connsiteX407" fmla="*/ 20011877 w 21712081"/>
                  <a:gd name="connsiteY407" fmla="*/ 10863184 h 25435284"/>
                  <a:gd name="connsiteX408" fmla="*/ 20273813 w 21712081"/>
                  <a:gd name="connsiteY408" fmla="*/ 10801266 h 25435284"/>
                  <a:gd name="connsiteX409" fmla="*/ 20662749 w 21712081"/>
                  <a:gd name="connsiteY409" fmla="*/ 11031483 h 25435284"/>
                  <a:gd name="connsiteX410" fmla="*/ 20970721 w 21712081"/>
                  <a:gd name="connsiteY410" fmla="*/ 11344266 h 25435284"/>
                  <a:gd name="connsiteX411" fmla="*/ 21218369 w 21712081"/>
                  <a:gd name="connsiteY411" fmla="*/ 11515740 h 25435284"/>
                  <a:gd name="connsiteX412" fmla="*/ 21551741 w 21712081"/>
                  <a:gd name="connsiteY412" fmla="*/ 11534792 h 25435284"/>
                  <a:gd name="connsiteX413" fmla="*/ 21656517 w 21712081"/>
                  <a:gd name="connsiteY413" fmla="*/ 11811056 h 25435284"/>
                  <a:gd name="connsiteX414" fmla="*/ 21712081 w 21712081"/>
                  <a:gd name="connsiteY414" fmla="*/ 12165116 h 25435284"/>
                  <a:gd name="connsiteX415" fmla="*/ 21639053 w 21712081"/>
                  <a:gd name="connsiteY415" fmla="*/ 12514414 h 25435284"/>
                  <a:gd name="connsiteX416" fmla="*/ 21504121 w 21712081"/>
                  <a:gd name="connsiteY416" fmla="*/ 12858948 h 25435284"/>
                  <a:gd name="connsiteX417" fmla="*/ 21272345 w 21712081"/>
                  <a:gd name="connsiteY417" fmla="*/ 13082818 h 25435284"/>
                  <a:gd name="connsiteX418" fmla="*/ 21002469 w 21712081"/>
                  <a:gd name="connsiteY418" fmla="*/ 13274928 h 25435284"/>
                  <a:gd name="connsiteX419" fmla="*/ 20824673 w 21712081"/>
                  <a:gd name="connsiteY419" fmla="*/ 13555958 h 25435284"/>
                  <a:gd name="connsiteX420" fmla="*/ 20770697 w 21712081"/>
                  <a:gd name="connsiteY420" fmla="*/ 13744896 h 25435284"/>
                  <a:gd name="connsiteX421" fmla="*/ 20637349 w 21712081"/>
                  <a:gd name="connsiteY421" fmla="*/ 13897316 h 25435284"/>
                  <a:gd name="connsiteX422" fmla="*/ 20484949 w 21712081"/>
                  <a:gd name="connsiteY422" fmla="*/ 13944948 h 25435284"/>
                  <a:gd name="connsiteX423" fmla="*/ 20370649 w 21712081"/>
                  <a:gd name="connsiteY423" fmla="*/ 14135474 h 25435284"/>
                  <a:gd name="connsiteX424" fmla="*/ 20418273 w 21712081"/>
                  <a:gd name="connsiteY424" fmla="*/ 14249790 h 25435284"/>
                  <a:gd name="connsiteX425" fmla="*/ 20318261 w 21712081"/>
                  <a:gd name="connsiteY425" fmla="*/ 14502240 h 25435284"/>
                  <a:gd name="connsiteX426" fmla="*/ 20313501 w 21712081"/>
                  <a:gd name="connsiteY426" fmla="*/ 14845188 h 25435284"/>
                  <a:gd name="connsiteX427" fmla="*/ 20307149 w 21712081"/>
                  <a:gd name="connsiteY427" fmla="*/ 15051592 h 25435284"/>
                  <a:gd name="connsiteX428" fmla="*/ 20218253 w 21712081"/>
                  <a:gd name="connsiteY428" fmla="*/ 15097632 h 25435284"/>
                  <a:gd name="connsiteX429" fmla="*/ 20218253 w 21712081"/>
                  <a:gd name="connsiteY429" fmla="*/ 15288160 h 25435284"/>
                  <a:gd name="connsiteX430" fmla="*/ 20113477 w 21712081"/>
                  <a:gd name="connsiteY430" fmla="*/ 15421528 h 25435284"/>
                  <a:gd name="connsiteX431" fmla="*/ 19970601 w 21712081"/>
                  <a:gd name="connsiteY431" fmla="*/ 15621580 h 25435284"/>
                  <a:gd name="connsiteX432" fmla="*/ 20008701 w 21712081"/>
                  <a:gd name="connsiteY432" fmla="*/ 15821632 h 25435284"/>
                  <a:gd name="connsiteX433" fmla="*/ 19875353 w 21712081"/>
                  <a:gd name="connsiteY433" fmla="*/ 15916896 h 25435284"/>
                  <a:gd name="connsiteX434" fmla="*/ 19780101 w 21712081"/>
                  <a:gd name="connsiteY434" fmla="*/ 16059792 h 25435284"/>
                  <a:gd name="connsiteX435" fmla="*/ 19710253 w 21712081"/>
                  <a:gd name="connsiteY435" fmla="*/ 16188400 h 25435284"/>
                  <a:gd name="connsiteX436" fmla="*/ 19607069 w 21712081"/>
                  <a:gd name="connsiteY436" fmla="*/ 16274136 h 25435284"/>
                  <a:gd name="connsiteX437" fmla="*/ 19578493 w 21712081"/>
                  <a:gd name="connsiteY437" fmla="*/ 16418616 h 25435284"/>
                  <a:gd name="connsiteX438" fmla="*/ 19476893 w 21712081"/>
                  <a:gd name="connsiteY438" fmla="*/ 16578978 h 25435284"/>
                  <a:gd name="connsiteX439" fmla="*/ 19273697 w 21712081"/>
                  <a:gd name="connsiteY439" fmla="*/ 16680592 h 25435284"/>
                  <a:gd name="connsiteX440" fmla="*/ 19156221 w 21712081"/>
                  <a:gd name="connsiteY440" fmla="*/ 16810786 h 25435284"/>
                  <a:gd name="connsiteX441" fmla="*/ 18881581 w 21712081"/>
                  <a:gd name="connsiteY441" fmla="*/ 16782206 h 25435284"/>
                  <a:gd name="connsiteX442" fmla="*/ 18678385 w 21712081"/>
                  <a:gd name="connsiteY442" fmla="*/ 16883820 h 25435284"/>
                  <a:gd name="connsiteX443" fmla="*/ 18518045 w 21712081"/>
                  <a:gd name="connsiteY443" fmla="*/ 16867944 h 25435284"/>
                  <a:gd name="connsiteX444" fmla="*/ 18314849 w 21712081"/>
                  <a:gd name="connsiteY444" fmla="*/ 17014014 h 25435284"/>
                  <a:gd name="connsiteX445" fmla="*/ 18083077 w 21712081"/>
                  <a:gd name="connsiteY445" fmla="*/ 17071172 h 25435284"/>
                  <a:gd name="connsiteX446" fmla="*/ 17835425 w 21712081"/>
                  <a:gd name="connsiteY446" fmla="*/ 17188664 h 25435284"/>
                  <a:gd name="connsiteX447" fmla="*/ 17617941 w 21712081"/>
                  <a:gd name="connsiteY447" fmla="*/ 17304564 h 25435284"/>
                  <a:gd name="connsiteX448" fmla="*/ 17516341 w 21712081"/>
                  <a:gd name="connsiteY448" fmla="*/ 17406178 h 25435284"/>
                  <a:gd name="connsiteX449" fmla="*/ 17343301 w 21712081"/>
                  <a:gd name="connsiteY449" fmla="*/ 17623698 h 25435284"/>
                  <a:gd name="connsiteX450" fmla="*/ 17282981 w 21712081"/>
                  <a:gd name="connsiteY450" fmla="*/ 17974582 h 25435284"/>
                  <a:gd name="connsiteX451" fmla="*/ 17275045 w 21712081"/>
                  <a:gd name="connsiteY451" fmla="*/ 18222266 h 25435284"/>
                  <a:gd name="connsiteX452" fmla="*/ 17113117 w 21712081"/>
                  <a:gd name="connsiteY452" fmla="*/ 18393740 h 25435284"/>
                  <a:gd name="connsiteX453" fmla="*/ 16981357 w 21712081"/>
                  <a:gd name="connsiteY453" fmla="*/ 18500120 h 25435284"/>
                  <a:gd name="connsiteX454" fmla="*/ 16841657 w 21712081"/>
                  <a:gd name="connsiteY454" fmla="*/ 18600144 h 25435284"/>
                  <a:gd name="connsiteX455" fmla="*/ 16636869 w 21712081"/>
                  <a:gd name="connsiteY455" fmla="*/ 18974846 h 25435284"/>
                  <a:gd name="connsiteX456" fmla="*/ 16484473 w 21712081"/>
                  <a:gd name="connsiteY456" fmla="*/ 19127268 h 25435284"/>
                  <a:gd name="connsiteX457" fmla="*/ 16255873 w 21712081"/>
                  <a:gd name="connsiteY457" fmla="*/ 19279688 h 25435284"/>
                  <a:gd name="connsiteX458" fmla="*/ 16398749 w 21712081"/>
                  <a:gd name="connsiteY458" fmla="*/ 19089162 h 25435284"/>
                  <a:gd name="connsiteX459" fmla="*/ 16532097 w 21712081"/>
                  <a:gd name="connsiteY459" fmla="*/ 18936740 h 25435284"/>
                  <a:gd name="connsiteX460" fmla="*/ 16541621 w 21712081"/>
                  <a:gd name="connsiteY460" fmla="*/ 18831952 h 25435284"/>
                  <a:gd name="connsiteX461" fmla="*/ 16455897 w 21712081"/>
                  <a:gd name="connsiteY461" fmla="*/ 18793846 h 25435284"/>
                  <a:gd name="connsiteX462" fmla="*/ 16341601 w 21712081"/>
                  <a:gd name="connsiteY462" fmla="*/ 19022478 h 25435284"/>
                  <a:gd name="connsiteX463" fmla="*/ 16141573 w 21712081"/>
                  <a:gd name="connsiteY463" fmla="*/ 19184426 h 25435284"/>
                  <a:gd name="connsiteX464" fmla="*/ 16093949 w 21712081"/>
                  <a:gd name="connsiteY464" fmla="*/ 19346372 h 25435284"/>
                  <a:gd name="connsiteX465" fmla="*/ 15970121 w 21712081"/>
                  <a:gd name="connsiteY465" fmla="*/ 19565478 h 25435284"/>
                  <a:gd name="connsiteX466" fmla="*/ 15751053 w 21712081"/>
                  <a:gd name="connsiteY466" fmla="*/ 19727426 h 25435284"/>
                  <a:gd name="connsiteX467" fmla="*/ 15748741 w 21712081"/>
                  <a:gd name="connsiteY467" fmla="*/ 19723446 h 25435284"/>
                  <a:gd name="connsiteX468" fmla="*/ 15764581 w 21712081"/>
                  <a:gd name="connsiteY468" fmla="*/ 19786814 h 25435284"/>
                  <a:gd name="connsiteX469" fmla="*/ 15701225 w 21712081"/>
                  <a:gd name="connsiteY469" fmla="*/ 19932554 h 25435284"/>
                  <a:gd name="connsiteX470" fmla="*/ 15531745 w 21712081"/>
                  <a:gd name="connsiteY470" fmla="*/ 20030768 h 25435284"/>
                  <a:gd name="connsiteX471" fmla="*/ 15408205 w 21712081"/>
                  <a:gd name="connsiteY471" fmla="*/ 20060868 h 25435284"/>
                  <a:gd name="connsiteX472" fmla="*/ 15268825 w 21712081"/>
                  <a:gd name="connsiteY472" fmla="*/ 20014930 h 25435284"/>
                  <a:gd name="connsiteX473" fmla="*/ 15167457 w 21712081"/>
                  <a:gd name="connsiteY473" fmla="*/ 20052946 h 25435284"/>
                  <a:gd name="connsiteX474" fmla="*/ 15020157 w 21712081"/>
                  <a:gd name="connsiteY474" fmla="*/ 20068788 h 25435284"/>
                  <a:gd name="connsiteX475" fmla="*/ 14918785 w 21712081"/>
                  <a:gd name="connsiteY475" fmla="*/ 19962654 h 25435284"/>
                  <a:gd name="connsiteX476" fmla="*/ 14819001 w 21712081"/>
                  <a:gd name="connsiteY476" fmla="*/ 19932554 h 25435284"/>
                  <a:gd name="connsiteX477" fmla="*/ 14717633 w 21712081"/>
                  <a:gd name="connsiteY477" fmla="*/ 19962654 h 25435284"/>
                  <a:gd name="connsiteX478" fmla="*/ 14614681 w 21712081"/>
                  <a:gd name="connsiteY478" fmla="*/ 19899284 h 25435284"/>
                  <a:gd name="connsiteX479" fmla="*/ 14505393 w 21712081"/>
                  <a:gd name="connsiteY479" fmla="*/ 19742458 h 25435284"/>
                  <a:gd name="connsiteX480" fmla="*/ 14459129 w 21712081"/>
                  <a:gd name="connsiteY480" fmla="*/ 19923418 h 25435284"/>
                  <a:gd name="connsiteX481" fmla="*/ 14636797 w 21712081"/>
                  <a:gd name="connsiteY481" fmla="*/ 20037758 h 25435284"/>
                  <a:gd name="connsiteX482" fmla="*/ 14725629 w 21712081"/>
                  <a:gd name="connsiteY482" fmla="*/ 20152094 h 25435284"/>
                  <a:gd name="connsiteX483" fmla="*/ 14674869 w 21712081"/>
                  <a:gd name="connsiteY483" fmla="*/ 20279138 h 25435284"/>
                  <a:gd name="connsiteX484" fmla="*/ 14687561 w 21712081"/>
                  <a:gd name="connsiteY484" fmla="*/ 20368064 h 25435284"/>
                  <a:gd name="connsiteX485" fmla="*/ 14801769 w 21712081"/>
                  <a:gd name="connsiteY485" fmla="*/ 20444290 h 25435284"/>
                  <a:gd name="connsiteX486" fmla="*/ 14789085 w 21712081"/>
                  <a:gd name="connsiteY486" fmla="*/ 20596742 h 25435284"/>
                  <a:gd name="connsiteX487" fmla="*/ 14649485 w 21712081"/>
                  <a:gd name="connsiteY487" fmla="*/ 20749192 h 25435284"/>
                  <a:gd name="connsiteX488" fmla="*/ 14509889 w 21712081"/>
                  <a:gd name="connsiteY488" fmla="*/ 20914346 h 25435284"/>
                  <a:gd name="connsiteX489" fmla="*/ 14344917 w 21712081"/>
                  <a:gd name="connsiteY489" fmla="*/ 20977864 h 25435284"/>
                  <a:gd name="connsiteX490" fmla="*/ 14078417 w 21712081"/>
                  <a:gd name="connsiteY490" fmla="*/ 21054090 h 25435284"/>
                  <a:gd name="connsiteX491" fmla="*/ 13786533 w 21712081"/>
                  <a:gd name="connsiteY491" fmla="*/ 21092206 h 25435284"/>
                  <a:gd name="connsiteX492" fmla="*/ 13596177 w 21712081"/>
                  <a:gd name="connsiteY492" fmla="*/ 21117614 h 25435284"/>
                  <a:gd name="connsiteX493" fmla="*/ 13431201 w 21712081"/>
                  <a:gd name="connsiteY493" fmla="*/ 21066796 h 25435284"/>
                  <a:gd name="connsiteX494" fmla="*/ 13405821 w 21712081"/>
                  <a:gd name="connsiteY494" fmla="*/ 21231950 h 25435284"/>
                  <a:gd name="connsiteX495" fmla="*/ 13291605 w 21712081"/>
                  <a:gd name="connsiteY495" fmla="*/ 21397102 h 25435284"/>
                  <a:gd name="connsiteX496" fmla="*/ 13304297 w 21712081"/>
                  <a:gd name="connsiteY496" fmla="*/ 21613072 h 25435284"/>
                  <a:gd name="connsiteX497" fmla="*/ 13075865 w 21712081"/>
                  <a:gd name="connsiteY497" fmla="*/ 21663890 h 25435284"/>
                  <a:gd name="connsiteX498" fmla="*/ 12923579 w 21712081"/>
                  <a:gd name="connsiteY498" fmla="*/ 21613072 h 25435284"/>
                  <a:gd name="connsiteX499" fmla="*/ 12809368 w 21712081"/>
                  <a:gd name="connsiteY499" fmla="*/ 21574962 h 25435284"/>
                  <a:gd name="connsiteX500" fmla="*/ 12645976 w 21712081"/>
                  <a:gd name="connsiteY500" fmla="*/ 21506678 h 25435284"/>
                  <a:gd name="connsiteX501" fmla="*/ 12644390 w 21712081"/>
                  <a:gd name="connsiteY501" fmla="*/ 21676596 h 25435284"/>
                  <a:gd name="connsiteX502" fmla="*/ 12644390 w 21712081"/>
                  <a:gd name="connsiteY502" fmla="*/ 21854456 h 25435284"/>
                  <a:gd name="connsiteX503" fmla="*/ 12758606 w 21712081"/>
                  <a:gd name="connsiteY503" fmla="*/ 21981494 h 25435284"/>
                  <a:gd name="connsiteX504" fmla="*/ 12631699 w 21712081"/>
                  <a:gd name="connsiteY504" fmla="*/ 22057720 h 25435284"/>
                  <a:gd name="connsiteX505" fmla="*/ 12745915 w 21712081"/>
                  <a:gd name="connsiteY505" fmla="*/ 22172060 h 25435284"/>
                  <a:gd name="connsiteX506" fmla="*/ 12568250 w 21712081"/>
                  <a:gd name="connsiteY506" fmla="*/ 22248288 h 25435284"/>
                  <a:gd name="connsiteX507" fmla="*/ 12542866 w 21712081"/>
                  <a:gd name="connsiteY507" fmla="*/ 22400732 h 25435284"/>
                  <a:gd name="connsiteX508" fmla="*/ 12454034 w 21712081"/>
                  <a:gd name="connsiteY508" fmla="*/ 22565892 h 25435284"/>
                  <a:gd name="connsiteX509" fmla="*/ 12365202 w 21712081"/>
                  <a:gd name="connsiteY509" fmla="*/ 22654820 h 25435284"/>
                  <a:gd name="connsiteX510" fmla="*/ 12238294 w 21712081"/>
                  <a:gd name="connsiteY510" fmla="*/ 22692928 h 25435284"/>
                  <a:gd name="connsiteX511" fmla="*/ 12149462 w 21712081"/>
                  <a:gd name="connsiteY511" fmla="*/ 22756452 h 25435284"/>
                  <a:gd name="connsiteX512" fmla="*/ 12047938 w 21712081"/>
                  <a:gd name="connsiteY512" fmla="*/ 22845380 h 25435284"/>
                  <a:gd name="connsiteX513" fmla="*/ 11946414 w 21712081"/>
                  <a:gd name="connsiteY513" fmla="*/ 22972424 h 25435284"/>
                  <a:gd name="connsiteX514" fmla="*/ 12022559 w 21712081"/>
                  <a:gd name="connsiteY514" fmla="*/ 23099464 h 25435284"/>
                  <a:gd name="connsiteX515" fmla="*/ 12149462 w 21712081"/>
                  <a:gd name="connsiteY515" fmla="*/ 23226508 h 25435284"/>
                  <a:gd name="connsiteX516" fmla="*/ 12314440 w 21712081"/>
                  <a:gd name="connsiteY516" fmla="*/ 23277324 h 25435284"/>
                  <a:gd name="connsiteX517" fmla="*/ 12289056 w 21712081"/>
                  <a:gd name="connsiteY517" fmla="*/ 23378956 h 25435284"/>
                  <a:gd name="connsiteX518" fmla="*/ 12276364 w 21712081"/>
                  <a:gd name="connsiteY518" fmla="*/ 23505996 h 25435284"/>
                  <a:gd name="connsiteX519" fmla="*/ 12149462 w 21712081"/>
                  <a:gd name="connsiteY519" fmla="*/ 23582224 h 25435284"/>
                  <a:gd name="connsiteX520" fmla="*/ 12022559 w 21712081"/>
                  <a:gd name="connsiteY520" fmla="*/ 23633040 h 25435284"/>
                  <a:gd name="connsiteX521" fmla="*/ 11857581 w 21712081"/>
                  <a:gd name="connsiteY521" fmla="*/ 23798192 h 25435284"/>
                  <a:gd name="connsiteX522" fmla="*/ 11852821 w 21712081"/>
                  <a:gd name="connsiteY522" fmla="*/ 23972876 h 25435284"/>
                  <a:gd name="connsiteX523" fmla="*/ 11646602 w 21712081"/>
                  <a:gd name="connsiteY523" fmla="*/ 24042752 h 25435284"/>
                  <a:gd name="connsiteX524" fmla="*/ 11502247 w 21712081"/>
                  <a:gd name="connsiteY524" fmla="*/ 24204728 h 25435284"/>
                  <a:gd name="connsiteX525" fmla="*/ 11565701 w 21712081"/>
                  <a:gd name="connsiteY525" fmla="*/ 24369880 h 25435284"/>
                  <a:gd name="connsiteX526" fmla="*/ 11603376 w 21712081"/>
                  <a:gd name="connsiteY526" fmla="*/ 24583612 h 25435284"/>
                  <a:gd name="connsiteX527" fmla="*/ 11605281 w 21712081"/>
                  <a:gd name="connsiteY527" fmla="*/ 24584268 h 25435284"/>
                  <a:gd name="connsiteX528" fmla="*/ 11578593 w 21712081"/>
                  <a:gd name="connsiteY528" fmla="*/ 24841548 h 25435284"/>
                  <a:gd name="connsiteX529" fmla="*/ 11650442 w 21712081"/>
                  <a:gd name="connsiteY529" fmla="*/ 24862260 h 25435284"/>
                  <a:gd name="connsiteX530" fmla="*/ 11748631 w 21712081"/>
                  <a:gd name="connsiteY530" fmla="*/ 24969316 h 25435284"/>
                  <a:gd name="connsiteX531" fmla="*/ 11840489 w 21712081"/>
                  <a:gd name="connsiteY531" fmla="*/ 25061992 h 25435284"/>
                  <a:gd name="connsiteX532" fmla="*/ 11930756 w 21712081"/>
                  <a:gd name="connsiteY532" fmla="*/ 25129104 h 25435284"/>
                  <a:gd name="connsiteX533" fmla="*/ 12025780 w 21712081"/>
                  <a:gd name="connsiteY533" fmla="*/ 25205804 h 25435284"/>
                  <a:gd name="connsiteX534" fmla="*/ 12177816 w 21712081"/>
                  <a:gd name="connsiteY534" fmla="*/ 25210592 h 25435284"/>
                  <a:gd name="connsiteX535" fmla="*/ 12173065 w 21712081"/>
                  <a:gd name="connsiteY535" fmla="*/ 25282500 h 25435284"/>
                  <a:gd name="connsiteX536" fmla="*/ 12087543 w 21712081"/>
                  <a:gd name="connsiteY536" fmla="*/ 25287296 h 25435284"/>
                  <a:gd name="connsiteX537" fmla="*/ 12011528 w 21712081"/>
                  <a:gd name="connsiteY537" fmla="*/ 25280904 h 25435284"/>
                  <a:gd name="connsiteX538" fmla="*/ 11959265 w 21712081"/>
                  <a:gd name="connsiteY538" fmla="*/ 25340020 h 25435284"/>
                  <a:gd name="connsiteX539" fmla="*/ 11789807 w 21712081"/>
                  <a:gd name="connsiteY539" fmla="*/ 25255336 h 25435284"/>
                  <a:gd name="connsiteX540" fmla="*/ 11550669 w 21712081"/>
                  <a:gd name="connsiteY540" fmla="*/ 25263324 h 25435284"/>
                  <a:gd name="connsiteX541" fmla="*/ 11516124 w 21712081"/>
                  <a:gd name="connsiteY541" fmla="*/ 25435284 h 25435284"/>
                  <a:gd name="connsiteX542" fmla="*/ 11299599 w 21712081"/>
                  <a:gd name="connsiteY542" fmla="*/ 25320968 h 25435284"/>
                  <a:gd name="connsiteX543" fmla="*/ 11083079 w 21712081"/>
                  <a:gd name="connsiteY543" fmla="*/ 25181248 h 25435284"/>
                  <a:gd name="connsiteX544" fmla="*/ 10968448 w 21712081"/>
                  <a:gd name="connsiteY544" fmla="*/ 25054232 h 25435284"/>
                  <a:gd name="connsiteX545" fmla="*/ 10688239 w 21712081"/>
                  <a:gd name="connsiteY545" fmla="*/ 24978020 h 25435284"/>
                  <a:gd name="connsiteX546" fmla="*/ 10573608 w 21712081"/>
                  <a:gd name="connsiteY546" fmla="*/ 24749388 h 25435284"/>
                  <a:gd name="connsiteX547" fmla="*/ 10408035 w 21712081"/>
                  <a:gd name="connsiteY547" fmla="*/ 24495356 h 25435284"/>
                  <a:gd name="connsiteX548" fmla="*/ 10344351 w 21712081"/>
                  <a:gd name="connsiteY548" fmla="*/ 24304828 h 25435284"/>
                  <a:gd name="connsiteX549" fmla="*/ 10344351 w 21712081"/>
                  <a:gd name="connsiteY549" fmla="*/ 24152408 h 25435284"/>
                  <a:gd name="connsiteX550" fmla="*/ 10267931 w 21712081"/>
                  <a:gd name="connsiteY550" fmla="*/ 23999984 h 25435284"/>
                  <a:gd name="connsiteX551" fmla="*/ 10267931 w 21712081"/>
                  <a:gd name="connsiteY551" fmla="*/ 23758652 h 25435284"/>
                  <a:gd name="connsiteX552" fmla="*/ 10306141 w 21712081"/>
                  <a:gd name="connsiteY552" fmla="*/ 23491916 h 25435284"/>
                  <a:gd name="connsiteX553" fmla="*/ 10433504 w 21712081"/>
                  <a:gd name="connsiteY553" fmla="*/ 23352196 h 25435284"/>
                  <a:gd name="connsiteX554" fmla="*/ 10573608 w 21712081"/>
                  <a:gd name="connsiteY554" fmla="*/ 23174372 h 25435284"/>
                  <a:gd name="connsiteX555" fmla="*/ 10408035 w 21712081"/>
                  <a:gd name="connsiteY555" fmla="*/ 23148968 h 25435284"/>
                  <a:gd name="connsiteX556" fmla="*/ 10216983 w 21712081"/>
                  <a:gd name="connsiteY556" fmla="*/ 23174372 h 25435284"/>
                  <a:gd name="connsiteX557" fmla="*/ 10357088 w 21712081"/>
                  <a:gd name="connsiteY557" fmla="*/ 22945740 h 25435284"/>
                  <a:gd name="connsiteX558" fmla="*/ 10395298 w 21712081"/>
                  <a:gd name="connsiteY558" fmla="*/ 22755212 h 25435284"/>
                  <a:gd name="connsiteX559" fmla="*/ 10586345 w 21712081"/>
                  <a:gd name="connsiteY559" fmla="*/ 22717108 h 25435284"/>
                  <a:gd name="connsiteX560" fmla="*/ 10573608 w 21712081"/>
                  <a:gd name="connsiteY560" fmla="*/ 22856828 h 25435284"/>
                  <a:gd name="connsiteX561" fmla="*/ 10650029 w 21712081"/>
                  <a:gd name="connsiteY561" fmla="*/ 22971144 h 25435284"/>
                  <a:gd name="connsiteX562" fmla="*/ 10688239 w 21712081"/>
                  <a:gd name="connsiteY562" fmla="*/ 22742512 h 25435284"/>
                  <a:gd name="connsiteX563" fmla="*/ 10739186 w 21712081"/>
                  <a:gd name="connsiteY563" fmla="*/ 22463072 h 25435284"/>
                  <a:gd name="connsiteX564" fmla="*/ 10802870 w 21712081"/>
                  <a:gd name="connsiteY564" fmla="*/ 22272544 h 25435284"/>
                  <a:gd name="connsiteX565" fmla="*/ 10828343 w 21712081"/>
                  <a:gd name="connsiteY565" fmla="*/ 22120124 h 25435284"/>
                  <a:gd name="connsiteX566" fmla="*/ 10866554 w 21712081"/>
                  <a:gd name="connsiteY566" fmla="*/ 21955000 h 25435284"/>
                  <a:gd name="connsiteX567" fmla="*/ 10892027 w 21712081"/>
                  <a:gd name="connsiteY567" fmla="*/ 21802580 h 25435284"/>
                  <a:gd name="connsiteX568" fmla="*/ 10739186 w 21712081"/>
                  <a:gd name="connsiteY568" fmla="*/ 21827982 h 25435284"/>
                  <a:gd name="connsiteX569" fmla="*/ 10688239 w 21712081"/>
                  <a:gd name="connsiteY569" fmla="*/ 21967702 h 25435284"/>
                  <a:gd name="connsiteX570" fmla="*/ 10726449 w 21712081"/>
                  <a:gd name="connsiteY570" fmla="*/ 22120124 h 25435284"/>
                  <a:gd name="connsiteX571" fmla="*/ 10522661 w 21712081"/>
                  <a:gd name="connsiteY571" fmla="*/ 22209036 h 25435284"/>
                  <a:gd name="connsiteX572" fmla="*/ 10509924 w 21712081"/>
                  <a:gd name="connsiteY572" fmla="*/ 21967702 h 25435284"/>
                  <a:gd name="connsiteX573" fmla="*/ 10637292 w 21712081"/>
                  <a:gd name="connsiteY573" fmla="*/ 21739070 h 25435284"/>
                  <a:gd name="connsiteX574" fmla="*/ 10599082 w 21712081"/>
                  <a:gd name="connsiteY574" fmla="*/ 21510438 h 25435284"/>
                  <a:gd name="connsiteX575" fmla="*/ 10662765 w 21712081"/>
                  <a:gd name="connsiteY575" fmla="*/ 21269104 h 25435284"/>
                  <a:gd name="connsiteX576" fmla="*/ 10751923 w 21712081"/>
                  <a:gd name="connsiteY576" fmla="*/ 21078578 h 25435284"/>
                  <a:gd name="connsiteX577" fmla="*/ 10713712 w 21712081"/>
                  <a:gd name="connsiteY577" fmla="*/ 20773736 h 25435284"/>
                  <a:gd name="connsiteX578" fmla="*/ 10675502 w 21712081"/>
                  <a:gd name="connsiteY578" fmla="*/ 20545104 h 25435284"/>
                  <a:gd name="connsiteX579" fmla="*/ 10802870 w 21712081"/>
                  <a:gd name="connsiteY579" fmla="*/ 20519700 h 25435284"/>
                  <a:gd name="connsiteX580" fmla="*/ 10853817 w 21712081"/>
                  <a:gd name="connsiteY580" fmla="*/ 20354578 h 25435284"/>
                  <a:gd name="connsiteX581" fmla="*/ 10930238 w 21712081"/>
                  <a:gd name="connsiteY581" fmla="*/ 20151350 h 25435284"/>
                  <a:gd name="connsiteX582" fmla="*/ 11057605 w 21712081"/>
                  <a:gd name="connsiteY582" fmla="*/ 19960824 h 25435284"/>
                  <a:gd name="connsiteX583" fmla="*/ 11172231 w 21712081"/>
                  <a:gd name="connsiteY583" fmla="*/ 19694086 h 25435284"/>
                  <a:gd name="connsiteX584" fmla="*/ 11197705 w 21712081"/>
                  <a:gd name="connsiteY584" fmla="*/ 19478156 h 25435284"/>
                  <a:gd name="connsiteX585" fmla="*/ 11235915 w 21712081"/>
                  <a:gd name="connsiteY585" fmla="*/ 19224120 h 25435284"/>
                  <a:gd name="connsiteX586" fmla="*/ 11223178 w 21712081"/>
                  <a:gd name="connsiteY586" fmla="*/ 18982788 h 25435284"/>
                  <a:gd name="connsiteX587" fmla="*/ 11223178 w 21712081"/>
                  <a:gd name="connsiteY587" fmla="*/ 18677944 h 25435284"/>
                  <a:gd name="connsiteX588" fmla="*/ 11312336 w 21712081"/>
                  <a:gd name="connsiteY588" fmla="*/ 18500120 h 25435284"/>
                  <a:gd name="connsiteX589" fmla="*/ 11286862 w 21712081"/>
                  <a:gd name="connsiteY589" fmla="*/ 18385804 h 25435284"/>
                  <a:gd name="connsiteX590" fmla="*/ 11337809 w 21712081"/>
                  <a:gd name="connsiteY590" fmla="*/ 18207980 h 25435284"/>
                  <a:gd name="connsiteX591" fmla="*/ 11376019 w 21712081"/>
                  <a:gd name="connsiteY591" fmla="*/ 17966646 h 25435284"/>
                  <a:gd name="connsiteX592" fmla="*/ 11465177 w 21712081"/>
                  <a:gd name="connsiteY592" fmla="*/ 17738014 h 25435284"/>
                  <a:gd name="connsiteX593" fmla="*/ 11541597 w 21712081"/>
                  <a:gd name="connsiteY593" fmla="*/ 17547488 h 25435284"/>
                  <a:gd name="connsiteX594" fmla="*/ 11528861 w 21712081"/>
                  <a:gd name="connsiteY594" fmla="*/ 17356962 h 25435284"/>
                  <a:gd name="connsiteX595" fmla="*/ 11579808 w 21712081"/>
                  <a:gd name="connsiteY595" fmla="*/ 17204540 h 25435284"/>
                  <a:gd name="connsiteX596" fmla="*/ 11567071 w 21712081"/>
                  <a:gd name="connsiteY596" fmla="*/ 17026716 h 25435284"/>
                  <a:gd name="connsiteX597" fmla="*/ 11579808 w 21712081"/>
                  <a:gd name="connsiteY597" fmla="*/ 16798084 h 25435284"/>
                  <a:gd name="connsiteX598" fmla="*/ 11618018 w 21712081"/>
                  <a:gd name="connsiteY598" fmla="*/ 16582154 h 25435284"/>
                  <a:gd name="connsiteX599" fmla="*/ 11681702 w 21712081"/>
                  <a:gd name="connsiteY599" fmla="*/ 16404328 h 25435284"/>
                  <a:gd name="connsiteX600" fmla="*/ 11732649 w 21712081"/>
                  <a:gd name="connsiteY600" fmla="*/ 16162996 h 25435284"/>
                  <a:gd name="connsiteX601" fmla="*/ 11694439 w 21712081"/>
                  <a:gd name="connsiteY601" fmla="*/ 15883556 h 25435284"/>
                  <a:gd name="connsiteX602" fmla="*/ 11681702 w 21712081"/>
                  <a:gd name="connsiteY602" fmla="*/ 15616820 h 25435284"/>
                  <a:gd name="connsiteX603" fmla="*/ 11694439 w 21712081"/>
                  <a:gd name="connsiteY603" fmla="*/ 15426292 h 25435284"/>
                  <a:gd name="connsiteX604" fmla="*/ 11656228 w 21712081"/>
                  <a:gd name="connsiteY604" fmla="*/ 15223064 h 25435284"/>
                  <a:gd name="connsiteX605" fmla="*/ 11654103 w 21712081"/>
                  <a:gd name="connsiteY605" fmla="*/ 15218300 h 25435284"/>
                  <a:gd name="connsiteX606" fmla="*/ 11408114 w 21712081"/>
                  <a:gd name="connsiteY606" fmla="*/ 15048616 h 25435284"/>
                  <a:gd name="connsiteX607" fmla="*/ 11362092 w 21712081"/>
                  <a:gd name="connsiteY607" fmla="*/ 14958228 h 25435284"/>
                  <a:gd name="connsiteX608" fmla="*/ 11095470 w 21712081"/>
                  <a:gd name="connsiteY608" fmla="*/ 14782200 h 25435284"/>
                  <a:gd name="connsiteX609" fmla="*/ 10898683 w 21712081"/>
                  <a:gd name="connsiteY609" fmla="*/ 14706084 h 25435284"/>
                  <a:gd name="connsiteX610" fmla="*/ 10417816 w 21712081"/>
                  <a:gd name="connsiteY610" fmla="*/ 14431736 h 25435284"/>
                  <a:gd name="connsiteX611" fmla="*/ 10143263 w 21712081"/>
                  <a:gd name="connsiteY611" fmla="*/ 14165318 h 25435284"/>
                  <a:gd name="connsiteX612" fmla="*/ 9990907 w 21712081"/>
                  <a:gd name="connsiteY612" fmla="*/ 13952818 h 25435284"/>
                  <a:gd name="connsiteX613" fmla="*/ 10060737 w 21712081"/>
                  <a:gd name="connsiteY613" fmla="*/ 13838644 h 25435284"/>
                  <a:gd name="connsiteX614" fmla="*/ 9998843 w 21712081"/>
                  <a:gd name="connsiteY614" fmla="*/ 13724462 h 25435284"/>
                  <a:gd name="connsiteX615" fmla="*/ 9952822 w 21712081"/>
                  <a:gd name="connsiteY615" fmla="*/ 13640416 h 25435284"/>
                  <a:gd name="connsiteX616" fmla="*/ 9816338 w 21712081"/>
                  <a:gd name="connsiteY616" fmla="*/ 13473902 h 25435284"/>
                  <a:gd name="connsiteX617" fmla="*/ 9762380 w 21712081"/>
                  <a:gd name="connsiteY617" fmla="*/ 13328008 h 25435284"/>
                  <a:gd name="connsiteX618" fmla="*/ 9648115 w 21712081"/>
                  <a:gd name="connsiteY618" fmla="*/ 13213832 h 25435284"/>
                  <a:gd name="connsiteX619" fmla="*/ 9541785 w 21712081"/>
                  <a:gd name="connsiteY619" fmla="*/ 12971196 h 25435284"/>
                  <a:gd name="connsiteX620" fmla="*/ 9381492 w 21712081"/>
                  <a:gd name="connsiteY620" fmla="*/ 12650864 h 25435284"/>
                  <a:gd name="connsiteX621" fmla="*/ 9283099 w 21712081"/>
                  <a:gd name="connsiteY621" fmla="*/ 12384446 h 25435284"/>
                  <a:gd name="connsiteX622" fmla="*/ 9184705 w 21712081"/>
                  <a:gd name="connsiteY622" fmla="*/ 12255998 h 25435284"/>
                  <a:gd name="connsiteX623" fmla="*/ 9100593 w 21712081"/>
                  <a:gd name="connsiteY623" fmla="*/ 12125960 h 25435284"/>
                  <a:gd name="connsiteX624" fmla="*/ 9062503 w 21712081"/>
                  <a:gd name="connsiteY624" fmla="*/ 11989580 h 25435284"/>
                  <a:gd name="connsiteX625" fmla="*/ 8924434 w 21712081"/>
                  <a:gd name="connsiteY625" fmla="*/ 11875400 h 25435284"/>
                  <a:gd name="connsiteX626" fmla="*/ 8668924 w 21712081"/>
                  <a:gd name="connsiteY626" fmla="*/ 11710476 h 25435284"/>
                  <a:gd name="connsiteX627" fmla="*/ 8605445 w 21712081"/>
                  <a:gd name="connsiteY627" fmla="*/ 11623256 h 25435284"/>
                  <a:gd name="connsiteX628" fmla="*/ 8711775 w 21712081"/>
                  <a:gd name="connsiteY628" fmla="*/ 11593126 h 25435284"/>
                  <a:gd name="connsiteX629" fmla="*/ 8613381 w 21712081"/>
                  <a:gd name="connsiteY629" fmla="*/ 11478944 h 25435284"/>
                  <a:gd name="connsiteX630" fmla="*/ 8610205 w 21712081"/>
                  <a:gd name="connsiteY630" fmla="*/ 11328294 h 25435284"/>
                  <a:gd name="connsiteX631" fmla="*/ 8610205 w 21712081"/>
                  <a:gd name="connsiteY631" fmla="*/ 11187154 h 25435284"/>
                  <a:gd name="connsiteX632" fmla="*/ 8762557 w 21712081"/>
                  <a:gd name="connsiteY632" fmla="*/ 10984171 h 25435284"/>
                  <a:gd name="connsiteX633" fmla="*/ 8869531 w 21712081"/>
                  <a:gd name="connsiteY633" fmla="*/ 10902520 h 25435284"/>
                  <a:gd name="connsiteX634" fmla="*/ 8870797 w 21712081"/>
                  <a:gd name="connsiteY634" fmla="*/ 10894084 h 25435284"/>
                  <a:gd name="connsiteX635" fmla="*/ 8948667 w 21712081"/>
                  <a:gd name="connsiteY635" fmla="*/ 10847962 h 25435284"/>
                  <a:gd name="connsiteX636" fmla="*/ 9029719 w 21712081"/>
                  <a:gd name="connsiteY636" fmla="*/ 10755719 h 25435284"/>
                  <a:gd name="connsiteX637" fmla="*/ 8985217 w 21712081"/>
                  <a:gd name="connsiteY637" fmla="*/ 10658701 h 25435284"/>
                  <a:gd name="connsiteX638" fmla="*/ 8921649 w 21712081"/>
                  <a:gd name="connsiteY638" fmla="*/ 10709593 h 25435284"/>
                  <a:gd name="connsiteX639" fmla="*/ 8877152 w 21712081"/>
                  <a:gd name="connsiteY639" fmla="*/ 10779573 h 25435284"/>
                  <a:gd name="connsiteX640" fmla="*/ 8769082 w 21712081"/>
                  <a:gd name="connsiteY640" fmla="*/ 10658701 h 25435284"/>
                  <a:gd name="connsiteX641" fmla="*/ 8661017 w 21712081"/>
                  <a:gd name="connsiteY641" fmla="*/ 10595082 h 25435284"/>
                  <a:gd name="connsiteX642" fmla="*/ 8711870 w 21712081"/>
                  <a:gd name="connsiteY642" fmla="*/ 10531468 h 25435284"/>
                  <a:gd name="connsiteX643" fmla="*/ 8730942 w 21712081"/>
                  <a:gd name="connsiteY643" fmla="*/ 10394689 h 25435284"/>
                  <a:gd name="connsiteX644" fmla="*/ 8726177 w 21712081"/>
                  <a:gd name="connsiteY644" fmla="*/ 10199062 h 25435284"/>
                  <a:gd name="connsiteX645" fmla="*/ 8799282 w 21712081"/>
                  <a:gd name="connsiteY645" fmla="*/ 10175209 h 25435284"/>
                  <a:gd name="connsiteX646" fmla="*/ 8843778 w 21712081"/>
                  <a:gd name="connsiteY646" fmla="*/ 10100458 h 25435284"/>
                  <a:gd name="connsiteX647" fmla="*/ 8835832 w 21712081"/>
                  <a:gd name="connsiteY647" fmla="*/ 9995489 h 25435284"/>
                  <a:gd name="connsiteX648" fmla="*/ 8916883 w 21712081"/>
                  <a:gd name="connsiteY648" fmla="*/ 9933460 h 25435284"/>
                  <a:gd name="connsiteX649" fmla="*/ 8953433 w 21712081"/>
                  <a:gd name="connsiteY649" fmla="*/ 9830081 h 25435284"/>
                  <a:gd name="connsiteX650" fmla="*/ 8942312 w 21712081"/>
                  <a:gd name="connsiteY650" fmla="*/ 9683760 h 25435284"/>
                  <a:gd name="connsiteX651" fmla="*/ 9077395 w 21712081"/>
                  <a:gd name="connsiteY651" fmla="*/ 9615371 h 25435284"/>
                  <a:gd name="connsiteX652" fmla="*/ 9190231 w 21712081"/>
                  <a:gd name="connsiteY652" fmla="*/ 9561298 h 25435284"/>
                  <a:gd name="connsiteX653" fmla="*/ 9244263 w 21712081"/>
                  <a:gd name="connsiteY653" fmla="*/ 9578791 h 25435284"/>
                  <a:gd name="connsiteX654" fmla="*/ 9309422 w 21712081"/>
                  <a:gd name="connsiteY654" fmla="*/ 9534260 h 25435284"/>
                  <a:gd name="connsiteX655" fmla="*/ 9309923 w 21712081"/>
                  <a:gd name="connsiteY655" fmla="*/ 9534480 h 25435284"/>
                  <a:gd name="connsiteX656" fmla="*/ 9200842 w 21712081"/>
                  <a:gd name="connsiteY656" fmla="*/ 9428465 h 25435284"/>
                  <a:gd name="connsiteX657" fmla="*/ 9331035 w 21712081"/>
                  <a:gd name="connsiteY657" fmla="*/ 9380848 h 25435284"/>
                  <a:gd name="connsiteX658" fmla="*/ 9319924 w 21712081"/>
                  <a:gd name="connsiteY658" fmla="*/ 9195147 h 25435284"/>
                  <a:gd name="connsiteX659" fmla="*/ 9470755 w 21712081"/>
                  <a:gd name="connsiteY659" fmla="*/ 9160228 h 25435284"/>
                  <a:gd name="connsiteX660" fmla="*/ 9578720 w 21712081"/>
                  <a:gd name="connsiteY660" fmla="*/ 9103090 h 25435284"/>
                  <a:gd name="connsiteX661" fmla="*/ 9661281 w 21712081"/>
                  <a:gd name="connsiteY661" fmla="*/ 8891990 h 25435284"/>
                  <a:gd name="connsiteX662" fmla="*/ 9766071 w 21712081"/>
                  <a:gd name="connsiteY662" fmla="*/ 8822156 h 25435284"/>
                  <a:gd name="connsiteX663" fmla="*/ 9707328 w 21712081"/>
                  <a:gd name="connsiteY663" fmla="*/ 8601535 h 25435284"/>
                  <a:gd name="connsiteX664" fmla="*/ 9731141 w 21712081"/>
                  <a:gd name="connsiteY664" fmla="*/ 8380914 h 25435284"/>
                  <a:gd name="connsiteX665" fmla="*/ 9648580 w 21712081"/>
                  <a:gd name="connsiteY665" fmla="*/ 8171406 h 25435284"/>
                  <a:gd name="connsiteX666" fmla="*/ 9661281 w 21712081"/>
                  <a:gd name="connsiteY666" fmla="*/ 8031731 h 25435284"/>
                  <a:gd name="connsiteX667" fmla="*/ 9659696 w 21712081"/>
                  <a:gd name="connsiteY667" fmla="*/ 7930146 h 25435284"/>
                  <a:gd name="connsiteX668" fmla="*/ 9573959 w 21712081"/>
                  <a:gd name="connsiteY668" fmla="*/ 7806350 h 25435284"/>
                  <a:gd name="connsiteX669" fmla="*/ 9575219 w 21712081"/>
                  <a:gd name="connsiteY669" fmla="*/ 7794998 h 25435284"/>
                  <a:gd name="connsiteX670" fmla="*/ 9528488 w 21712081"/>
                  <a:gd name="connsiteY670" fmla="*/ 7754778 h 25435284"/>
                  <a:gd name="connsiteX671" fmla="*/ 9490828 w 21712081"/>
                  <a:gd name="connsiteY671" fmla="*/ 7695919 h 25435284"/>
                  <a:gd name="connsiteX672" fmla="*/ 9434335 w 21712081"/>
                  <a:gd name="connsiteY672" fmla="*/ 7614698 h 25435284"/>
                  <a:gd name="connsiteX673" fmla="*/ 9415502 w 21712081"/>
                  <a:gd name="connsiteY673" fmla="*/ 7560546 h 25435284"/>
                  <a:gd name="connsiteX674" fmla="*/ 9451987 w 21712081"/>
                  <a:gd name="connsiteY674" fmla="*/ 7561726 h 25435284"/>
                  <a:gd name="connsiteX675" fmla="*/ 9475526 w 21712081"/>
                  <a:gd name="connsiteY675" fmla="*/ 7535827 h 25435284"/>
                  <a:gd name="connsiteX676" fmla="*/ 9475526 w 21712081"/>
                  <a:gd name="connsiteY676" fmla="*/ 7498156 h 25435284"/>
                  <a:gd name="connsiteX677" fmla="*/ 9497889 w 21712081"/>
                  <a:gd name="connsiteY677" fmla="*/ 7464962 h 25435284"/>
                  <a:gd name="connsiteX678" fmla="*/ 9526138 w 21712081"/>
                  <a:gd name="connsiteY678" fmla="*/ 7480500 h 25435284"/>
                  <a:gd name="connsiteX679" fmla="*/ 9522607 w 21712081"/>
                  <a:gd name="connsiteY679" fmla="*/ 7455541 h 25435284"/>
                  <a:gd name="connsiteX680" fmla="*/ 9504950 w 21712081"/>
                  <a:gd name="connsiteY680" fmla="*/ 7440238 h 25435284"/>
                  <a:gd name="connsiteX681" fmla="*/ 9454343 w 21712081"/>
                  <a:gd name="connsiteY681" fmla="*/ 7448480 h 25435284"/>
                  <a:gd name="connsiteX682" fmla="*/ 9433155 w 21712081"/>
                  <a:gd name="connsiteY682" fmla="*/ 7440238 h 25435284"/>
                  <a:gd name="connsiteX683" fmla="*/ 9433155 w 21712081"/>
                  <a:gd name="connsiteY683" fmla="*/ 7462607 h 25435284"/>
                  <a:gd name="connsiteX684" fmla="*/ 9433155 w 21712081"/>
                  <a:gd name="connsiteY684" fmla="*/ 7480500 h 25435284"/>
                  <a:gd name="connsiteX685" fmla="*/ 9404911 w 21712081"/>
                  <a:gd name="connsiteY685" fmla="*/ 7454366 h 25435284"/>
                  <a:gd name="connsiteX686" fmla="*/ 9388433 w 21712081"/>
                  <a:gd name="connsiteY686" fmla="*/ 7401394 h 25435284"/>
                  <a:gd name="connsiteX687" fmla="*/ 9331941 w 21712081"/>
                  <a:gd name="connsiteY687" fmla="*/ 7367258 h 25435284"/>
                  <a:gd name="connsiteX688" fmla="*/ 9296631 w 21712081"/>
                  <a:gd name="connsiteY688" fmla="*/ 7344890 h 25435284"/>
                  <a:gd name="connsiteX689" fmla="*/ 9281329 w 21712081"/>
                  <a:gd name="connsiteY689" fmla="*/ 7317816 h 25435284"/>
                  <a:gd name="connsiteX690" fmla="*/ 9224836 w 21712081"/>
                  <a:gd name="connsiteY690" fmla="*/ 7296628 h 25435284"/>
                  <a:gd name="connsiteX691" fmla="*/ 9141274 w 21712081"/>
                  <a:gd name="connsiteY691" fmla="*/ 7288388 h 25435284"/>
                  <a:gd name="connsiteX692" fmla="*/ 9109495 w 21712081"/>
                  <a:gd name="connsiteY692" fmla="*/ 7307220 h 25435284"/>
                  <a:gd name="connsiteX693" fmla="*/ 9081246 w 21712081"/>
                  <a:gd name="connsiteY693" fmla="*/ 7330764 h 25435284"/>
                  <a:gd name="connsiteX694" fmla="*/ 9055352 w 21712081"/>
                  <a:gd name="connsiteY694" fmla="*/ 7337830 h 25435284"/>
                  <a:gd name="connsiteX695" fmla="*/ 9037700 w 21712081"/>
                  <a:gd name="connsiteY695" fmla="*/ 7353132 h 25435284"/>
                  <a:gd name="connsiteX696" fmla="*/ 9030639 w 21712081"/>
                  <a:gd name="connsiteY696" fmla="*/ 7374320 h 25435284"/>
                  <a:gd name="connsiteX697" fmla="*/ 9031814 w 21712081"/>
                  <a:gd name="connsiteY697" fmla="*/ 7399038 h 25435284"/>
                  <a:gd name="connsiteX698" fmla="*/ 9041230 w 21712081"/>
                  <a:gd name="connsiteY698" fmla="*/ 7416696 h 25435284"/>
                  <a:gd name="connsiteX699" fmla="*/ 8998859 w 21712081"/>
                  <a:gd name="connsiteY699" fmla="*/ 7437884 h 25435284"/>
                  <a:gd name="connsiteX700" fmla="*/ 8911532 w 21712081"/>
                  <a:gd name="connsiteY700" fmla="*/ 7504042 h 25435284"/>
                  <a:gd name="connsiteX701" fmla="*/ 8860920 w 21712081"/>
                  <a:gd name="connsiteY701" fmla="*/ 7505218 h 25435284"/>
                  <a:gd name="connsiteX702" fmla="*/ 8830321 w 21712081"/>
                  <a:gd name="connsiteY702" fmla="*/ 7532296 h 25435284"/>
                  <a:gd name="connsiteX703" fmla="*/ 8836207 w 21712081"/>
                  <a:gd name="connsiteY703" fmla="*/ 7560546 h 25435284"/>
                  <a:gd name="connsiteX704" fmla="*/ 8876222 w 21712081"/>
                  <a:gd name="connsiteY704" fmla="*/ 7597040 h 25435284"/>
                  <a:gd name="connsiteX705" fmla="*/ 8892700 w 21712081"/>
                  <a:gd name="connsiteY705" fmla="*/ 7627644 h 25435284"/>
                  <a:gd name="connsiteX706" fmla="*/ 8961199 w 21712081"/>
                  <a:gd name="connsiteY706" fmla="*/ 7699450 h 25435284"/>
                  <a:gd name="connsiteX707" fmla="*/ 8974146 w 21712081"/>
                  <a:gd name="connsiteY707" fmla="*/ 7738300 h 25435284"/>
                  <a:gd name="connsiteX708" fmla="*/ 8938601 w 21712081"/>
                  <a:gd name="connsiteY708" fmla="*/ 7759488 h 25435284"/>
                  <a:gd name="connsiteX709" fmla="*/ 8896230 w 21712081"/>
                  <a:gd name="connsiteY709" fmla="*/ 7755958 h 25435284"/>
                  <a:gd name="connsiteX710" fmla="*/ 8867981 w 21712081"/>
                  <a:gd name="connsiteY710" fmla="*/ 7768904 h 25435284"/>
                  <a:gd name="connsiteX711" fmla="*/ 8869161 w 21712081"/>
                  <a:gd name="connsiteY711" fmla="*/ 7786562 h 25435284"/>
                  <a:gd name="connsiteX712" fmla="*/ 8857390 w 21712081"/>
                  <a:gd name="connsiteY712" fmla="*/ 7807750 h 25435284"/>
                  <a:gd name="connsiteX713" fmla="*/ 8742049 w 21712081"/>
                  <a:gd name="connsiteY713" fmla="*/ 7819522 h 25435284"/>
                  <a:gd name="connsiteX714" fmla="*/ 8709094 w 21712081"/>
                  <a:gd name="connsiteY714" fmla="*/ 7807750 h 25435284"/>
                  <a:gd name="connsiteX715" fmla="*/ 8724396 w 21712081"/>
                  <a:gd name="connsiteY715" fmla="*/ 7768904 h 25435284"/>
                  <a:gd name="connsiteX716" fmla="*/ 8696147 w 21712081"/>
                  <a:gd name="connsiteY716" fmla="*/ 7713576 h 25435284"/>
                  <a:gd name="connsiteX717" fmla="*/ 8666723 w 21712081"/>
                  <a:gd name="connsiteY717" fmla="*/ 7673556 h 25435284"/>
                  <a:gd name="connsiteX718" fmla="*/ 8670254 w 21712081"/>
                  <a:gd name="connsiteY718" fmla="*/ 7634706 h 25435284"/>
                  <a:gd name="connsiteX719" fmla="*/ 8634944 w 21712081"/>
                  <a:gd name="connsiteY719" fmla="*/ 7638241 h 25435284"/>
                  <a:gd name="connsiteX720" fmla="*/ 8632594 w 21712081"/>
                  <a:gd name="connsiteY720" fmla="*/ 7673556 h 25435284"/>
                  <a:gd name="connsiteX721" fmla="*/ 8625533 w 21712081"/>
                  <a:gd name="connsiteY721" fmla="*/ 7706516 h 25435284"/>
                  <a:gd name="connsiteX722" fmla="*/ 8526664 w 21712081"/>
                  <a:gd name="connsiteY722" fmla="*/ 7671201 h 25435284"/>
                  <a:gd name="connsiteX723" fmla="*/ 8477232 w 21712081"/>
                  <a:gd name="connsiteY723" fmla="*/ 7546418 h 25435284"/>
                  <a:gd name="connsiteX724" fmla="*/ 8408972 w 21712081"/>
                  <a:gd name="connsiteY724" fmla="*/ 7533472 h 25435284"/>
                  <a:gd name="connsiteX725" fmla="*/ 8343064 w 21712081"/>
                  <a:gd name="connsiteY725" fmla="*/ 7537002 h 25435284"/>
                  <a:gd name="connsiteX726" fmla="*/ 8318345 w 21712081"/>
                  <a:gd name="connsiteY726" fmla="*/ 7498156 h 25435284"/>
                  <a:gd name="connsiteX727" fmla="*/ 8297162 w 21712081"/>
                  <a:gd name="connsiteY727" fmla="*/ 7508753 h 25435284"/>
                  <a:gd name="connsiteX728" fmla="*/ 8275974 w 21712081"/>
                  <a:gd name="connsiteY728" fmla="*/ 7501687 h 25435284"/>
                  <a:gd name="connsiteX729" fmla="*/ 8265382 w 21712081"/>
                  <a:gd name="connsiteY729" fmla="*/ 7519344 h 25435284"/>
                  <a:gd name="connsiteX730" fmla="*/ 8197118 w 21712081"/>
                  <a:gd name="connsiteY730" fmla="*/ 7500512 h 25435284"/>
                  <a:gd name="connsiteX731" fmla="*/ 8152392 w 21712081"/>
                  <a:gd name="connsiteY731" fmla="*/ 7511104 h 25435284"/>
                  <a:gd name="connsiteX732" fmla="*/ 8152392 w 21712081"/>
                  <a:gd name="connsiteY732" fmla="*/ 7542888 h 25435284"/>
                  <a:gd name="connsiteX733" fmla="*/ 8158278 w 21712081"/>
                  <a:gd name="connsiteY733" fmla="*/ 7579383 h 25435284"/>
                  <a:gd name="connsiteX734" fmla="*/ 8138270 w 21712081"/>
                  <a:gd name="connsiteY734" fmla="*/ 7582914 h 25435284"/>
                  <a:gd name="connsiteX735" fmla="*/ 8131209 w 21712081"/>
                  <a:gd name="connsiteY735" fmla="*/ 7542888 h 25435284"/>
                  <a:gd name="connsiteX736" fmla="*/ 8105316 w 21712081"/>
                  <a:gd name="connsiteY736" fmla="*/ 7512048 h 25435284"/>
                  <a:gd name="connsiteX737" fmla="*/ 8124383 w 21712081"/>
                  <a:gd name="connsiteY737" fmla="*/ 7476734 h 25435284"/>
                  <a:gd name="connsiteX738" fmla="*/ 8161808 w 21712081"/>
                  <a:gd name="connsiteY738" fmla="*/ 7466372 h 25435284"/>
                  <a:gd name="connsiteX739" fmla="*/ 8161200 w 21712081"/>
                  <a:gd name="connsiteY739" fmla="*/ 7461842 h 25435284"/>
                  <a:gd name="connsiteX740" fmla="*/ 8158499 w 21712081"/>
                  <a:gd name="connsiteY740" fmla="*/ 7459260 h 25435284"/>
                  <a:gd name="connsiteX741" fmla="*/ 8159198 w 21712081"/>
                  <a:gd name="connsiteY741" fmla="*/ 7464397 h 25435284"/>
                  <a:gd name="connsiteX742" fmla="*/ 8121598 w 21712081"/>
                  <a:gd name="connsiteY742" fmla="*/ 7474724 h 25435284"/>
                  <a:gd name="connsiteX743" fmla="*/ 8102795 w 21712081"/>
                  <a:gd name="connsiteY743" fmla="*/ 7509918 h 25435284"/>
                  <a:gd name="connsiteX744" fmla="*/ 8071070 w 21712081"/>
                  <a:gd name="connsiteY744" fmla="*/ 7485280 h 25435284"/>
                  <a:gd name="connsiteX745" fmla="*/ 8075771 w 21712081"/>
                  <a:gd name="connsiteY745" fmla="*/ 7453600 h 25435284"/>
                  <a:gd name="connsiteX746" fmla="*/ 8058149 w 21712081"/>
                  <a:gd name="connsiteY746" fmla="*/ 7418406 h 25435284"/>
                  <a:gd name="connsiteX747" fmla="*/ 8026420 w 21712081"/>
                  <a:gd name="connsiteY747" fmla="*/ 7404328 h 25435284"/>
                  <a:gd name="connsiteX748" fmla="*/ 8018198 w 21712081"/>
                  <a:gd name="connsiteY748" fmla="*/ 7385556 h 25435284"/>
                  <a:gd name="connsiteX749" fmla="*/ 8000571 w 21712081"/>
                  <a:gd name="connsiteY749" fmla="*/ 7385556 h 25435284"/>
                  <a:gd name="connsiteX750" fmla="*/ 7977072 w 21712081"/>
                  <a:gd name="connsiteY750" fmla="*/ 7392592 h 25435284"/>
                  <a:gd name="connsiteX751" fmla="*/ 8000571 w 21712081"/>
                  <a:gd name="connsiteY751" fmla="*/ 7425446 h 25435284"/>
                  <a:gd name="connsiteX752" fmla="*/ 8025249 w 21712081"/>
                  <a:gd name="connsiteY752" fmla="*/ 7434833 h 25435284"/>
                  <a:gd name="connsiteX753" fmla="*/ 8032295 w 21712081"/>
                  <a:gd name="connsiteY753" fmla="*/ 7460642 h 25435284"/>
                  <a:gd name="connsiteX754" fmla="*/ 8033470 w 21712081"/>
                  <a:gd name="connsiteY754" fmla="*/ 7492321 h 25435284"/>
                  <a:gd name="connsiteX755" fmla="*/ 7994695 w 21712081"/>
                  <a:gd name="connsiteY755" fmla="*/ 7478239 h 25435284"/>
                  <a:gd name="connsiteX756" fmla="*/ 7952399 w 21712081"/>
                  <a:gd name="connsiteY756" fmla="*/ 7470028 h 25435284"/>
                  <a:gd name="connsiteX757" fmla="*/ 7901872 w 21712081"/>
                  <a:gd name="connsiteY757" fmla="*/ 7417230 h 25435284"/>
                  <a:gd name="connsiteX758" fmla="*/ 7937122 w 21712081"/>
                  <a:gd name="connsiteY758" fmla="*/ 7369129 h 25435284"/>
                  <a:gd name="connsiteX759" fmla="*/ 7948874 w 21712081"/>
                  <a:gd name="connsiteY759" fmla="*/ 7340970 h 25435284"/>
                  <a:gd name="connsiteX760" fmla="*/ 7944173 w 21712081"/>
                  <a:gd name="connsiteY760" fmla="*/ 7319852 h 25435284"/>
                  <a:gd name="connsiteX761" fmla="*/ 7926546 w 21712081"/>
                  <a:gd name="connsiteY761" fmla="*/ 7290523 h 25435284"/>
                  <a:gd name="connsiteX762" fmla="*/ 7873673 w 21712081"/>
                  <a:gd name="connsiteY762" fmla="*/ 7235380 h 25435284"/>
                  <a:gd name="connsiteX763" fmla="*/ 7824322 w 21712081"/>
                  <a:gd name="connsiteY763" fmla="*/ 7209566 h 25435284"/>
                  <a:gd name="connsiteX764" fmla="*/ 7785551 w 21712081"/>
                  <a:gd name="connsiteY764" fmla="*/ 7195490 h 25435284"/>
                  <a:gd name="connsiteX765" fmla="*/ 7774974 w 21712081"/>
                  <a:gd name="connsiteY765" fmla="*/ 7179062 h 25435284"/>
                  <a:gd name="connsiteX766" fmla="*/ 7753826 w 21712081"/>
                  <a:gd name="connsiteY766" fmla="*/ 7170852 h 25435284"/>
                  <a:gd name="connsiteX767" fmla="*/ 7705650 w 21712081"/>
                  <a:gd name="connsiteY767" fmla="*/ 7154424 h 25435284"/>
                  <a:gd name="connsiteX768" fmla="*/ 7666874 w 21712081"/>
                  <a:gd name="connsiteY768" fmla="*/ 7157944 h 25435284"/>
                  <a:gd name="connsiteX769" fmla="*/ 7644552 w 21712081"/>
                  <a:gd name="connsiteY769" fmla="*/ 7121574 h 25435284"/>
                  <a:gd name="connsiteX770" fmla="*/ 7635150 w 21712081"/>
                  <a:gd name="connsiteY770" fmla="*/ 7101626 h 25435284"/>
                  <a:gd name="connsiteX771" fmla="*/ 7651602 w 21712081"/>
                  <a:gd name="connsiteY771" fmla="*/ 7079338 h 25435284"/>
                  <a:gd name="connsiteX772" fmla="*/ 7631624 w 21712081"/>
                  <a:gd name="connsiteY772" fmla="*/ 7047659 h 25435284"/>
                  <a:gd name="connsiteX773" fmla="*/ 7598725 w 21712081"/>
                  <a:gd name="connsiteY773" fmla="*/ 7026541 h 25435284"/>
                  <a:gd name="connsiteX774" fmla="*/ 7521174 w 21712081"/>
                  <a:gd name="connsiteY774" fmla="*/ 6970224 h 25435284"/>
                  <a:gd name="connsiteX775" fmla="*/ 7503552 w 21712081"/>
                  <a:gd name="connsiteY775" fmla="*/ 6971398 h 25435284"/>
                  <a:gd name="connsiteX776" fmla="*/ 7482404 w 21712081"/>
                  <a:gd name="connsiteY776" fmla="*/ 6963182 h 25435284"/>
                  <a:gd name="connsiteX777" fmla="*/ 7475353 w 21712081"/>
                  <a:gd name="connsiteY777" fmla="*/ 6984306 h 25435284"/>
                  <a:gd name="connsiteX778" fmla="*/ 7521174 w 21712081"/>
                  <a:gd name="connsiteY778" fmla="*/ 7017155 h 25435284"/>
                  <a:gd name="connsiteX779" fmla="*/ 7564650 w 21712081"/>
                  <a:gd name="connsiteY779" fmla="*/ 7047659 h 25435284"/>
                  <a:gd name="connsiteX780" fmla="*/ 7574052 w 21712081"/>
                  <a:gd name="connsiteY780" fmla="*/ 7072298 h 25435284"/>
                  <a:gd name="connsiteX781" fmla="*/ 7556424 w 21712081"/>
                  <a:gd name="connsiteY781" fmla="*/ 7086374 h 25435284"/>
                  <a:gd name="connsiteX782" fmla="*/ 7536452 w 21712081"/>
                  <a:gd name="connsiteY782" fmla="*/ 7098106 h 25435284"/>
                  <a:gd name="connsiteX783" fmla="*/ 7518829 w 21712081"/>
                  <a:gd name="connsiteY783" fmla="*/ 7133306 h 25435284"/>
                  <a:gd name="connsiteX784" fmla="*/ 7501202 w 21712081"/>
                  <a:gd name="connsiteY784" fmla="*/ 7136826 h 25435284"/>
                  <a:gd name="connsiteX785" fmla="*/ 7478878 w 21712081"/>
                  <a:gd name="connsiteY785" fmla="*/ 7093416 h 25435284"/>
                  <a:gd name="connsiteX786" fmla="*/ 7444804 w 21712081"/>
                  <a:gd name="connsiteY786" fmla="*/ 7065256 h 25435284"/>
                  <a:gd name="connsiteX787" fmla="*/ 7408378 w 21712081"/>
                  <a:gd name="connsiteY787" fmla="*/ 7059391 h 25435284"/>
                  <a:gd name="connsiteX788" fmla="*/ 7362552 w 21712081"/>
                  <a:gd name="connsiteY788" fmla="*/ 7045314 h 25435284"/>
                  <a:gd name="connsiteX789" fmla="*/ 7324952 w 21712081"/>
                  <a:gd name="connsiteY789" fmla="*/ 6996037 h 25435284"/>
                  <a:gd name="connsiteX790" fmla="*/ 7306154 w 21712081"/>
                  <a:gd name="connsiteY790" fmla="*/ 6936198 h 25435284"/>
                  <a:gd name="connsiteX791" fmla="*/ 7309680 w 21712081"/>
                  <a:gd name="connsiteY791" fmla="*/ 6899828 h 25435284"/>
                  <a:gd name="connsiteX792" fmla="*/ 7337879 w 21712081"/>
                  <a:gd name="connsiteY792" fmla="*/ 6857592 h 25435284"/>
                  <a:gd name="connsiteX793" fmla="*/ 7363728 w 21712081"/>
                  <a:gd name="connsiteY793" fmla="*/ 6844686 h 25435284"/>
                  <a:gd name="connsiteX794" fmla="*/ 7366078 w 21712081"/>
                  <a:gd name="connsiteY794" fmla="*/ 6815357 h 25435284"/>
                  <a:gd name="connsiteX795" fmla="*/ 7356676 w 21712081"/>
                  <a:gd name="connsiteY795" fmla="*/ 6787198 h 25435284"/>
                  <a:gd name="connsiteX796" fmla="*/ 7327302 w 21712081"/>
                  <a:gd name="connsiteY796" fmla="*/ 6781332 h 25435284"/>
                  <a:gd name="connsiteX797" fmla="*/ 7295578 w 21712081"/>
                  <a:gd name="connsiteY797" fmla="*/ 6751998 h 25435284"/>
                  <a:gd name="connsiteX798" fmla="*/ 7313206 w 21712081"/>
                  <a:gd name="connsiteY798" fmla="*/ 6737921 h 25435284"/>
                  <a:gd name="connsiteX799" fmla="*/ 7334354 w 21712081"/>
                  <a:gd name="connsiteY799" fmla="*/ 6748478 h 25435284"/>
                  <a:gd name="connsiteX800" fmla="*/ 7344930 w 21712081"/>
                  <a:gd name="connsiteY800" fmla="*/ 6739092 h 25435284"/>
                  <a:gd name="connsiteX801" fmla="*/ 7355016 w 21712081"/>
                  <a:gd name="connsiteY801" fmla="*/ 6705072 h 25435284"/>
                  <a:gd name="connsiteX802" fmla="*/ 7331178 w 21712081"/>
                  <a:gd name="connsiteY802" fmla="*/ 6695155 h 25435284"/>
                  <a:gd name="connsiteX803" fmla="*/ 7314720 w 21712081"/>
                  <a:gd name="connsiteY803" fmla="*/ 6661130 h 25435284"/>
                  <a:gd name="connsiteX804" fmla="*/ 7272404 w 21712081"/>
                  <a:gd name="connsiteY804" fmla="*/ 6625930 h 25435284"/>
                  <a:gd name="connsiteX805" fmla="*/ 7219508 w 21712081"/>
                  <a:gd name="connsiteY805" fmla="*/ 6576644 h 25435284"/>
                  <a:gd name="connsiteX806" fmla="*/ 7177192 w 21712081"/>
                  <a:gd name="connsiteY806" fmla="*/ 6557871 h 25435284"/>
                  <a:gd name="connsiteX807" fmla="*/ 7134870 w 21712081"/>
                  <a:gd name="connsiteY807" fmla="*/ 6509764 h 25435284"/>
                  <a:gd name="connsiteX808" fmla="*/ 7052589 w 21712081"/>
                  <a:gd name="connsiteY808" fmla="*/ 6378346 h 25435284"/>
                  <a:gd name="connsiteX809" fmla="*/ 6978534 w 21712081"/>
                  <a:gd name="connsiteY809" fmla="*/ 6329064 h 25435284"/>
                  <a:gd name="connsiteX810" fmla="*/ 6925636 w 21712081"/>
                  <a:gd name="connsiteY810" fmla="*/ 6276262 h 25435284"/>
                  <a:gd name="connsiteX811" fmla="*/ 6849231 w 21712081"/>
                  <a:gd name="connsiteY811" fmla="*/ 6205857 h 25435284"/>
                  <a:gd name="connsiteX812" fmla="*/ 6803384 w 21712081"/>
                  <a:gd name="connsiteY812" fmla="*/ 6176288 h 25435284"/>
                  <a:gd name="connsiteX813" fmla="*/ 6810436 w 21712081"/>
                  <a:gd name="connsiteY813" fmla="*/ 6152820 h 25435284"/>
                  <a:gd name="connsiteX814" fmla="*/ 6841000 w 21712081"/>
                  <a:gd name="connsiteY814" fmla="*/ 6128182 h 25435284"/>
                  <a:gd name="connsiteX815" fmla="*/ 6872739 w 21712081"/>
                  <a:gd name="connsiteY815" fmla="*/ 6163382 h 25435284"/>
                  <a:gd name="connsiteX816" fmla="*/ 6909179 w 21712081"/>
                  <a:gd name="connsiteY816" fmla="*/ 6176288 h 25435284"/>
                  <a:gd name="connsiteX817" fmla="*/ 6909414 w 21712081"/>
                  <a:gd name="connsiteY817" fmla="*/ 6147189 h 25435284"/>
                  <a:gd name="connsiteX818" fmla="*/ 6923162 w 21712081"/>
                  <a:gd name="connsiteY818" fmla="*/ 6147544 h 25435284"/>
                  <a:gd name="connsiteX819" fmla="*/ 6923090 w 21712081"/>
                  <a:gd name="connsiteY819" fmla="*/ 6142632 h 25435284"/>
                  <a:gd name="connsiteX820" fmla="*/ 6905939 w 21712081"/>
                  <a:gd name="connsiteY820" fmla="*/ 6142148 h 25435284"/>
                  <a:gd name="connsiteX821" fmla="*/ 6905939 w 21712081"/>
                  <a:gd name="connsiteY821" fmla="*/ 6107174 h 25435284"/>
                  <a:gd name="connsiteX822" fmla="*/ 6849381 w 21712081"/>
                  <a:gd name="connsiteY822" fmla="*/ 6062868 h 25435284"/>
                  <a:gd name="connsiteX823" fmla="*/ 6844666 w 21712081"/>
                  <a:gd name="connsiteY823" fmla="*/ 6037219 h 25435284"/>
                  <a:gd name="connsiteX824" fmla="*/ 6816386 w 21712081"/>
                  <a:gd name="connsiteY824" fmla="*/ 6030223 h 25435284"/>
                  <a:gd name="connsiteX825" fmla="*/ 6792823 w 21712081"/>
                  <a:gd name="connsiteY825" fmla="*/ 6044214 h 25435284"/>
                  <a:gd name="connsiteX826" fmla="*/ 6765174 w 21712081"/>
                  <a:gd name="connsiteY826" fmla="*/ 6020376 h 25435284"/>
                  <a:gd name="connsiteX827" fmla="*/ 6761224 w 21712081"/>
                  <a:gd name="connsiteY827" fmla="*/ 6020686 h 25435284"/>
                  <a:gd name="connsiteX828" fmla="*/ 6751622 w 21712081"/>
                  <a:gd name="connsiteY828" fmla="*/ 6037714 h 25435284"/>
                  <a:gd name="connsiteX829" fmla="*/ 6772700 w 21712081"/>
                  <a:gd name="connsiteY829" fmla="*/ 6070828 h 25435284"/>
                  <a:gd name="connsiteX830" fmla="*/ 6742256 w 21712081"/>
                  <a:gd name="connsiteY830" fmla="*/ 6096847 h 25435284"/>
                  <a:gd name="connsiteX831" fmla="*/ 6597036 w 21712081"/>
                  <a:gd name="connsiteY831" fmla="*/ 6096847 h 25435284"/>
                  <a:gd name="connsiteX832" fmla="*/ 6550194 w 21712081"/>
                  <a:gd name="connsiteY832" fmla="*/ 6063732 h 25435284"/>
                  <a:gd name="connsiteX833" fmla="*/ 6481100 w 21712081"/>
                  <a:gd name="connsiteY833" fmla="*/ 6072014 h 25435284"/>
                  <a:gd name="connsiteX834" fmla="*/ 6360478 w 21712081"/>
                  <a:gd name="connsiteY834" fmla="*/ 5997503 h 25435284"/>
                  <a:gd name="connsiteX835" fmla="*/ 6222289 w 21712081"/>
                  <a:gd name="connsiteY835" fmla="*/ 5983312 h 25435284"/>
                  <a:gd name="connsiteX836" fmla="*/ 6128601 w 21712081"/>
                  <a:gd name="connsiteY836" fmla="*/ 5909986 h 25435284"/>
                  <a:gd name="connsiteX837" fmla="*/ 6135211 w 21712081"/>
                  <a:gd name="connsiteY837" fmla="*/ 5892073 h 25435284"/>
                  <a:gd name="connsiteX838" fmla="*/ 6133621 w 21712081"/>
                  <a:gd name="connsiteY838" fmla="*/ 5890445 h 25435284"/>
                  <a:gd name="connsiteX839" fmla="*/ 6133687 w 21712081"/>
                  <a:gd name="connsiteY839" fmla="*/ 5889318 h 25435284"/>
                  <a:gd name="connsiteX840" fmla="*/ 6127300 w 21712081"/>
                  <a:gd name="connsiteY840" fmla="*/ 5906320 h 25435284"/>
                  <a:gd name="connsiteX841" fmla="*/ 6031962 w 21712081"/>
                  <a:gd name="connsiteY841" fmla="*/ 5867550 h 25435284"/>
                  <a:gd name="connsiteX842" fmla="*/ 5927208 w 21712081"/>
                  <a:gd name="connsiteY842" fmla="*/ 5854624 h 25435284"/>
                  <a:gd name="connsiteX843" fmla="*/ 5835400 w 21712081"/>
                  <a:gd name="connsiteY843" fmla="*/ 5854624 h 25435284"/>
                  <a:gd name="connsiteX844" fmla="*/ 5747123 w 21712081"/>
                  <a:gd name="connsiteY844" fmla="*/ 5825254 h 25435284"/>
                  <a:gd name="connsiteX845" fmla="*/ 5657670 w 21712081"/>
                  <a:gd name="connsiteY845" fmla="*/ 5768856 h 25435284"/>
                  <a:gd name="connsiteX846" fmla="*/ 5544655 w 21712081"/>
                  <a:gd name="connsiteY846" fmla="*/ 5666982 h 25435284"/>
                  <a:gd name="connsiteX847" fmla="*/ 5543954 w 21712081"/>
                  <a:gd name="connsiteY847" fmla="*/ 5668162 h 25435284"/>
                  <a:gd name="connsiteX848" fmla="*/ 5485196 w 21712081"/>
                  <a:gd name="connsiteY848" fmla="*/ 5585696 h 25435284"/>
                  <a:gd name="connsiteX849" fmla="*/ 5385148 w 21712081"/>
                  <a:gd name="connsiteY849" fmla="*/ 5471505 h 25435284"/>
                  <a:gd name="connsiteX850" fmla="*/ 5278748 w 21712081"/>
                  <a:gd name="connsiteY850" fmla="*/ 5333531 h 25435284"/>
                  <a:gd name="connsiteX851" fmla="*/ 5096118 w 21712081"/>
                  <a:gd name="connsiteY851" fmla="*/ 5197137 h 25435284"/>
                  <a:gd name="connsiteX852" fmla="*/ 4867436 w 21712081"/>
                  <a:gd name="connsiteY852" fmla="*/ 5128942 h 25435284"/>
                  <a:gd name="connsiteX853" fmla="*/ 4418013 w 21712081"/>
                  <a:gd name="connsiteY853" fmla="*/ 5303397 h 25435284"/>
                  <a:gd name="connsiteX854" fmla="*/ 4097224 w 21712081"/>
                  <a:gd name="connsiteY854" fmla="*/ 5219340 h 25435284"/>
                  <a:gd name="connsiteX855" fmla="*/ 3914593 w 21712081"/>
                  <a:gd name="connsiteY855" fmla="*/ 5128942 h 25435284"/>
                  <a:gd name="connsiteX856" fmla="*/ 3770078 w 21712081"/>
                  <a:gd name="connsiteY856" fmla="*/ 5029028 h 25435284"/>
                  <a:gd name="connsiteX857" fmla="*/ 3623978 w 21712081"/>
                  <a:gd name="connsiteY857" fmla="*/ 4990964 h 25435284"/>
                  <a:gd name="connsiteX858" fmla="*/ 3220607 w 21712081"/>
                  <a:gd name="connsiteY858" fmla="*/ 4800652 h 25435284"/>
                  <a:gd name="connsiteX859" fmla="*/ 2983984 w 21712081"/>
                  <a:gd name="connsiteY859" fmla="*/ 4610336 h 25435284"/>
                  <a:gd name="connsiteX860" fmla="*/ 2594910 w 21712081"/>
                  <a:gd name="connsiteY860" fmla="*/ 4481878 h 25435284"/>
                  <a:gd name="connsiteX861" fmla="*/ 2496446 w 21712081"/>
                  <a:gd name="connsiteY861" fmla="*/ 4297907 h 25435284"/>
                  <a:gd name="connsiteX862" fmla="*/ 2275706 w 21712081"/>
                  <a:gd name="connsiteY862" fmla="*/ 4191647 h 25435284"/>
                  <a:gd name="connsiteX863" fmla="*/ 2137542 w 21712081"/>
                  <a:gd name="connsiteY863" fmla="*/ 3987064 h 25435284"/>
                  <a:gd name="connsiteX864" fmla="*/ 2093075 w 21712081"/>
                  <a:gd name="connsiteY864" fmla="*/ 3811024 h 25435284"/>
                  <a:gd name="connsiteX865" fmla="*/ 2213772 w 21712081"/>
                  <a:gd name="connsiteY865" fmla="*/ 3772959 h 25435284"/>
                  <a:gd name="connsiteX866" fmla="*/ 2191539 w 21712081"/>
                  <a:gd name="connsiteY866" fmla="*/ 3674630 h 25435284"/>
                  <a:gd name="connsiteX867" fmla="*/ 2251883 w 21712081"/>
                  <a:gd name="connsiteY867" fmla="*/ 3606436 h 25435284"/>
                  <a:gd name="connsiteX868" fmla="*/ 2251883 w 21712081"/>
                  <a:gd name="connsiteY868" fmla="*/ 3506522 h 25435284"/>
                  <a:gd name="connsiteX869" fmla="*/ 2169306 w 21712081"/>
                  <a:gd name="connsiteY869" fmla="*/ 3332068 h 25435284"/>
                  <a:gd name="connsiteX870" fmla="*/ 2169306 w 21712081"/>
                  <a:gd name="connsiteY870" fmla="*/ 3179817 h 25435284"/>
                  <a:gd name="connsiteX871" fmla="*/ 2016850 w 21712081"/>
                  <a:gd name="connsiteY871" fmla="*/ 2943509 h 25435284"/>
                  <a:gd name="connsiteX872" fmla="*/ 1848516 w 21712081"/>
                  <a:gd name="connsiteY872" fmla="*/ 2677072 h 25435284"/>
                  <a:gd name="connsiteX873" fmla="*/ 1704001 w 21712081"/>
                  <a:gd name="connsiteY873" fmla="*/ 2494686 h 25435284"/>
                  <a:gd name="connsiteX874" fmla="*/ 1657945 w 21712081"/>
                  <a:gd name="connsiteY874" fmla="*/ 2356712 h 25435284"/>
                  <a:gd name="connsiteX875" fmla="*/ 1521371 w 21712081"/>
                  <a:gd name="connsiteY875" fmla="*/ 2274241 h 25435284"/>
                  <a:gd name="connsiteX876" fmla="*/ 1421322 w 21712081"/>
                  <a:gd name="connsiteY876" fmla="*/ 2212392 h 25435284"/>
                  <a:gd name="connsiteX877" fmla="*/ 1421322 w 21712081"/>
                  <a:gd name="connsiteY877" fmla="*/ 2106132 h 25435284"/>
                  <a:gd name="connsiteX878" fmla="*/ 1497553 w 21712081"/>
                  <a:gd name="connsiteY878" fmla="*/ 2014150 h 25435284"/>
                  <a:gd name="connsiteX879" fmla="*/ 1483256 w 21712081"/>
                  <a:gd name="connsiteY879" fmla="*/ 1931678 h 25435284"/>
                  <a:gd name="connsiteX880" fmla="*/ 1391148 w 21712081"/>
                  <a:gd name="connsiteY880" fmla="*/ 1893618 h 25435284"/>
                  <a:gd name="connsiteX881" fmla="*/ 1345097 w 21712081"/>
                  <a:gd name="connsiteY881" fmla="*/ 1785774 h 25435284"/>
                  <a:gd name="connsiteX882" fmla="*/ 1268866 w 21712081"/>
                  <a:gd name="connsiteY882" fmla="*/ 1755638 h 25435284"/>
                  <a:gd name="connsiteX883" fmla="*/ 1192640 w 21712081"/>
                  <a:gd name="connsiteY883" fmla="*/ 1633522 h 25435284"/>
                  <a:gd name="connsiteX884" fmla="*/ 1276807 w 21712081"/>
                  <a:gd name="connsiteY884" fmla="*/ 1551050 h 25435284"/>
                  <a:gd name="connsiteX885" fmla="*/ 1102123 w 21712081"/>
                  <a:gd name="connsiteY885" fmla="*/ 1481270 h 25435284"/>
                  <a:gd name="connsiteX886" fmla="*/ 1002074 w 21712081"/>
                  <a:gd name="connsiteY886" fmla="*/ 1290958 h 25435284"/>
                  <a:gd name="connsiteX887" fmla="*/ 903610 w 21712081"/>
                  <a:gd name="connsiteY887" fmla="*/ 1078440 h 25435284"/>
                  <a:gd name="connsiteX888" fmla="*/ 873441 w 21712081"/>
                  <a:gd name="connsiteY888" fmla="*/ 834206 h 25435284"/>
                  <a:gd name="connsiteX889" fmla="*/ 835326 w 21712081"/>
                  <a:gd name="connsiteY889" fmla="*/ 659750 h 25435284"/>
                  <a:gd name="connsiteX890" fmla="*/ 887733 w 21712081"/>
                  <a:gd name="connsiteY890" fmla="*/ 491642 h 25435284"/>
                  <a:gd name="connsiteX891" fmla="*/ 773392 w 21712081"/>
                  <a:gd name="connsiteY891" fmla="*/ 461510 h 25435284"/>
                  <a:gd name="connsiteX892" fmla="*/ 735277 w 21712081"/>
                  <a:gd name="connsiteY892" fmla="*/ 363180 h 25435284"/>
                  <a:gd name="connsiteX893" fmla="*/ 644754 w 21712081"/>
                  <a:gd name="connsiteY893" fmla="*/ 393314 h 25435284"/>
                  <a:gd name="connsiteX894" fmla="*/ 536769 w 21712081"/>
                  <a:gd name="connsiteY894" fmla="*/ 301326 h 25435284"/>
                  <a:gd name="connsiteX895" fmla="*/ 468480 w 21712081"/>
                  <a:gd name="connsiteY895" fmla="*/ 393314 h 25435284"/>
                  <a:gd name="connsiteX896" fmla="*/ 460539 w 21712081"/>
                  <a:gd name="connsiteY896" fmla="*/ 605830 h 25435284"/>
                  <a:gd name="connsiteX897" fmla="*/ 430365 w 21712081"/>
                  <a:gd name="connsiteY897" fmla="*/ 812002 h 25435284"/>
                  <a:gd name="connsiteX898" fmla="*/ 574880 w 21712081"/>
                  <a:gd name="connsiteY898" fmla="*/ 1002314 h 25435284"/>
                  <a:gd name="connsiteX899" fmla="*/ 620936 w 21712081"/>
                  <a:gd name="connsiteY899" fmla="*/ 1162496 h 25435284"/>
                  <a:gd name="connsiteX900" fmla="*/ 727336 w 21712081"/>
                  <a:gd name="connsiteY900" fmla="*/ 1367086 h 25435284"/>
                  <a:gd name="connsiteX901" fmla="*/ 727336 w 21712081"/>
                  <a:gd name="connsiteY901" fmla="*/ 1527262 h 25435284"/>
                  <a:gd name="connsiteX902" fmla="*/ 811502 w 21712081"/>
                  <a:gd name="connsiteY902" fmla="*/ 1649378 h 25435284"/>
                  <a:gd name="connsiteX903" fmla="*/ 857559 w 21712081"/>
                  <a:gd name="connsiteY903" fmla="*/ 1817492 h 25435284"/>
                  <a:gd name="connsiteX904" fmla="*/ 941726 w 21712081"/>
                  <a:gd name="connsiteY904" fmla="*/ 1831764 h 25435284"/>
                  <a:gd name="connsiteX905" fmla="*/ 971900 w 21712081"/>
                  <a:gd name="connsiteY905" fmla="*/ 2083929 h 25435284"/>
                  <a:gd name="connsiteX906" fmla="*/ 941726 w 21712081"/>
                  <a:gd name="connsiteY906" fmla="*/ 2174327 h 25435284"/>
                  <a:gd name="connsiteX907" fmla="*/ 987782 w 21712081"/>
                  <a:gd name="connsiteY907" fmla="*/ 2266315 h 25435284"/>
                  <a:gd name="connsiteX908" fmla="*/ 1032248 w 21712081"/>
                  <a:gd name="connsiteY908" fmla="*/ 2380501 h 25435284"/>
                  <a:gd name="connsiteX909" fmla="*/ 1002074 w 21712081"/>
                  <a:gd name="connsiteY909" fmla="*/ 2494686 h 25435284"/>
                  <a:gd name="connsiteX910" fmla="*/ 1040184 w 21712081"/>
                  <a:gd name="connsiteY910" fmla="*/ 2600946 h 25435284"/>
                  <a:gd name="connsiteX911" fmla="*/ 1146589 w 21712081"/>
                  <a:gd name="connsiteY911" fmla="*/ 2593015 h 25435284"/>
                  <a:gd name="connsiteX912" fmla="*/ 1192640 w 21712081"/>
                  <a:gd name="connsiteY912" fmla="*/ 2715137 h 25435284"/>
                  <a:gd name="connsiteX913" fmla="*/ 1260930 w 21712081"/>
                  <a:gd name="connsiteY913" fmla="*/ 2829323 h 25435284"/>
                  <a:gd name="connsiteX914" fmla="*/ 1238697 w 21712081"/>
                  <a:gd name="connsiteY914" fmla="*/ 2943509 h 25435284"/>
                  <a:gd name="connsiteX915" fmla="*/ 1086241 w 21712081"/>
                  <a:gd name="connsiteY915" fmla="*/ 3027566 h 25435284"/>
                  <a:gd name="connsiteX916" fmla="*/ 1025892 w 21712081"/>
                  <a:gd name="connsiteY916" fmla="*/ 2807120 h 25435284"/>
                  <a:gd name="connsiteX917" fmla="*/ 933784 w 21712081"/>
                  <a:gd name="connsiteY917" fmla="*/ 2646938 h 25435284"/>
                  <a:gd name="connsiteX918" fmla="*/ 765451 w 21712081"/>
                  <a:gd name="connsiteY918" fmla="*/ 2532752 h 25435284"/>
                  <a:gd name="connsiteX919" fmla="*/ 644754 w 21712081"/>
                  <a:gd name="connsiteY919" fmla="*/ 2410635 h 25435284"/>
                  <a:gd name="connsiteX920" fmla="*/ 735277 w 21712081"/>
                  <a:gd name="connsiteY920" fmla="*/ 2121990 h 25435284"/>
                  <a:gd name="connsiteX921" fmla="*/ 659051 w 21712081"/>
                  <a:gd name="connsiteY921" fmla="*/ 1953881 h 25435284"/>
                  <a:gd name="connsiteX922" fmla="*/ 536769 w 21712081"/>
                  <a:gd name="connsiteY922" fmla="*/ 1817492 h 25435284"/>
                  <a:gd name="connsiteX923" fmla="*/ 438306 w 21712081"/>
                  <a:gd name="connsiteY923" fmla="*/ 1809562 h 25435284"/>
                  <a:gd name="connsiteX924" fmla="*/ 247739 w 21712081"/>
                  <a:gd name="connsiteY924" fmla="*/ 1641454 h 25435284"/>
                  <a:gd name="connsiteX925" fmla="*/ 163573 w 21712081"/>
                  <a:gd name="connsiteY925" fmla="*/ 1451136 h 25435284"/>
                  <a:gd name="connsiteX926" fmla="*/ 339847 w 21712081"/>
                  <a:gd name="connsiteY926" fmla="*/ 1497128 h 25435284"/>
                  <a:gd name="connsiteX927" fmla="*/ 346198 w 21712081"/>
                  <a:gd name="connsiteY927" fmla="*/ 1405146 h 25435284"/>
                  <a:gd name="connsiteX928" fmla="*/ 438306 w 21712081"/>
                  <a:gd name="connsiteY928" fmla="*/ 1268756 h 25435284"/>
                  <a:gd name="connsiteX929" fmla="*/ 308087 w 21712081"/>
                  <a:gd name="connsiteY929" fmla="*/ 1024518 h 25435284"/>
                  <a:gd name="connsiteX930" fmla="*/ 149276 w 21712081"/>
                  <a:gd name="connsiteY930" fmla="*/ 872266 h 25435284"/>
                  <a:gd name="connsiteX931" fmla="*/ 157217 w 21712081"/>
                  <a:gd name="connsiteY931" fmla="*/ 621690 h 25435284"/>
                  <a:gd name="connsiteX932" fmla="*/ 109575 w 21712081"/>
                  <a:gd name="connsiteY932" fmla="*/ 293402 h 25435284"/>
                  <a:gd name="connsiteX933" fmla="*/ 79401 w 21712081"/>
                  <a:gd name="connsiteY933" fmla="*/ 149080 h 25435284"/>
                  <a:gd name="connsiteX934" fmla="*/ 0 w 21712081"/>
                  <a:gd name="connsiteY934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24383 w 21712081"/>
                  <a:gd name="connsiteY736" fmla="*/ 7476734 h 25435284"/>
                  <a:gd name="connsiteX737" fmla="*/ 8161808 w 21712081"/>
                  <a:gd name="connsiteY737" fmla="*/ 7466372 h 25435284"/>
                  <a:gd name="connsiteX738" fmla="*/ 8161200 w 21712081"/>
                  <a:gd name="connsiteY738" fmla="*/ 7461842 h 25435284"/>
                  <a:gd name="connsiteX739" fmla="*/ 8158499 w 21712081"/>
                  <a:gd name="connsiteY739" fmla="*/ 7459260 h 25435284"/>
                  <a:gd name="connsiteX740" fmla="*/ 8159198 w 21712081"/>
                  <a:gd name="connsiteY740" fmla="*/ 7464397 h 25435284"/>
                  <a:gd name="connsiteX741" fmla="*/ 8121598 w 21712081"/>
                  <a:gd name="connsiteY741" fmla="*/ 7474724 h 25435284"/>
                  <a:gd name="connsiteX742" fmla="*/ 8102795 w 21712081"/>
                  <a:gd name="connsiteY742" fmla="*/ 7509918 h 25435284"/>
                  <a:gd name="connsiteX743" fmla="*/ 8071070 w 21712081"/>
                  <a:gd name="connsiteY743" fmla="*/ 7485280 h 25435284"/>
                  <a:gd name="connsiteX744" fmla="*/ 8075771 w 21712081"/>
                  <a:gd name="connsiteY744" fmla="*/ 7453600 h 25435284"/>
                  <a:gd name="connsiteX745" fmla="*/ 8058149 w 21712081"/>
                  <a:gd name="connsiteY745" fmla="*/ 7418406 h 25435284"/>
                  <a:gd name="connsiteX746" fmla="*/ 8026420 w 21712081"/>
                  <a:gd name="connsiteY746" fmla="*/ 7404328 h 25435284"/>
                  <a:gd name="connsiteX747" fmla="*/ 8018198 w 21712081"/>
                  <a:gd name="connsiteY747" fmla="*/ 7385556 h 25435284"/>
                  <a:gd name="connsiteX748" fmla="*/ 8000571 w 21712081"/>
                  <a:gd name="connsiteY748" fmla="*/ 7385556 h 25435284"/>
                  <a:gd name="connsiteX749" fmla="*/ 7977072 w 21712081"/>
                  <a:gd name="connsiteY749" fmla="*/ 7392592 h 25435284"/>
                  <a:gd name="connsiteX750" fmla="*/ 8000571 w 21712081"/>
                  <a:gd name="connsiteY750" fmla="*/ 7425446 h 25435284"/>
                  <a:gd name="connsiteX751" fmla="*/ 8025249 w 21712081"/>
                  <a:gd name="connsiteY751" fmla="*/ 7434833 h 25435284"/>
                  <a:gd name="connsiteX752" fmla="*/ 8032295 w 21712081"/>
                  <a:gd name="connsiteY752" fmla="*/ 7460642 h 25435284"/>
                  <a:gd name="connsiteX753" fmla="*/ 8033470 w 21712081"/>
                  <a:gd name="connsiteY753" fmla="*/ 7492321 h 25435284"/>
                  <a:gd name="connsiteX754" fmla="*/ 7994695 w 21712081"/>
                  <a:gd name="connsiteY754" fmla="*/ 7478239 h 25435284"/>
                  <a:gd name="connsiteX755" fmla="*/ 7952399 w 21712081"/>
                  <a:gd name="connsiteY755" fmla="*/ 7470028 h 25435284"/>
                  <a:gd name="connsiteX756" fmla="*/ 7901872 w 21712081"/>
                  <a:gd name="connsiteY756" fmla="*/ 7417230 h 25435284"/>
                  <a:gd name="connsiteX757" fmla="*/ 7937122 w 21712081"/>
                  <a:gd name="connsiteY757" fmla="*/ 7369129 h 25435284"/>
                  <a:gd name="connsiteX758" fmla="*/ 7948874 w 21712081"/>
                  <a:gd name="connsiteY758" fmla="*/ 7340970 h 25435284"/>
                  <a:gd name="connsiteX759" fmla="*/ 7944173 w 21712081"/>
                  <a:gd name="connsiteY759" fmla="*/ 7319852 h 25435284"/>
                  <a:gd name="connsiteX760" fmla="*/ 7926546 w 21712081"/>
                  <a:gd name="connsiteY760" fmla="*/ 7290523 h 25435284"/>
                  <a:gd name="connsiteX761" fmla="*/ 7873673 w 21712081"/>
                  <a:gd name="connsiteY761" fmla="*/ 7235380 h 25435284"/>
                  <a:gd name="connsiteX762" fmla="*/ 7824322 w 21712081"/>
                  <a:gd name="connsiteY762" fmla="*/ 7209566 h 25435284"/>
                  <a:gd name="connsiteX763" fmla="*/ 7785551 w 21712081"/>
                  <a:gd name="connsiteY763" fmla="*/ 7195490 h 25435284"/>
                  <a:gd name="connsiteX764" fmla="*/ 7774974 w 21712081"/>
                  <a:gd name="connsiteY764" fmla="*/ 7179062 h 25435284"/>
                  <a:gd name="connsiteX765" fmla="*/ 7753826 w 21712081"/>
                  <a:gd name="connsiteY765" fmla="*/ 7170852 h 25435284"/>
                  <a:gd name="connsiteX766" fmla="*/ 7705650 w 21712081"/>
                  <a:gd name="connsiteY766" fmla="*/ 7154424 h 25435284"/>
                  <a:gd name="connsiteX767" fmla="*/ 7666874 w 21712081"/>
                  <a:gd name="connsiteY767" fmla="*/ 7157944 h 25435284"/>
                  <a:gd name="connsiteX768" fmla="*/ 7644552 w 21712081"/>
                  <a:gd name="connsiteY768" fmla="*/ 7121574 h 25435284"/>
                  <a:gd name="connsiteX769" fmla="*/ 7635150 w 21712081"/>
                  <a:gd name="connsiteY769" fmla="*/ 7101626 h 25435284"/>
                  <a:gd name="connsiteX770" fmla="*/ 7651602 w 21712081"/>
                  <a:gd name="connsiteY770" fmla="*/ 7079338 h 25435284"/>
                  <a:gd name="connsiteX771" fmla="*/ 7631624 w 21712081"/>
                  <a:gd name="connsiteY771" fmla="*/ 7047659 h 25435284"/>
                  <a:gd name="connsiteX772" fmla="*/ 7598725 w 21712081"/>
                  <a:gd name="connsiteY772" fmla="*/ 7026541 h 25435284"/>
                  <a:gd name="connsiteX773" fmla="*/ 7521174 w 21712081"/>
                  <a:gd name="connsiteY773" fmla="*/ 6970224 h 25435284"/>
                  <a:gd name="connsiteX774" fmla="*/ 7503552 w 21712081"/>
                  <a:gd name="connsiteY774" fmla="*/ 6971398 h 25435284"/>
                  <a:gd name="connsiteX775" fmla="*/ 7482404 w 21712081"/>
                  <a:gd name="connsiteY775" fmla="*/ 6963182 h 25435284"/>
                  <a:gd name="connsiteX776" fmla="*/ 7475353 w 21712081"/>
                  <a:gd name="connsiteY776" fmla="*/ 6984306 h 25435284"/>
                  <a:gd name="connsiteX777" fmla="*/ 7521174 w 21712081"/>
                  <a:gd name="connsiteY777" fmla="*/ 7017155 h 25435284"/>
                  <a:gd name="connsiteX778" fmla="*/ 7564650 w 21712081"/>
                  <a:gd name="connsiteY778" fmla="*/ 7047659 h 25435284"/>
                  <a:gd name="connsiteX779" fmla="*/ 7574052 w 21712081"/>
                  <a:gd name="connsiteY779" fmla="*/ 7072298 h 25435284"/>
                  <a:gd name="connsiteX780" fmla="*/ 7556424 w 21712081"/>
                  <a:gd name="connsiteY780" fmla="*/ 7086374 h 25435284"/>
                  <a:gd name="connsiteX781" fmla="*/ 7536452 w 21712081"/>
                  <a:gd name="connsiteY781" fmla="*/ 7098106 h 25435284"/>
                  <a:gd name="connsiteX782" fmla="*/ 7518829 w 21712081"/>
                  <a:gd name="connsiteY782" fmla="*/ 7133306 h 25435284"/>
                  <a:gd name="connsiteX783" fmla="*/ 7501202 w 21712081"/>
                  <a:gd name="connsiteY783" fmla="*/ 7136826 h 25435284"/>
                  <a:gd name="connsiteX784" fmla="*/ 7478878 w 21712081"/>
                  <a:gd name="connsiteY784" fmla="*/ 7093416 h 25435284"/>
                  <a:gd name="connsiteX785" fmla="*/ 7444804 w 21712081"/>
                  <a:gd name="connsiteY785" fmla="*/ 7065256 h 25435284"/>
                  <a:gd name="connsiteX786" fmla="*/ 7408378 w 21712081"/>
                  <a:gd name="connsiteY786" fmla="*/ 7059391 h 25435284"/>
                  <a:gd name="connsiteX787" fmla="*/ 7362552 w 21712081"/>
                  <a:gd name="connsiteY787" fmla="*/ 7045314 h 25435284"/>
                  <a:gd name="connsiteX788" fmla="*/ 7324952 w 21712081"/>
                  <a:gd name="connsiteY788" fmla="*/ 6996037 h 25435284"/>
                  <a:gd name="connsiteX789" fmla="*/ 7306154 w 21712081"/>
                  <a:gd name="connsiteY789" fmla="*/ 6936198 h 25435284"/>
                  <a:gd name="connsiteX790" fmla="*/ 7309680 w 21712081"/>
                  <a:gd name="connsiteY790" fmla="*/ 6899828 h 25435284"/>
                  <a:gd name="connsiteX791" fmla="*/ 7337879 w 21712081"/>
                  <a:gd name="connsiteY791" fmla="*/ 6857592 h 25435284"/>
                  <a:gd name="connsiteX792" fmla="*/ 7363728 w 21712081"/>
                  <a:gd name="connsiteY792" fmla="*/ 6844686 h 25435284"/>
                  <a:gd name="connsiteX793" fmla="*/ 7366078 w 21712081"/>
                  <a:gd name="connsiteY793" fmla="*/ 6815357 h 25435284"/>
                  <a:gd name="connsiteX794" fmla="*/ 7356676 w 21712081"/>
                  <a:gd name="connsiteY794" fmla="*/ 6787198 h 25435284"/>
                  <a:gd name="connsiteX795" fmla="*/ 7327302 w 21712081"/>
                  <a:gd name="connsiteY795" fmla="*/ 6781332 h 25435284"/>
                  <a:gd name="connsiteX796" fmla="*/ 7295578 w 21712081"/>
                  <a:gd name="connsiteY796" fmla="*/ 6751998 h 25435284"/>
                  <a:gd name="connsiteX797" fmla="*/ 7313206 w 21712081"/>
                  <a:gd name="connsiteY797" fmla="*/ 6737921 h 25435284"/>
                  <a:gd name="connsiteX798" fmla="*/ 7334354 w 21712081"/>
                  <a:gd name="connsiteY798" fmla="*/ 6748478 h 25435284"/>
                  <a:gd name="connsiteX799" fmla="*/ 7344930 w 21712081"/>
                  <a:gd name="connsiteY799" fmla="*/ 6739092 h 25435284"/>
                  <a:gd name="connsiteX800" fmla="*/ 7355016 w 21712081"/>
                  <a:gd name="connsiteY800" fmla="*/ 6705072 h 25435284"/>
                  <a:gd name="connsiteX801" fmla="*/ 7331178 w 21712081"/>
                  <a:gd name="connsiteY801" fmla="*/ 6695155 h 25435284"/>
                  <a:gd name="connsiteX802" fmla="*/ 7314720 w 21712081"/>
                  <a:gd name="connsiteY802" fmla="*/ 6661130 h 25435284"/>
                  <a:gd name="connsiteX803" fmla="*/ 7272404 w 21712081"/>
                  <a:gd name="connsiteY803" fmla="*/ 6625930 h 25435284"/>
                  <a:gd name="connsiteX804" fmla="*/ 7219508 w 21712081"/>
                  <a:gd name="connsiteY804" fmla="*/ 6576644 h 25435284"/>
                  <a:gd name="connsiteX805" fmla="*/ 7177192 w 21712081"/>
                  <a:gd name="connsiteY805" fmla="*/ 6557871 h 25435284"/>
                  <a:gd name="connsiteX806" fmla="*/ 7134870 w 21712081"/>
                  <a:gd name="connsiteY806" fmla="*/ 6509764 h 25435284"/>
                  <a:gd name="connsiteX807" fmla="*/ 7052589 w 21712081"/>
                  <a:gd name="connsiteY807" fmla="*/ 6378346 h 25435284"/>
                  <a:gd name="connsiteX808" fmla="*/ 6978534 w 21712081"/>
                  <a:gd name="connsiteY808" fmla="*/ 6329064 h 25435284"/>
                  <a:gd name="connsiteX809" fmla="*/ 6925636 w 21712081"/>
                  <a:gd name="connsiteY809" fmla="*/ 6276262 h 25435284"/>
                  <a:gd name="connsiteX810" fmla="*/ 6849231 w 21712081"/>
                  <a:gd name="connsiteY810" fmla="*/ 6205857 h 25435284"/>
                  <a:gd name="connsiteX811" fmla="*/ 6803384 w 21712081"/>
                  <a:gd name="connsiteY811" fmla="*/ 6176288 h 25435284"/>
                  <a:gd name="connsiteX812" fmla="*/ 6810436 w 21712081"/>
                  <a:gd name="connsiteY812" fmla="*/ 6152820 h 25435284"/>
                  <a:gd name="connsiteX813" fmla="*/ 6841000 w 21712081"/>
                  <a:gd name="connsiteY813" fmla="*/ 6128182 h 25435284"/>
                  <a:gd name="connsiteX814" fmla="*/ 6872739 w 21712081"/>
                  <a:gd name="connsiteY814" fmla="*/ 6163382 h 25435284"/>
                  <a:gd name="connsiteX815" fmla="*/ 6909179 w 21712081"/>
                  <a:gd name="connsiteY815" fmla="*/ 6176288 h 25435284"/>
                  <a:gd name="connsiteX816" fmla="*/ 6909414 w 21712081"/>
                  <a:gd name="connsiteY816" fmla="*/ 6147189 h 25435284"/>
                  <a:gd name="connsiteX817" fmla="*/ 6923162 w 21712081"/>
                  <a:gd name="connsiteY817" fmla="*/ 6147544 h 25435284"/>
                  <a:gd name="connsiteX818" fmla="*/ 6923090 w 21712081"/>
                  <a:gd name="connsiteY818" fmla="*/ 6142632 h 25435284"/>
                  <a:gd name="connsiteX819" fmla="*/ 6905939 w 21712081"/>
                  <a:gd name="connsiteY819" fmla="*/ 6142148 h 25435284"/>
                  <a:gd name="connsiteX820" fmla="*/ 6905939 w 21712081"/>
                  <a:gd name="connsiteY820" fmla="*/ 6107174 h 25435284"/>
                  <a:gd name="connsiteX821" fmla="*/ 6849381 w 21712081"/>
                  <a:gd name="connsiteY821" fmla="*/ 6062868 h 25435284"/>
                  <a:gd name="connsiteX822" fmla="*/ 6844666 w 21712081"/>
                  <a:gd name="connsiteY822" fmla="*/ 6037219 h 25435284"/>
                  <a:gd name="connsiteX823" fmla="*/ 6816386 w 21712081"/>
                  <a:gd name="connsiteY823" fmla="*/ 6030223 h 25435284"/>
                  <a:gd name="connsiteX824" fmla="*/ 6792823 w 21712081"/>
                  <a:gd name="connsiteY824" fmla="*/ 6044214 h 25435284"/>
                  <a:gd name="connsiteX825" fmla="*/ 6765174 w 21712081"/>
                  <a:gd name="connsiteY825" fmla="*/ 6020376 h 25435284"/>
                  <a:gd name="connsiteX826" fmla="*/ 6761224 w 21712081"/>
                  <a:gd name="connsiteY826" fmla="*/ 6020686 h 25435284"/>
                  <a:gd name="connsiteX827" fmla="*/ 6751622 w 21712081"/>
                  <a:gd name="connsiteY827" fmla="*/ 6037714 h 25435284"/>
                  <a:gd name="connsiteX828" fmla="*/ 6772700 w 21712081"/>
                  <a:gd name="connsiteY828" fmla="*/ 6070828 h 25435284"/>
                  <a:gd name="connsiteX829" fmla="*/ 6742256 w 21712081"/>
                  <a:gd name="connsiteY829" fmla="*/ 6096847 h 25435284"/>
                  <a:gd name="connsiteX830" fmla="*/ 6597036 w 21712081"/>
                  <a:gd name="connsiteY830" fmla="*/ 6096847 h 25435284"/>
                  <a:gd name="connsiteX831" fmla="*/ 6550194 w 21712081"/>
                  <a:gd name="connsiteY831" fmla="*/ 6063732 h 25435284"/>
                  <a:gd name="connsiteX832" fmla="*/ 6481100 w 21712081"/>
                  <a:gd name="connsiteY832" fmla="*/ 6072014 h 25435284"/>
                  <a:gd name="connsiteX833" fmla="*/ 6360478 w 21712081"/>
                  <a:gd name="connsiteY833" fmla="*/ 5997503 h 25435284"/>
                  <a:gd name="connsiteX834" fmla="*/ 6222289 w 21712081"/>
                  <a:gd name="connsiteY834" fmla="*/ 5983312 h 25435284"/>
                  <a:gd name="connsiteX835" fmla="*/ 6128601 w 21712081"/>
                  <a:gd name="connsiteY835" fmla="*/ 5909986 h 25435284"/>
                  <a:gd name="connsiteX836" fmla="*/ 6135211 w 21712081"/>
                  <a:gd name="connsiteY836" fmla="*/ 5892073 h 25435284"/>
                  <a:gd name="connsiteX837" fmla="*/ 6133621 w 21712081"/>
                  <a:gd name="connsiteY837" fmla="*/ 5890445 h 25435284"/>
                  <a:gd name="connsiteX838" fmla="*/ 6133687 w 21712081"/>
                  <a:gd name="connsiteY838" fmla="*/ 5889318 h 25435284"/>
                  <a:gd name="connsiteX839" fmla="*/ 6127300 w 21712081"/>
                  <a:gd name="connsiteY839" fmla="*/ 5906320 h 25435284"/>
                  <a:gd name="connsiteX840" fmla="*/ 6031962 w 21712081"/>
                  <a:gd name="connsiteY840" fmla="*/ 5867550 h 25435284"/>
                  <a:gd name="connsiteX841" fmla="*/ 5927208 w 21712081"/>
                  <a:gd name="connsiteY841" fmla="*/ 5854624 h 25435284"/>
                  <a:gd name="connsiteX842" fmla="*/ 5835400 w 21712081"/>
                  <a:gd name="connsiteY842" fmla="*/ 5854624 h 25435284"/>
                  <a:gd name="connsiteX843" fmla="*/ 5747123 w 21712081"/>
                  <a:gd name="connsiteY843" fmla="*/ 5825254 h 25435284"/>
                  <a:gd name="connsiteX844" fmla="*/ 5657670 w 21712081"/>
                  <a:gd name="connsiteY844" fmla="*/ 5768856 h 25435284"/>
                  <a:gd name="connsiteX845" fmla="*/ 5544655 w 21712081"/>
                  <a:gd name="connsiteY845" fmla="*/ 5666982 h 25435284"/>
                  <a:gd name="connsiteX846" fmla="*/ 5543954 w 21712081"/>
                  <a:gd name="connsiteY846" fmla="*/ 5668162 h 25435284"/>
                  <a:gd name="connsiteX847" fmla="*/ 5485196 w 21712081"/>
                  <a:gd name="connsiteY847" fmla="*/ 5585696 h 25435284"/>
                  <a:gd name="connsiteX848" fmla="*/ 5385148 w 21712081"/>
                  <a:gd name="connsiteY848" fmla="*/ 5471505 h 25435284"/>
                  <a:gd name="connsiteX849" fmla="*/ 5278748 w 21712081"/>
                  <a:gd name="connsiteY849" fmla="*/ 5333531 h 25435284"/>
                  <a:gd name="connsiteX850" fmla="*/ 5096118 w 21712081"/>
                  <a:gd name="connsiteY850" fmla="*/ 5197137 h 25435284"/>
                  <a:gd name="connsiteX851" fmla="*/ 4867436 w 21712081"/>
                  <a:gd name="connsiteY851" fmla="*/ 5128942 h 25435284"/>
                  <a:gd name="connsiteX852" fmla="*/ 4418013 w 21712081"/>
                  <a:gd name="connsiteY852" fmla="*/ 5303397 h 25435284"/>
                  <a:gd name="connsiteX853" fmla="*/ 4097224 w 21712081"/>
                  <a:gd name="connsiteY853" fmla="*/ 5219340 h 25435284"/>
                  <a:gd name="connsiteX854" fmla="*/ 3914593 w 21712081"/>
                  <a:gd name="connsiteY854" fmla="*/ 5128942 h 25435284"/>
                  <a:gd name="connsiteX855" fmla="*/ 3770078 w 21712081"/>
                  <a:gd name="connsiteY855" fmla="*/ 5029028 h 25435284"/>
                  <a:gd name="connsiteX856" fmla="*/ 3623978 w 21712081"/>
                  <a:gd name="connsiteY856" fmla="*/ 4990964 h 25435284"/>
                  <a:gd name="connsiteX857" fmla="*/ 3220607 w 21712081"/>
                  <a:gd name="connsiteY857" fmla="*/ 4800652 h 25435284"/>
                  <a:gd name="connsiteX858" fmla="*/ 2983984 w 21712081"/>
                  <a:gd name="connsiteY858" fmla="*/ 4610336 h 25435284"/>
                  <a:gd name="connsiteX859" fmla="*/ 2594910 w 21712081"/>
                  <a:gd name="connsiteY859" fmla="*/ 4481878 h 25435284"/>
                  <a:gd name="connsiteX860" fmla="*/ 2496446 w 21712081"/>
                  <a:gd name="connsiteY860" fmla="*/ 4297907 h 25435284"/>
                  <a:gd name="connsiteX861" fmla="*/ 2275706 w 21712081"/>
                  <a:gd name="connsiteY861" fmla="*/ 4191647 h 25435284"/>
                  <a:gd name="connsiteX862" fmla="*/ 2137542 w 21712081"/>
                  <a:gd name="connsiteY862" fmla="*/ 3987064 h 25435284"/>
                  <a:gd name="connsiteX863" fmla="*/ 2093075 w 21712081"/>
                  <a:gd name="connsiteY863" fmla="*/ 3811024 h 25435284"/>
                  <a:gd name="connsiteX864" fmla="*/ 2213772 w 21712081"/>
                  <a:gd name="connsiteY864" fmla="*/ 3772959 h 25435284"/>
                  <a:gd name="connsiteX865" fmla="*/ 2191539 w 21712081"/>
                  <a:gd name="connsiteY865" fmla="*/ 3674630 h 25435284"/>
                  <a:gd name="connsiteX866" fmla="*/ 2251883 w 21712081"/>
                  <a:gd name="connsiteY866" fmla="*/ 3606436 h 25435284"/>
                  <a:gd name="connsiteX867" fmla="*/ 2251883 w 21712081"/>
                  <a:gd name="connsiteY867" fmla="*/ 3506522 h 25435284"/>
                  <a:gd name="connsiteX868" fmla="*/ 2169306 w 21712081"/>
                  <a:gd name="connsiteY868" fmla="*/ 3332068 h 25435284"/>
                  <a:gd name="connsiteX869" fmla="*/ 2169306 w 21712081"/>
                  <a:gd name="connsiteY869" fmla="*/ 3179817 h 25435284"/>
                  <a:gd name="connsiteX870" fmla="*/ 2016850 w 21712081"/>
                  <a:gd name="connsiteY870" fmla="*/ 2943509 h 25435284"/>
                  <a:gd name="connsiteX871" fmla="*/ 1848516 w 21712081"/>
                  <a:gd name="connsiteY871" fmla="*/ 2677072 h 25435284"/>
                  <a:gd name="connsiteX872" fmla="*/ 1704001 w 21712081"/>
                  <a:gd name="connsiteY872" fmla="*/ 2494686 h 25435284"/>
                  <a:gd name="connsiteX873" fmla="*/ 1657945 w 21712081"/>
                  <a:gd name="connsiteY873" fmla="*/ 2356712 h 25435284"/>
                  <a:gd name="connsiteX874" fmla="*/ 1521371 w 21712081"/>
                  <a:gd name="connsiteY874" fmla="*/ 2274241 h 25435284"/>
                  <a:gd name="connsiteX875" fmla="*/ 1421322 w 21712081"/>
                  <a:gd name="connsiteY875" fmla="*/ 2212392 h 25435284"/>
                  <a:gd name="connsiteX876" fmla="*/ 1421322 w 21712081"/>
                  <a:gd name="connsiteY876" fmla="*/ 2106132 h 25435284"/>
                  <a:gd name="connsiteX877" fmla="*/ 1497553 w 21712081"/>
                  <a:gd name="connsiteY877" fmla="*/ 2014150 h 25435284"/>
                  <a:gd name="connsiteX878" fmla="*/ 1483256 w 21712081"/>
                  <a:gd name="connsiteY878" fmla="*/ 1931678 h 25435284"/>
                  <a:gd name="connsiteX879" fmla="*/ 1391148 w 21712081"/>
                  <a:gd name="connsiteY879" fmla="*/ 1893618 h 25435284"/>
                  <a:gd name="connsiteX880" fmla="*/ 1345097 w 21712081"/>
                  <a:gd name="connsiteY880" fmla="*/ 1785774 h 25435284"/>
                  <a:gd name="connsiteX881" fmla="*/ 1268866 w 21712081"/>
                  <a:gd name="connsiteY881" fmla="*/ 1755638 h 25435284"/>
                  <a:gd name="connsiteX882" fmla="*/ 1192640 w 21712081"/>
                  <a:gd name="connsiteY882" fmla="*/ 1633522 h 25435284"/>
                  <a:gd name="connsiteX883" fmla="*/ 1276807 w 21712081"/>
                  <a:gd name="connsiteY883" fmla="*/ 1551050 h 25435284"/>
                  <a:gd name="connsiteX884" fmla="*/ 1102123 w 21712081"/>
                  <a:gd name="connsiteY884" fmla="*/ 1481270 h 25435284"/>
                  <a:gd name="connsiteX885" fmla="*/ 1002074 w 21712081"/>
                  <a:gd name="connsiteY885" fmla="*/ 1290958 h 25435284"/>
                  <a:gd name="connsiteX886" fmla="*/ 903610 w 21712081"/>
                  <a:gd name="connsiteY886" fmla="*/ 1078440 h 25435284"/>
                  <a:gd name="connsiteX887" fmla="*/ 873441 w 21712081"/>
                  <a:gd name="connsiteY887" fmla="*/ 834206 h 25435284"/>
                  <a:gd name="connsiteX888" fmla="*/ 835326 w 21712081"/>
                  <a:gd name="connsiteY888" fmla="*/ 659750 h 25435284"/>
                  <a:gd name="connsiteX889" fmla="*/ 887733 w 21712081"/>
                  <a:gd name="connsiteY889" fmla="*/ 491642 h 25435284"/>
                  <a:gd name="connsiteX890" fmla="*/ 773392 w 21712081"/>
                  <a:gd name="connsiteY890" fmla="*/ 461510 h 25435284"/>
                  <a:gd name="connsiteX891" fmla="*/ 735277 w 21712081"/>
                  <a:gd name="connsiteY891" fmla="*/ 363180 h 25435284"/>
                  <a:gd name="connsiteX892" fmla="*/ 644754 w 21712081"/>
                  <a:gd name="connsiteY892" fmla="*/ 393314 h 25435284"/>
                  <a:gd name="connsiteX893" fmla="*/ 536769 w 21712081"/>
                  <a:gd name="connsiteY893" fmla="*/ 301326 h 25435284"/>
                  <a:gd name="connsiteX894" fmla="*/ 468480 w 21712081"/>
                  <a:gd name="connsiteY894" fmla="*/ 393314 h 25435284"/>
                  <a:gd name="connsiteX895" fmla="*/ 460539 w 21712081"/>
                  <a:gd name="connsiteY895" fmla="*/ 605830 h 25435284"/>
                  <a:gd name="connsiteX896" fmla="*/ 430365 w 21712081"/>
                  <a:gd name="connsiteY896" fmla="*/ 812002 h 25435284"/>
                  <a:gd name="connsiteX897" fmla="*/ 574880 w 21712081"/>
                  <a:gd name="connsiteY897" fmla="*/ 1002314 h 25435284"/>
                  <a:gd name="connsiteX898" fmla="*/ 620936 w 21712081"/>
                  <a:gd name="connsiteY898" fmla="*/ 1162496 h 25435284"/>
                  <a:gd name="connsiteX899" fmla="*/ 727336 w 21712081"/>
                  <a:gd name="connsiteY899" fmla="*/ 1367086 h 25435284"/>
                  <a:gd name="connsiteX900" fmla="*/ 727336 w 21712081"/>
                  <a:gd name="connsiteY900" fmla="*/ 1527262 h 25435284"/>
                  <a:gd name="connsiteX901" fmla="*/ 811502 w 21712081"/>
                  <a:gd name="connsiteY901" fmla="*/ 1649378 h 25435284"/>
                  <a:gd name="connsiteX902" fmla="*/ 857559 w 21712081"/>
                  <a:gd name="connsiteY902" fmla="*/ 1817492 h 25435284"/>
                  <a:gd name="connsiteX903" fmla="*/ 941726 w 21712081"/>
                  <a:gd name="connsiteY903" fmla="*/ 1831764 h 25435284"/>
                  <a:gd name="connsiteX904" fmla="*/ 971900 w 21712081"/>
                  <a:gd name="connsiteY904" fmla="*/ 2083929 h 25435284"/>
                  <a:gd name="connsiteX905" fmla="*/ 941726 w 21712081"/>
                  <a:gd name="connsiteY905" fmla="*/ 2174327 h 25435284"/>
                  <a:gd name="connsiteX906" fmla="*/ 987782 w 21712081"/>
                  <a:gd name="connsiteY906" fmla="*/ 2266315 h 25435284"/>
                  <a:gd name="connsiteX907" fmla="*/ 1032248 w 21712081"/>
                  <a:gd name="connsiteY907" fmla="*/ 2380501 h 25435284"/>
                  <a:gd name="connsiteX908" fmla="*/ 1002074 w 21712081"/>
                  <a:gd name="connsiteY908" fmla="*/ 2494686 h 25435284"/>
                  <a:gd name="connsiteX909" fmla="*/ 1040184 w 21712081"/>
                  <a:gd name="connsiteY909" fmla="*/ 2600946 h 25435284"/>
                  <a:gd name="connsiteX910" fmla="*/ 1146589 w 21712081"/>
                  <a:gd name="connsiteY910" fmla="*/ 2593015 h 25435284"/>
                  <a:gd name="connsiteX911" fmla="*/ 1192640 w 21712081"/>
                  <a:gd name="connsiteY911" fmla="*/ 2715137 h 25435284"/>
                  <a:gd name="connsiteX912" fmla="*/ 1260930 w 21712081"/>
                  <a:gd name="connsiteY912" fmla="*/ 2829323 h 25435284"/>
                  <a:gd name="connsiteX913" fmla="*/ 1238697 w 21712081"/>
                  <a:gd name="connsiteY913" fmla="*/ 2943509 h 25435284"/>
                  <a:gd name="connsiteX914" fmla="*/ 1086241 w 21712081"/>
                  <a:gd name="connsiteY914" fmla="*/ 3027566 h 25435284"/>
                  <a:gd name="connsiteX915" fmla="*/ 1025892 w 21712081"/>
                  <a:gd name="connsiteY915" fmla="*/ 2807120 h 25435284"/>
                  <a:gd name="connsiteX916" fmla="*/ 933784 w 21712081"/>
                  <a:gd name="connsiteY916" fmla="*/ 2646938 h 25435284"/>
                  <a:gd name="connsiteX917" fmla="*/ 765451 w 21712081"/>
                  <a:gd name="connsiteY917" fmla="*/ 2532752 h 25435284"/>
                  <a:gd name="connsiteX918" fmla="*/ 644754 w 21712081"/>
                  <a:gd name="connsiteY918" fmla="*/ 2410635 h 25435284"/>
                  <a:gd name="connsiteX919" fmla="*/ 735277 w 21712081"/>
                  <a:gd name="connsiteY919" fmla="*/ 2121990 h 25435284"/>
                  <a:gd name="connsiteX920" fmla="*/ 659051 w 21712081"/>
                  <a:gd name="connsiteY920" fmla="*/ 1953881 h 25435284"/>
                  <a:gd name="connsiteX921" fmla="*/ 536769 w 21712081"/>
                  <a:gd name="connsiteY921" fmla="*/ 1817492 h 25435284"/>
                  <a:gd name="connsiteX922" fmla="*/ 438306 w 21712081"/>
                  <a:gd name="connsiteY922" fmla="*/ 1809562 h 25435284"/>
                  <a:gd name="connsiteX923" fmla="*/ 247739 w 21712081"/>
                  <a:gd name="connsiteY923" fmla="*/ 1641454 h 25435284"/>
                  <a:gd name="connsiteX924" fmla="*/ 163573 w 21712081"/>
                  <a:gd name="connsiteY924" fmla="*/ 1451136 h 25435284"/>
                  <a:gd name="connsiteX925" fmla="*/ 339847 w 21712081"/>
                  <a:gd name="connsiteY925" fmla="*/ 1497128 h 25435284"/>
                  <a:gd name="connsiteX926" fmla="*/ 346198 w 21712081"/>
                  <a:gd name="connsiteY926" fmla="*/ 1405146 h 25435284"/>
                  <a:gd name="connsiteX927" fmla="*/ 438306 w 21712081"/>
                  <a:gd name="connsiteY927" fmla="*/ 1268756 h 25435284"/>
                  <a:gd name="connsiteX928" fmla="*/ 308087 w 21712081"/>
                  <a:gd name="connsiteY928" fmla="*/ 1024518 h 25435284"/>
                  <a:gd name="connsiteX929" fmla="*/ 149276 w 21712081"/>
                  <a:gd name="connsiteY929" fmla="*/ 872266 h 25435284"/>
                  <a:gd name="connsiteX930" fmla="*/ 157217 w 21712081"/>
                  <a:gd name="connsiteY930" fmla="*/ 621690 h 25435284"/>
                  <a:gd name="connsiteX931" fmla="*/ 109575 w 21712081"/>
                  <a:gd name="connsiteY931" fmla="*/ 293402 h 25435284"/>
                  <a:gd name="connsiteX932" fmla="*/ 79401 w 21712081"/>
                  <a:gd name="connsiteY932" fmla="*/ 149080 h 25435284"/>
                  <a:gd name="connsiteX933" fmla="*/ 0 w 21712081"/>
                  <a:gd name="connsiteY933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24383 w 21712081"/>
                  <a:gd name="connsiteY736" fmla="*/ 7476734 h 25435284"/>
                  <a:gd name="connsiteX737" fmla="*/ 8161808 w 21712081"/>
                  <a:gd name="connsiteY737" fmla="*/ 7466372 h 25435284"/>
                  <a:gd name="connsiteX738" fmla="*/ 8161200 w 21712081"/>
                  <a:gd name="connsiteY738" fmla="*/ 7461842 h 25435284"/>
                  <a:gd name="connsiteX739" fmla="*/ 8159198 w 21712081"/>
                  <a:gd name="connsiteY739" fmla="*/ 7464397 h 25435284"/>
                  <a:gd name="connsiteX740" fmla="*/ 8121598 w 21712081"/>
                  <a:gd name="connsiteY740" fmla="*/ 7474724 h 25435284"/>
                  <a:gd name="connsiteX741" fmla="*/ 8102795 w 21712081"/>
                  <a:gd name="connsiteY741" fmla="*/ 7509918 h 25435284"/>
                  <a:gd name="connsiteX742" fmla="*/ 8071070 w 21712081"/>
                  <a:gd name="connsiteY742" fmla="*/ 7485280 h 25435284"/>
                  <a:gd name="connsiteX743" fmla="*/ 8075771 w 21712081"/>
                  <a:gd name="connsiteY743" fmla="*/ 7453600 h 25435284"/>
                  <a:gd name="connsiteX744" fmla="*/ 8058149 w 21712081"/>
                  <a:gd name="connsiteY744" fmla="*/ 7418406 h 25435284"/>
                  <a:gd name="connsiteX745" fmla="*/ 8026420 w 21712081"/>
                  <a:gd name="connsiteY745" fmla="*/ 7404328 h 25435284"/>
                  <a:gd name="connsiteX746" fmla="*/ 8018198 w 21712081"/>
                  <a:gd name="connsiteY746" fmla="*/ 7385556 h 25435284"/>
                  <a:gd name="connsiteX747" fmla="*/ 8000571 w 21712081"/>
                  <a:gd name="connsiteY747" fmla="*/ 7385556 h 25435284"/>
                  <a:gd name="connsiteX748" fmla="*/ 7977072 w 21712081"/>
                  <a:gd name="connsiteY748" fmla="*/ 7392592 h 25435284"/>
                  <a:gd name="connsiteX749" fmla="*/ 8000571 w 21712081"/>
                  <a:gd name="connsiteY749" fmla="*/ 7425446 h 25435284"/>
                  <a:gd name="connsiteX750" fmla="*/ 8025249 w 21712081"/>
                  <a:gd name="connsiteY750" fmla="*/ 7434833 h 25435284"/>
                  <a:gd name="connsiteX751" fmla="*/ 8032295 w 21712081"/>
                  <a:gd name="connsiteY751" fmla="*/ 7460642 h 25435284"/>
                  <a:gd name="connsiteX752" fmla="*/ 8033470 w 21712081"/>
                  <a:gd name="connsiteY752" fmla="*/ 7492321 h 25435284"/>
                  <a:gd name="connsiteX753" fmla="*/ 7994695 w 21712081"/>
                  <a:gd name="connsiteY753" fmla="*/ 7478239 h 25435284"/>
                  <a:gd name="connsiteX754" fmla="*/ 7952399 w 21712081"/>
                  <a:gd name="connsiteY754" fmla="*/ 7470028 h 25435284"/>
                  <a:gd name="connsiteX755" fmla="*/ 7901872 w 21712081"/>
                  <a:gd name="connsiteY755" fmla="*/ 7417230 h 25435284"/>
                  <a:gd name="connsiteX756" fmla="*/ 7937122 w 21712081"/>
                  <a:gd name="connsiteY756" fmla="*/ 7369129 h 25435284"/>
                  <a:gd name="connsiteX757" fmla="*/ 7948874 w 21712081"/>
                  <a:gd name="connsiteY757" fmla="*/ 7340970 h 25435284"/>
                  <a:gd name="connsiteX758" fmla="*/ 7944173 w 21712081"/>
                  <a:gd name="connsiteY758" fmla="*/ 7319852 h 25435284"/>
                  <a:gd name="connsiteX759" fmla="*/ 7926546 w 21712081"/>
                  <a:gd name="connsiteY759" fmla="*/ 7290523 h 25435284"/>
                  <a:gd name="connsiteX760" fmla="*/ 7873673 w 21712081"/>
                  <a:gd name="connsiteY760" fmla="*/ 7235380 h 25435284"/>
                  <a:gd name="connsiteX761" fmla="*/ 7824322 w 21712081"/>
                  <a:gd name="connsiteY761" fmla="*/ 7209566 h 25435284"/>
                  <a:gd name="connsiteX762" fmla="*/ 7785551 w 21712081"/>
                  <a:gd name="connsiteY762" fmla="*/ 7195490 h 25435284"/>
                  <a:gd name="connsiteX763" fmla="*/ 7774974 w 21712081"/>
                  <a:gd name="connsiteY763" fmla="*/ 7179062 h 25435284"/>
                  <a:gd name="connsiteX764" fmla="*/ 7753826 w 21712081"/>
                  <a:gd name="connsiteY764" fmla="*/ 7170852 h 25435284"/>
                  <a:gd name="connsiteX765" fmla="*/ 7705650 w 21712081"/>
                  <a:gd name="connsiteY765" fmla="*/ 7154424 h 25435284"/>
                  <a:gd name="connsiteX766" fmla="*/ 7666874 w 21712081"/>
                  <a:gd name="connsiteY766" fmla="*/ 7157944 h 25435284"/>
                  <a:gd name="connsiteX767" fmla="*/ 7644552 w 21712081"/>
                  <a:gd name="connsiteY767" fmla="*/ 7121574 h 25435284"/>
                  <a:gd name="connsiteX768" fmla="*/ 7635150 w 21712081"/>
                  <a:gd name="connsiteY768" fmla="*/ 7101626 h 25435284"/>
                  <a:gd name="connsiteX769" fmla="*/ 7651602 w 21712081"/>
                  <a:gd name="connsiteY769" fmla="*/ 7079338 h 25435284"/>
                  <a:gd name="connsiteX770" fmla="*/ 7631624 w 21712081"/>
                  <a:gd name="connsiteY770" fmla="*/ 7047659 h 25435284"/>
                  <a:gd name="connsiteX771" fmla="*/ 7598725 w 21712081"/>
                  <a:gd name="connsiteY771" fmla="*/ 7026541 h 25435284"/>
                  <a:gd name="connsiteX772" fmla="*/ 7521174 w 21712081"/>
                  <a:gd name="connsiteY772" fmla="*/ 6970224 h 25435284"/>
                  <a:gd name="connsiteX773" fmla="*/ 7503552 w 21712081"/>
                  <a:gd name="connsiteY773" fmla="*/ 6971398 h 25435284"/>
                  <a:gd name="connsiteX774" fmla="*/ 7482404 w 21712081"/>
                  <a:gd name="connsiteY774" fmla="*/ 6963182 h 25435284"/>
                  <a:gd name="connsiteX775" fmla="*/ 7475353 w 21712081"/>
                  <a:gd name="connsiteY775" fmla="*/ 6984306 h 25435284"/>
                  <a:gd name="connsiteX776" fmla="*/ 7521174 w 21712081"/>
                  <a:gd name="connsiteY776" fmla="*/ 7017155 h 25435284"/>
                  <a:gd name="connsiteX777" fmla="*/ 7564650 w 21712081"/>
                  <a:gd name="connsiteY777" fmla="*/ 7047659 h 25435284"/>
                  <a:gd name="connsiteX778" fmla="*/ 7574052 w 21712081"/>
                  <a:gd name="connsiteY778" fmla="*/ 7072298 h 25435284"/>
                  <a:gd name="connsiteX779" fmla="*/ 7556424 w 21712081"/>
                  <a:gd name="connsiteY779" fmla="*/ 7086374 h 25435284"/>
                  <a:gd name="connsiteX780" fmla="*/ 7536452 w 21712081"/>
                  <a:gd name="connsiteY780" fmla="*/ 7098106 h 25435284"/>
                  <a:gd name="connsiteX781" fmla="*/ 7518829 w 21712081"/>
                  <a:gd name="connsiteY781" fmla="*/ 7133306 h 25435284"/>
                  <a:gd name="connsiteX782" fmla="*/ 7501202 w 21712081"/>
                  <a:gd name="connsiteY782" fmla="*/ 7136826 h 25435284"/>
                  <a:gd name="connsiteX783" fmla="*/ 7478878 w 21712081"/>
                  <a:gd name="connsiteY783" fmla="*/ 7093416 h 25435284"/>
                  <a:gd name="connsiteX784" fmla="*/ 7444804 w 21712081"/>
                  <a:gd name="connsiteY784" fmla="*/ 7065256 h 25435284"/>
                  <a:gd name="connsiteX785" fmla="*/ 7408378 w 21712081"/>
                  <a:gd name="connsiteY785" fmla="*/ 7059391 h 25435284"/>
                  <a:gd name="connsiteX786" fmla="*/ 7362552 w 21712081"/>
                  <a:gd name="connsiteY786" fmla="*/ 7045314 h 25435284"/>
                  <a:gd name="connsiteX787" fmla="*/ 7324952 w 21712081"/>
                  <a:gd name="connsiteY787" fmla="*/ 6996037 h 25435284"/>
                  <a:gd name="connsiteX788" fmla="*/ 7306154 w 21712081"/>
                  <a:gd name="connsiteY788" fmla="*/ 6936198 h 25435284"/>
                  <a:gd name="connsiteX789" fmla="*/ 7309680 w 21712081"/>
                  <a:gd name="connsiteY789" fmla="*/ 6899828 h 25435284"/>
                  <a:gd name="connsiteX790" fmla="*/ 7337879 w 21712081"/>
                  <a:gd name="connsiteY790" fmla="*/ 6857592 h 25435284"/>
                  <a:gd name="connsiteX791" fmla="*/ 7363728 w 21712081"/>
                  <a:gd name="connsiteY791" fmla="*/ 6844686 h 25435284"/>
                  <a:gd name="connsiteX792" fmla="*/ 7366078 w 21712081"/>
                  <a:gd name="connsiteY792" fmla="*/ 6815357 h 25435284"/>
                  <a:gd name="connsiteX793" fmla="*/ 7356676 w 21712081"/>
                  <a:gd name="connsiteY793" fmla="*/ 6787198 h 25435284"/>
                  <a:gd name="connsiteX794" fmla="*/ 7327302 w 21712081"/>
                  <a:gd name="connsiteY794" fmla="*/ 6781332 h 25435284"/>
                  <a:gd name="connsiteX795" fmla="*/ 7295578 w 21712081"/>
                  <a:gd name="connsiteY795" fmla="*/ 6751998 h 25435284"/>
                  <a:gd name="connsiteX796" fmla="*/ 7313206 w 21712081"/>
                  <a:gd name="connsiteY796" fmla="*/ 6737921 h 25435284"/>
                  <a:gd name="connsiteX797" fmla="*/ 7334354 w 21712081"/>
                  <a:gd name="connsiteY797" fmla="*/ 6748478 h 25435284"/>
                  <a:gd name="connsiteX798" fmla="*/ 7344930 w 21712081"/>
                  <a:gd name="connsiteY798" fmla="*/ 6739092 h 25435284"/>
                  <a:gd name="connsiteX799" fmla="*/ 7355016 w 21712081"/>
                  <a:gd name="connsiteY799" fmla="*/ 6705072 h 25435284"/>
                  <a:gd name="connsiteX800" fmla="*/ 7331178 w 21712081"/>
                  <a:gd name="connsiteY800" fmla="*/ 6695155 h 25435284"/>
                  <a:gd name="connsiteX801" fmla="*/ 7314720 w 21712081"/>
                  <a:gd name="connsiteY801" fmla="*/ 6661130 h 25435284"/>
                  <a:gd name="connsiteX802" fmla="*/ 7272404 w 21712081"/>
                  <a:gd name="connsiteY802" fmla="*/ 6625930 h 25435284"/>
                  <a:gd name="connsiteX803" fmla="*/ 7219508 w 21712081"/>
                  <a:gd name="connsiteY803" fmla="*/ 6576644 h 25435284"/>
                  <a:gd name="connsiteX804" fmla="*/ 7177192 w 21712081"/>
                  <a:gd name="connsiteY804" fmla="*/ 6557871 h 25435284"/>
                  <a:gd name="connsiteX805" fmla="*/ 7134870 w 21712081"/>
                  <a:gd name="connsiteY805" fmla="*/ 6509764 h 25435284"/>
                  <a:gd name="connsiteX806" fmla="*/ 7052589 w 21712081"/>
                  <a:gd name="connsiteY806" fmla="*/ 6378346 h 25435284"/>
                  <a:gd name="connsiteX807" fmla="*/ 6978534 w 21712081"/>
                  <a:gd name="connsiteY807" fmla="*/ 6329064 h 25435284"/>
                  <a:gd name="connsiteX808" fmla="*/ 6925636 w 21712081"/>
                  <a:gd name="connsiteY808" fmla="*/ 6276262 h 25435284"/>
                  <a:gd name="connsiteX809" fmla="*/ 6849231 w 21712081"/>
                  <a:gd name="connsiteY809" fmla="*/ 6205857 h 25435284"/>
                  <a:gd name="connsiteX810" fmla="*/ 6803384 w 21712081"/>
                  <a:gd name="connsiteY810" fmla="*/ 6176288 h 25435284"/>
                  <a:gd name="connsiteX811" fmla="*/ 6810436 w 21712081"/>
                  <a:gd name="connsiteY811" fmla="*/ 6152820 h 25435284"/>
                  <a:gd name="connsiteX812" fmla="*/ 6841000 w 21712081"/>
                  <a:gd name="connsiteY812" fmla="*/ 6128182 h 25435284"/>
                  <a:gd name="connsiteX813" fmla="*/ 6872739 w 21712081"/>
                  <a:gd name="connsiteY813" fmla="*/ 6163382 h 25435284"/>
                  <a:gd name="connsiteX814" fmla="*/ 6909179 w 21712081"/>
                  <a:gd name="connsiteY814" fmla="*/ 6176288 h 25435284"/>
                  <a:gd name="connsiteX815" fmla="*/ 6909414 w 21712081"/>
                  <a:gd name="connsiteY815" fmla="*/ 6147189 h 25435284"/>
                  <a:gd name="connsiteX816" fmla="*/ 6923162 w 21712081"/>
                  <a:gd name="connsiteY816" fmla="*/ 6147544 h 25435284"/>
                  <a:gd name="connsiteX817" fmla="*/ 6923090 w 21712081"/>
                  <a:gd name="connsiteY817" fmla="*/ 6142632 h 25435284"/>
                  <a:gd name="connsiteX818" fmla="*/ 6905939 w 21712081"/>
                  <a:gd name="connsiteY818" fmla="*/ 6142148 h 25435284"/>
                  <a:gd name="connsiteX819" fmla="*/ 6905939 w 21712081"/>
                  <a:gd name="connsiteY819" fmla="*/ 6107174 h 25435284"/>
                  <a:gd name="connsiteX820" fmla="*/ 6849381 w 21712081"/>
                  <a:gd name="connsiteY820" fmla="*/ 6062868 h 25435284"/>
                  <a:gd name="connsiteX821" fmla="*/ 6844666 w 21712081"/>
                  <a:gd name="connsiteY821" fmla="*/ 6037219 h 25435284"/>
                  <a:gd name="connsiteX822" fmla="*/ 6816386 w 21712081"/>
                  <a:gd name="connsiteY822" fmla="*/ 6030223 h 25435284"/>
                  <a:gd name="connsiteX823" fmla="*/ 6792823 w 21712081"/>
                  <a:gd name="connsiteY823" fmla="*/ 6044214 h 25435284"/>
                  <a:gd name="connsiteX824" fmla="*/ 6765174 w 21712081"/>
                  <a:gd name="connsiteY824" fmla="*/ 6020376 h 25435284"/>
                  <a:gd name="connsiteX825" fmla="*/ 6761224 w 21712081"/>
                  <a:gd name="connsiteY825" fmla="*/ 6020686 h 25435284"/>
                  <a:gd name="connsiteX826" fmla="*/ 6751622 w 21712081"/>
                  <a:gd name="connsiteY826" fmla="*/ 6037714 h 25435284"/>
                  <a:gd name="connsiteX827" fmla="*/ 6772700 w 21712081"/>
                  <a:gd name="connsiteY827" fmla="*/ 6070828 h 25435284"/>
                  <a:gd name="connsiteX828" fmla="*/ 6742256 w 21712081"/>
                  <a:gd name="connsiteY828" fmla="*/ 6096847 h 25435284"/>
                  <a:gd name="connsiteX829" fmla="*/ 6597036 w 21712081"/>
                  <a:gd name="connsiteY829" fmla="*/ 6096847 h 25435284"/>
                  <a:gd name="connsiteX830" fmla="*/ 6550194 w 21712081"/>
                  <a:gd name="connsiteY830" fmla="*/ 6063732 h 25435284"/>
                  <a:gd name="connsiteX831" fmla="*/ 6481100 w 21712081"/>
                  <a:gd name="connsiteY831" fmla="*/ 6072014 h 25435284"/>
                  <a:gd name="connsiteX832" fmla="*/ 6360478 w 21712081"/>
                  <a:gd name="connsiteY832" fmla="*/ 5997503 h 25435284"/>
                  <a:gd name="connsiteX833" fmla="*/ 6222289 w 21712081"/>
                  <a:gd name="connsiteY833" fmla="*/ 5983312 h 25435284"/>
                  <a:gd name="connsiteX834" fmla="*/ 6128601 w 21712081"/>
                  <a:gd name="connsiteY834" fmla="*/ 5909986 h 25435284"/>
                  <a:gd name="connsiteX835" fmla="*/ 6135211 w 21712081"/>
                  <a:gd name="connsiteY835" fmla="*/ 5892073 h 25435284"/>
                  <a:gd name="connsiteX836" fmla="*/ 6133621 w 21712081"/>
                  <a:gd name="connsiteY836" fmla="*/ 5890445 h 25435284"/>
                  <a:gd name="connsiteX837" fmla="*/ 6133687 w 21712081"/>
                  <a:gd name="connsiteY837" fmla="*/ 5889318 h 25435284"/>
                  <a:gd name="connsiteX838" fmla="*/ 6127300 w 21712081"/>
                  <a:gd name="connsiteY838" fmla="*/ 5906320 h 25435284"/>
                  <a:gd name="connsiteX839" fmla="*/ 6031962 w 21712081"/>
                  <a:gd name="connsiteY839" fmla="*/ 5867550 h 25435284"/>
                  <a:gd name="connsiteX840" fmla="*/ 5927208 w 21712081"/>
                  <a:gd name="connsiteY840" fmla="*/ 5854624 h 25435284"/>
                  <a:gd name="connsiteX841" fmla="*/ 5835400 w 21712081"/>
                  <a:gd name="connsiteY841" fmla="*/ 5854624 h 25435284"/>
                  <a:gd name="connsiteX842" fmla="*/ 5747123 w 21712081"/>
                  <a:gd name="connsiteY842" fmla="*/ 5825254 h 25435284"/>
                  <a:gd name="connsiteX843" fmla="*/ 5657670 w 21712081"/>
                  <a:gd name="connsiteY843" fmla="*/ 5768856 h 25435284"/>
                  <a:gd name="connsiteX844" fmla="*/ 5544655 w 21712081"/>
                  <a:gd name="connsiteY844" fmla="*/ 5666982 h 25435284"/>
                  <a:gd name="connsiteX845" fmla="*/ 5543954 w 21712081"/>
                  <a:gd name="connsiteY845" fmla="*/ 5668162 h 25435284"/>
                  <a:gd name="connsiteX846" fmla="*/ 5485196 w 21712081"/>
                  <a:gd name="connsiteY846" fmla="*/ 5585696 h 25435284"/>
                  <a:gd name="connsiteX847" fmla="*/ 5385148 w 21712081"/>
                  <a:gd name="connsiteY847" fmla="*/ 5471505 h 25435284"/>
                  <a:gd name="connsiteX848" fmla="*/ 5278748 w 21712081"/>
                  <a:gd name="connsiteY848" fmla="*/ 5333531 h 25435284"/>
                  <a:gd name="connsiteX849" fmla="*/ 5096118 w 21712081"/>
                  <a:gd name="connsiteY849" fmla="*/ 5197137 h 25435284"/>
                  <a:gd name="connsiteX850" fmla="*/ 4867436 w 21712081"/>
                  <a:gd name="connsiteY850" fmla="*/ 5128942 h 25435284"/>
                  <a:gd name="connsiteX851" fmla="*/ 4418013 w 21712081"/>
                  <a:gd name="connsiteY851" fmla="*/ 5303397 h 25435284"/>
                  <a:gd name="connsiteX852" fmla="*/ 4097224 w 21712081"/>
                  <a:gd name="connsiteY852" fmla="*/ 5219340 h 25435284"/>
                  <a:gd name="connsiteX853" fmla="*/ 3914593 w 21712081"/>
                  <a:gd name="connsiteY853" fmla="*/ 5128942 h 25435284"/>
                  <a:gd name="connsiteX854" fmla="*/ 3770078 w 21712081"/>
                  <a:gd name="connsiteY854" fmla="*/ 5029028 h 25435284"/>
                  <a:gd name="connsiteX855" fmla="*/ 3623978 w 21712081"/>
                  <a:gd name="connsiteY855" fmla="*/ 4990964 h 25435284"/>
                  <a:gd name="connsiteX856" fmla="*/ 3220607 w 21712081"/>
                  <a:gd name="connsiteY856" fmla="*/ 4800652 h 25435284"/>
                  <a:gd name="connsiteX857" fmla="*/ 2983984 w 21712081"/>
                  <a:gd name="connsiteY857" fmla="*/ 4610336 h 25435284"/>
                  <a:gd name="connsiteX858" fmla="*/ 2594910 w 21712081"/>
                  <a:gd name="connsiteY858" fmla="*/ 4481878 h 25435284"/>
                  <a:gd name="connsiteX859" fmla="*/ 2496446 w 21712081"/>
                  <a:gd name="connsiteY859" fmla="*/ 4297907 h 25435284"/>
                  <a:gd name="connsiteX860" fmla="*/ 2275706 w 21712081"/>
                  <a:gd name="connsiteY860" fmla="*/ 4191647 h 25435284"/>
                  <a:gd name="connsiteX861" fmla="*/ 2137542 w 21712081"/>
                  <a:gd name="connsiteY861" fmla="*/ 3987064 h 25435284"/>
                  <a:gd name="connsiteX862" fmla="*/ 2093075 w 21712081"/>
                  <a:gd name="connsiteY862" fmla="*/ 3811024 h 25435284"/>
                  <a:gd name="connsiteX863" fmla="*/ 2213772 w 21712081"/>
                  <a:gd name="connsiteY863" fmla="*/ 3772959 h 25435284"/>
                  <a:gd name="connsiteX864" fmla="*/ 2191539 w 21712081"/>
                  <a:gd name="connsiteY864" fmla="*/ 3674630 h 25435284"/>
                  <a:gd name="connsiteX865" fmla="*/ 2251883 w 21712081"/>
                  <a:gd name="connsiteY865" fmla="*/ 3606436 h 25435284"/>
                  <a:gd name="connsiteX866" fmla="*/ 2251883 w 21712081"/>
                  <a:gd name="connsiteY866" fmla="*/ 3506522 h 25435284"/>
                  <a:gd name="connsiteX867" fmla="*/ 2169306 w 21712081"/>
                  <a:gd name="connsiteY867" fmla="*/ 3332068 h 25435284"/>
                  <a:gd name="connsiteX868" fmla="*/ 2169306 w 21712081"/>
                  <a:gd name="connsiteY868" fmla="*/ 3179817 h 25435284"/>
                  <a:gd name="connsiteX869" fmla="*/ 2016850 w 21712081"/>
                  <a:gd name="connsiteY869" fmla="*/ 2943509 h 25435284"/>
                  <a:gd name="connsiteX870" fmla="*/ 1848516 w 21712081"/>
                  <a:gd name="connsiteY870" fmla="*/ 2677072 h 25435284"/>
                  <a:gd name="connsiteX871" fmla="*/ 1704001 w 21712081"/>
                  <a:gd name="connsiteY871" fmla="*/ 2494686 h 25435284"/>
                  <a:gd name="connsiteX872" fmla="*/ 1657945 w 21712081"/>
                  <a:gd name="connsiteY872" fmla="*/ 2356712 h 25435284"/>
                  <a:gd name="connsiteX873" fmla="*/ 1521371 w 21712081"/>
                  <a:gd name="connsiteY873" fmla="*/ 2274241 h 25435284"/>
                  <a:gd name="connsiteX874" fmla="*/ 1421322 w 21712081"/>
                  <a:gd name="connsiteY874" fmla="*/ 2212392 h 25435284"/>
                  <a:gd name="connsiteX875" fmla="*/ 1421322 w 21712081"/>
                  <a:gd name="connsiteY875" fmla="*/ 2106132 h 25435284"/>
                  <a:gd name="connsiteX876" fmla="*/ 1497553 w 21712081"/>
                  <a:gd name="connsiteY876" fmla="*/ 2014150 h 25435284"/>
                  <a:gd name="connsiteX877" fmla="*/ 1483256 w 21712081"/>
                  <a:gd name="connsiteY877" fmla="*/ 1931678 h 25435284"/>
                  <a:gd name="connsiteX878" fmla="*/ 1391148 w 21712081"/>
                  <a:gd name="connsiteY878" fmla="*/ 1893618 h 25435284"/>
                  <a:gd name="connsiteX879" fmla="*/ 1345097 w 21712081"/>
                  <a:gd name="connsiteY879" fmla="*/ 1785774 h 25435284"/>
                  <a:gd name="connsiteX880" fmla="*/ 1268866 w 21712081"/>
                  <a:gd name="connsiteY880" fmla="*/ 1755638 h 25435284"/>
                  <a:gd name="connsiteX881" fmla="*/ 1192640 w 21712081"/>
                  <a:gd name="connsiteY881" fmla="*/ 1633522 h 25435284"/>
                  <a:gd name="connsiteX882" fmla="*/ 1276807 w 21712081"/>
                  <a:gd name="connsiteY882" fmla="*/ 1551050 h 25435284"/>
                  <a:gd name="connsiteX883" fmla="*/ 1102123 w 21712081"/>
                  <a:gd name="connsiteY883" fmla="*/ 1481270 h 25435284"/>
                  <a:gd name="connsiteX884" fmla="*/ 1002074 w 21712081"/>
                  <a:gd name="connsiteY884" fmla="*/ 1290958 h 25435284"/>
                  <a:gd name="connsiteX885" fmla="*/ 903610 w 21712081"/>
                  <a:gd name="connsiteY885" fmla="*/ 1078440 h 25435284"/>
                  <a:gd name="connsiteX886" fmla="*/ 873441 w 21712081"/>
                  <a:gd name="connsiteY886" fmla="*/ 834206 h 25435284"/>
                  <a:gd name="connsiteX887" fmla="*/ 835326 w 21712081"/>
                  <a:gd name="connsiteY887" fmla="*/ 659750 h 25435284"/>
                  <a:gd name="connsiteX888" fmla="*/ 887733 w 21712081"/>
                  <a:gd name="connsiteY888" fmla="*/ 491642 h 25435284"/>
                  <a:gd name="connsiteX889" fmla="*/ 773392 w 21712081"/>
                  <a:gd name="connsiteY889" fmla="*/ 461510 h 25435284"/>
                  <a:gd name="connsiteX890" fmla="*/ 735277 w 21712081"/>
                  <a:gd name="connsiteY890" fmla="*/ 363180 h 25435284"/>
                  <a:gd name="connsiteX891" fmla="*/ 644754 w 21712081"/>
                  <a:gd name="connsiteY891" fmla="*/ 393314 h 25435284"/>
                  <a:gd name="connsiteX892" fmla="*/ 536769 w 21712081"/>
                  <a:gd name="connsiteY892" fmla="*/ 301326 h 25435284"/>
                  <a:gd name="connsiteX893" fmla="*/ 468480 w 21712081"/>
                  <a:gd name="connsiteY893" fmla="*/ 393314 h 25435284"/>
                  <a:gd name="connsiteX894" fmla="*/ 460539 w 21712081"/>
                  <a:gd name="connsiteY894" fmla="*/ 605830 h 25435284"/>
                  <a:gd name="connsiteX895" fmla="*/ 430365 w 21712081"/>
                  <a:gd name="connsiteY895" fmla="*/ 812002 h 25435284"/>
                  <a:gd name="connsiteX896" fmla="*/ 574880 w 21712081"/>
                  <a:gd name="connsiteY896" fmla="*/ 1002314 h 25435284"/>
                  <a:gd name="connsiteX897" fmla="*/ 620936 w 21712081"/>
                  <a:gd name="connsiteY897" fmla="*/ 1162496 h 25435284"/>
                  <a:gd name="connsiteX898" fmla="*/ 727336 w 21712081"/>
                  <a:gd name="connsiteY898" fmla="*/ 1367086 h 25435284"/>
                  <a:gd name="connsiteX899" fmla="*/ 727336 w 21712081"/>
                  <a:gd name="connsiteY899" fmla="*/ 1527262 h 25435284"/>
                  <a:gd name="connsiteX900" fmla="*/ 811502 w 21712081"/>
                  <a:gd name="connsiteY900" fmla="*/ 1649378 h 25435284"/>
                  <a:gd name="connsiteX901" fmla="*/ 857559 w 21712081"/>
                  <a:gd name="connsiteY901" fmla="*/ 1817492 h 25435284"/>
                  <a:gd name="connsiteX902" fmla="*/ 941726 w 21712081"/>
                  <a:gd name="connsiteY902" fmla="*/ 1831764 h 25435284"/>
                  <a:gd name="connsiteX903" fmla="*/ 971900 w 21712081"/>
                  <a:gd name="connsiteY903" fmla="*/ 2083929 h 25435284"/>
                  <a:gd name="connsiteX904" fmla="*/ 941726 w 21712081"/>
                  <a:gd name="connsiteY904" fmla="*/ 2174327 h 25435284"/>
                  <a:gd name="connsiteX905" fmla="*/ 987782 w 21712081"/>
                  <a:gd name="connsiteY905" fmla="*/ 2266315 h 25435284"/>
                  <a:gd name="connsiteX906" fmla="*/ 1032248 w 21712081"/>
                  <a:gd name="connsiteY906" fmla="*/ 2380501 h 25435284"/>
                  <a:gd name="connsiteX907" fmla="*/ 1002074 w 21712081"/>
                  <a:gd name="connsiteY907" fmla="*/ 2494686 h 25435284"/>
                  <a:gd name="connsiteX908" fmla="*/ 1040184 w 21712081"/>
                  <a:gd name="connsiteY908" fmla="*/ 2600946 h 25435284"/>
                  <a:gd name="connsiteX909" fmla="*/ 1146589 w 21712081"/>
                  <a:gd name="connsiteY909" fmla="*/ 2593015 h 25435284"/>
                  <a:gd name="connsiteX910" fmla="*/ 1192640 w 21712081"/>
                  <a:gd name="connsiteY910" fmla="*/ 2715137 h 25435284"/>
                  <a:gd name="connsiteX911" fmla="*/ 1260930 w 21712081"/>
                  <a:gd name="connsiteY911" fmla="*/ 2829323 h 25435284"/>
                  <a:gd name="connsiteX912" fmla="*/ 1238697 w 21712081"/>
                  <a:gd name="connsiteY912" fmla="*/ 2943509 h 25435284"/>
                  <a:gd name="connsiteX913" fmla="*/ 1086241 w 21712081"/>
                  <a:gd name="connsiteY913" fmla="*/ 3027566 h 25435284"/>
                  <a:gd name="connsiteX914" fmla="*/ 1025892 w 21712081"/>
                  <a:gd name="connsiteY914" fmla="*/ 2807120 h 25435284"/>
                  <a:gd name="connsiteX915" fmla="*/ 933784 w 21712081"/>
                  <a:gd name="connsiteY915" fmla="*/ 2646938 h 25435284"/>
                  <a:gd name="connsiteX916" fmla="*/ 765451 w 21712081"/>
                  <a:gd name="connsiteY916" fmla="*/ 2532752 h 25435284"/>
                  <a:gd name="connsiteX917" fmla="*/ 644754 w 21712081"/>
                  <a:gd name="connsiteY917" fmla="*/ 2410635 h 25435284"/>
                  <a:gd name="connsiteX918" fmla="*/ 735277 w 21712081"/>
                  <a:gd name="connsiteY918" fmla="*/ 2121990 h 25435284"/>
                  <a:gd name="connsiteX919" fmla="*/ 659051 w 21712081"/>
                  <a:gd name="connsiteY919" fmla="*/ 1953881 h 25435284"/>
                  <a:gd name="connsiteX920" fmla="*/ 536769 w 21712081"/>
                  <a:gd name="connsiteY920" fmla="*/ 1817492 h 25435284"/>
                  <a:gd name="connsiteX921" fmla="*/ 438306 w 21712081"/>
                  <a:gd name="connsiteY921" fmla="*/ 1809562 h 25435284"/>
                  <a:gd name="connsiteX922" fmla="*/ 247739 w 21712081"/>
                  <a:gd name="connsiteY922" fmla="*/ 1641454 h 25435284"/>
                  <a:gd name="connsiteX923" fmla="*/ 163573 w 21712081"/>
                  <a:gd name="connsiteY923" fmla="*/ 1451136 h 25435284"/>
                  <a:gd name="connsiteX924" fmla="*/ 339847 w 21712081"/>
                  <a:gd name="connsiteY924" fmla="*/ 1497128 h 25435284"/>
                  <a:gd name="connsiteX925" fmla="*/ 346198 w 21712081"/>
                  <a:gd name="connsiteY925" fmla="*/ 1405146 h 25435284"/>
                  <a:gd name="connsiteX926" fmla="*/ 438306 w 21712081"/>
                  <a:gd name="connsiteY926" fmla="*/ 1268756 h 25435284"/>
                  <a:gd name="connsiteX927" fmla="*/ 308087 w 21712081"/>
                  <a:gd name="connsiteY927" fmla="*/ 1024518 h 25435284"/>
                  <a:gd name="connsiteX928" fmla="*/ 149276 w 21712081"/>
                  <a:gd name="connsiteY928" fmla="*/ 872266 h 25435284"/>
                  <a:gd name="connsiteX929" fmla="*/ 157217 w 21712081"/>
                  <a:gd name="connsiteY929" fmla="*/ 621690 h 25435284"/>
                  <a:gd name="connsiteX930" fmla="*/ 109575 w 21712081"/>
                  <a:gd name="connsiteY930" fmla="*/ 293402 h 25435284"/>
                  <a:gd name="connsiteX931" fmla="*/ 79401 w 21712081"/>
                  <a:gd name="connsiteY931" fmla="*/ 149080 h 25435284"/>
                  <a:gd name="connsiteX932" fmla="*/ 0 w 21712081"/>
                  <a:gd name="connsiteY932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24383 w 21712081"/>
                  <a:gd name="connsiteY736" fmla="*/ 7476734 h 25435284"/>
                  <a:gd name="connsiteX737" fmla="*/ 8161808 w 21712081"/>
                  <a:gd name="connsiteY737" fmla="*/ 7466372 h 25435284"/>
                  <a:gd name="connsiteX738" fmla="*/ 8161200 w 21712081"/>
                  <a:gd name="connsiteY738" fmla="*/ 7461842 h 25435284"/>
                  <a:gd name="connsiteX739" fmla="*/ 8121598 w 21712081"/>
                  <a:gd name="connsiteY739" fmla="*/ 7474724 h 25435284"/>
                  <a:gd name="connsiteX740" fmla="*/ 8102795 w 21712081"/>
                  <a:gd name="connsiteY740" fmla="*/ 7509918 h 25435284"/>
                  <a:gd name="connsiteX741" fmla="*/ 8071070 w 21712081"/>
                  <a:gd name="connsiteY741" fmla="*/ 7485280 h 25435284"/>
                  <a:gd name="connsiteX742" fmla="*/ 8075771 w 21712081"/>
                  <a:gd name="connsiteY742" fmla="*/ 7453600 h 25435284"/>
                  <a:gd name="connsiteX743" fmla="*/ 8058149 w 21712081"/>
                  <a:gd name="connsiteY743" fmla="*/ 7418406 h 25435284"/>
                  <a:gd name="connsiteX744" fmla="*/ 8026420 w 21712081"/>
                  <a:gd name="connsiteY744" fmla="*/ 7404328 h 25435284"/>
                  <a:gd name="connsiteX745" fmla="*/ 8018198 w 21712081"/>
                  <a:gd name="connsiteY745" fmla="*/ 7385556 h 25435284"/>
                  <a:gd name="connsiteX746" fmla="*/ 8000571 w 21712081"/>
                  <a:gd name="connsiteY746" fmla="*/ 7385556 h 25435284"/>
                  <a:gd name="connsiteX747" fmla="*/ 7977072 w 21712081"/>
                  <a:gd name="connsiteY747" fmla="*/ 7392592 h 25435284"/>
                  <a:gd name="connsiteX748" fmla="*/ 8000571 w 21712081"/>
                  <a:gd name="connsiteY748" fmla="*/ 7425446 h 25435284"/>
                  <a:gd name="connsiteX749" fmla="*/ 8025249 w 21712081"/>
                  <a:gd name="connsiteY749" fmla="*/ 7434833 h 25435284"/>
                  <a:gd name="connsiteX750" fmla="*/ 8032295 w 21712081"/>
                  <a:gd name="connsiteY750" fmla="*/ 7460642 h 25435284"/>
                  <a:gd name="connsiteX751" fmla="*/ 8033470 w 21712081"/>
                  <a:gd name="connsiteY751" fmla="*/ 7492321 h 25435284"/>
                  <a:gd name="connsiteX752" fmla="*/ 7994695 w 21712081"/>
                  <a:gd name="connsiteY752" fmla="*/ 7478239 h 25435284"/>
                  <a:gd name="connsiteX753" fmla="*/ 7952399 w 21712081"/>
                  <a:gd name="connsiteY753" fmla="*/ 7470028 h 25435284"/>
                  <a:gd name="connsiteX754" fmla="*/ 7901872 w 21712081"/>
                  <a:gd name="connsiteY754" fmla="*/ 7417230 h 25435284"/>
                  <a:gd name="connsiteX755" fmla="*/ 7937122 w 21712081"/>
                  <a:gd name="connsiteY755" fmla="*/ 7369129 h 25435284"/>
                  <a:gd name="connsiteX756" fmla="*/ 7948874 w 21712081"/>
                  <a:gd name="connsiteY756" fmla="*/ 7340970 h 25435284"/>
                  <a:gd name="connsiteX757" fmla="*/ 7944173 w 21712081"/>
                  <a:gd name="connsiteY757" fmla="*/ 7319852 h 25435284"/>
                  <a:gd name="connsiteX758" fmla="*/ 7926546 w 21712081"/>
                  <a:gd name="connsiteY758" fmla="*/ 7290523 h 25435284"/>
                  <a:gd name="connsiteX759" fmla="*/ 7873673 w 21712081"/>
                  <a:gd name="connsiteY759" fmla="*/ 7235380 h 25435284"/>
                  <a:gd name="connsiteX760" fmla="*/ 7824322 w 21712081"/>
                  <a:gd name="connsiteY760" fmla="*/ 7209566 h 25435284"/>
                  <a:gd name="connsiteX761" fmla="*/ 7785551 w 21712081"/>
                  <a:gd name="connsiteY761" fmla="*/ 7195490 h 25435284"/>
                  <a:gd name="connsiteX762" fmla="*/ 7774974 w 21712081"/>
                  <a:gd name="connsiteY762" fmla="*/ 7179062 h 25435284"/>
                  <a:gd name="connsiteX763" fmla="*/ 7753826 w 21712081"/>
                  <a:gd name="connsiteY763" fmla="*/ 7170852 h 25435284"/>
                  <a:gd name="connsiteX764" fmla="*/ 7705650 w 21712081"/>
                  <a:gd name="connsiteY764" fmla="*/ 7154424 h 25435284"/>
                  <a:gd name="connsiteX765" fmla="*/ 7666874 w 21712081"/>
                  <a:gd name="connsiteY765" fmla="*/ 7157944 h 25435284"/>
                  <a:gd name="connsiteX766" fmla="*/ 7644552 w 21712081"/>
                  <a:gd name="connsiteY766" fmla="*/ 7121574 h 25435284"/>
                  <a:gd name="connsiteX767" fmla="*/ 7635150 w 21712081"/>
                  <a:gd name="connsiteY767" fmla="*/ 7101626 h 25435284"/>
                  <a:gd name="connsiteX768" fmla="*/ 7651602 w 21712081"/>
                  <a:gd name="connsiteY768" fmla="*/ 7079338 h 25435284"/>
                  <a:gd name="connsiteX769" fmla="*/ 7631624 w 21712081"/>
                  <a:gd name="connsiteY769" fmla="*/ 7047659 h 25435284"/>
                  <a:gd name="connsiteX770" fmla="*/ 7598725 w 21712081"/>
                  <a:gd name="connsiteY770" fmla="*/ 7026541 h 25435284"/>
                  <a:gd name="connsiteX771" fmla="*/ 7521174 w 21712081"/>
                  <a:gd name="connsiteY771" fmla="*/ 6970224 h 25435284"/>
                  <a:gd name="connsiteX772" fmla="*/ 7503552 w 21712081"/>
                  <a:gd name="connsiteY772" fmla="*/ 6971398 h 25435284"/>
                  <a:gd name="connsiteX773" fmla="*/ 7482404 w 21712081"/>
                  <a:gd name="connsiteY773" fmla="*/ 6963182 h 25435284"/>
                  <a:gd name="connsiteX774" fmla="*/ 7475353 w 21712081"/>
                  <a:gd name="connsiteY774" fmla="*/ 6984306 h 25435284"/>
                  <a:gd name="connsiteX775" fmla="*/ 7521174 w 21712081"/>
                  <a:gd name="connsiteY775" fmla="*/ 7017155 h 25435284"/>
                  <a:gd name="connsiteX776" fmla="*/ 7564650 w 21712081"/>
                  <a:gd name="connsiteY776" fmla="*/ 7047659 h 25435284"/>
                  <a:gd name="connsiteX777" fmla="*/ 7574052 w 21712081"/>
                  <a:gd name="connsiteY777" fmla="*/ 7072298 h 25435284"/>
                  <a:gd name="connsiteX778" fmla="*/ 7556424 w 21712081"/>
                  <a:gd name="connsiteY778" fmla="*/ 7086374 h 25435284"/>
                  <a:gd name="connsiteX779" fmla="*/ 7536452 w 21712081"/>
                  <a:gd name="connsiteY779" fmla="*/ 7098106 h 25435284"/>
                  <a:gd name="connsiteX780" fmla="*/ 7518829 w 21712081"/>
                  <a:gd name="connsiteY780" fmla="*/ 7133306 h 25435284"/>
                  <a:gd name="connsiteX781" fmla="*/ 7501202 w 21712081"/>
                  <a:gd name="connsiteY781" fmla="*/ 7136826 h 25435284"/>
                  <a:gd name="connsiteX782" fmla="*/ 7478878 w 21712081"/>
                  <a:gd name="connsiteY782" fmla="*/ 7093416 h 25435284"/>
                  <a:gd name="connsiteX783" fmla="*/ 7444804 w 21712081"/>
                  <a:gd name="connsiteY783" fmla="*/ 7065256 h 25435284"/>
                  <a:gd name="connsiteX784" fmla="*/ 7408378 w 21712081"/>
                  <a:gd name="connsiteY784" fmla="*/ 7059391 h 25435284"/>
                  <a:gd name="connsiteX785" fmla="*/ 7362552 w 21712081"/>
                  <a:gd name="connsiteY785" fmla="*/ 7045314 h 25435284"/>
                  <a:gd name="connsiteX786" fmla="*/ 7324952 w 21712081"/>
                  <a:gd name="connsiteY786" fmla="*/ 6996037 h 25435284"/>
                  <a:gd name="connsiteX787" fmla="*/ 7306154 w 21712081"/>
                  <a:gd name="connsiteY787" fmla="*/ 6936198 h 25435284"/>
                  <a:gd name="connsiteX788" fmla="*/ 7309680 w 21712081"/>
                  <a:gd name="connsiteY788" fmla="*/ 6899828 h 25435284"/>
                  <a:gd name="connsiteX789" fmla="*/ 7337879 w 21712081"/>
                  <a:gd name="connsiteY789" fmla="*/ 6857592 h 25435284"/>
                  <a:gd name="connsiteX790" fmla="*/ 7363728 w 21712081"/>
                  <a:gd name="connsiteY790" fmla="*/ 6844686 h 25435284"/>
                  <a:gd name="connsiteX791" fmla="*/ 7366078 w 21712081"/>
                  <a:gd name="connsiteY791" fmla="*/ 6815357 h 25435284"/>
                  <a:gd name="connsiteX792" fmla="*/ 7356676 w 21712081"/>
                  <a:gd name="connsiteY792" fmla="*/ 6787198 h 25435284"/>
                  <a:gd name="connsiteX793" fmla="*/ 7327302 w 21712081"/>
                  <a:gd name="connsiteY793" fmla="*/ 6781332 h 25435284"/>
                  <a:gd name="connsiteX794" fmla="*/ 7295578 w 21712081"/>
                  <a:gd name="connsiteY794" fmla="*/ 6751998 h 25435284"/>
                  <a:gd name="connsiteX795" fmla="*/ 7313206 w 21712081"/>
                  <a:gd name="connsiteY795" fmla="*/ 6737921 h 25435284"/>
                  <a:gd name="connsiteX796" fmla="*/ 7334354 w 21712081"/>
                  <a:gd name="connsiteY796" fmla="*/ 6748478 h 25435284"/>
                  <a:gd name="connsiteX797" fmla="*/ 7344930 w 21712081"/>
                  <a:gd name="connsiteY797" fmla="*/ 6739092 h 25435284"/>
                  <a:gd name="connsiteX798" fmla="*/ 7355016 w 21712081"/>
                  <a:gd name="connsiteY798" fmla="*/ 6705072 h 25435284"/>
                  <a:gd name="connsiteX799" fmla="*/ 7331178 w 21712081"/>
                  <a:gd name="connsiteY799" fmla="*/ 6695155 h 25435284"/>
                  <a:gd name="connsiteX800" fmla="*/ 7314720 w 21712081"/>
                  <a:gd name="connsiteY800" fmla="*/ 6661130 h 25435284"/>
                  <a:gd name="connsiteX801" fmla="*/ 7272404 w 21712081"/>
                  <a:gd name="connsiteY801" fmla="*/ 6625930 h 25435284"/>
                  <a:gd name="connsiteX802" fmla="*/ 7219508 w 21712081"/>
                  <a:gd name="connsiteY802" fmla="*/ 6576644 h 25435284"/>
                  <a:gd name="connsiteX803" fmla="*/ 7177192 w 21712081"/>
                  <a:gd name="connsiteY803" fmla="*/ 6557871 h 25435284"/>
                  <a:gd name="connsiteX804" fmla="*/ 7134870 w 21712081"/>
                  <a:gd name="connsiteY804" fmla="*/ 6509764 h 25435284"/>
                  <a:gd name="connsiteX805" fmla="*/ 7052589 w 21712081"/>
                  <a:gd name="connsiteY805" fmla="*/ 6378346 h 25435284"/>
                  <a:gd name="connsiteX806" fmla="*/ 6978534 w 21712081"/>
                  <a:gd name="connsiteY806" fmla="*/ 6329064 h 25435284"/>
                  <a:gd name="connsiteX807" fmla="*/ 6925636 w 21712081"/>
                  <a:gd name="connsiteY807" fmla="*/ 6276262 h 25435284"/>
                  <a:gd name="connsiteX808" fmla="*/ 6849231 w 21712081"/>
                  <a:gd name="connsiteY808" fmla="*/ 6205857 h 25435284"/>
                  <a:gd name="connsiteX809" fmla="*/ 6803384 w 21712081"/>
                  <a:gd name="connsiteY809" fmla="*/ 6176288 h 25435284"/>
                  <a:gd name="connsiteX810" fmla="*/ 6810436 w 21712081"/>
                  <a:gd name="connsiteY810" fmla="*/ 6152820 h 25435284"/>
                  <a:gd name="connsiteX811" fmla="*/ 6841000 w 21712081"/>
                  <a:gd name="connsiteY811" fmla="*/ 6128182 h 25435284"/>
                  <a:gd name="connsiteX812" fmla="*/ 6872739 w 21712081"/>
                  <a:gd name="connsiteY812" fmla="*/ 6163382 h 25435284"/>
                  <a:gd name="connsiteX813" fmla="*/ 6909179 w 21712081"/>
                  <a:gd name="connsiteY813" fmla="*/ 6176288 h 25435284"/>
                  <a:gd name="connsiteX814" fmla="*/ 6909414 w 21712081"/>
                  <a:gd name="connsiteY814" fmla="*/ 6147189 h 25435284"/>
                  <a:gd name="connsiteX815" fmla="*/ 6923162 w 21712081"/>
                  <a:gd name="connsiteY815" fmla="*/ 6147544 h 25435284"/>
                  <a:gd name="connsiteX816" fmla="*/ 6923090 w 21712081"/>
                  <a:gd name="connsiteY816" fmla="*/ 6142632 h 25435284"/>
                  <a:gd name="connsiteX817" fmla="*/ 6905939 w 21712081"/>
                  <a:gd name="connsiteY817" fmla="*/ 6142148 h 25435284"/>
                  <a:gd name="connsiteX818" fmla="*/ 6905939 w 21712081"/>
                  <a:gd name="connsiteY818" fmla="*/ 6107174 h 25435284"/>
                  <a:gd name="connsiteX819" fmla="*/ 6849381 w 21712081"/>
                  <a:gd name="connsiteY819" fmla="*/ 6062868 h 25435284"/>
                  <a:gd name="connsiteX820" fmla="*/ 6844666 w 21712081"/>
                  <a:gd name="connsiteY820" fmla="*/ 6037219 h 25435284"/>
                  <a:gd name="connsiteX821" fmla="*/ 6816386 w 21712081"/>
                  <a:gd name="connsiteY821" fmla="*/ 6030223 h 25435284"/>
                  <a:gd name="connsiteX822" fmla="*/ 6792823 w 21712081"/>
                  <a:gd name="connsiteY822" fmla="*/ 6044214 h 25435284"/>
                  <a:gd name="connsiteX823" fmla="*/ 6765174 w 21712081"/>
                  <a:gd name="connsiteY823" fmla="*/ 6020376 h 25435284"/>
                  <a:gd name="connsiteX824" fmla="*/ 6761224 w 21712081"/>
                  <a:gd name="connsiteY824" fmla="*/ 6020686 h 25435284"/>
                  <a:gd name="connsiteX825" fmla="*/ 6751622 w 21712081"/>
                  <a:gd name="connsiteY825" fmla="*/ 6037714 h 25435284"/>
                  <a:gd name="connsiteX826" fmla="*/ 6772700 w 21712081"/>
                  <a:gd name="connsiteY826" fmla="*/ 6070828 h 25435284"/>
                  <a:gd name="connsiteX827" fmla="*/ 6742256 w 21712081"/>
                  <a:gd name="connsiteY827" fmla="*/ 6096847 h 25435284"/>
                  <a:gd name="connsiteX828" fmla="*/ 6597036 w 21712081"/>
                  <a:gd name="connsiteY828" fmla="*/ 6096847 h 25435284"/>
                  <a:gd name="connsiteX829" fmla="*/ 6550194 w 21712081"/>
                  <a:gd name="connsiteY829" fmla="*/ 6063732 h 25435284"/>
                  <a:gd name="connsiteX830" fmla="*/ 6481100 w 21712081"/>
                  <a:gd name="connsiteY830" fmla="*/ 6072014 h 25435284"/>
                  <a:gd name="connsiteX831" fmla="*/ 6360478 w 21712081"/>
                  <a:gd name="connsiteY831" fmla="*/ 5997503 h 25435284"/>
                  <a:gd name="connsiteX832" fmla="*/ 6222289 w 21712081"/>
                  <a:gd name="connsiteY832" fmla="*/ 5983312 h 25435284"/>
                  <a:gd name="connsiteX833" fmla="*/ 6128601 w 21712081"/>
                  <a:gd name="connsiteY833" fmla="*/ 5909986 h 25435284"/>
                  <a:gd name="connsiteX834" fmla="*/ 6135211 w 21712081"/>
                  <a:gd name="connsiteY834" fmla="*/ 5892073 h 25435284"/>
                  <a:gd name="connsiteX835" fmla="*/ 6133621 w 21712081"/>
                  <a:gd name="connsiteY835" fmla="*/ 5890445 h 25435284"/>
                  <a:gd name="connsiteX836" fmla="*/ 6133687 w 21712081"/>
                  <a:gd name="connsiteY836" fmla="*/ 5889318 h 25435284"/>
                  <a:gd name="connsiteX837" fmla="*/ 6127300 w 21712081"/>
                  <a:gd name="connsiteY837" fmla="*/ 5906320 h 25435284"/>
                  <a:gd name="connsiteX838" fmla="*/ 6031962 w 21712081"/>
                  <a:gd name="connsiteY838" fmla="*/ 5867550 h 25435284"/>
                  <a:gd name="connsiteX839" fmla="*/ 5927208 w 21712081"/>
                  <a:gd name="connsiteY839" fmla="*/ 5854624 h 25435284"/>
                  <a:gd name="connsiteX840" fmla="*/ 5835400 w 21712081"/>
                  <a:gd name="connsiteY840" fmla="*/ 5854624 h 25435284"/>
                  <a:gd name="connsiteX841" fmla="*/ 5747123 w 21712081"/>
                  <a:gd name="connsiteY841" fmla="*/ 5825254 h 25435284"/>
                  <a:gd name="connsiteX842" fmla="*/ 5657670 w 21712081"/>
                  <a:gd name="connsiteY842" fmla="*/ 5768856 h 25435284"/>
                  <a:gd name="connsiteX843" fmla="*/ 5544655 w 21712081"/>
                  <a:gd name="connsiteY843" fmla="*/ 5666982 h 25435284"/>
                  <a:gd name="connsiteX844" fmla="*/ 5543954 w 21712081"/>
                  <a:gd name="connsiteY844" fmla="*/ 5668162 h 25435284"/>
                  <a:gd name="connsiteX845" fmla="*/ 5485196 w 21712081"/>
                  <a:gd name="connsiteY845" fmla="*/ 5585696 h 25435284"/>
                  <a:gd name="connsiteX846" fmla="*/ 5385148 w 21712081"/>
                  <a:gd name="connsiteY846" fmla="*/ 5471505 h 25435284"/>
                  <a:gd name="connsiteX847" fmla="*/ 5278748 w 21712081"/>
                  <a:gd name="connsiteY847" fmla="*/ 5333531 h 25435284"/>
                  <a:gd name="connsiteX848" fmla="*/ 5096118 w 21712081"/>
                  <a:gd name="connsiteY848" fmla="*/ 5197137 h 25435284"/>
                  <a:gd name="connsiteX849" fmla="*/ 4867436 w 21712081"/>
                  <a:gd name="connsiteY849" fmla="*/ 5128942 h 25435284"/>
                  <a:gd name="connsiteX850" fmla="*/ 4418013 w 21712081"/>
                  <a:gd name="connsiteY850" fmla="*/ 5303397 h 25435284"/>
                  <a:gd name="connsiteX851" fmla="*/ 4097224 w 21712081"/>
                  <a:gd name="connsiteY851" fmla="*/ 5219340 h 25435284"/>
                  <a:gd name="connsiteX852" fmla="*/ 3914593 w 21712081"/>
                  <a:gd name="connsiteY852" fmla="*/ 5128942 h 25435284"/>
                  <a:gd name="connsiteX853" fmla="*/ 3770078 w 21712081"/>
                  <a:gd name="connsiteY853" fmla="*/ 5029028 h 25435284"/>
                  <a:gd name="connsiteX854" fmla="*/ 3623978 w 21712081"/>
                  <a:gd name="connsiteY854" fmla="*/ 4990964 h 25435284"/>
                  <a:gd name="connsiteX855" fmla="*/ 3220607 w 21712081"/>
                  <a:gd name="connsiteY855" fmla="*/ 4800652 h 25435284"/>
                  <a:gd name="connsiteX856" fmla="*/ 2983984 w 21712081"/>
                  <a:gd name="connsiteY856" fmla="*/ 4610336 h 25435284"/>
                  <a:gd name="connsiteX857" fmla="*/ 2594910 w 21712081"/>
                  <a:gd name="connsiteY857" fmla="*/ 4481878 h 25435284"/>
                  <a:gd name="connsiteX858" fmla="*/ 2496446 w 21712081"/>
                  <a:gd name="connsiteY858" fmla="*/ 4297907 h 25435284"/>
                  <a:gd name="connsiteX859" fmla="*/ 2275706 w 21712081"/>
                  <a:gd name="connsiteY859" fmla="*/ 4191647 h 25435284"/>
                  <a:gd name="connsiteX860" fmla="*/ 2137542 w 21712081"/>
                  <a:gd name="connsiteY860" fmla="*/ 3987064 h 25435284"/>
                  <a:gd name="connsiteX861" fmla="*/ 2093075 w 21712081"/>
                  <a:gd name="connsiteY861" fmla="*/ 3811024 h 25435284"/>
                  <a:gd name="connsiteX862" fmla="*/ 2213772 w 21712081"/>
                  <a:gd name="connsiteY862" fmla="*/ 3772959 h 25435284"/>
                  <a:gd name="connsiteX863" fmla="*/ 2191539 w 21712081"/>
                  <a:gd name="connsiteY863" fmla="*/ 3674630 h 25435284"/>
                  <a:gd name="connsiteX864" fmla="*/ 2251883 w 21712081"/>
                  <a:gd name="connsiteY864" fmla="*/ 3606436 h 25435284"/>
                  <a:gd name="connsiteX865" fmla="*/ 2251883 w 21712081"/>
                  <a:gd name="connsiteY865" fmla="*/ 3506522 h 25435284"/>
                  <a:gd name="connsiteX866" fmla="*/ 2169306 w 21712081"/>
                  <a:gd name="connsiteY866" fmla="*/ 3332068 h 25435284"/>
                  <a:gd name="connsiteX867" fmla="*/ 2169306 w 21712081"/>
                  <a:gd name="connsiteY867" fmla="*/ 3179817 h 25435284"/>
                  <a:gd name="connsiteX868" fmla="*/ 2016850 w 21712081"/>
                  <a:gd name="connsiteY868" fmla="*/ 2943509 h 25435284"/>
                  <a:gd name="connsiteX869" fmla="*/ 1848516 w 21712081"/>
                  <a:gd name="connsiteY869" fmla="*/ 2677072 h 25435284"/>
                  <a:gd name="connsiteX870" fmla="*/ 1704001 w 21712081"/>
                  <a:gd name="connsiteY870" fmla="*/ 2494686 h 25435284"/>
                  <a:gd name="connsiteX871" fmla="*/ 1657945 w 21712081"/>
                  <a:gd name="connsiteY871" fmla="*/ 2356712 h 25435284"/>
                  <a:gd name="connsiteX872" fmla="*/ 1521371 w 21712081"/>
                  <a:gd name="connsiteY872" fmla="*/ 2274241 h 25435284"/>
                  <a:gd name="connsiteX873" fmla="*/ 1421322 w 21712081"/>
                  <a:gd name="connsiteY873" fmla="*/ 2212392 h 25435284"/>
                  <a:gd name="connsiteX874" fmla="*/ 1421322 w 21712081"/>
                  <a:gd name="connsiteY874" fmla="*/ 2106132 h 25435284"/>
                  <a:gd name="connsiteX875" fmla="*/ 1497553 w 21712081"/>
                  <a:gd name="connsiteY875" fmla="*/ 2014150 h 25435284"/>
                  <a:gd name="connsiteX876" fmla="*/ 1483256 w 21712081"/>
                  <a:gd name="connsiteY876" fmla="*/ 1931678 h 25435284"/>
                  <a:gd name="connsiteX877" fmla="*/ 1391148 w 21712081"/>
                  <a:gd name="connsiteY877" fmla="*/ 1893618 h 25435284"/>
                  <a:gd name="connsiteX878" fmla="*/ 1345097 w 21712081"/>
                  <a:gd name="connsiteY878" fmla="*/ 1785774 h 25435284"/>
                  <a:gd name="connsiteX879" fmla="*/ 1268866 w 21712081"/>
                  <a:gd name="connsiteY879" fmla="*/ 1755638 h 25435284"/>
                  <a:gd name="connsiteX880" fmla="*/ 1192640 w 21712081"/>
                  <a:gd name="connsiteY880" fmla="*/ 1633522 h 25435284"/>
                  <a:gd name="connsiteX881" fmla="*/ 1276807 w 21712081"/>
                  <a:gd name="connsiteY881" fmla="*/ 1551050 h 25435284"/>
                  <a:gd name="connsiteX882" fmla="*/ 1102123 w 21712081"/>
                  <a:gd name="connsiteY882" fmla="*/ 1481270 h 25435284"/>
                  <a:gd name="connsiteX883" fmla="*/ 1002074 w 21712081"/>
                  <a:gd name="connsiteY883" fmla="*/ 1290958 h 25435284"/>
                  <a:gd name="connsiteX884" fmla="*/ 903610 w 21712081"/>
                  <a:gd name="connsiteY884" fmla="*/ 1078440 h 25435284"/>
                  <a:gd name="connsiteX885" fmla="*/ 873441 w 21712081"/>
                  <a:gd name="connsiteY885" fmla="*/ 834206 h 25435284"/>
                  <a:gd name="connsiteX886" fmla="*/ 835326 w 21712081"/>
                  <a:gd name="connsiteY886" fmla="*/ 659750 h 25435284"/>
                  <a:gd name="connsiteX887" fmla="*/ 887733 w 21712081"/>
                  <a:gd name="connsiteY887" fmla="*/ 491642 h 25435284"/>
                  <a:gd name="connsiteX888" fmla="*/ 773392 w 21712081"/>
                  <a:gd name="connsiteY888" fmla="*/ 461510 h 25435284"/>
                  <a:gd name="connsiteX889" fmla="*/ 735277 w 21712081"/>
                  <a:gd name="connsiteY889" fmla="*/ 363180 h 25435284"/>
                  <a:gd name="connsiteX890" fmla="*/ 644754 w 21712081"/>
                  <a:gd name="connsiteY890" fmla="*/ 393314 h 25435284"/>
                  <a:gd name="connsiteX891" fmla="*/ 536769 w 21712081"/>
                  <a:gd name="connsiteY891" fmla="*/ 301326 h 25435284"/>
                  <a:gd name="connsiteX892" fmla="*/ 468480 w 21712081"/>
                  <a:gd name="connsiteY892" fmla="*/ 393314 h 25435284"/>
                  <a:gd name="connsiteX893" fmla="*/ 460539 w 21712081"/>
                  <a:gd name="connsiteY893" fmla="*/ 605830 h 25435284"/>
                  <a:gd name="connsiteX894" fmla="*/ 430365 w 21712081"/>
                  <a:gd name="connsiteY894" fmla="*/ 812002 h 25435284"/>
                  <a:gd name="connsiteX895" fmla="*/ 574880 w 21712081"/>
                  <a:gd name="connsiteY895" fmla="*/ 1002314 h 25435284"/>
                  <a:gd name="connsiteX896" fmla="*/ 620936 w 21712081"/>
                  <a:gd name="connsiteY896" fmla="*/ 1162496 h 25435284"/>
                  <a:gd name="connsiteX897" fmla="*/ 727336 w 21712081"/>
                  <a:gd name="connsiteY897" fmla="*/ 1367086 h 25435284"/>
                  <a:gd name="connsiteX898" fmla="*/ 727336 w 21712081"/>
                  <a:gd name="connsiteY898" fmla="*/ 1527262 h 25435284"/>
                  <a:gd name="connsiteX899" fmla="*/ 811502 w 21712081"/>
                  <a:gd name="connsiteY899" fmla="*/ 1649378 h 25435284"/>
                  <a:gd name="connsiteX900" fmla="*/ 857559 w 21712081"/>
                  <a:gd name="connsiteY900" fmla="*/ 1817492 h 25435284"/>
                  <a:gd name="connsiteX901" fmla="*/ 941726 w 21712081"/>
                  <a:gd name="connsiteY901" fmla="*/ 1831764 h 25435284"/>
                  <a:gd name="connsiteX902" fmla="*/ 971900 w 21712081"/>
                  <a:gd name="connsiteY902" fmla="*/ 2083929 h 25435284"/>
                  <a:gd name="connsiteX903" fmla="*/ 941726 w 21712081"/>
                  <a:gd name="connsiteY903" fmla="*/ 2174327 h 25435284"/>
                  <a:gd name="connsiteX904" fmla="*/ 987782 w 21712081"/>
                  <a:gd name="connsiteY904" fmla="*/ 2266315 h 25435284"/>
                  <a:gd name="connsiteX905" fmla="*/ 1032248 w 21712081"/>
                  <a:gd name="connsiteY905" fmla="*/ 2380501 h 25435284"/>
                  <a:gd name="connsiteX906" fmla="*/ 1002074 w 21712081"/>
                  <a:gd name="connsiteY906" fmla="*/ 2494686 h 25435284"/>
                  <a:gd name="connsiteX907" fmla="*/ 1040184 w 21712081"/>
                  <a:gd name="connsiteY907" fmla="*/ 2600946 h 25435284"/>
                  <a:gd name="connsiteX908" fmla="*/ 1146589 w 21712081"/>
                  <a:gd name="connsiteY908" fmla="*/ 2593015 h 25435284"/>
                  <a:gd name="connsiteX909" fmla="*/ 1192640 w 21712081"/>
                  <a:gd name="connsiteY909" fmla="*/ 2715137 h 25435284"/>
                  <a:gd name="connsiteX910" fmla="*/ 1260930 w 21712081"/>
                  <a:gd name="connsiteY910" fmla="*/ 2829323 h 25435284"/>
                  <a:gd name="connsiteX911" fmla="*/ 1238697 w 21712081"/>
                  <a:gd name="connsiteY911" fmla="*/ 2943509 h 25435284"/>
                  <a:gd name="connsiteX912" fmla="*/ 1086241 w 21712081"/>
                  <a:gd name="connsiteY912" fmla="*/ 3027566 h 25435284"/>
                  <a:gd name="connsiteX913" fmla="*/ 1025892 w 21712081"/>
                  <a:gd name="connsiteY913" fmla="*/ 2807120 h 25435284"/>
                  <a:gd name="connsiteX914" fmla="*/ 933784 w 21712081"/>
                  <a:gd name="connsiteY914" fmla="*/ 2646938 h 25435284"/>
                  <a:gd name="connsiteX915" fmla="*/ 765451 w 21712081"/>
                  <a:gd name="connsiteY915" fmla="*/ 2532752 h 25435284"/>
                  <a:gd name="connsiteX916" fmla="*/ 644754 w 21712081"/>
                  <a:gd name="connsiteY916" fmla="*/ 2410635 h 25435284"/>
                  <a:gd name="connsiteX917" fmla="*/ 735277 w 21712081"/>
                  <a:gd name="connsiteY917" fmla="*/ 2121990 h 25435284"/>
                  <a:gd name="connsiteX918" fmla="*/ 659051 w 21712081"/>
                  <a:gd name="connsiteY918" fmla="*/ 1953881 h 25435284"/>
                  <a:gd name="connsiteX919" fmla="*/ 536769 w 21712081"/>
                  <a:gd name="connsiteY919" fmla="*/ 1817492 h 25435284"/>
                  <a:gd name="connsiteX920" fmla="*/ 438306 w 21712081"/>
                  <a:gd name="connsiteY920" fmla="*/ 1809562 h 25435284"/>
                  <a:gd name="connsiteX921" fmla="*/ 247739 w 21712081"/>
                  <a:gd name="connsiteY921" fmla="*/ 1641454 h 25435284"/>
                  <a:gd name="connsiteX922" fmla="*/ 163573 w 21712081"/>
                  <a:gd name="connsiteY922" fmla="*/ 1451136 h 25435284"/>
                  <a:gd name="connsiteX923" fmla="*/ 339847 w 21712081"/>
                  <a:gd name="connsiteY923" fmla="*/ 1497128 h 25435284"/>
                  <a:gd name="connsiteX924" fmla="*/ 346198 w 21712081"/>
                  <a:gd name="connsiteY924" fmla="*/ 1405146 h 25435284"/>
                  <a:gd name="connsiteX925" fmla="*/ 438306 w 21712081"/>
                  <a:gd name="connsiteY925" fmla="*/ 1268756 h 25435284"/>
                  <a:gd name="connsiteX926" fmla="*/ 308087 w 21712081"/>
                  <a:gd name="connsiteY926" fmla="*/ 1024518 h 25435284"/>
                  <a:gd name="connsiteX927" fmla="*/ 149276 w 21712081"/>
                  <a:gd name="connsiteY927" fmla="*/ 872266 h 25435284"/>
                  <a:gd name="connsiteX928" fmla="*/ 157217 w 21712081"/>
                  <a:gd name="connsiteY928" fmla="*/ 621690 h 25435284"/>
                  <a:gd name="connsiteX929" fmla="*/ 109575 w 21712081"/>
                  <a:gd name="connsiteY929" fmla="*/ 293402 h 25435284"/>
                  <a:gd name="connsiteX930" fmla="*/ 79401 w 21712081"/>
                  <a:gd name="connsiteY930" fmla="*/ 149080 h 25435284"/>
                  <a:gd name="connsiteX931" fmla="*/ 0 w 21712081"/>
                  <a:gd name="connsiteY931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24383 w 21712081"/>
                  <a:gd name="connsiteY736" fmla="*/ 7476734 h 25435284"/>
                  <a:gd name="connsiteX737" fmla="*/ 8161808 w 21712081"/>
                  <a:gd name="connsiteY737" fmla="*/ 7466372 h 25435284"/>
                  <a:gd name="connsiteX738" fmla="*/ 8121598 w 21712081"/>
                  <a:gd name="connsiteY738" fmla="*/ 7474724 h 25435284"/>
                  <a:gd name="connsiteX739" fmla="*/ 8102795 w 21712081"/>
                  <a:gd name="connsiteY739" fmla="*/ 7509918 h 25435284"/>
                  <a:gd name="connsiteX740" fmla="*/ 8071070 w 21712081"/>
                  <a:gd name="connsiteY740" fmla="*/ 7485280 h 25435284"/>
                  <a:gd name="connsiteX741" fmla="*/ 8075771 w 21712081"/>
                  <a:gd name="connsiteY741" fmla="*/ 7453600 h 25435284"/>
                  <a:gd name="connsiteX742" fmla="*/ 8058149 w 21712081"/>
                  <a:gd name="connsiteY742" fmla="*/ 7418406 h 25435284"/>
                  <a:gd name="connsiteX743" fmla="*/ 8026420 w 21712081"/>
                  <a:gd name="connsiteY743" fmla="*/ 7404328 h 25435284"/>
                  <a:gd name="connsiteX744" fmla="*/ 8018198 w 21712081"/>
                  <a:gd name="connsiteY744" fmla="*/ 7385556 h 25435284"/>
                  <a:gd name="connsiteX745" fmla="*/ 8000571 w 21712081"/>
                  <a:gd name="connsiteY745" fmla="*/ 7385556 h 25435284"/>
                  <a:gd name="connsiteX746" fmla="*/ 7977072 w 21712081"/>
                  <a:gd name="connsiteY746" fmla="*/ 7392592 h 25435284"/>
                  <a:gd name="connsiteX747" fmla="*/ 8000571 w 21712081"/>
                  <a:gd name="connsiteY747" fmla="*/ 7425446 h 25435284"/>
                  <a:gd name="connsiteX748" fmla="*/ 8025249 w 21712081"/>
                  <a:gd name="connsiteY748" fmla="*/ 7434833 h 25435284"/>
                  <a:gd name="connsiteX749" fmla="*/ 8032295 w 21712081"/>
                  <a:gd name="connsiteY749" fmla="*/ 7460642 h 25435284"/>
                  <a:gd name="connsiteX750" fmla="*/ 8033470 w 21712081"/>
                  <a:gd name="connsiteY750" fmla="*/ 7492321 h 25435284"/>
                  <a:gd name="connsiteX751" fmla="*/ 7994695 w 21712081"/>
                  <a:gd name="connsiteY751" fmla="*/ 7478239 h 25435284"/>
                  <a:gd name="connsiteX752" fmla="*/ 7952399 w 21712081"/>
                  <a:gd name="connsiteY752" fmla="*/ 7470028 h 25435284"/>
                  <a:gd name="connsiteX753" fmla="*/ 7901872 w 21712081"/>
                  <a:gd name="connsiteY753" fmla="*/ 7417230 h 25435284"/>
                  <a:gd name="connsiteX754" fmla="*/ 7937122 w 21712081"/>
                  <a:gd name="connsiteY754" fmla="*/ 7369129 h 25435284"/>
                  <a:gd name="connsiteX755" fmla="*/ 7948874 w 21712081"/>
                  <a:gd name="connsiteY755" fmla="*/ 7340970 h 25435284"/>
                  <a:gd name="connsiteX756" fmla="*/ 7944173 w 21712081"/>
                  <a:gd name="connsiteY756" fmla="*/ 7319852 h 25435284"/>
                  <a:gd name="connsiteX757" fmla="*/ 7926546 w 21712081"/>
                  <a:gd name="connsiteY757" fmla="*/ 7290523 h 25435284"/>
                  <a:gd name="connsiteX758" fmla="*/ 7873673 w 21712081"/>
                  <a:gd name="connsiteY758" fmla="*/ 7235380 h 25435284"/>
                  <a:gd name="connsiteX759" fmla="*/ 7824322 w 21712081"/>
                  <a:gd name="connsiteY759" fmla="*/ 7209566 h 25435284"/>
                  <a:gd name="connsiteX760" fmla="*/ 7785551 w 21712081"/>
                  <a:gd name="connsiteY760" fmla="*/ 7195490 h 25435284"/>
                  <a:gd name="connsiteX761" fmla="*/ 7774974 w 21712081"/>
                  <a:gd name="connsiteY761" fmla="*/ 7179062 h 25435284"/>
                  <a:gd name="connsiteX762" fmla="*/ 7753826 w 21712081"/>
                  <a:gd name="connsiteY762" fmla="*/ 7170852 h 25435284"/>
                  <a:gd name="connsiteX763" fmla="*/ 7705650 w 21712081"/>
                  <a:gd name="connsiteY763" fmla="*/ 7154424 h 25435284"/>
                  <a:gd name="connsiteX764" fmla="*/ 7666874 w 21712081"/>
                  <a:gd name="connsiteY764" fmla="*/ 7157944 h 25435284"/>
                  <a:gd name="connsiteX765" fmla="*/ 7644552 w 21712081"/>
                  <a:gd name="connsiteY765" fmla="*/ 7121574 h 25435284"/>
                  <a:gd name="connsiteX766" fmla="*/ 7635150 w 21712081"/>
                  <a:gd name="connsiteY766" fmla="*/ 7101626 h 25435284"/>
                  <a:gd name="connsiteX767" fmla="*/ 7651602 w 21712081"/>
                  <a:gd name="connsiteY767" fmla="*/ 7079338 h 25435284"/>
                  <a:gd name="connsiteX768" fmla="*/ 7631624 w 21712081"/>
                  <a:gd name="connsiteY768" fmla="*/ 7047659 h 25435284"/>
                  <a:gd name="connsiteX769" fmla="*/ 7598725 w 21712081"/>
                  <a:gd name="connsiteY769" fmla="*/ 7026541 h 25435284"/>
                  <a:gd name="connsiteX770" fmla="*/ 7521174 w 21712081"/>
                  <a:gd name="connsiteY770" fmla="*/ 6970224 h 25435284"/>
                  <a:gd name="connsiteX771" fmla="*/ 7503552 w 21712081"/>
                  <a:gd name="connsiteY771" fmla="*/ 6971398 h 25435284"/>
                  <a:gd name="connsiteX772" fmla="*/ 7482404 w 21712081"/>
                  <a:gd name="connsiteY772" fmla="*/ 6963182 h 25435284"/>
                  <a:gd name="connsiteX773" fmla="*/ 7475353 w 21712081"/>
                  <a:gd name="connsiteY773" fmla="*/ 6984306 h 25435284"/>
                  <a:gd name="connsiteX774" fmla="*/ 7521174 w 21712081"/>
                  <a:gd name="connsiteY774" fmla="*/ 7017155 h 25435284"/>
                  <a:gd name="connsiteX775" fmla="*/ 7564650 w 21712081"/>
                  <a:gd name="connsiteY775" fmla="*/ 7047659 h 25435284"/>
                  <a:gd name="connsiteX776" fmla="*/ 7574052 w 21712081"/>
                  <a:gd name="connsiteY776" fmla="*/ 7072298 h 25435284"/>
                  <a:gd name="connsiteX777" fmla="*/ 7556424 w 21712081"/>
                  <a:gd name="connsiteY777" fmla="*/ 7086374 h 25435284"/>
                  <a:gd name="connsiteX778" fmla="*/ 7536452 w 21712081"/>
                  <a:gd name="connsiteY778" fmla="*/ 7098106 h 25435284"/>
                  <a:gd name="connsiteX779" fmla="*/ 7518829 w 21712081"/>
                  <a:gd name="connsiteY779" fmla="*/ 7133306 h 25435284"/>
                  <a:gd name="connsiteX780" fmla="*/ 7501202 w 21712081"/>
                  <a:gd name="connsiteY780" fmla="*/ 7136826 h 25435284"/>
                  <a:gd name="connsiteX781" fmla="*/ 7478878 w 21712081"/>
                  <a:gd name="connsiteY781" fmla="*/ 7093416 h 25435284"/>
                  <a:gd name="connsiteX782" fmla="*/ 7444804 w 21712081"/>
                  <a:gd name="connsiteY782" fmla="*/ 7065256 h 25435284"/>
                  <a:gd name="connsiteX783" fmla="*/ 7408378 w 21712081"/>
                  <a:gd name="connsiteY783" fmla="*/ 7059391 h 25435284"/>
                  <a:gd name="connsiteX784" fmla="*/ 7362552 w 21712081"/>
                  <a:gd name="connsiteY784" fmla="*/ 7045314 h 25435284"/>
                  <a:gd name="connsiteX785" fmla="*/ 7324952 w 21712081"/>
                  <a:gd name="connsiteY785" fmla="*/ 6996037 h 25435284"/>
                  <a:gd name="connsiteX786" fmla="*/ 7306154 w 21712081"/>
                  <a:gd name="connsiteY786" fmla="*/ 6936198 h 25435284"/>
                  <a:gd name="connsiteX787" fmla="*/ 7309680 w 21712081"/>
                  <a:gd name="connsiteY787" fmla="*/ 6899828 h 25435284"/>
                  <a:gd name="connsiteX788" fmla="*/ 7337879 w 21712081"/>
                  <a:gd name="connsiteY788" fmla="*/ 6857592 h 25435284"/>
                  <a:gd name="connsiteX789" fmla="*/ 7363728 w 21712081"/>
                  <a:gd name="connsiteY789" fmla="*/ 6844686 h 25435284"/>
                  <a:gd name="connsiteX790" fmla="*/ 7366078 w 21712081"/>
                  <a:gd name="connsiteY790" fmla="*/ 6815357 h 25435284"/>
                  <a:gd name="connsiteX791" fmla="*/ 7356676 w 21712081"/>
                  <a:gd name="connsiteY791" fmla="*/ 6787198 h 25435284"/>
                  <a:gd name="connsiteX792" fmla="*/ 7327302 w 21712081"/>
                  <a:gd name="connsiteY792" fmla="*/ 6781332 h 25435284"/>
                  <a:gd name="connsiteX793" fmla="*/ 7295578 w 21712081"/>
                  <a:gd name="connsiteY793" fmla="*/ 6751998 h 25435284"/>
                  <a:gd name="connsiteX794" fmla="*/ 7313206 w 21712081"/>
                  <a:gd name="connsiteY794" fmla="*/ 6737921 h 25435284"/>
                  <a:gd name="connsiteX795" fmla="*/ 7334354 w 21712081"/>
                  <a:gd name="connsiteY795" fmla="*/ 6748478 h 25435284"/>
                  <a:gd name="connsiteX796" fmla="*/ 7344930 w 21712081"/>
                  <a:gd name="connsiteY796" fmla="*/ 6739092 h 25435284"/>
                  <a:gd name="connsiteX797" fmla="*/ 7355016 w 21712081"/>
                  <a:gd name="connsiteY797" fmla="*/ 6705072 h 25435284"/>
                  <a:gd name="connsiteX798" fmla="*/ 7331178 w 21712081"/>
                  <a:gd name="connsiteY798" fmla="*/ 6695155 h 25435284"/>
                  <a:gd name="connsiteX799" fmla="*/ 7314720 w 21712081"/>
                  <a:gd name="connsiteY799" fmla="*/ 6661130 h 25435284"/>
                  <a:gd name="connsiteX800" fmla="*/ 7272404 w 21712081"/>
                  <a:gd name="connsiteY800" fmla="*/ 6625930 h 25435284"/>
                  <a:gd name="connsiteX801" fmla="*/ 7219508 w 21712081"/>
                  <a:gd name="connsiteY801" fmla="*/ 6576644 h 25435284"/>
                  <a:gd name="connsiteX802" fmla="*/ 7177192 w 21712081"/>
                  <a:gd name="connsiteY802" fmla="*/ 6557871 h 25435284"/>
                  <a:gd name="connsiteX803" fmla="*/ 7134870 w 21712081"/>
                  <a:gd name="connsiteY803" fmla="*/ 6509764 h 25435284"/>
                  <a:gd name="connsiteX804" fmla="*/ 7052589 w 21712081"/>
                  <a:gd name="connsiteY804" fmla="*/ 6378346 h 25435284"/>
                  <a:gd name="connsiteX805" fmla="*/ 6978534 w 21712081"/>
                  <a:gd name="connsiteY805" fmla="*/ 6329064 h 25435284"/>
                  <a:gd name="connsiteX806" fmla="*/ 6925636 w 21712081"/>
                  <a:gd name="connsiteY806" fmla="*/ 6276262 h 25435284"/>
                  <a:gd name="connsiteX807" fmla="*/ 6849231 w 21712081"/>
                  <a:gd name="connsiteY807" fmla="*/ 6205857 h 25435284"/>
                  <a:gd name="connsiteX808" fmla="*/ 6803384 w 21712081"/>
                  <a:gd name="connsiteY808" fmla="*/ 6176288 h 25435284"/>
                  <a:gd name="connsiteX809" fmla="*/ 6810436 w 21712081"/>
                  <a:gd name="connsiteY809" fmla="*/ 6152820 h 25435284"/>
                  <a:gd name="connsiteX810" fmla="*/ 6841000 w 21712081"/>
                  <a:gd name="connsiteY810" fmla="*/ 6128182 h 25435284"/>
                  <a:gd name="connsiteX811" fmla="*/ 6872739 w 21712081"/>
                  <a:gd name="connsiteY811" fmla="*/ 6163382 h 25435284"/>
                  <a:gd name="connsiteX812" fmla="*/ 6909179 w 21712081"/>
                  <a:gd name="connsiteY812" fmla="*/ 6176288 h 25435284"/>
                  <a:gd name="connsiteX813" fmla="*/ 6909414 w 21712081"/>
                  <a:gd name="connsiteY813" fmla="*/ 6147189 h 25435284"/>
                  <a:gd name="connsiteX814" fmla="*/ 6923162 w 21712081"/>
                  <a:gd name="connsiteY814" fmla="*/ 6147544 h 25435284"/>
                  <a:gd name="connsiteX815" fmla="*/ 6923090 w 21712081"/>
                  <a:gd name="connsiteY815" fmla="*/ 6142632 h 25435284"/>
                  <a:gd name="connsiteX816" fmla="*/ 6905939 w 21712081"/>
                  <a:gd name="connsiteY816" fmla="*/ 6142148 h 25435284"/>
                  <a:gd name="connsiteX817" fmla="*/ 6905939 w 21712081"/>
                  <a:gd name="connsiteY817" fmla="*/ 6107174 h 25435284"/>
                  <a:gd name="connsiteX818" fmla="*/ 6849381 w 21712081"/>
                  <a:gd name="connsiteY818" fmla="*/ 6062868 h 25435284"/>
                  <a:gd name="connsiteX819" fmla="*/ 6844666 w 21712081"/>
                  <a:gd name="connsiteY819" fmla="*/ 6037219 h 25435284"/>
                  <a:gd name="connsiteX820" fmla="*/ 6816386 w 21712081"/>
                  <a:gd name="connsiteY820" fmla="*/ 6030223 h 25435284"/>
                  <a:gd name="connsiteX821" fmla="*/ 6792823 w 21712081"/>
                  <a:gd name="connsiteY821" fmla="*/ 6044214 h 25435284"/>
                  <a:gd name="connsiteX822" fmla="*/ 6765174 w 21712081"/>
                  <a:gd name="connsiteY822" fmla="*/ 6020376 h 25435284"/>
                  <a:gd name="connsiteX823" fmla="*/ 6761224 w 21712081"/>
                  <a:gd name="connsiteY823" fmla="*/ 6020686 h 25435284"/>
                  <a:gd name="connsiteX824" fmla="*/ 6751622 w 21712081"/>
                  <a:gd name="connsiteY824" fmla="*/ 6037714 h 25435284"/>
                  <a:gd name="connsiteX825" fmla="*/ 6772700 w 21712081"/>
                  <a:gd name="connsiteY825" fmla="*/ 6070828 h 25435284"/>
                  <a:gd name="connsiteX826" fmla="*/ 6742256 w 21712081"/>
                  <a:gd name="connsiteY826" fmla="*/ 6096847 h 25435284"/>
                  <a:gd name="connsiteX827" fmla="*/ 6597036 w 21712081"/>
                  <a:gd name="connsiteY827" fmla="*/ 6096847 h 25435284"/>
                  <a:gd name="connsiteX828" fmla="*/ 6550194 w 21712081"/>
                  <a:gd name="connsiteY828" fmla="*/ 6063732 h 25435284"/>
                  <a:gd name="connsiteX829" fmla="*/ 6481100 w 21712081"/>
                  <a:gd name="connsiteY829" fmla="*/ 6072014 h 25435284"/>
                  <a:gd name="connsiteX830" fmla="*/ 6360478 w 21712081"/>
                  <a:gd name="connsiteY830" fmla="*/ 5997503 h 25435284"/>
                  <a:gd name="connsiteX831" fmla="*/ 6222289 w 21712081"/>
                  <a:gd name="connsiteY831" fmla="*/ 5983312 h 25435284"/>
                  <a:gd name="connsiteX832" fmla="*/ 6128601 w 21712081"/>
                  <a:gd name="connsiteY832" fmla="*/ 5909986 h 25435284"/>
                  <a:gd name="connsiteX833" fmla="*/ 6135211 w 21712081"/>
                  <a:gd name="connsiteY833" fmla="*/ 5892073 h 25435284"/>
                  <a:gd name="connsiteX834" fmla="*/ 6133621 w 21712081"/>
                  <a:gd name="connsiteY834" fmla="*/ 5890445 h 25435284"/>
                  <a:gd name="connsiteX835" fmla="*/ 6133687 w 21712081"/>
                  <a:gd name="connsiteY835" fmla="*/ 5889318 h 25435284"/>
                  <a:gd name="connsiteX836" fmla="*/ 6127300 w 21712081"/>
                  <a:gd name="connsiteY836" fmla="*/ 5906320 h 25435284"/>
                  <a:gd name="connsiteX837" fmla="*/ 6031962 w 21712081"/>
                  <a:gd name="connsiteY837" fmla="*/ 5867550 h 25435284"/>
                  <a:gd name="connsiteX838" fmla="*/ 5927208 w 21712081"/>
                  <a:gd name="connsiteY838" fmla="*/ 5854624 h 25435284"/>
                  <a:gd name="connsiteX839" fmla="*/ 5835400 w 21712081"/>
                  <a:gd name="connsiteY839" fmla="*/ 5854624 h 25435284"/>
                  <a:gd name="connsiteX840" fmla="*/ 5747123 w 21712081"/>
                  <a:gd name="connsiteY840" fmla="*/ 5825254 h 25435284"/>
                  <a:gd name="connsiteX841" fmla="*/ 5657670 w 21712081"/>
                  <a:gd name="connsiteY841" fmla="*/ 5768856 h 25435284"/>
                  <a:gd name="connsiteX842" fmla="*/ 5544655 w 21712081"/>
                  <a:gd name="connsiteY842" fmla="*/ 5666982 h 25435284"/>
                  <a:gd name="connsiteX843" fmla="*/ 5543954 w 21712081"/>
                  <a:gd name="connsiteY843" fmla="*/ 5668162 h 25435284"/>
                  <a:gd name="connsiteX844" fmla="*/ 5485196 w 21712081"/>
                  <a:gd name="connsiteY844" fmla="*/ 5585696 h 25435284"/>
                  <a:gd name="connsiteX845" fmla="*/ 5385148 w 21712081"/>
                  <a:gd name="connsiteY845" fmla="*/ 5471505 h 25435284"/>
                  <a:gd name="connsiteX846" fmla="*/ 5278748 w 21712081"/>
                  <a:gd name="connsiteY846" fmla="*/ 5333531 h 25435284"/>
                  <a:gd name="connsiteX847" fmla="*/ 5096118 w 21712081"/>
                  <a:gd name="connsiteY847" fmla="*/ 5197137 h 25435284"/>
                  <a:gd name="connsiteX848" fmla="*/ 4867436 w 21712081"/>
                  <a:gd name="connsiteY848" fmla="*/ 5128942 h 25435284"/>
                  <a:gd name="connsiteX849" fmla="*/ 4418013 w 21712081"/>
                  <a:gd name="connsiteY849" fmla="*/ 5303397 h 25435284"/>
                  <a:gd name="connsiteX850" fmla="*/ 4097224 w 21712081"/>
                  <a:gd name="connsiteY850" fmla="*/ 5219340 h 25435284"/>
                  <a:gd name="connsiteX851" fmla="*/ 3914593 w 21712081"/>
                  <a:gd name="connsiteY851" fmla="*/ 5128942 h 25435284"/>
                  <a:gd name="connsiteX852" fmla="*/ 3770078 w 21712081"/>
                  <a:gd name="connsiteY852" fmla="*/ 5029028 h 25435284"/>
                  <a:gd name="connsiteX853" fmla="*/ 3623978 w 21712081"/>
                  <a:gd name="connsiteY853" fmla="*/ 4990964 h 25435284"/>
                  <a:gd name="connsiteX854" fmla="*/ 3220607 w 21712081"/>
                  <a:gd name="connsiteY854" fmla="*/ 4800652 h 25435284"/>
                  <a:gd name="connsiteX855" fmla="*/ 2983984 w 21712081"/>
                  <a:gd name="connsiteY855" fmla="*/ 4610336 h 25435284"/>
                  <a:gd name="connsiteX856" fmla="*/ 2594910 w 21712081"/>
                  <a:gd name="connsiteY856" fmla="*/ 4481878 h 25435284"/>
                  <a:gd name="connsiteX857" fmla="*/ 2496446 w 21712081"/>
                  <a:gd name="connsiteY857" fmla="*/ 4297907 h 25435284"/>
                  <a:gd name="connsiteX858" fmla="*/ 2275706 w 21712081"/>
                  <a:gd name="connsiteY858" fmla="*/ 4191647 h 25435284"/>
                  <a:gd name="connsiteX859" fmla="*/ 2137542 w 21712081"/>
                  <a:gd name="connsiteY859" fmla="*/ 3987064 h 25435284"/>
                  <a:gd name="connsiteX860" fmla="*/ 2093075 w 21712081"/>
                  <a:gd name="connsiteY860" fmla="*/ 3811024 h 25435284"/>
                  <a:gd name="connsiteX861" fmla="*/ 2213772 w 21712081"/>
                  <a:gd name="connsiteY861" fmla="*/ 3772959 h 25435284"/>
                  <a:gd name="connsiteX862" fmla="*/ 2191539 w 21712081"/>
                  <a:gd name="connsiteY862" fmla="*/ 3674630 h 25435284"/>
                  <a:gd name="connsiteX863" fmla="*/ 2251883 w 21712081"/>
                  <a:gd name="connsiteY863" fmla="*/ 3606436 h 25435284"/>
                  <a:gd name="connsiteX864" fmla="*/ 2251883 w 21712081"/>
                  <a:gd name="connsiteY864" fmla="*/ 3506522 h 25435284"/>
                  <a:gd name="connsiteX865" fmla="*/ 2169306 w 21712081"/>
                  <a:gd name="connsiteY865" fmla="*/ 3332068 h 25435284"/>
                  <a:gd name="connsiteX866" fmla="*/ 2169306 w 21712081"/>
                  <a:gd name="connsiteY866" fmla="*/ 3179817 h 25435284"/>
                  <a:gd name="connsiteX867" fmla="*/ 2016850 w 21712081"/>
                  <a:gd name="connsiteY867" fmla="*/ 2943509 h 25435284"/>
                  <a:gd name="connsiteX868" fmla="*/ 1848516 w 21712081"/>
                  <a:gd name="connsiteY868" fmla="*/ 2677072 h 25435284"/>
                  <a:gd name="connsiteX869" fmla="*/ 1704001 w 21712081"/>
                  <a:gd name="connsiteY869" fmla="*/ 2494686 h 25435284"/>
                  <a:gd name="connsiteX870" fmla="*/ 1657945 w 21712081"/>
                  <a:gd name="connsiteY870" fmla="*/ 2356712 h 25435284"/>
                  <a:gd name="connsiteX871" fmla="*/ 1521371 w 21712081"/>
                  <a:gd name="connsiteY871" fmla="*/ 2274241 h 25435284"/>
                  <a:gd name="connsiteX872" fmla="*/ 1421322 w 21712081"/>
                  <a:gd name="connsiteY872" fmla="*/ 2212392 h 25435284"/>
                  <a:gd name="connsiteX873" fmla="*/ 1421322 w 21712081"/>
                  <a:gd name="connsiteY873" fmla="*/ 2106132 h 25435284"/>
                  <a:gd name="connsiteX874" fmla="*/ 1497553 w 21712081"/>
                  <a:gd name="connsiteY874" fmla="*/ 2014150 h 25435284"/>
                  <a:gd name="connsiteX875" fmla="*/ 1483256 w 21712081"/>
                  <a:gd name="connsiteY875" fmla="*/ 1931678 h 25435284"/>
                  <a:gd name="connsiteX876" fmla="*/ 1391148 w 21712081"/>
                  <a:gd name="connsiteY876" fmla="*/ 1893618 h 25435284"/>
                  <a:gd name="connsiteX877" fmla="*/ 1345097 w 21712081"/>
                  <a:gd name="connsiteY877" fmla="*/ 1785774 h 25435284"/>
                  <a:gd name="connsiteX878" fmla="*/ 1268866 w 21712081"/>
                  <a:gd name="connsiteY878" fmla="*/ 1755638 h 25435284"/>
                  <a:gd name="connsiteX879" fmla="*/ 1192640 w 21712081"/>
                  <a:gd name="connsiteY879" fmla="*/ 1633522 h 25435284"/>
                  <a:gd name="connsiteX880" fmla="*/ 1276807 w 21712081"/>
                  <a:gd name="connsiteY880" fmla="*/ 1551050 h 25435284"/>
                  <a:gd name="connsiteX881" fmla="*/ 1102123 w 21712081"/>
                  <a:gd name="connsiteY881" fmla="*/ 1481270 h 25435284"/>
                  <a:gd name="connsiteX882" fmla="*/ 1002074 w 21712081"/>
                  <a:gd name="connsiteY882" fmla="*/ 1290958 h 25435284"/>
                  <a:gd name="connsiteX883" fmla="*/ 903610 w 21712081"/>
                  <a:gd name="connsiteY883" fmla="*/ 1078440 h 25435284"/>
                  <a:gd name="connsiteX884" fmla="*/ 873441 w 21712081"/>
                  <a:gd name="connsiteY884" fmla="*/ 834206 h 25435284"/>
                  <a:gd name="connsiteX885" fmla="*/ 835326 w 21712081"/>
                  <a:gd name="connsiteY885" fmla="*/ 659750 h 25435284"/>
                  <a:gd name="connsiteX886" fmla="*/ 887733 w 21712081"/>
                  <a:gd name="connsiteY886" fmla="*/ 491642 h 25435284"/>
                  <a:gd name="connsiteX887" fmla="*/ 773392 w 21712081"/>
                  <a:gd name="connsiteY887" fmla="*/ 461510 h 25435284"/>
                  <a:gd name="connsiteX888" fmla="*/ 735277 w 21712081"/>
                  <a:gd name="connsiteY888" fmla="*/ 363180 h 25435284"/>
                  <a:gd name="connsiteX889" fmla="*/ 644754 w 21712081"/>
                  <a:gd name="connsiteY889" fmla="*/ 393314 h 25435284"/>
                  <a:gd name="connsiteX890" fmla="*/ 536769 w 21712081"/>
                  <a:gd name="connsiteY890" fmla="*/ 301326 h 25435284"/>
                  <a:gd name="connsiteX891" fmla="*/ 468480 w 21712081"/>
                  <a:gd name="connsiteY891" fmla="*/ 393314 h 25435284"/>
                  <a:gd name="connsiteX892" fmla="*/ 460539 w 21712081"/>
                  <a:gd name="connsiteY892" fmla="*/ 605830 h 25435284"/>
                  <a:gd name="connsiteX893" fmla="*/ 430365 w 21712081"/>
                  <a:gd name="connsiteY893" fmla="*/ 812002 h 25435284"/>
                  <a:gd name="connsiteX894" fmla="*/ 574880 w 21712081"/>
                  <a:gd name="connsiteY894" fmla="*/ 1002314 h 25435284"/>
                  <a:gd name="connsiteX895" fmla="*/ 620936 w 21712081"/>
                  <a:gd name="connsiteY895" fmla="*/ 1162496 h 25435284"/>
                  <a:gd name="connsiteX896" fmla="*/ 727336 w 21712081"/>
                  <a:gd name="connsiteY896" fmla="*/ 1367086 h 25435284"/>
                  <a:gd name="connsiteX897" fmla="*/ 727336 w 21712081"/>
                  <a:gd name="connsiteY897" fmla="*/ 1527262 h 25435284"/>
                  <a:gd name="connsiteX898" fmla="*/ 811502 w 21712081"/>
                  <a:gd name="connsiteY898" fmla="*/ 1649378 h 25435284"/>
                  <a:gd name="connsiteX899" fmla="*/ 857559 w 21712081"/>
                  <a:gd name="connsiteY899" fmla="*/ 1817492 h 25435284"/>
                  <a:gd name="connsiteX900" fmla="*/ 941726 w 21712081"/>
                  <a:gd name="connsiteY900" fmla="*/ 1831764 h 25435284"/>
                  <a:gd name="connsiteX901" fmla="*/ 971900 w 21712081"/>
                  <a:gd name="connsiteY901" fmla="*/ 2083929 h 25435284"/>
                  <a:gd name="connsiteX902" fmla="*/ 941726 w 21712081"/>
                  <a:gd name="connsiteY902" fmla="*/ 2174327 h 25435284"/>
                  <a:gd name="connsiteX903" fmla="*/ 987782 w 21712081"/>
                  <a:gd name="connsiteY903" fmla="*/ 2266315 h 25435284"/>
                  <a:gd name="connsiteX904" fmla="*/ 1032248 w 21712081"/>
                  <a:gd name="connsiteY904" fmla="*/ 2380501 h 25435284"/>
                  <a:gd name="connsiteX905" fmla="*/ 1002074 w 21712081"/>
                  <a:gd name="connsiteY905" fmla="*/ 2494686 h 25435284"/>
                  <a:gd name="connsiteX906" fmla="*/ 1040184 w 21712081"/>
                  <a:gd name="connsiteY906" fmla="*/ 2600946 h 25435284"/>
                  <a:gd name="connsiteX907" fmla="*/ 1146589 w 21712081"/>
                  <a:gd name="connsiteY907" fmla="*/ 2593015 h 25435284"/>
                  <a:gd name="connsiteX908" fmla="*/ 1192640 w 21712081"/>
                  <a:gd name="connsiteY908" fmla="*/ 2715137 h 25435284"/>
                  <a:gd name="connsiteX909" fmla="*/ 1260930 w 21712081"/>
                  <a:gd name="connsiteY909" fmla="*/ 2829323 h 25435284"/>
                  <a:gd name="connsiteX910" fmla="*/ 1238697 w 21712081"/>
                  <a:gd name="connsiteY910" fmla="*/ 2943509 h 25435284"/>
                  <a:gd name="connsiteX911" fmla="*/ 1086241 w 21712081"/>
                  <a:gd name="connsiteY911" fmla="*/ 3027566 h 25435284"/>
                  <a:gd name="connsiteX912" fmla="*/ 1025892 w 21712081"/>
                  <a:gd name="connsiteY912" fmla="*/ 2807120 h 25435284"/>
                  <a:gd name="connsiteX913" fmla="*/ 933784 w 21712081"/>
                  <a:gd name="connsiteY913" fmla="*/ 2646938 h 25435284"/>
                  <a:gd name="connsiteX914" fmla="*/ 765451 w 21712081"/>
                  <a:gd name="connsiteY914" fmla="*/ 2532752 h 25435284"/>
                  <a:gd name="connsiteX915" fmla="*/ 644754 w 21712081"/>
                  <a:gd name="connsiteY915" fmla="*/ 2410635 h 25435284"/>
                  <a:gd name="connsiteX916" fmla="*/ 735277 w 21712081"/>
                  <a:gd name="connsiteY916" fmla="*/ 2121990 h 25435284"/>
                  <a:gd name="connsiteX917" fmla="*/ 659051 w 21712081"/>
                  <a:gd name="connsiteY917" fmla="*/ 1953881 h 25435284"/>
                  <a:gd name="connsiteX918" fmla="*/ 536769 w 21712081"/>
                  <a:gd name="connsiteY918" fmla="*/ 1817492 h 25435284"/>
                  <a:gd name="connsiteX919" fmla="*/ 438306 w 21712081"/>
                  <a:gd name="connsiteY919" fmla="*/ 1809562 h 25435284"/>
                  <a:gd name="connsiteX920" fmla="*/ 247739 w 21712081"/>
                  <a:gd name="connsiteY920" fmla="*/ 1641454 h 25435284"/>
                  <a:gd name="connsiteX921" fmla="*/ 163573 w 21712081"/>
                  <a:gd name="connsiteY921" fmla="*/ 1451136 h 25435284"/>
                  <a:gd name="connsiteX922" fmla="*/ 339847 w 21712081"/>
                  <a:gd name="connsiteY922" fmla="*/ 1497128 h 25435284"/>
                  <a:gd name="connsiteX923" fmla="*/ 346198 w 21712081"/>
                  <a:gd name="connsiteY923" fmla="*/ 1405146 h 25435284"/>
                  <a:gd name="connsiteX924" fmla="*/ 438306 w 21712081"/>
                  <a:gd name="connsiteY924" fmla="*/ 1268756 h 25435284"/>
                  <a:gd name="connsiteX925" fmla="*/ 308087 w 21712081"/>
                  <a:gd name="connsiteY925" fmla="*/ 1024518 h 25435284"/>
                  <a:gd name="connsiteX926" fmla="*/ 149276 w 21712081"/>
                  <a:gd name="connsiteY926" fmla="*/ 872266 h 25435284"/>
                  <a:gd name="connsiteX927" fmla="*/ 157217 w 21712081"/>
                  <a:gd name="connsiteY927" fmla="*/ 621690 h 25435284"/>
                  <a:gd name="connsiteX928" fmla="*/ 109575 w 21712081"/>
                  <a:gd name="connsiteY928" fmla="*/ 293402 h 25435284"/>
                  <a:gd name="connsiteX929" fmla="*/ 79401 w 21712081"/>
                  <a:gd name="connsiteY929" fmla="*/ 149080 h 25435284"/>
                  <a:gd name="connsiteX930" fmla="*/ 0 w 21712081"/>
                  <a:gd name="connsiteY930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24383 w 21712081"/>
                  <a:gd name="connsiteY736" fmla="*/ 7476734 h 25435284"/>
                  <a:gd name="connsiteX737" fmla="*/ 8121598 w 21712081"/>
                  <a:gd name="connsiteY737" fmla="*/ 7474724 h 25435284"/>
                  <a:gd name="connsiteX738" fmla="*/ 8102795 w 21712081"/>
                  <a:gd name="connsiteY738" fmla="*/ 7509918 h 25435284"/>
                  <a:gd name="connsiteX739" fmla="*/ 8071070 w 21712081"/>
                  <a:gd name="connsiteY739" fmla="*/ 7485280 h 25435284"/>
                  <a:gd name="connsiteX740" fmla="*/ 8075771 w 21712081"/>
                  <a:gd name="connsiteY740" fmla="*/ 7453600 h 25435284"/>
                  <a:gd name="connsiteX741" fmla="*/ 8058149 w 21712081"/>
                  <a:gd name="connsiteY741" fmla="*/ 7418406 h 25435284"/>
                  <a:gd name="connsiteX742" fmla="*/ 8026420 w 21712081"/>
                  <a:gd name="connsiteY742" fmla="*/ 7404328 h 25435284"/>
                  <a:gd name="connsiteX743" fmla="*/ 8018198 w 21712081"/>
                  <a:gd name="connsiteY743" fmla="*/ 7385556 h 25435284"/>
                  <a:gd name="connsiteX744" fmla="*/ 8000571 w 21712081"/>
                  <a:gd name="connsiteY744" fmla="*/ 7385556 h 25435284"/>
                  <a:gd name="connsiteX745" fmla="*/ 7977072 w 21712081"/>
                  <a:gd name="connsiteY745" fmla="*/ 7392592 h 25435284"/>
                  <a:gd name="connsiteX746" fmla="*/ 8000571 w 21712081"/>
                  <a:gd name="connsiteY746" fmla="*/ 7425446 h 25435284"/>
                  <a:gd name="connsiteX747" fmla="*/ 8025249 w 21712081"/>
                  <a:gd name="connsiteY747" fmla="*/ 7434833 h 25435284"/>
                  <a:gd name="connsiteX748" fmla="*/ 8032295 w 21712081"/>
                  <a:gd name="connsiteY748" fmla="*/ 7460642 h 25435284"/>
                  <a:gd name="connsiteX749" fmla="*/ 8033470 w 21712081"/>
                  <a:gd name="connsiteY749" fmla="*/ 7492321 h 25435284"/>
                  <a:gd name="connsiteX750" fmla="*/ 7994695 w 21712081"/>
                  <a:gd name="connsiteY750" fmla="*/ 7478239 h 25435284"/>
                  <a:gd name="connsiteX751" fmla="*/ 7952399 w 21712081"/>
                  <a:gd name="connsiteY751" fmla="*/ 7470028 h 25435284"/>
                  <a:gd name="connsiteX752" fmla="*/ 7901872 w 21712081"/>
                  <a:gd name="connsiteY752" fmla="*/ 7417230 h 25435284"/>
                  <a:gd name="connsiteX753" fmla="*/ 7937122 w 21712081"/>
                  <a:gd name="connsiteY753" fmla="*/ 7369129 h 25435284"/>
                  <a:gd name="connsiteX754" fmla="*/ 7948874 w 21712081"/>
                  <a:gd name="connsiteY754" fmla="*/ 7340970 h 25435284"/>
                  <a:gd name="connsiteX755" fmla="*/ 7944173 w 21712081"/>
                  <a:gd name="connsiteY755" fmla="*/ 7319852 h 25435284"/>
                  <a:gd name="connsiteX756" fmla="*/ 7926546 w 21712081"/>
                  <a:gd name="connsiteY756" fmla="*/ 7290523 h 25435284"/>
                  <a:gd name="connsiteX757" fmla="*/ 7873673 w 21712081"/>
                  <a:gd name="connsiteY757" fmla="*/ 7235380 h 25435284"/>
                  <a:gd name="connsiteX758" fmla="*/ 7824322 w 21712081"/>
                  <a:gd name="connsiteY758" fmla="*/ 7209566 h 25435284"/>
                  <a:gd name="connsiteX759" fmla="*/ 7785551 w 21712081"/>
                  <a:gd name="connsiteY759" fmla="*/ 7195490 h 25435284"/>
                  <a:gd name="connsiteX760" fmla="*/ 7774974 w 21712081"/>
                  <a:gd name="connsiteY760" fmla="*/ 7179062 h 25435284"/>
                  <a:gd name="connsiteX761" fmla="*/ 7753826 w 21712081"/>
                  <a:gd name="connsiteY761" fmla="*/ 7170852 h 25435284"/>
                  <a:gd name="connsiteX762" fmla="*/ 7705650 w 21712081"/>
                  <a:gd name="connsiteY762" fmla="*/ 7154424 h 25435284"/>
                  <a:gd name="connsiteX763" fmla="*/ 7666874 w 21712081"/>
                  <a:gd name="connsiteY763" fmla="*/ 7157944 h 25435284"/>
                  <a:gd name="connsiteX764" fmla="*/ 7644552 w 21712081"/>
                  <a:gd name="connsiteY764" fmla="*/ 7121574 h 25435284"/>
                  <a:gd name="connsiteX765" fmla="*/ 7635150 w 21712081"/>
                  <a:gd name="connsiteY765" fmla="*/ 7101626 h 25435284"/>
                  <a:gd name="connsiteX766" fmla="*/ 7651602 w 21712081"/>
                  <a:gd name="connsiteY766" fmla="*/ 7079338 h 25435284"/>
                  <a:gd name="connsiteX767" fmla="*/ 7631624 w 21712081"/>
                  <a:gd name="connsiteY767" fmla="*/ 7047659 h 25435284"/>
                  <a:gd name="connsiteX768" fmla="*/ 7598725 w 21712081"/>
                  <a:gd name="connsiteY768" fmla="*/ 7026541 h 25435284"/>
                  <a:gd name="connsiteX769" fmla="*/ 7521174 w 21712081"/>
                  <a:gd name="connsiteY769" fmla="*/ 6970224 h 25435284"/>
                  <a:gd name="connsiteX770" fmla="*/ 7503552 w 21712081"/>
                  <a:gd name="connsiteY770" fmla="*/ 6971398 h 25435284"/>
                  <a:gd name="connsiteX771" fmla="*/ 7482404 w 21712081"/>
                  <a:gd name="connsiteY771" fmla="*/ 6963182 h 25435284"/>
                  <a:gd name="connsiteX772" fmla="*/ 7475353 w 21712081"/>
                  <a:gd name="connsiteY772" fmla="*/ 6984306 h 25435284"/>
                  <a:gd name="connsiteX773" fmla="*/ 7521174 w 21712081"/>
                  <a:gd name="connsiteY773" fmla="*/ 7017155 h 25435284"/>
                  <a:gd name="connsiteX774" fmla="*/ 7564650 w 21712081"/>
                  <a:gd name="connsiteY774" fmla="*/ 7047659 h 25435284"/>
                  <a:gd name="connsiteX775" fmla="*/ 7574052 w 21712081"/>
                  <a:gd name="connsiteY775" fmla="*/ 7072298 h 25435284"/>
                  <a:gd name="connsiteX776" fmla="*/ 7556424 w 21712081"/>
                  <a:gd name="connsiteY776" fmla="*/ 7086374 h 25435284"/>
                  <a:gd name="connsiteX777" fmla="*/ 7536452 w 21712081"/>
                  <a:gd name="connsiteY777" fmla="*/ 7098106 h 25435284"/>
                  <a:gd name="connsiteX778" fmla="*/ 7518829 w 21712081"/>
                  <a:gd name="connsiteY778" fmla="*/ 7133306 h 25435284"/>
                  <a:gd name="connsiteX779" fmla="*/ 7501202 w 21712081"/>
                  <a:gd name="connsiteY779" fmla="*/ 7136826 h 25435284"/>
                  <a:gd name="connsiteX780" fmla="*/ 7478878 w 21712081"/>
                  <a:gd name="connsiteY780" fmla="*/ 7093416 h 25435284"/>
                  <a:gd name="connsiteX781" fmla="*/ 7444804 w 21712081"/>
                  <a:gd name="connsiteY781" fmla="*/ 7065256 h 25435284"/>
                  <a:gd name="connsiteX782" fmla="*/ 7408378 w 21712081"/>
                  <a:gd name="connsiteY782" fmla="*/ 7059391 h 25435284"/>
                  <a:gd name="connsiteX783" fmla="*/ 7362552 w 21712081"/>
                  <a:gd name="connsiteY783" fmla="*/ 7045314 h 25435284"/>
                  <a:gd name="connsiteX784" fmla="*/ 7324952 w 21712081"/>
                  <a:gd name="connsiteY784" fmla="*/ 6996037 h 25435284"/>
                  <a:gd name="connsiteX785" fmla="*/ 7306154 w 21712081"/>
                  <a:gd name="connsiteY785" fmla="*/ 6936198 h 25435284"/>
                  <a:gd name="connsiteX786" fmla="*/ 7309680 w 21712081"/>
                  <a:gd name="connsiteY786" fmla="*/ 6899828 h 25435284"/>
                  <a:gd name="connsiteX787" fmla="*/ 7337879 w 21712081"/>
                  <a:gd name="connsiteY787" fmla="*/ 6857592 h 25435284"/>
                  <a:gd name="connsiteX788" fmla="*/ 7363728 w 21712081"/>
                  <a:gd name="connsiteY788" fmla="*/ 6844686 h 25435284"/>
                  <a:gd name="connsiteX789" fmla="*/ 7366078 w 21712081"/>
                  <a:gd name="connsiteY789" fmla="*/ 6815357 h 25435284"/>
                  <a:gd name="connsiteX790" fmla="*/ 7356676 w 21712081"/>
                  <a:gd name="connsiteY790" fmla="*/ 6787198 h 25435284"/>
                  <a:gd name="connsiteX791" fmla="*/ 7327302 w 21712081"/>
                  <a:gd name="connsiteY791" fmla="*/ 6781332 h 25435284"/>
                  <a:gd name="connsiteX792" fmla="*/ 7295578 w 21712081"/>
                  <a:gd name="connsiteY792" fmla="*/ 6751998 h 25435284"/>
                  <a:gd name="connsiteX793" fmla="*/ 7313206 w 21712081"/>
                  <a:gd name="connsiteY793" fmla="*/ 6737921 h 25435284"/>
                  <a:gd name="connsiteX794" fmla="*/ 7334354 w 21712081"/>
                  <a:gd name="connsiteY794" fmla="*/ 6748478 h 25435284"/>
                  <a:gd name="connsiteX795" fmla="*/ 7344930 w 21712081"/>
                  <a:gd name="connsiteY795" fmla="*/ 6739092 h 25435284"/>
                  <a:gd name="connsiteX796" fmla="*/ 7355016 w 21712081"/>
                  <a:gd name="connsiteY796" fmla="*/ 6705072 h 25435284"/>
                  <a:gd name="connsiteX797" fmla="*/ 7331178 w 21712081"/>
                  <a:gd name="connsiteY797" fmla="*/ 6695155 h 25435284"/>
                  <a:gd name="connsiteX798" fmla="*/ 7314720 w 21712081"/>
                  <a:gd name="connsiteY798" fmla="*/ 6661130 h 25435284"/>
                  <a:gd name="connsiteX799" fmla="*/ 7272404 w 21712081"/>
                  <a:gd name="connsiteY799" fmla="*/ 6625930 h 25435284"/>
                  <a:gd name="connsiteX800" fmla="*/ 7219508 w 21712081"/>
                  <a:gd name="connsiteY800" fmla="*/ 6576644 h 25435284"/>
                  <a:gd name="connsiteX801" fmla="*/ 7177192 w 21712081"/>
                  <a:gd name="connsiteY801" fmla="*/ 6557871 h 25435284"/>
                  <a:gd name="connsiteX802" fmla="*/ 7134870 w 21712081"/>
                  <a:gd name="connsiteY802" fmla="*/ 6509764 h 25435284"/>
                  <a:gd name="connsiteX803" fmla="*/ 7052589 w 21712081"/>
                  <a:gd name="connsiteY803" fmla="*/ 6378346 h 25435284"/>
                  <a:gd name="connsiteX804" fmla="*/ 6978534 w 21712081"/>
                  <a:gd name="connsiteY804" fmla="*/ 6329064 h 25435284"/>
                  <a:gd name="connsiteX805" fmla="*/ 6925636 w 21712081"/>
                  <a:gd name="connsiteY805" fmla="*/ 6276262 h 25435284"/>
                  <a:gd name="connsiteX806" fmla="*/ 6849231 w 21712081"/>
                  <a:gd name="connsiteY806" fmla="*/ 6205857 h 25435284"/>
                  <a:gd name="connsiteX807" fmla="*/ 6803384 w 21712081"/>
                  <a:gd name="connsiteY807" fmla="*/ 6176288 h 25435284"/>
                  <a:gd name="connsiteX808" fmla="*/ 6810436 w 21712081"/>
                  <a:gd name="connsiteY808" fmla="*/ 6152820 h 25435284"/>
                  <a:gd name="connsiteX809" fmla="*/ 6841000 w 21712081"/>
                  <a:gd name="connsiteY809" fmla="*/ 6128182 h 25435284"/>
                  <a:gd name="connsiteX810" fmla="*/ 6872739 w 21712081"/>
                  <a:gd name="connsiteY810" fmla="*/ 6163382 h 25435284"/>
                  <a:gd name="connsiteX811" fmla="*/ 6909179 w 21712081"/>
                  <a:gd name="connsiteY811" fmla="*/ 6176288 h 25435284"/>
                  <a:gd name="connsiteX812" fmla="*/ 6909414 w 21712081"/>
                  <a:gd name="connsiteY812" fmla="*/ 6147189 h 25435284"/>
                  <a:gd name="connsiteX813" fmla="*/ 6923162 w 21712081"/>
                  <a:gd name="connsiteY813" fmla="*/ 6147544 h 25435284"/>
                  <a:gd name="connsiteX814" fmla="*/ 6923090 w 21712081"/>
                  <a:gd name="connsiteY814" fmla="*/ 6142632 h 25435284"/>
                  <a:gd name="connsiteX815" fmla="*/ 6905939 w 21712081"/>
                  <a:gd name="connsiteY815" fmla="*/ 6142148 h 25435284"/>
                  <a:gd name="connsiteX816" fmla="*/ 6905939 w 21712081"/>
                  <a:gd name="connsiteY816" fmla="*/ 6107174 h 25435284"/>
                  <a:gd name="connsiteX817" fmla="*/ 6849381 w 21712081"/>
                  <a:gd name="connsiteY817" fmla="*/ 6062868 h 25435284"/>
                  <a:gd name="connsiteX818" fmla="*/ 6844666 w 21712081"/>
                  <a:gd name="connsiteY818" fmla="*/ 6037219 h 25435284"/>
                  <a:gd name="connsiteX819" fmla="*/ 6816386 w 21712081"/>
                  <a:gd name="connsiteY819" fmla="*/ 6030223 h 25435284"/>
                  <a:gd name="connsiteX820" fmla="*/ 6792823 w 21712081"/>
                  <a:gd name="connsiteY820" fmla="*/ 6044214 h 25435284"/>
                  <a:gd name="connsiteX821" fmla="*/ 6765174 w 21712081"/>
                  <a:gd name="connsiteY821" fmla="*/ 6020376 h 25435284"/>
                  <a:gd name="connsiteX822" fmla="*/ 6761224 w 21712081"/>
                  <a:gd name="connsiteY822" fmla="*/ 6020686 h 25435284"/>
                  <a:gd name="connsiteX823" fmla="*/ 6751622 w 21712081"/>
                  <a:gd name="connsiteY823" fmla="*/ 6037714 h 25435284"/>
                  <a:gd name="connsiteX824" fmla="*/ 6772700 w 21712081"/>
                  <a:gd name="connsiteY824" fmla="*/ 6070828 h 25435284"/>
                  <a:gd name="connsiteX825" fmla="*/ 6742256 w 21712081"/>
                  <a:gd name="connsiteY825" fmla="*/ 6096847 h 25435284"/>
                  <a:gd name="connsiteX826" fmla="*/ 6597036 w 21712081"/>
                  <a:gd name="connsiteY826" fmla="*/ 6096847 h 25435284"/>
                  <a:gd name="connsiteX827" fmla="*/ 6550194 w 21712081"/>
                  <a:gd name="connsiteY827" fmla="*/ 6063732 h 25435284"/>
                  <a:gd name="connsiteX828" fmla="*/ 6481100 w 21712081"/>
                  <a:gd name="connsiteY828" fmla="*/ 6072014 h 25435284"/>
                  <a:gd name="connsiteX829" fmla="*/ 6360478 w 21712081"/>
                  <a:gd name="connsiteY829" fmla="*/ 5997503 h 25435284"/>
                  <a:gd name="connsiteX830" fmla="*/ 6222289 w 21712081"/>
                  <a:gd name="connsiteY830" fmla="*/ 5983312 h 25435284"/>
                  <a:gd name="connsiteX831" fmla="*/ 6128601 w 21712081"/>
                  <a:gd name="connsiteY831" fmla="*/ 5909986 h 25435284"/>
                  <a:gd name="connsiteX832" fmla="*/ 6135211 w 21712081"/>
                  <a:gd name="connsiteY832" fmla="*/ 5892073 h 25435284"/>
                  <a:gd name="connsiteX833" fmla="*/ 6133621 w 21712081"/>
                  <a:gd name="connsiteY833" fmla="*/ 5890445 h 25435284"/>
                  <a:gd name="connsiteX834" fmla="*/ 6133687 w 21712081"/>
                  <a:gd name="connsiteY834" fmla="*/ 5889318 h 25435284"/>
                  <a:gd name="connsiteX835" fmla="*/ 6127300 w 21712081"/>
                  <a:gd name="connsiteY835" fmla="*/ 5906320 h 25435284"/>
                  <a:gd name="connsiteX836" fmla="*/ 6031962 w 21712081"/>
                  <a:gd name="connsiteY836" fmla="*/ 5867550 h 25435284"/>
                  <a:gd name="connsiteX837" fmla="*/ 5927208 w 21712081"/>
                  <a:gd name="connsiteY837" fmla="*/ 5854624 h 25435284"/>
                  <a:gd name="connsiteX838" fmla="*/ 5835400 w 21712081"/>
                  <a:gd name="connsiteY838" fmla="*/ 5854624 h 25435284"/>
                  <a:gd name="connsiteX839" fmla="*/ 5747123 w 21712081"/>
                  <a:gd name="connsiteY839" fmla="*/ 5825254 h 25435284"/>
                  <a:gd name="connsiteX840" fmla="*/ 5657670 w 21712081"/>
                  <a:gd name="connsiteY840" fmla="*/ 5768856 h 25435284"/>
                  <a:gd name="connsiteX841" fmla="*/ 5544655 w 21712081"/>
                  <a:gd name="connsiteY841" fmla="*/ 5666982 h 25435284"/>
                  <a:gd name="connsiteX842" fmla="*/ 5543954 w 21712081"/>
                  <a:gd name="connsiteY842" fmla="*/ 5668162 h 25435284"/>
                  <a:gd name="connsiteX843" fmla="*/ 5485196 w 21712081"/>
                  <a:gd name="connsiteY843" fmla="*/ 5585696 h 25435284"/>
                  <a:gd name="connsiteX844" fmla="*/ 5385148 w 21712081"/>
                  <a:gd name="connsiteY844" fmla="*/ 5471505 h 25435284"/>
                  <a:gd name="connsiteX845" fmla="*/ 5278748 w 21712081"/>
                  <a:gd name="connsiteY845" fmla="*/ 5333531 h 25435284"/>
                  <a:gd name="connsiteX846" fmla="*/ 5096118 w 21712081"/>
                  <a:gd name="connsiteY846" fmla="*/ 5197137 h 25435284"/>
                  <a:gd name="connsiteX847" fmla="*/ 4867436 w 21712081"/>
                  <a:gd name="connsiteY847" fmla="*/ 5128942 h 25435284"/>
                  <a:gd name="connsiteX848" fmla="*/ 4418013 w 21712081"/>
                  <a:gd name="connsiteY848" fmla="*/ 5303397 h 25435284"/>
                  <a:gd name="connsiteX849" fmla="*/ 4097224 w 21712081"/>
                  <a:gd name="connsiteY849" fmla="*/ 5219340 h 25435284"/>
                  <a:gd name="connsiteX850" fmla="*/ 3914593 w 21712081"/>
                  <a:gd name="connsiteY850" fmla="*/ 5128942 h 25435284"/>
                  <a:gd name="connsiteX851" fmla="*/ 3770078 w 21712081"/>
                  <a:gd name="connsiteY851" fmla="*/ 5029028 h 25435284"/>
                  <a:gd name="connsiteX852" fmla="*/ 3623978 w 21712081"/>
                  <a:gd name="connsiteY852" fmla="*/ 4990964 h 25435284"/>
                  <a:gd name="connsiteX853" fmla="*/ 3220607 w 21712081"/>
                  <a:gd name="connsiteY853" fmla="*/ 4800652 h 25435284"/>
                  <a:gd name="connsiteX854" fmla="*/ 2983984 w 21712081"/>
                  <a:gd name="connsiteY854" fmla="*/ 4610336 h 25435284"/>
                  <a:gd name="connsiteX855" fmla="*/ 2594910 w 21712081"/>
                  <a:gd name="connsiteY855" fmla="*/ 4481878 h 25435284"/>
                  <a:gd name="connsiteX856" fmla="*/ 2496446 w 21712081"/>
                  <a:gd name="connsiteY856" fmla="*/ 4297907 h 25435284"/>
                  <a:gd name="connsiteX857" fmla="*/ 2275706 w 21712081"/>
                  <a:gd name="connsiteY857" fmla="*/ 4191647 h 25435284"/>
                  <a:gd name="connsiteX858" fmla="*/ 2137542 w 21712081"/>
                  <a:gd name="connsiteY858" fmla="*/ 3987064 h 25435284"/>
                  <a:gd name="connsiteX859" fmla="*/ 2093075 w 21712081"/>
                  <a:gd name="connsiteY859" fmla="*/ 3811024 h 25435284"/>
                  <a:gd name="connsiteX860" fmla="*/ 2213772 w 21712081"/>
                  <a:gd name="connsiteY860" fmla="*/ 3772959 h 25435284"/>
                  <a:gd name="connsiteX861" fmla="*/ 2191539 w 21712081"/>
                  <a:gd name="connsiteY861" fmla="*/ 3674630 h 25435284"/>
                  <a:gd name="connsiteX862" fmla="*/ 2251883 w 21712081"/>
                  <a:gd name="connsiteY862" fmla="*/ 3606436 h 25435284"/>
                  <a:gd name="connsiteX863" fmla="*/ 2251883 w 21712081"/>
                  <a:gd name="connsiteY863" fmla="*/ 3506522 h 25435284"/>
                  <a:gd name="connsiteX864" fmla="*/ 2169306 w 21712081"/>
                  <a:gd name="connsiteY864" fmla="*/ 3332068 h 25435284"/>
                  <a:gd name="connsiteX865" fmla="*/ 2169306 w 21712081"/>
                  <a:gd name="connsiteY865" fmla="*/ 3179817 h 25435284"/>
                  <a:gd name="connsiteX866" fmla="*/ 2016850 w 21712081"/>
                  <a:gd name="connsiteY866" fmla="*/ 2943509 h 25435284"/>
                  <a:gd name="connsiteX867" fmla="*/ 1848516 w 21712081"/>
                  <a:gd name="connsiteY867" fmla="*/ 2677072 h 25435284"/>
                  <a:gd name="connsiteX868" fmla="*/ 1704001 w 21712081"/>
                  <a:gd name="connsiteY868" fmla="*/ 2494686 h 25435284"/>
                  <a:gd name="connsiteX869" fmla="*/ 1657945 w 21712081"/>
                  <a:gd name="connsiteY869" fmla="*/ 2356712 h 25435284"/>
                  <a:gd name="connsiteX870" fmla="*/ 1521371 w 21712081"/>
                  <a:gd name="connsiteY870" fmla="*/ 2274241 h 25435284"/>
                  <a:gd name="connsiteX871" fmla="*/ 1421322 w 21712081"/>
                  <a:gd name="connsiteY871" fmla="*/ 2212392 h 25435284"/>
                  <a:gd name="connsiteX872" fmla="*/ 1421322 w 21712081"/>
                  <a:gd name="connsiteY872" fmla="*/ 2106132 h 25435284"/>
                  <a:gd name="connsiteX873" fmla="*/ 1497553 w 21712081"/>
                  <a:gd name="connsiteY873" fmla="*/ 2014150 h 25435284"/>
                  <a:gd name="connsiteX874" fmla="*/ 1483256 w 21712081"/>
                  <a:gd name="connsiteY874" fmla="*/ 1931678 h 25435284"/>
                  <a:gd name="connsiteX875" fmla="*/ 1391148 w 21712081"/>
                  <a:gd name="connsiteY875" fmla="*/ 1893618 h 25435284"/>
                  <a:gd name="connsiteX876" fmla="*/ 1345097 w 21712081"/>
                  <a:gd name="connsiteY876" fmla="*/ 1785774 h 25435284"/>
                  <a:gd name="connsiteX877" fmla="*/ 1268866 w 21712081"/>
                  <a:gd name="connsiteY877" fmla="*/ 1755638 h 25435284"/>
                  <a:gd name="connsiteX878" fmla="*/ 1192640 w 21712081"/>
                  <a:gd name="connsiteY878" fmla="*/ 1633522 h 25435284"/>
                  <a:gd name="connsiteX879" fmla="*/ 1276807 w 21712081"/>
                  <a:gd name="connsiteY879" fmla="*/ 1551050 h 25435284"/>
                  <a:gd name="connsiteX880" fmla="*/ 1102123 w 21712081"/>
                  <a:gd name="connsiteY880" fmla="*/ 1481270 h 25435284"/>
                  <a:gd name="connsiteX881" fmla="*/ 1002074 w 21712081"/>
                  <a:gd name="connsiteY881" fmla="*/ 1290958 h 25435284"/>
                  <a:gd name="connsiteX882" fmla="*/ 903610 w 21712081"/>
                  <a:gd name="connsiteY882" fmla="*/ 1078440 h 25435284"/>
                  <a:gd name="connsiteX883" fmla="*/ 873441 w 21712081"/>
                  <a:gd name="connsiteY883" fmla="*/ 834206 h 25435284"/>
                  <a:gd name="connsiteX884" fmla="*/ 835326 w 21712081"/>
                  <a:gd name="connsiteY884" fmla="*/ 659750 h 25435284"/>
                  <a:gd name="connsiteX885" fmla="*/ 887733 w 21712081"/>
                  <a:gd name="connsiteY885" fmla="*/ 491642 h 25435284"/>
                  <a:gd name="connsiteX886" fmla="*/ 773392 w 21712081"/>
                  <a:gd name="connsiteY886" fmla="*/ 461510 h 25435284"/>
                  <a:gd name="connsiteX887" fmla="*/ 735277 w 21712081"/>
                  <a:gd name="connsiteY887" fmla="*/ 363180 h 25435284"/>
                  <a:gd name="connsiteX888" fmla="*/ 644754 w 21712081"/>
                  <a:gd name="connsiteY888" fmla="*/ 393314 h 25435284"/>
                  <a:gd name="connsiteX889" fmla="*/ 536769 w 21712081"/>
                  <a:gd name="connsiteY889" fmla="*/ 301326 h 25435284"/>
                  <a:gd name="connsiteX890" fmla="*/ 468480 w 21712081"/>
                  <a:gd name="connsiteY890" fmla="*/ 393314 h 25435284"/>
                  <a:gd name="connsiteX891" fmla="*/ 460539 w 21712081"/>
                  <a:gd name="connsiteY891" fmla="*/ 605830 h 25435284"/>
                  <a:gd name="connsiteX892" fmla="*/ 430365 w 21712081"/>
                  <a:gd name="connsiteY892" fmla="*/ 812002 h 25435284"/>
                  <a:gd name="connsiteX893" fmla="*/ 574880 w 21712081"/>
                  <a:gd name="connsiteY893" fmla="*/ 1002314 h 25435284"/>
                  <a:gd name="connsiteX894" fmla="*/ 620936 w 21712081"/>
                  <a:gd name="connsiteY894" fmla="*/ 1162496 h 25435284"/>
                  <a:gd name="connsiteX895" fmla="*/ 727336 w 21712081"/>
                  <a:gd name="connsiteY895" fmla="*/ 1367086 h 25435284"/>
                  <a:gd name="connsiteX896" fmla="*/ 727336 w 21712081"/>
                  <a:gd name="connsiteY896" fmla="*/ 1527262 h 25435284"/>
                  <a:gd name="connsiteX897" fmla="*/ 811502 w 21712081"/>
                  <a:gd name="connsiteY897" fmla="*/ 1649378 h 25435284"/>
                  <a:gd name="connsiteX898" fmla="*/ 857559 w 21712081"/>
                  <a:gd name="connsiteY898" fmla="*/ 1817492 h 25435284"/>
                  <a:gd name="connsiteX899" fmla="*/ 941726 w 21712081"/>
                  <a:gd name="connsiteY899" fmla="*/ 1831764 h 25435284"/>
                  <a:gd name="connsiteX900" fmla="*/ 971900 w 21712081"/>
                  <a:gd name="connsiteY900" fmla="*/ 2083929 h 25435284"/>
                  <a:gd name="connsiteX901" fmla="*/ 941726 w 21712081"/>
                  <a:gd name="connsiteY901" fmla="*/ 2174327 h 25435284"/>
                  <a:gd name="connsiteX902" fmla="*/ 987782 w 21712081"/>
                  <a:gd name="connsiteY902" fmla="*/ 2266315 h 25435284"/>
                  <a:gd name="connsiteX903" fmla="*/ 1032248 w 21712081"/>
                  <a:gd name="connsiteY903" fmla="*/ 2380501 h 25435284"/>
                  <a:gd name="connsiteX904" fmla="*/ 1002074 w 21712081"/>
                  <a:gd name="connsiteY904" fmla="*/ 2494686 h 25435284"/>
                  <a:gd name="connsiteX905" fmla="*/ 1040184 w 21712081"/>
                  <a:gd name="connsiteY905" fmla="*/ 2600946 h 25435284"/>
                  <a:gd name="connsiteX906" fmla="*/ 1146589 w 21712081"/>
                  <a:gd name="connsiteY906" fmla="*/ 2593015 h 25435284"/>
                  <a:gd name="connsiteX907" fmla="*/ 1192640 w 21712081"/>
                  <a:gd name="connsiteY907" fmla="*/ 2715137 h 25435284"/>
                  <a:gd name="connsiteX908" fmla="*/ 1260930 w 21712081"/>
                  <a:gd name="connsiteY908" fmla="*/ 2829323 h 25435284"/>
                  <a:gd name="connsiteX909" fmla="*/ 1238697 w 21712081"/>
                  <a:gd name="connsiteY909" fmla="*/ 2943509 h 25435284"/>
                  <a:gd name="connsiteX910" fmla="*/ 1086241 w 21712081"/>
                  <a:gd name="connsiteY910" fmla="*/ 3027566 h 25435284"/>
                  <a:gd name="connsiteX911" fmla="*/ 1025892 w 21712081"/>
                  <a:gd name="connsiteY911" fmla="*/ 2807120 h 25435284"/>
                  <a:gd name="connsiteX912" fmla="*/ 933784 w 21712081"/>
                  <a:gd name="connsiteY912" fmla="*/ 2646938 h 25435284"/>
                  <a:gd name="connsiteX913" fmla="*/ 765451 w 21712081"/>
                  <a:gd name="connsiteY913" fmla="*/ 2532752 h 25435284"/>
                  <a:gd name="connsiteX914" fmla="*/ 644754 w 21712081"/>
                  <a:gd name="connsiteY914" fmla="*/ 2410635 h 25435284"/>
                  <a:gd name="connsiteX915" fmla="*/ 735277 w 21712081"/>
                  <a:gd name="connsiteY915" fmla="*/ 2121990 h 25435284"/>
                  <a:gd name="connsiteX916" fmla="*/ 659051 w 21712081"/>
                  <a:gd name="connsiteY916" fmla="*/ 1953881 h 25435284"/>
                  <a:gd name="connsiteX917" fmla="*/ 536769 w 21712081"/>
                  <a:gd name="connsiteY917" fmla="*/ 1817492 h 25435284"/>
                  <a:gd name="connsiteX918" fmla="*/ 438306 w 21712081"/>
                  <a:gd name="connsiteY918" fmla="*/ 1809562 h 25435284"/>
                  <a:gd name="connsiteX919" fmla="*/ 247739 w 21712081"/>
                  <a:gd name="connsiteY919" fmla="*/ 1641454 h 25435284"/>
                  <a:gd name="connsiteX920" fmla="*/ 163573 w 21712081"/>
                  <a:gd name="connsiteY920" fmla="*/ 1451136 h 25435284"/>
                  <a:gd name="connsiteX921" fmla="*/ 339847 w 21712081"/>
                  <a:gd name="connsiteY921" fmla="*/ 1497128 h 25435284"/>
                  <a:gd name="connsiteX922" fmla="*/ 346198 w 21712081"/>
                  <a:gd name="connsiteY922" fmla="*/ 1405146 h 25435284"/>
                  <a:gd name="connsiteX923" fmla="*/ 438306 w 21712081"/>
                  <a:gd name="connsiteY923" fmla="*/ 1268756 h 25435284"/>
                  <a:gd name="connsiteX924" fmla="*/ 308087 w 21712081"/>
                  <a:gd name="connsiteY924" fmla="*/ 1024518 h 25435284"/>
                  <a:gd name="connsiteX925" fmla="*/ 149276 w 21712081"/>
                  <a:gd name="connsiteY925" fmla="*/ 872266 h 25435284"/>
                  <a:gd name="connsiteX926" fmla="*/ 157217 w 21712081"/>
                  <a:gd name="connsiteY926" fmla="*/ 621690 h 25435284"/>
                  <a:gd name="connsiteX927" fmla="*/ 109575 w 21712081"/>
                  <a:gd name="connsiteY927" fmla="*/ 293402 h 25435284"/>
                  <a:gd name="connsiteX928" fmla="*/ 79401 w 21712081"/>
                  <a:gd name="connsiteY928" fmla="*/ 149080 h 25435284"/>
                  <a:gd name="connsiteX929" fmla="*/ 0 w 21712081"/>
                  <a:gd name="connsiteY929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24383 w 21712081"/>
                  <a:gd name="connsiteY736" fmla="*/ 7476734 h 25435284"/>
                  <a:gd name="connsiteX737" fmla="*/ 8102795 w 21712081"/>
                  <a:gd name="connsiteY737" fmla="*/ 7509918 h 25435284"/>
                  <a:gd name="connsiteX738" fmla="*/ 8071070 w 21712081"/>
                  <a:gd name="connsiteY738" fmla="*/ 7485280 h 25435284"/>
                  <a:gd name="connsiteX739" fmla="*/ 8075771 w 21712081"/>
                  <a:gd name="connsiteY739" fmla="*/ 7453600 h 25435284"/>
                  <a:gd name="connsiteX740" fmla="*/ 8058149 w 21712081"/>
                  <a:gd name="connsiteY740" fmla="*/ 7418406 h 25435284"/>
                  <a:gd name="connsiteX741" fmla="*/ 8026420 w 21712081"/>
                  <a:gd name="connsiteY741" fmla="*/ 7404328 h 25435284"/>
                  <a:gd name="connsiteX742" fmla="*/ 8018198 w 21712081"/>
                  <a:gd name="connsiteY742" fmla="*/ 7385556 h 25435284"/>
                  <a:gd name="connsiteX743" fmla="*/ 8000571 w 21712081"/>
                  <a:gd name="connsiteY743" fmla="*/ 7385556 h 25435284"/>
                  <a:gd name="connsiteX744" fmla="*/ 7977072 w 21712081"/>
                  <a:gd name="connsiteY744" fmla="*/ 7392592 h 25435284"/>
                  <a:gd name="connsiteX745" fmla="*/ 8000571 w 21712081"/>
                  <a:gd name="connsiteY745" fmla="*/ 7425446 h 25435284"/>
                  <a:gd name="connsiteX746" fmla="*/ 8025249 w 21712081"/>
                  <a:gd name="connsiteY746" fmla="*/ 7434833 h 25435284"/>
                  <a:gd name="connsiteX747" fmla="*/ 8032295 w 21712081"/>
                  <a:gd name="connsiteY747" fmla="*/ 7460642 h 25435284"/>
                  <a:gd name="connsiteX748" fmla="*/ 8033470 w 21712081"/>
                  <a:gd name="connsiteY748" fmla="*/ 7492321 h 25435284"/>
                  <a:gd name="connsiteX749" fmla="*/ 7994695 w 21712081"/>
                  <a:gd name="connsiteY749" fmla="*/ 7478239 h 25435284"/>
                  <a:gd name="connsiteX750" fmla="*/ 7952399 w 21712081"/>
                  <a:gd name="connsiteY750" fmla="*/ 7470028 h 25435284"/>
                  <a:gd name="connsiteX751" fmla="*/ 7901872 w 21712081"/>
                  <a:gd name="connsiteY751" fmla="*/ 7417230 h 25435284"/>
                  <a:gd name="connsiteX752" fmla="*/ 7937122 w 21712081"/>
                  <a:gd name="connsiteY752" fmla="*/ 7369129 h 25435284"/>
                  <a:gd name="connsiteX753" fmla="*/ 7948874 w 21712081"/>
                  <a:gd name="connsiteY753" fmla="*/ 7340970 h 25435284"/>
                  <a:gd name="connsiteX754" fmla="*/ 7944173 w 21712081"/>
                  <a:gd name="connsiteY754" fmla="*/ 7319852 h 25435284"/>
                  <a:gd name="connsiteX755" fmla="*/ 7926546 w 21712081"/>
                  <a:gd name="connsiteY755" fmla="*/ 7290523 h 25435284"/>
                  <a:gd name="connsiteX756" fmla="*/ 7873673 w 21712081"/>
                  <a:gd name="connsiteY756" fmla="*/ 7235380 h 25435284"/>
                  <a:gd name="connsiteX757" fmla="*/ 7824322 w 21712081"/>
                  <a:gd name="connsiteY757" fmla="*/ 7209566 h 25435284"/>
                  <a:gd name="connsiteX758" fmla="*/ 7785551 w 21712081"/>
                  <a:gd name="connsiteY758" fmla="*/ 7195490 h 25435284"/>
                  <a:gd name="connsiteX759" fmla="*/ 7774974 w 21712081"/>
                  <a:gd name="connsiteY759" fmla="*/ 7179062 h 25435284"/>
                  <a:gd name="connsiteX760" fmla="*/ 7753826 w 21712081"/>
                  <a:gd name="connsiteY760" fmla="*/ 7170852 h 25435284"/>
                  <a:gd name="connsiteX761" fmla="*/ 7705650 w 21712081"/>
                  <a:gd name="connsiteY761" fmla="*/ 7154424 h 25435284"/>
                  <a:gd name="connsiteX762" fmla="*/ 7666874 w 21712081"/>
                  <a:gd name="connsiteY762" fmla="*/ 7157944 h 25435284"/>
                  <a:gd name="connsiteX763" fmla="*/ 7644552 w 21712081"/>
                  <a:gd name="connsiteY763" fmla="*/ 7121574 h 25435284"/>
                  <a:gd name="connsiteX764" fmla="*/ 7635150 w 21712081"/>
                  <a:gd name="connsiteY764" fmla="*/ 7101626 h 25435284"/>
                  <a:gd name="connsiteX765" fmla="*/ 7651602 w 21712081"/>
                  <a:gd name="connsiteY765" fmla="*/ 7079338 h 25435284"/>
                  <a:gd name="connsiteX766" fmla="*/ 7631624 w 21712081"/>
                  <a:gd name="connsiteY766" fmla="*/ 7047659 h 25435284"/>
                  <a:gd name="connsiteX767" fmla="*/ 7598725 w 21712081"/>
                  <a:gd name="connsiteY767" fmla="*/ 7026541 h 25435284"/>
                  <a:gd name="connsiteX768" fmla="*/ 7521174 w 21712081"/>
                  <a:gd name="connsiteY768" fmla="*/ 6970224 h 25435284"/>
                  <a:gd name="connsiteX769" fmla="*/ 7503552 w 21712081"/>
                  <a:gd name="connsiteY769" fmla="*/ 6971398 h 25435284"/>
                  <a:gd name="connsiteX770" fmla="*/ 7482404 w 21712081"/>
                  <a:gd name="connsiteY770" fmla="*/ 6963182 h 25435284"/>
                  <a:gd name="connsiteX771" fmla="*/ 7475353 w 21712081"/>
                  <a:gd name="connsiteY771" fmla="*/ 6984306 h 25435284"/>
                  <a:gd name="connsiteX772" fmla="*/ 7521174 w 21712081"/>
                  <a:gd name="connsiteY772" fmla="*/ 7017155 h 25435284"/>
                  <a:gd name="connsiteX773" fmla="*/ 7564650 w 21712081"/>
                  <a:gd name="connsiteY773" fmla="*/ 7047659 h 25435284"/>
                  <a:gd name="connsiteX774" fmla="*/ 7574052 w 21712081"/>
                  <a:gd name="connsiteY774" fmla="*/ 7072298 h 25435284"/>
                  <a:gd name="connsiteX775" fmla="*/ 7556424 w 21712081"/>
                  <a:gd name="connsiteY775" fmla="*/ 7086374 h 25435284"/>
                  <a:gd name="connsiteX776" fmla="*/ 7536452 w 21712081"/>
                  <a:gd name="connsiteY776" fmla="*/ 7098106 h 25435284"/>
                  <a:gd name="connsiteX777" fmla="*/ 7518829 w 21712081"/>
                  <a:gd name="connsiteY777" fmla="*/ 7133306 h 25435284"/>
                  <a:gd name="connsiteX778" fmla="*/ 7501202 w 21712081"/>
                  <a:gd name="connsiteY778" fmla="*/ 7136826 h 25435284"/>
                  <a:gd name="connsiteX779" fmla="*/ 7478878 w 21712081"/>
                  <a:gd name="connsiteY779" fmla="*/ 7093416 h 25435284"/>
                  <a:gd name="connsiteX780" fmla="*/ 7444804 w 21712081"/>
                  <a:gd name="connsiteY780" fmla="*/ 7065256 h 25435284"/>
                  <a:gd name="connsiteX781" fmla="*/ 7408378 w 21712081"/>
                  <a:gd name="connsiteY781" fmla="*/ 7059391 h 25435284"/>
                  <a:gd name="connsiteX782" fmla="*/ 7362552 w 21712081"/>
                  <a:gd name="connsiteY782" fmla="*/ 7045314 h 25435284"/>
                  <a:gd name="connsiteX783" fmla="*/ 7324952 w 21712081"/>
                  <a:gd name="connsiteY783" fmla="*/ 6996037 h 25435284"/>
                  <a:gd name="connsiteX784" fmla="*/ 7306154 w 21712081"/>
                  <a:gd name="connsiteY784" fmla="*/ 6936198 h 25435284"/>
                  <a:gd name="connsiteX785" fmla="*/ 7309680 w 21712081"/>
                  <a:gd name="connsiteY785" fmla="*/ 6899828 h 25435284"/>
                  <a:gd name="connsiteX786" fmla="*/ 7337879 w 21712081"/>
                  <a:gd name="connsiteY786" fmla="*/ 6857592 h 25435284"/>
                  <a:gd name="connsiteX787" fmla="*/ 7363728 w 21712081"/>
                  <a:gd name="connsiteY787" fmla="*/ 6844686 h 25435284"/>
                  <a:gd name="connsiteX788" fmla="*/ 7366078 w 21712081"/>
                  <a:gd name="connsiteY788" fmla="*/ 6815357 h 25435284"/>
                  <a:gd name="connsiteX789" fmla="*/ 7356676 w 21712081"/>
                  <a:gd name="connsiteY789" fmla="*/ 6787198 h 25435284"/>
                  <a:gd name="connsiteX790" fmla="*/ 7327302 w 21712081"/>
                  <a:gd name="connsiteY790" fmla="*/ 6781332 h 25435284"/>
                  <a:gd name="connsiteX791" fmla="*/ 7295578 w 21712081"/>
                  <a:gd name="connsiteY791" fmla="*/ 6751998 h 25435284"/>
                  <a:gd name="connsiteX792" fmla="*/ 7313206 w 21712081"/>
                  <a:gd name="connsiteY792" fmla="*/ 6737921 h 25435284"/>
                  <a:gd name="connsiteX793" fmla="*/ 7334354 w 21712081"/>
                  <a:gd name="connsiteY793" fmla="*/ 6748478 h 25435284"/>
                  <a:gd name="connsiteX794" fmla="*/ 7344930 w 21712081"/>
                  <a:gd name="connsiteY794" fmla="*/ 6739092 h 25435284"/>
                  <a:gd name="connsiteX795" fmla="*/ 7355016 w 21712081"/>
                  <a:gd name="connsiteY795" fmla="*/ 6705072 h 25435284"/>
                  <a:gd name="connsiteX796" fmla="*/ 7331178 w 21712081"/>
                  <a:gd name="connsiteY796" fmla="*/ 6695155 h 25435284"/>
                  <a:gd name="connsiteX797" fmla="*/ 7314720 w 21712081"/>
                  <a:gd name="connsiteY797" fmla="*/ 6661130 h 25435284"/>
                  <a:gd name="connsiteX798" fmla="*/ 7272404 w 21712081"/>
                  <a:gd name="connsiteY798" fmla="*/ 6625930 h 25435284"/>
                  <a:gd name="connsiteX799" fmla="*/ 7219508 w 21712081"/>
                  <a:gd name="connsiteY799" fmla="*/ 6576644 h 25435284"/>
                  <a:gd name="connsiteX800" fmla="*/ 7177192 w 21712081"/>
                  <a:gd name="connsiteY800" fmla="*/ 6557871 h 25435284"/>
                  <a:gd name="connsiteX801" fmla="*/ 7134870 w 21712081"/>
                  <a:gd name="connsiteY801" fmla="*/ 6509764 h 25435284"/>
                  <a:gd name="connsiteX802" fmla="*/ 7052589 w 21712081"/>
                  <a:gd name="connsiteY802" fmla="*/ 6378346 h 25435284"/>
                  <a:gd name="connsiteX803" fmla="*/ 6978534 w 21712081"/>
                  <a:gd name="connsiteY803" fmla="*/ 6329064 h 25435284"/>
                  <a:gd name="connsiteX804" fmla="*/ 6925636 w 21712081"/>
                  <a:gd name="connsiteY804" fmla="*/ 6276262 h 25435284"/>
                  <a:gd name="connsiteX805" fmla="*/ 6849231 w 21712081"/>
                  <a:gd name="connsiteY805" fmla="*/ 6205857 h 25435284"/>
                  <a:gd name="connsiteX806" fmla="*/ 6803384 w 21712081"/>
                  <a:gd name="connsiteY806" fmla="*/ 6176288 h 25435284"/>
                  <a:gd name="connsiteX807" fmla="*/ 6810436 w 21712081"/>
                  <a:gd name="connsiteY807" fmla="*/ 6152820 h 25435284"/>
                  <a:gd name="connsiteX808" fmla="*/ 6841000 w 21712081"/>
                  <a:gd name="connsiteY808" fmla="*/ 6128182 h 25435284"/>
                  <a:gd name="connsiteX809" fmla="*/ 6872739 w 21712081"/>
                  <a:gd name="connsiteY809" fmla="*/ 6163382 h 25435284"/>
                  <a:gd name="connsiteX810" fmla="*/ 6909179 w 21712081"/>
                  <a:gd name="connsiteY810" fmla="*/ 6176288 h 25435284"/>
                  <a:gd name="connsiteX811" fmla="*/ 6909414 w 21712081"/>
                  <a:gd name="connsiteY811" fmla="*/ 6147189 h 25435284"/>
                  <a:gd name="connsiteX812" fmla="*/ 6923162 w 21712081"/>
                  <a:gd name="connsiteY812" fmla="*/ 6147544 h 25435284"/>
                  <a:gd name="connsiteX813" fmla="*/ 6923090 w 21712081"/>
                  <a:gd name="connsiteY813" fmla="*/ 6142632 h 25435284"/>
                  <a:gd name="connsiteX814" fmla="*/ 6905939 w 21712081"/>
                  <a:gd name="connsiteY814" fmla="*/ 6142148 h 25435284"/>
                  <a:gd name="connsiteX815" fmla="*/ 6905939 w 21712081"/>
                  <a:gd name="connsiteY815" fmla="*/ 6107174 h 25435284"/>
                  <a:gd name="connsiteX816" fmla="*/ 6849381 w 21712081"/>
                  <a:gd name="connsiteY816" fmla="*/ 6062868 h 25435284"/>
                  <a:gd name="connsiteX817" fmla="*/ 6844666 w 21712081"/>
                  <a:gd name="connsiteY817" fmla="*/ 6037219 h 25435284"/>
                  <a:gd name="connsiteX818" fmla="*/ 6816386 w 21712081"/>
                  <a:gd name="connsiteY818" fmla="*/ 6030223 h 25435284"/>
                  <a:gd name="connsiteX819" fmla="*/ 6792823 w 21712081"/>
                  <a:gd name="connsiteY819" fmla="*/ 6044214 h 25435284"/>
                  <a:gd name="connsiteX820" fmla="*/ 6765174 w 21712081"/>
                  <a:gd name="connsiteY820" fmla="*/ 6020376 h 25435284"/>
                  <a:gd name="connsiteX821" fmla="*/ 6761224 w 21712081"/>
                  <a:gd name="connsiteY821" fmla="*/ 6020686 h 25435284"/>
                  <a:gd name="connsiteX822" fmla="*/ 6751622 w 21712081"/>
                  <a:gd name="connsiteY822" fmla="*/ 6037714 h 25435284"/>
                  <a:gd name="connsiteX823" fmla="*/ 6772700 w 21712081"/>
                  <a:gd name="connsiteY823" fmla="*/ 6070828 h 25435284"/>
                  <a:gd name="connsiteX824" fmla="*/ 6742256 w 21712081"/>
                  <a:gd name="connsiteY824" fmla="*/ 6096847 h 25435284"/>
                  <a:gd name="connsiteX825" fmla="*/ 6597036 w 21712081"/>
                  <a:gd name="connsiteY825" fmla="*/ 6096847 h 25435284"/>
                  <a:gd name="connsiteX826" fmla="*/ 6550194 w 21712081"/>
                  <a:gd name="connsiteY826" fmla="*/ 6063732 h 25435284"/>
                  <a:gd name="connsiteX827" fmla="*/ 6481100 w 21712081"/>
                  <a:gd name="connsiteY827" fmla="*/ 6072014 h 25435284"/>
                  <a:gd name="connsiteX828" fmla="*/ 6360478 w 21712081"/>
                  <a:gd name="connsiteY828" fmla="*/ 5997503 h 25435284"/>
                  <a:gd name="connsiteX829" fmla="*/ 6222289 w 21712081"/>
                  <a:gd name="connsiteY829" fmla="*/ 5983312 h 25435284"/>
                  <a:gd name="connsiteX830" fmla="*/ 6128601 w 21712081"/>
                  <a:gd name="connsiteY830" fmla="*/ 5909986 h 25435284"/>
                  <a:gd name="connsiteX831" fmla="*/ 6135211 w 21712081"/>
                  <a:gd name="connsiteY831" fmla="*/ 5892073 h 25435284"/>
                  <a:gd name="connsiteX832" fmla="*/ 6133621 w 21712081"/>
                  <a:gd name="connsiteY832" fmla="*/ 5890445 h 25435284"/>
                  <a:gd name="connsiteX833" fmla="*/ 6133687 w 21712081"/>
                  <a:gd name="connsiteY833" fmla="*/ 5889318 h 25435284"/>
                  <a:gd name="connsiteX834" fmla="*/ 6127300 w 21712081"/>
                  <a:gd name="connsiteY834" fmla="*/ 5906320 h 25435284"/>
                  <a:gd name="connsiteX835" fmla="*/ 6031962 w 21712081"/>
                  <a:gd name="connsiteY835" fmla="*/ 5867550 h 25435284"/>
                  <a:gd name="connsiteX836" fmla="*/ 5927208 w 21712081"/>
                  <a:gd name="connsiteY836" fmla="*/ 5854624 h 25435284"/>
                  <a:gd name="connsiteX837" fmla="*/ 5835400 w 21712081"/>
                  <a:gd name="connsiteY837" fmla="*/ 5854624 h 25435284"/>
                  <a:gd name="connsiteX838" fmla="*/ 5747123 w 21712081"/>
                  <a:gd name="connsiteY838" fmla="*/ 5825254 h 25435284"/>
                  <a:gd name="connsiteX839" fmla="*/ 5657670 w 21712081"/>
                  <a:gd name="connsiteY839" fmla="*/ 5768856 h 25435284"/>
                  <a:gd name="connsiteX840" fmla="*/ 5544655 w 21712081"/>
                  <a:gd name="connsiteY840" fmla="*/ 5666982 h 25435284"/>
                  <a:gd name="connsiteX841" fmla="*/ 5543954 w 21712081"/>
                  <a:gd name="connsiteY841" fmla="*/ 5668162 h 25435284"/>
                  <a:gd name="connsiteX842" fmla="*/ 5485196 w 21712081"/>
                  <a:gd name="connsiteY842" fmla="*/ 5585696 h 25435284"/>
                  <a:gd name="connsiteX843" fmla="*/ 5385148 w 21712081"/>
                  <a:gd name="connsiteY843" fmla="*/ 5471505 h 25435284"/>
                  <a:gd name="connsiteX844" fmla="*/ 5278748 w 21712081"/>
                  <a:gd name="connsiteY844" fmla="*/ 5333531 h 25435284"/>
                  <a:gd name="connsiteX845" fmla="*/ 5096118 w 21712081"/>
                  <a:gd name="connsiteY845" fmla="*/ 5197137 h 25435284"/>
                  <a:gd name="connsiteX846" fmla="*/ 4867436 w 21712081"/>
                  <a:gd name="connsiteY846" fmla="*/ 5128942 h 25435284"/>
                  <a:gd name="connsiteX847" fmla="*/ 4418013 w 21712081"/>
                  <a:gd name="connsiteY847" fmla="*/ 5303397 h 25435284"/>
                  <a:gd name="connsiteX848" fmla="*/ 4097224 w 21712081"/>
                  <a:gd name="connsiteY848" fmla="*/ 5219340 h 25435284"/>
                  <a:gd name="connsiteX849" fmla="*/ 3914593 w 21712081"/>
                  <a:gd name="connsiteY849" fmla="*/ 5128942 h 25435284"/>
                  <a:gd name="connsiteX850" fmla="*/ 3770078 w 21712081"/>
                  <a:gd name="connsiteY850" fmla="*/ 5029028 h 25435284"/>
                  <a:gd name="connsiteX851" fmla="*/ 3623978 w 21712081"/>
                  <a:gd name="connsiteY851" fmla="*/ 4990964 h 25435284"/>
                  <a:gd name="connsiteX852" fmla="*/ 3220607 w 21712081"/>
                  <a:gd name="connsiteY852" fmla="*/ 4800652 h 25435284"/>
                  <a:gd name="connsiteX853" fmla="*/ 2983984 w 21712081"/>
                  <a:gd name="connsiteY853" fmla="*/ 4610336 h 25435284"/>
                  <a:gd name="connsiteX854" fmla="*/ 2594910 w 21712081"/>
                  <a:gd name="connsiteY854" fmla="*/ 4481878 h 25435284"/>
                  <a:gd name="connsiteX855" fmla="*/ 2496446 w 21712081"/>
                  <a:gd name="connsiteY855" fmla="*/ 4297907 h 25435284"/>
                  <a:gd name="connsiteX856" fmla="*/ 2275706 w 21712081"/>
                  <a:gd name="connsiteY856" fmla="*/ 4191647 h 25435284"/>
                  <a:gd name="connsiteX857" fmla="*/ 2137542 w 21712081"/>
                  <a:gd name="connsiteY857" fmla="*/ 3987064 h 25435284"/>
                  <a:gd name="connsiteX858" fmla="*/ 2093075 w 21712081"/>
                  <a:gd name="connsiteY858" fmla="*/ 3811024 h 25435284"/>
                  <a:gd name="connsiteX859" fmla="*/ 2213772 w 21712081"/>
                  <a:gd name="connsiteY859" fmla="*/ 3772959 h 25435284"/>
                  <a:gd name="connsiteX860" fmla="*/ 2191539 w 21712081"/>
                  <a:gd name="connsiteY860" fmla="*/ 3674630 h 25435284"/>
                  <a:gd name="connsiteX861" fmla="*/ 2251883 w 21712081"/>
                  <a:gd name="connsiteY861" fmla="*/ 3606436 h 25435284"/>
                  <a:gd name="connsiteX862" fmla="*/ 2251883 w 21712081"/>
                  <a:gd name="connsiteY862" fmla="*/ 3506522 h 25435284"/>
                  <a:gd name="connsiteX863" fmla="*/ 2169306 w 21712081"/>
                  <a:gd name="connsiteY863" fmla="*/ 3332068 h 25435284"/>
                  <a:gd name="connsiteX864" fmla="*/ 2169306 w 21712081"/>
                  <a:gd name="connsiteY864" fmla="*/ 3179817 h 25435284"/>
                  <a:gd name="connsiteX865" fmla="*/ 2016850 w 21712081"/>
                  <a:gd name="connsiteY865" fmla="*/ 2943509 h 25435284"/>
                  <a:gd name="connsiteX866" fmla="*/ 1848516 w 21712081"/>
                  <a:gd name="connsiteY866" fmla="*/ 2677072 h 25435284"/>
                  <a:gd name="connsiteX867" fmla="*/ 1704001 w 21712081"/>
                  <a:gd name="connsiteY867" fmla="*/ 2494686 h 25435284"/>
                  <a:gd name="connsiteX868" fmla="*/ 1657945 w 21712081"/>
                  <a:gd name="connsiteY868" fmla="*/ 2356712 h 25435284"/>
                  <a:gd name="connsiteX869" fmla="*/ 1521371 w 21712081"/>
                  <a:gd name="connsiteY869" fmla="*/ 2274241 h 25435284"/>
                  <a:gd name="connsiteX870" fmla="*/ 1421322 w 21712081"/>
                  <a:gd name="connsiteY870" fmla="*/ 2212392 h 25435284"/>
                  <a:gd name="connsiteX871" fmla="*/ 1421322 w 21712081"/>
                  <a:gd name="connsiteY871" fmla="*/ 2106132 h 25435284"/>
                  <a:gd name="connsiteX872" fmla="*/ 1497553 w 21712081"/>
                  <a:gd name="connsiteY872" fmla="*/ 2014150 h 25435284"/>
                  <a:gd name="connsiteX873" fmla="*/ 1483256 w 21712081"/>
                  <a:gd name="connsiteY873" fmla="*/ 1931678 h 25435284"/>
                  <a:gd name="connsiteX874" fmla="*/ 1391148 w 21712081"/>
                  <a:gd name="connsiteY874" fmla="*/ 1893618 h 25435284"/>
                  <a:gd name="connsiteX875" fmla="*/ 1345097 w 21712081"/>
                  <a:gd name="connsiteY875" fmla="*/ 1785774 h 25435284"/>
                  <a:gd name="connsiteX876" fmla="*/ 1268866 w 21712081"/>
                  <a:gd name="connsiteY876" fmla="*/ 1755638 h 25435284"/>
                  <a:gd name="connsiteX877" fmla="*/ 1192640 w 21712081"/>
                  <a:gd name="connsiteY877" fmla="*/ 1633522 h 25435284"/>
                  <a:gd name="connsiteX878" fmla="*/ 1276807 w 21712081"/>
                  <a:gd name="connsiteY878" fmla="*/ 1551050 h 25435284"/>
                  <a:gd name="connsiteX879" fmla="*/ 1102123 w 21712081"/>
                  <a:gd name="connsiteY879" fmla="*/ 1481270 h 25435284"/>
                  <a:gd name="connsiteX880" fmla="*/ 1002074 w 21712081"/>
                  <a:gd name="connsiteY880" fmla="*/ 1290958 h 25435284"/>
                  <a:gd name="connsiteX881" fmla="*/ 903610 w 21712081"/>
                  <a:gd name="connsiteY881" fmla="*/ 1078440 h 25435284"/>
                  <a:gd name="connsiteX882" fmla="*/ 873441 w 21712081"/>
                  <a:gd name="connsiteY882" fmla="*/ 834206 h 25435284"/>
                  <a:gd name="connsiteX883" fmla="*/ 835326 w 21712081"/>
                  <a:gd name="connsiteY883" fmla="*/ 659750 h 25435284"/>
                  <a:gd name="connsiteX884" fmla="*/ 887733 w 21712081"/>
                  <a:gd name="connsiteY884" fmla="*/ 491642 h 25435284"/>
                  <a:gd name="connsiteX885" fmla="*/ 773392 w 21712081"/>
                  <a:gd name="connsiteY885" fmla="*/ 461510 h 25435284"/>
                  <a:gd name="connsiteX886" fmla="*/ 735277 w 21712081"/>
                  <a:gd name="connsiteY886" fmla="*/ 363180 h 25435284"/>
                  <a:gd name="connsiteX887" fmla="*/ 644754 w 21712081"/>
                  <a:gd name="connsiteY887" fmla="*/ 393314 h 25435284"/>
                  <a:gd name="connsiteX888" fmla="*/ 536769 w 21712081"/>
                  <a:gd name="connsiteY888" fmla="*/ 301326 h 25435284"/>
                  <a:gd name="connsiteX889" fmla="*/ 468480 w 21712081"/>
                  <a:gd name="connsiteY889" fmla="*/ 393314 h 25435284"/>
                  <a:gd name="connsiteX890" fmla="*/ 460539 w 21712081"/>
                  <a:gd name="connsiteY890" fmla="*/ 605830 h 25435284"/>
                  <a:gd name="connsiteX891" fmla="*/ 430365 w 21712081"/>
                  <a:gd name="connsiteY891" fmla="*/ 812002 h 25435284"/>
                  <a:gd name="connsiteX892" fmla="*/ 574880 w 21712081"/>
                  <a:gd name="connsiteY892" fmla="*/ 1002314 h 25435284"/>
                  <a:gd name="connsiteX893" fmla="*/ 620936 w 21712081"/>
                  <a:gd name="connsiteY893" fmla="*/ 1162496 h 25435284"/>
                  <a:gd name="connsiteX894" fmla="*/ 727336 w 21712081"/>
                  <a:gd name="connsiteY894" fmla="*/ 1367086 h 25435284"/>
                  <a:gd name="connsiteX895" fmla="*/ 727336 w 21712081"/>
                  <a:gd name="connsiteY895" fmla="*/ 1527262 h 25435284"/>
                  <a:gd name="connsiteX896" fmla="*/ 811502 w 21712081"/>
                  <a:gd name="connsiteY896" fmla="*/ 1649378 h 25435284"/>
                  <a:gd name="connsiteX897" fmla="*/ 857559 w 21712081"/>
                  <a:gd name="connsiteY897" fmla="*/ 1817492 h 25435284"/>
                  <a:gd name="connsiteX898" fmla="*/ 941726 w 21712081"/>
                  <a:gd name="connsiteY898" fmla="*/ 1831764 h 25435284"/>
                  <a:gd name="connsiteX899" fmla="*/ 971900 w 21712081"/>
                  <a:gd name="connsiteY899" fmla="*/ 2083929 h 25435284"/>
                  <a:gd name="connsiteX900" fmla="*/ 941726 w 21712081"/>
                  <a:gd name="connsiteY900" fmla="*/ 2174327 h 25435284"/>
                  <a:gd name="connsiteX901" fmla="*/ 987782 w 21712081"/>
                  <a:gd name="connsiteY901" fmla="*/ 2266315 h 25435284"/>
                  <a:gd name="connsiteX902" fmla="*/ 1032248 w 21712081"/>
                  <a:gd name="connsiteY902" fmla="*/ 2380501 h 25435284"/>
                  <a:gd name="connsiteX903" fmla="*/ 1002074 w 21712081"/>
                  <a:gd name="connsiteY903" fmla="*/ 2494686 h 25435284"/>
                  <a:gd name="connsiteX904" fmla="*/ 1040184 w 21712081"/>
                  <a:gd name="connsiteY904" fmla="*/ 2600946 h 25435284"/>
                  <a:gd name="connsiteX905" fmla="*/ 1146589 w 21712081"/>
                  <a:gd name="connsiteY905" fmla="*/ 2593015 h 25435284"/>
                  <a:gd name="connsiteX906" fmla="*/ 1192640 w 21712081"/>
                  <a:gd name="connsiteY906" fmla="*/ 2715137 h 25435284"/>
                  <a:gd name="connsiteX907" fmla="*/ 1260930 w 21712081"/>
                  <a:gd name="connsiteY907" fmla="*/ 2829323 h 25435284"/>
                  <a:gd name="connsiteX908" fmla="*/ 1238697 w 21712081"/>
                  <a:gd name="connsiteY908" fmla="*/ 2943509 h 25435284"/>
                  <a:gd name="connsiteX909" fmla="*/ 1086241 w 21712081"/>
                  <a:gd name="connsiteY909" fmla="*/ 3027566 h 25435284"/>
                  <a:gd name="connsiteX910" fmla="*/ 1025892 w 21712081"/>
                  <a:gd name="connsiteY910" fmla="*/ 2807120 h 25435284"/>
                  <a:gd name="connsiteX911" fmla="*/ 933784 w 21712081"/>
                  <a:gd name="connsiteY911" fmla="*/ 2646938 h 25435284"/>
                  <a:gd name="connsiteX912" fmla="*/ 765451 w 21712081"/>
                  <a:gd name="connsiteY912" fmla="*/ 2532752 h 25435284"/>
                  <a:gd name="connsiteX913" fmla="*/ 644754 w 21712081"/>
                  <a:gd name="connsiteY913" fmla="*/ 2410635 h 25435284"/>
                  <a:gd name="connsiteX914" fmla="*/ 735277 w 21712081"/>
                  <a:gd name="connsiteY914" fmla="*/ 2121990 h 25435284"/>
                  <a:gd name="connsiteX915" fmla="*/ 659051 w 21712081"/>
                  <a:gd name="connsiteY915" fmla="*/ 1953881 h 25435284"/>
                  <a:gd name="connsiteX916" fmla="*/ 536769 w 21712081"/>
                  <a:gd name="connsiteY916" fmla="*/ 1817492 h 25435284"/>
                  <a:gd name="connsiteX917" fmla="*/ 438306 w 21712081"/>
                  <a:gd name="connsiteY917" fmla="*/ 1809562 h 25435284"/>
                  <a:gd name="connsiteX918" fmla="*/ 247739 w 21712081"/>
                  <a:gd name="connsiteY918" fmla="*/ 1641454 h 25435284"/>
                  <a:gd name="connsiteX919" fmla="*/ 163573 w 21712081"/>
                  <a:gd name="connsiteY919" fmla="*/ 1451136 h 25435284"/>
                  <a:gd name="connsiteX920" fmla="*/ 339847 w 21712081"/>
                  <a:gd name="connsiteY920" fmla="*/ 1497128 h 25435284"/>
                  <a:gd name="connsiteX921" fmla="*/ 346198 w 21712081"/>
                  <a:gd name="connsiteY921" fmla="*/ 1405146 h 25435284"/>
                  <a:gd name="connsiteX922" fmla="*/ 438306 w 21712081"/>
                  <a:gd name="connsiteY922" fmla="*/ 1268756 h 25435284"/>
                  <a:gd name="connsiteX923" fmla="*/ 308087 w 21712081"/>
                  <a:gd name="connsiteY923" fmla="*/ 1024518 h 25435284"/>
                  <a:gd name="connsiteX924" fmla="*/ 149276 w 21712081"/>
                  <a:gd name="connsiteY924" fmla="*/ 872266 h 25435284"/>
                  <a:gd name="connsiteX925" fmla="*/ 157217 w 21712081"/>
                  <a:gd name="connsiteY925" fmla="*/ 621690 h 25435284"/>
                  <a:gd name="connsiteX926" fmla="*/ 109575 w 21712081"/>
                  <a:gd name="connsiteY926" fmla="*/ 293402 h 25435284"/>
                  <a:gd name="connsiteX927" fmla="*/ 79401 w 21712081"/>
                  <a:gd name="connsiteY927" fmla="*/ 149080 h 25435284"/>
                  <a:gd name="connsiteX928" fmla="*/ 0 w 21712081"/>
                  <a:gd name="connsiteY928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02795 w 21712081"/>
                  <a:gd name="connsiteY736" fmla="*/ 7509918 h 25435284"/>
                  <a:gd name="connsiteX737" fmla="*/ 8071070 w 21712081"/>
                  <a:gd name="connsiteY737" fmla="*/ 7485280 h 25435284"/>
                  <a:gd name="connsiteX738" fmla="*/ 8075771 w 21712081"/>
                  <a:gd name="connsiteY738" fmla="*/ 7453600 h 25435284"/>
                  <a:gd name="connsiteX739" fmla="*/ 8058149 w 21712081"/>
                  <a:gd name="connsiteY739" fmla="*/ 7418406 h 25435284"/>
                  <a:gd name="connsiteX740" fmla="*/ 8026420 w 21712081"/>
                  <a:gd name="connsiteY740" fmla="*/ 7404328 h 25435284"/>
                  <a:gd name="connsiteX741" fmla="*/ 8018198 w 21712081"/>
                  <a:gd name="connsiteY741" fmla="*/ 7385556 h 25435284"/>
                  <a:gd name="connsiteX742" fmla="*/ 8000571 w 21712081"/>
                  <a:gd name="connsiteY742" fmla="*/ 7385556 h 25435284"/>
                  <a:gd name="connsiteX743" fmla="*/ 7977072 w 21712081"/>
                  <a:gd name="connsiteY743" fmla="*/ 7392592 h 25435284"/>
                  <a:gd name="connsiteX744" fmla="*/ 8000571 w 21712081"/>
                  <a:gd name="connsiteY744" fmla="*/ 7425446 h 25435284"/>
                  <a:gd name="connsiteX745" fmla="*/ 8025249 w 21712081"/>
                  <a:gd name="connsiteY745" fmla="*/ 7434833 h 25435284"/>
                  <a:gd name="connsiteX746" fmla="*/ 8032295 w 21712081"/>
                  <a:gd name="connsiteY746" fmla="*/ 7460642 h 25435284"/>
                  <a:gd name="connsiteX747" fmla="*/ 8033470 w 21712081"/>
                  <a:gd name="connsiteY747" fmla="*/ 7492321 h 25435284"/>
                  <a:gd name="connsiteX748" fmla="*/ 7994695 w 21712081"/>
                  <a:gd name="connsiteY748" fmla="*/ 7478239 h 25435284"/>
                  <a:gd name="connsiteX749" fmla="*/ 7952399 w 21712081"/>
                  <a:gd name="connsiteY749" fmla="*/ 7470028 h 25435284"/>
                  <a:gd name="connsiteX750" fmla="*/ 7901872 w 21712081"/>
                  <a:gd name="connsiteY750" fmla="*/ 7417230 h 25435284"/>
                  <a:gd name="connsiteX751" fmla="*/ 7937122 w 21712081"/>
                  <a:gd name="connsiteY751" fmla="*/ 7369129 h 25435284"/>
                  <a:gd name="connsiteX752" fmla="*/ 7948874 w 21712081"/>
                  <a:gd name="connsiteY752" fmla="*/ 7340970 h 25435284"/>
                  <a:gd name="connsiteX753" fmla="*/ 7944173 w 21712081"/>
                  <a:gd name="connsiteY753" fmla="*/ 7319852 h 25435284"/>
                  <a:gd name="connsiteX754" fmla="*/ 7926546 w 21712081"/>
                  <a:gd name="connsiteY754" fmla="*/ 7290523 h 25435284"/>
                  <a:gd name="connsiteX755" fmla="*/ 7873673 w 21712081"/>
                  <a:gd name="connsiteY755" fmla="*/ 7235380 h 25435284"/>
                  <a:gd name="connsiteX756" fmla="*/ 7824322 w 21712081"/>
                  <a:gd name="connsiteY756" fmla="*/ 7209566 h 25435284"/>
                  <a:gd name="connsiteX757" fmla="*/ 7785551 w 21712081"/>
                  <a:gd name="connsiteY757" fmla="*/ 7195490 h 25435284"/>
                  <a:gd name="connsiteX758" fmla="*/ 7774974 w 21712081"/>
                  <a:gd name="connsiteY758" fmla="*/ 7179062 h 25435284"/>
                  <a:gd name="connsiteX759" fmla="*/ 7753826 w 21712081"/>
                  <a:gd name="connsiteY759" fmla="*/ 7170852 h 25435284"/>
                  <a:gd name="connsiteX760" fmla="*/ 7705650 w 21712081"/>
                  <a:gd name="connsiteY760" fmla="*/ 7154424 h 25435284"/>
                  <a:gd name="connsiteX761" fmla="*/ 7666874 w 21712081"/>
                  <a:gd name="connsiteY761" fmla="*/ 7157944 h 25435284"/>
                  <a:gd name="connsiteX762" fmla="*/ 7644552 w 21712081"/>
                  <a:gd name="connsiteY762" fmla="*/ 7121574 h 25435284"/>
                  <a:gd name="connsiteX763" fmla="*/ 7635150 w 21712081"/>
                  <a:gd name="connsiteY763" fmla="*/ 7101626 h 25435284"/>
                  <a:gd name="connsiteX764" fmla="*/ 7651602 w 21712081"/>
                  <a:gd name="connsiteY764" fmla="*/ 7079338 h 25435284"/>
                  <a:gd name="connsiteX765" fmla="*/ 7631624 w 21712081"/>
                  <a:gd name="connsiteY765" fmla="*/ 7047659 h 25435284"/>
                  <a:gd name="connsiteX766" fmla="*/ 7598725 w 21712081"/>
                  <a:gd name="connsiteY766" fmla="*/ 7026541 h 25435284"/>
                  <a:gd name="connsiteX767" fmla="*/ 7521174 w 21712081"/>
                  <a:gd name="connsiteY767" fmla="*/ 6970224 h 25435284"/>
                  <a:gd name="connsiteX768" fmla="*/ 7503552 w 21712081"/>
                  <a:gd name="connsiteY768" fmla="*/ 6971398 h 25435284"/>
                  <a:gd name="connsiteX769" fmla="*/ 7482404 w 21712081"/>
                  <a:gd name="connsiteY769" fmla="*/ 6963182 h 25435284"/>
                  <a:gd name="connsiteX770" fmla="*/ 7475353 w 21712081"/>
                  <a:gd name="connsiteY770" fmla="*/ 6984306 h 25435284"/>
                  <a:gd name="connsiteX771" fmla="*/ 7521174 w 21712081"/>
                  <a:gd name="connsiteY771" fmla="*/ 7017155 h 25435284"/>
                  <a:gd name="connsiteX772" fmla="*/ 7564650 w 21712081"/>
                  <a:gd name="connsiteY772" fmla="*/ 7047659 h 25435284"/>
                  <a:gd name="connsiteX773" fmla="*/ 7574052 w 21712081"/>
                  <a:gd name="connsiteY773" fmla="*/ 7072298 h 25435284"/>
                  <a:gd name="connsiteX774" fmla="*/ 7556424 w 21712081"/>
                  <a:gd name="connsiteY774" fmla="*/ 7086374 h 25435284"/>
                  <a:gd name="connsiteX775" fmla="*/ 7536452 w 21712081"/>
                  <a:gd name="connsiteY775" fmla="*/ 7098106 h 25435284"/>
                  <a:gd name="connsiteX776" fmla="*/ 7518829 w 21712081"/>
                  <a:gd name="connsiteY776" fmla="*/ 7133306 h 25435284"/>
                  <a:gd name="connsiteX777" fmla="*/ 7501202 w 21712081"/>
                  <a:gd name="connsiteY777" fmla="*/ 7136826 h 25435284"/>
                  <a:gd name="connsiteX778" fmla="*/ 7478878 w 21712081"/>
                  <a:gd name="connsiteY778" fmla="*/ 7093416 h 25435284"/>
                  <a:gd name="connsiteX779" fmla="*/ 7444804 w 21712081"/>
                  <a:gd name="connsiteY779" fmla="*/ 7065256 h 25435284"/>
                  <a:gd name="connsiteX780" fmla="*/ 7408378 w 21712081"/>
                  <a:gd name="connsiteY780" fmla="*/ 7059391 h 25435284"/>
                  <a:gd name="connsiteX781" fmla="*/ 7362552 w 21712081"/>
                  <a:gd name="connsiteY781" fmla="*/ 7045314 h 25435284"/>
                  <a:gd name="connsiteX782" fmla="*/ 7324952 w 21712081"/>
                  <a:gd name="connsiteY782" fmla="*/ 6996037 h 25435284"/>
                  <a:gd name="connsiteX783" fmla="*/ 7306154 w 21712081"/>
                  <a:gd name="connsiteY783" fmla="*/ 6936198 h 25435284"/>
                  <a:gd name="connsiteX784" fmla="*/ 7309680 w 21712081"/>
                  <a:gd name="connsiteY784" fmla="*/ 6899828 h 25435284"/>
                  <a:gd name="connsiteX785" fmla="*/ 7337879 w 21712081"/>
                  <a:gd name="connsiteY785" fmla="*/ 6857592 h 25435284"/>
                  <a:gd name="connsiteX786" fmla="*/ 7363728 w 21712081"/>
                  <a:gd name="connsiteY786" fmla="*/ 6844686 h 25435284"/>
                  <a:gd name="connsiteX787" fmla="*/ 7366078 w 21712081"/>
                  <a:gd name="connsiteY787" fmla="*/ 6815357 h 25435284"/>
                  <a:gd name="connsiteX788" fmla="*/ 7356676 w 21712081"/>
                  <a:gd name="connsiteY788" fmla="*/ 6787198 h 25435284"/>
                  <a:gd name="connsiteX789" fmla="*/ 7327302 w 21712081"/>
                  <a:gd name="connsiteY789" fmla="*/ 6781332 h 25435284"/>
                  <a:gd name="connsiteX790" fmla="*/ 7295578 w 21712081"/>
                  <a:gd name="connsiteY790" fmla="*/ 6751998 h 25435284"/>
                  <a:gd name="connsiteX791" fmla="*/ 7313206 w 21712081"/>
                  <a:gd name="connsiteY791" fmla="*/ 6737921 h 25435284"/>
                  <a:gd name="connsiteX792" fmla="*/ 7334354 w 21712081"/>
                  <a:gd name="connsiteY792" fmla="*/ 6748478 h 25435284"/>
                  <a:gd name="connsiteX793" fmla="*/ 7344930 w 21712081"/>
                  <a:gd name="connsiteY793" fmla="*/ 6739092 h 25435284"/>
                  <a:gd name="connsiteX794" fmla="*/ 7355016 w 21712081"/>
                  <a:gd name="connsiteY794" fmla="*/ 6705072 h 25435284"/>
                  <a:gd name="connsiteX795" fmla="*/ 7331178 w 21712081"/>
                  <a:gd name="connsiteY795" fmla="*/ 6695155 h 25435284"/>
                  <a:gd name="connsiteX796" fmla="*/ 7314720 w 21712081"/>
                  <a:gd name="connsiteY796" fmla="*/ 6661130 h 25435284"/>
                  <a:gd name="connsiteX797" fmla="*/ 7272404 w 21712081"/>
                  <a:gd name="connsiteY797" fmla="*/ 6625930 h 25435284"/>
                  <a:gd name="connsiteX798" fmla="*/ 7219508 w 21712081"/>
                  <a:gd name="connsiteY798" fmla="*/ 6576644 h 25435284"/>
                  <a:gd name="connsiteX799" fmla="*/ 7177192 w 21712081"/>
                  <a:gd name="connsiteY799" fmla="*/ 6557871 h 25435284"/>
                  <a:gd name="connsiteX800" fmla="*/ 7134870 w 21712081"/>
                  <a:gd name="connsiteY800" fmla="*/ 6509764 h 25435284"/>
                  <a:gd name="connsiteX801" fmla="*/ 7052589 w 21712081"/>
                  <a:gd name="connsiteY801" fmla="*/ 6378346 h 25435284"/>
                  <a:gd name="connsiteX802" fmla="*/ 6978534 w 21712081"/>
                  <a:gd name="connsiteY802" fmla="*/ 6329064 h 25435284"/>
                  <a:gd name="connsiteX803" fmla="*/ 6925636 w 21712081"/>
                  <a:gd name="connsiteY803" fmla="*/ 6276262 h 25435284"/>
                  <a:gd name="connsiteX804" fmla="*/ 6849231 w 21712081"/>
                  <a:gd name="connsiteY804" fmla="*/ 6205857 h 25435284"/>
                  <a:gd name="connsiteX805" fmla="*/ 6803384 w 21712081"/>
                  <a:gd name="connsiteY805" fmla="*/ 6176288 h 25435284"/>
                  <a:gd name="connsiteX806" fmla="*/ 6810436 w 21712081"/>
                  <a:gd name="connsiteY806" fmla="*/ 6152820 h 25435284"/>
                  <a:gd name="connsiteX807" fmla="*/ 6841000 w 21712081"/>
                  <a:gd name="connsiteY807" fmla="*/ 6128182 h 25435284"/>
                  <a:gd name="connsiteX808" fmla="*/ 6872739 w 21712081"/>
                  <a:gd name="connsiteY808" fmla="*/ 6163382 h 25435284"/>
                  <a:gd name="connsiteX809" fmla="*/ 6909179 w 21712081"/>
                  <a:gd name="connsiteY809" fmla="*/ 6176288 h 25435284"/>
                  <a:gd name="connsiteX810" fmla="*/ 6909414 w 21712081"/>
                  <a:gd name="connsiteY810" fmla="*/ 6147189 h 25435284"/>
                  <a:gd name="connsiteX811" fmla="*/ 6923162 w 21712081"/>
                  <a:gd name="connsiteY811" fmla="*/ 6147544 h 25435284"/>
                  <a:gd name="connsiteX812" fmla="*/ 6923090 w 21712081"/>
                  <a:gd name="connsiteY812" fmla="*/ 6142632 h 25435284"/>
                  <a:gd name="connsiteX813" fmla="*/ 6905939 w 21712081"/>
                  <a:gd name="connsiteY813" fmla="*/ 6142148 h 25435284"/>
                  <a:gd name="connsiteX814" fmla="*/ 6905939 w 21712081"/>
                  <a:gd name="connsiteY814" fmla="*/ 6107174 h 25435284"/>
                  <a:gd name="connsiteX815" fmla="*/ 6849381 w 21712081"/>
                  <a:gd name="connsiteY815" fmla="*/ 6062868 h 25435284"/>
                  <a:gd name="connsiteX816" fmla="*/ 6844666 w 21712081"/>
                  <a:gd name="connsiteY816" fmla="*/ 6037219 h 25435284"/>
                  <a:gd name="connsiteX817" fmla="*/ 6816386 w 21712081"/>
                  <a:gd name="connsiteY817" fmla="*/ 6030223 h 25435284"/>
                  <a:gd name="connsiteX818" fmla="*/ 6792823 w 21712081"/>
                  <a:gd name="connsiteY818" fmla="*/ 6044214 h 25435284"/>
                  <a:gd name="connsiteX819" fmla="*/ 6765174 w 21712081"/>
                  <a:gd name="connsiteY819" fmla="*/ 6020376 h 25435284"/>
                  <a:gd name="connsiteX820" fmla="*/ 6761224 w 21712081"/>
                  <a:gd name="connsiteY820" fmla="*/ 6020686 h 25435284"/>
                  <a:gd name="connsiteX821" fmla="*/ 6751622 w 21712081"/>
                  <a:gd name="connsiteY821" fmla="*/ 6037714 h 25435284"/>
                  <a:gd name="connsiteX822" fmla="*/ 6772700 w 21712081"/>
                  <a:gd name="connsiteY822" fmla="*/ 6070828 h 25435284"/>
                  <a:gd name="connsiteX823" fmla="*/ 6742256 w 21712081"/>
                  <a:gd name="connsiteY823" fmla="*/ 6096847 h 25435284"/>
                  <a:gd name="connsiteX824" fmla="*/ 6597036 w 21712081"/>
                  <a:gd name="connsiteY824" fmla="*/ 6096847 h 25435284"/>
                  <a:gd name="connsiteX825" fmla="*/ 6550194 w 21712081"/>
                  <a:gd name="connsiteY825" fmla="*/ 6063732 h 25435284"/>
                  <a:gd name="connsiteX826" fmla="*/ 6481100 w 21712081"/>
                  <a:gd name="connsiteY826" fmla="*/ 6072014 h 25435284"/>
                  <a:gd name="connsiteX827" fmla="*/ 6360478 w 21712081"/>
                  <a:gd name="connsiteY827" fmla="*/ 5997503 h 25435284"/>
                  <a:gd name="connsiteX828" fmla="*/ 6222289 w 21712081"/>
                  <a:gd name="connsiteY828" fmla="*/ 5983312 h 25435284"/>
                  <a:gd name="connsiteX829" fmla="*/ 6128601 w 21712081"/>
                  <a:gd name="connsiteY829" fmla="*/ 5909986 h 25435284"/>
                  <a:gd name="connsiteX830" fmla="*/ 6135211 w 21712081"/>
                  <a:gd name="connsiteY830" fmla="*/ 5892073 h 25435284"/>
                  <a:gd name="connsiteX831" fmla="*/ 6133621 w 21712081"/>
                  <a:gd name="connsiteY831" fmla="*/ 5890445 h 25435284"/>
                  <a:gd name="connsiteX832" fmla="*/ 6133687 w 21712081"/>
                  <a:gd name="connsiteY832" fmla="*/ 5889318 h 25435284"/>
                  <a:gd name="connsiteX833" fmla="*/ 6127300 w 21712081"/>
                  <a:gd name="connsiteY833" fmla="*/ 5906320 h 25435284"/>
                  <a:gd name="connsiteX834" fmla="*/ 6031962 w 21712081"/>
                  <a:gd name="connsiteY834" fmla="*/ 5867550 h 25435284"/>
                  <a:gd name="connsiteX835" fmla="*/ 5927208 w 21712081"/>
                  <a:gd name="connsiteY835" fmla="*/ 5854624 h 25435284"/>
                  <a:gd name="connsiteX836" fmla="*/ 5835400 w 21712081"/>
                  <a:gd name="connsiteY836" fmla="*/ 5854624 h 25435284"/>
                  <a:gd name="connsiteX837" fmla="*/ 5747123 w 21712081"/>
                  <a:gd name="connsiteY837" fmla="*/ 5825254 h 25435284"/>
                  <a:gd name="connsiteX838" fmla="*/ 5657670 w 21712081"/>
                  <a:gd name="connsiteY838" fmla="*/ 5768856 h 25435284"/>
                  <a:gd name="connsiteX839" fmla="*/ 5544655 w 21712081"/>
                  <a:gd name="connsiteY839" fmla="*/ 5666982 h 25435284"/>
                  <a:gd name="connsiteX840" fmla="*/ 5543954 w 21712081"/>
                  <a:gd name="connsiteY840" fmla="*/ 5668162 h 25435284"/>
                  <a:gd name="connsiteX841" fmla="*/ 5485196 w 21712081"/>
                  <a:gd name="connsiteY841" fmla="*/ 5585696 h 25435284"/>
                  <a:gd name="connsiteX842" fmla="*/ 5385148 w 21712081"/>
                  <a:gd name="connsiteY842" fmla="*/ 5471505 h 25435284"/>
                  <a:gd name="connsiteX843" fmla="*/ 5278748 w 21712081"/>
                  <a:gd name="connsiteY843" fmla="*/ 5333531 h 25435284"/>
                  <a:gd name="connsiteX844" fmla="*/ 5096118 w 21712081"/>
                  <a:gd name="connsiteY844" fmla="*/ 5197137 h 25435284"/>
                  <a:gd name="connsiteX845" fmla="*/ 4867436 w 21712081"/>
                  <a:gd name="connsiteY845" fmla="*/ 5128942 h 25435284"/>
                  <a:gd name="connsiteX846" fmla="*/ 4418013 w 21712081"/>
                  <a:gd name="connsiteY846" fmla="*/ 5303397 h 25435284"/>
                  <a:gd name="connsiteX847" fmla="*/ 4097224 w 21712081"/>
                  <a:gd name="connsiteY847" fmla="*/ 5219340 h 25435284"/>
                  <a:gd name="connsiteX848" fmla="*/ 3914593 w 21712081"/>
                  <a:gd name="connsiteY848" fmla="*/ 5128942 h 25435284"/>
                  <a:gd name="connsiteX849" fmla="*/ 3770078 w 21712081"/>
                  <a:gd name="connsiteY849" fmla="*/ 5029028 h 25435284"/>
                  <a:gd name="connsiteX850" fmla="*/ 3623978 w 21712081"/>
                  <a:gd name="connsiteY850" fmla="*/ 4990964 h 25435284"/>
                  <a:gd name="connsiteX851" fmla="*/ 3220607 w 21712081"/>
                  <a:gd name="connsiteY851" fmla="*/ 4800652 h 25435284"/>
                  <a:gd name="connsiteX852" fmla="*/ 2983984 w 21712081"/>
                  <a:gd name="connsiteY852" fmla="*/ 4610336 h 25435284"/>
                  <a:gd name="connsiteX853" fmla="*/ 2594910 w 21712081"/>
                  <a:gd name="connsiteY853" fmla="*/ 4481878 h 25435284"/>
                  <a:gd name="connsiteX854" fmla="*/ 2496446 w 21712081"/>
                  <a:gd name="connsiteY854" fmla="*/ 4297907 h 25435284"/>
                  <a:gd name="connsiteX855" fmla="*/ 2275706 w 21712081"/>
                  <a:gd name="connsiteY855" fmla="*/ 4191647 h 25435284"/>
                  <a:gd name="connsiteX856" fmla="*/ 2137542 w 21712081"/>
                  <a:gd name="connsiteY856" fmla="*/ 3987064 h 25435284"/>
                  <a:gd name="connsiteX857" fmla="*/ 2093075 w 21712081"/>
                  <a:gd name="connsiteY857" fmla="*/ 3811024 h 25435284"/>
                  <a:gd name="connsiteX858" fmla="*/ 2213772 w 21712081"/>
                  <a:gd name="connsiteY858" fmla="*/ 3772959 h 25435284"/>
                  <a:gd name="connsiteX859" fmla="*/ 2191539 w 21712081"/>
                  <a:gd name="connsiteY859" fmla="*/ 3674630 h 25435284"/>
                  <a:gd name="connsiteX860" fmla="*/ 2251883 w 21712081"/>
                  <a:gd name="connsiteY860" fmla="*/ 3606436 h 25435284"/>
                  <a:gd name="connsiteX861" fmla="*/ 2251883 w 21712081"/>
                  <a:gd name="connsiteY861" fmla="*/ 3506522 h 25435284"/>
                  <a:gd name="connsiteX862" fmla="*/ 2169306 w 21712081"/>
                  <a:gd name="connsiteY862" fmla="*/ 3332068 h 25435284"/>
                  <a:gd name="connsiteX863" fmla="*/ 2169306 w 21712081"/>
                  <a:gd name="connsiteY863" fmla="*/ 3179817 h 25435284"/>
                  <a:gd name="connsiteX864" fmla="*/ 2016850 w 21712081"/>
                  <a:gd name="connsiteY864" fmla="*/ 2943509 h 25435284"/>
                  <a:gd name="connsiteX865" fmla="*/ 1848516 w 21712081"/>
                  <a:gd name="connsiteY865" fmla="*/ 2677072 h 25435284"/>
                  <a:gd name="connsiteX866" fmla="*/ 1704001 w 21712081"/>
                  <a:gd name="connsiteY866" fmla="*/ 2494686 h 25435284"/>
                  <a:gd name="connsiteX867" fmla="*/ 1657945 w 21712081"/>
                  <a:gd name="connsiteY867" fmla="*/ 2356712 h 25435284"/>
                  <a:gd name="connsiteX868" fmla="*/ 1521371 w 21712081"/>
                  <a:gd name="connsiteY868" fmla="*/ 2274241 h 25435284"/>
                  <a:gd name="connsiteX869" fmla="*/ 1421322 w 21712081"/>
                  <a:gd name="connsiteY869" fmla="*/ 2212392 h 25435284"/>
                  <a:gd name="connsiteX870" fmla="*/ 1421322 w 21712081"/>
                  <a:gd name="connsiteY870" fmla="*/ 2106132 h 25435284"/>
                  <a:gd name="connsiteX871" fmla="*/ 1497553 w 21712081"/>
                  <a:gd name="connsiteY871" fmla="*/ 2014150 h 25435284"/>
                  <a:gd name="connsiteX872" fmla="*/ 1483256 w 21712081"/>
                  <a:gd name="connsiteY872" fmla="*/ 1931678 h 25435284"/>
                  <a:gd name="connsiteX873" fmla="*/ 1391148 w 21712081"/>
                  <a:gd name="connsiteY873" fmla="*/ 1893618 h 25435284"/>
                  <a:gd name="connsiteX874" fmla="*/ 1345097 w 21712081"/>
                  <a:gd name="connsiteY874" fmla="*/ 1785774 h 25435284"/>
                  <a:gd name="connsiteX875" fmla="*/ 1268866 w 21712081"/>
                  <a:gd name="connsiteY875" fmla="*/ 1755638 h 25435284"/>
                  <a:gd name="connsiteX876" fmla="*/ 1192640 w 21712081"/>
                  <a:gd name="connsiteY876" fmla="*/ 1633522 h 25435284"/>
                  <a:gd name="connsiteX877" fmla="*/ 1276807 w 21712081"/>
                  <a:gd name="connsiteY877" fmla="*/ 1551050 h 25435284"/>
                  <a:gd name="connsiteX878" fmla="*/ 1102123 w 21712081"/>
                  <a:gd name="connsiteY878" fmla="*/ 1481270 h 25435284"/>
                  <a:gd name="connsiteX879" fmla="*/ 1002074 w 21712081"/>
                  <a:gd name="connsiteY879" fmla="*/ 1290958 h 25435284"/>
                  <a:gd name="connsiteX880" fmla="*/ 903610 w 21712081"/>
                  <a:gd name="connsiteY880" fmla="*/ 1078440 h 25435284"/>
                  <a:gd name="connsiteX881" fmla="*/ 873441 w 21712081"/>
                  <a:gd name="connsiteY881" fmla="*/ 834206 h 25435284"/>
                  <a:gd name="connsiteX882" fmla="*/ 835326 w 21712081"/>
                  <a:gd name="connsiteY882" fmla="*/ 659750 h 25435284"/>
                  <a:gd name="connsiteX883" fmla="*/ 887733 w 21712081"/>
                  <a:gd name="connsiteY883" fmla="*/ 491642 h 25435284"/>
                  <a:gd name="connsiteX884" fmla="*/ 773392 w 21712081"/>
                  <a:gd name="connsiteY884" fmla="*/ 461510 h 25435284"/>
                  <a:gd name="connsiteX885" fmla="*/ 735277 w 21712081"/>
                  <a:gd name="connsiteY885" fmla="*/ 363180 h 25435284"/>
                  <a:gd name="connsiteX886" fmla="*/ 644754 w 21712081"/>
                  <a:gd name="connsiteY886" fmla="*/ 393314 h 25435284"/>
                  <a:gd name="connsiteX887" fmla="*/ 536769 w 21712081"/>
                  <a:gd name="connsiteY887" fmla="*/ 301326 h 25435284"/>
                  <a:gd name="connsiteX888" fmla="*/ 468480 w 21712081"/>
                  <a:gd name="connsiteY888" fmla="*/ 393314 h 25435284"/>
                  <a:gd name="connsiteX889" fmla="*/ 460539 w 21712081"/>
                  <a:gd name="connsiteY889" fmla="*/ 605830 h 25435284"/>
                  <a:gd name="connsiteX890" fmla="*/ 430365 w 21712081"/>
                  <a:gd name="connsiteY890" fmla="*/ 812002 h 25435284"/>
                  <a:gd name="connsiteX891" fmla="*/ 574880 w 21712081"/>
                  <a:gd name="connsiteY891" fmla="*/ 1002314 h 25435284"/>
                  <a:gd name="connsiteX892" fmla="*/ 620936 w 21712081"/>
                  <a:gd name="connsiteY892" fmla="*/ 1162496 h 25435284"/>
                  <a:gd name="connsiteX893" fmla="*/ 727336 w 21712081"/>
                  <a:gd name="connsiteY893" fmla="*/ 1367086 h 25435284"/>
                  <a:gd name="connsiteX894" fmla="*/ 727336 w 21712081"/>
                  <a:gd name="connsiteY894" fmla="*/ 1527262 h 25435284"/>
                  <a:gd name="connsiteX895" fmla="*/ 811502 w 21712081"/>
                  <a:gd name="connsiteY895" fmla="*/ 1649378 h 25435284"/>
                  <a:gd name="connsiteX896" fmla="*/ 857559 w 21712081"/>
                  <a:gd name="connsiteY896" fmla="*/ 1817492 h 25435284"/>
                  <a:gd name="connsiteX897" fmla="*/ 941726 w 21712081"/>
                  <a:gd name="connsiteY897" fmla="*/ 1831764 h 25435284"/>
                  <a:gd name="connsiteX898" fmla="*/ 971900 w 21712081"/>
                  <a:gd name="connsiteY898" fmla="*/ 2083929 h 25435284"/>
                  <a:gd name="connsiteX899" fmla="*/ 941726 w 21712081"/>
                  <a:gd name="connsiteY899" fmla="*/ 2174327 h 25435284"/>
                  <a:gd name="connsiteX900" fmla="*/ 987782 w 21712081"/>
                  <a:gd name="connsiteY900" fmla="*/ 2266315 h 25435284"/>
                  <a:gd name="connsiteX901" fmla="*/ 1032248 w 21712081"/>
                  <a:gd name="connsiteY901" fmla="*/ 2380501 h 25435284"/>
                  <a:gd name="connsiteX902" fmla="*/ 1002074 w 21712081"/>
                  <a:gd name="connsiteY902" fmla="*/ 2494686 h 25435284"/>
                  <a:gd name="connsiteX903" fmla="*/ 1040184 w 21712081"/>
                  <a:gd name="connsiteY903" fmla="*/ 2600946 h 25435284"/>
                  <a:gd name="connsiteX904" fmla="*/ 1146589 w 21712081"/>
                  <a:gd name="connsiteY904" fmla="*/ 2593015 h 25435284"/>
                  <a:gd name="connsiteX905" fmla="*/ 1192640 w 21712081"/>
                  <a:gd name="connsiteY905" fmla="*/ 2715137 h 25435284"/>
                  <a:gd name="connsiteX906" fmla="*/ 1260930 w 21712081"/>
                  <a:gd name="connsiteY906" fmla="*/ 2829323 h 25435284"/>
                  <a:gd name="connsiteX907" fmla="*/ 1238697 w 21712081"/>
                  <a:gd name="connsiteY907" fmla="*/ 2943509 h 25435284"/>
                  <a:gd name="connsiteX908" fmla="*/ 1086241 w 21712081"/>
                  <a:gd name="connsiteY908" fmla="*/ 3027566 h 25435284"/>
                  <a:gd name="connsiteX909" fmla="*/ 1025892 w 21712081"/>
                  <a:gd name="connsiteY909" fmla="*/ 2807120 h 25435284"/>
                  <a:gd name="connsiteX910" fmla="*/ 933784 w 21712081"/>
                  <a:gd name="connsiteY910" fmla="*/ 2646938 h 25435284"/>
                  <a:gd name="connsiteX911" fmla="*/ 765451 w 21712081"/>
                  <a:gd name="connsiteY911" fmla="*/ 2532752 h 25435284"/>
                  <a:gd name="connsiteX912" fmla="*/ 644754 w 21712081"/>
                  <a:gd name="connsiteY912" fmla="*/ 2410635 h 25435284"/>
                  <a:gd name="connsiteX913" fmla="*/ 735277 w 21712081"/>
                  <a:gd name="connsiteY913" fmla="*/ 2121990 h 25435284"/>
                  <a:gd name="connsiteX914" fmla="*/ 659051 w 21712081"/>
                  <a:gd name="connsiteY914" fmla="*/ 1953881 h 25435284"/>
                  <a:gd name="connsiteX915" fmla="*/ 536769 w 21712081"/>
                  <a:gd name="connsiteY915" fmla="*/ 1817492 h 25435284"/>
                  <a:gd name="connsiteX916" fmla="*/ 438306 w 21712081"/>
                  <a:gd name="connsiteY916" fmla="*/ 1809562 h 25435284"/>
                  <a:gd name="connsiteX917" fmla="*/ 247739 w 21712081"/>
                  <a:gd name="connsiteY917" fmla="*/ 1641454 h 25435284"/>
                  <a:gd name="connsiteX918" fmla="*/ 163573 w 21712081"/>
                  <a:gd name="connsiteY918" fmla="*/ 1451136 h 25435284"/>
                  <a:gd name="connsiteX919" fmla="*/ 339847 w 21712081"/>
                  <a:gd name="connsiteY919" fmla="*/ 1497128 h 25435284"/>
                  <a:gd name="connsiteX920" fmla="*/ 346198 w 21712081"/>
                  <a:gd name="connsiteY920" fmla="*/ 1405146 h 25435284"/>
                  <a:gd name="connsiteX921" fmla="*/ 438306 w 21712081"/>
                  <a:gd name="connsiteY921" fmla="*/ 1268756 h 25435284"/>
                  <a:gd name="connsiteX922" fmla="*/ 308087 w 21712081"/>
                  <a:gd name="connsiteY922" fmla="*/ 1024518 h 25435284"/>
                  <a:gd name="connsiteX923" fmla="*/ 149276 w 21712081"/>
                  <a:gd name="connsiteY923" fmla="*/ 872266 h 25435284"/>
                  <a:gd name="connsiteX924" fmla="*/ 157217 w 21712081"/>
                  <a:gd name="connsiteY924" fmla="*/ 621690 h 25435284"/>
                  <a:gd name="connsiteX925" fmla="*/ 109575 w 21712081"/>
                  <a:gd name="connsiteY925" fmla="*/ 293402 h 25435284"/>
                  <a:gd name="connsiteX926" fmla="*/ 79401 w 21712081"/>
                  <a:gd name="connsiteY926" fmla="*/ 149080 h 25435284"/>
                  <a:gd name="connsiteX927" fmla="*/ 0 w 21712081"/>
                  <a:gd name="connsiteY927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02795 w 21712081"/>
                  <a:gd name="connsiteY736" fmla="*/ 7509918 h 25435284"/>
                  <a:gd name="connsiteX737" fmla="*/ 8071070 w 21712081"/>
                  <a:gd name="connsiteY737" fmla="*/ 7485280 h 25435284"/>
                  <a:gd name="connsiteX738" fmla="*/ 8075771 w 21712081"/>
                  <a:gd name="connsiteY738" fmla="*/ 7453600 h 25435284"/>
                  <a:gd name="connsiteX739" fmla="*/ 8058149 w 21712081"/>
                  <a:gd name="connsiteY739" fmla="*/ 7418406 h 25435284"/>
                  <a:gd name="connsiteX740" fmla="*/ 8026420 w 21712081"/>
                  <a:gd name="connsiteY740" fmla="*/ 7404328 h 25435284"/>
                  <a:gd name="connsiteX741" fmla="*/ 8018198 w 21712081"/>
                  <a:gd name="connsiteY741" fmla="*/ 7385556 h 25435284"/>
                  <a:gd name="connsiteX742" fmla="*/ 8000571 w 21712081"/>
                  <a:gd name="connsiteY742" fmla="*/ 7385556 h 25435284"/>
                  <a:gd name="connsiteX743" fmla="*/ 7977072 w 21712081"/>
                  <a:gd name="connsiteY743" fmla="*/ 7392592 h 25435284"/>
                  <a:gd name="connsiteX744" fmla="*/ 8000571 w 21712081"/>
                  <a:gd name="connsiteY744" fmla="*/ 7425446 h 25435284"/>
                  <a:gd name="connsiteX745" fmla="*/ 8025249 w 21712081"/>
                  <a:gd name="connsiteY745" fmla="*/ 7434833 h 25435284"/>
                  <a:gd name="connsiteX746" fmla="*/ 8032295 w 21712081"/>
                  <a:gd name="connsiteY746" fmla="*/ 7460642 h 25435284"/>
                  <a:gd name="connsiteX747" fmla="*/ 8033470 w 21712081"/>
                  <a:gd name="connsiteY747" fmla="*/ 7492321 h 25435284"/>
                  <a:gd name="connsiteX748" fmla="*/ 7994695 w 21712081"/>
                  <a:gd name="connsiteY748" fmla="*/ 7478239 h 25435284"/>
                  <a:gd name="connsiteX749" fmla="*/ 7952399 w 21712081"/>
                  <a:gd name="connsiteY749" fmla="*/ 7470028 h 25435284"/>
                  <a:gd name="connsiteX750" fmla="*/ 7901872 w 21712081"/>
                  <a:gd name="connsiteY750" fmla="*/ 7417230 h 25435284"/>
                  <a:gd name="connsiteX751" fmla="*/ 7937122 w 21712081"/>
                  <a:gd name="connsiteY751" fmla="*/ 7369129 h 25435284"/>
                  <a:gd name="connsiteX752" fmla="*/ 7948874 w 21712081"/>
                  <a:gd name="connsiteY752" fmla="*/ 7340970 h 25435284"/>
                  <a:gd name="connsiteX753" fmla="*/ 7944173 w 21712081"/>
                  <a:gd name="connsiteY753" fmla="*/ 7319852 h 25435284"/>
                  <a:gd name="connsiteX754" fmla="*/ 7926546 w 21712081"/>
                  <a:gd name="connsiteY754" fmla="*/ 7290523 h 25435284"/>
                  <a:gd name="connsiteX755" fmla="*/ 7873673 w 21712081"/>
                  <a:gd name="connsiteY755" fmla="*/ 7235380 h 25435284"/>
                  <a:gd name="connsiteX756" fmla="*/ 7824322 w 21712081"/>
                  <a:gd name="connsiteY756" fmla="*/ 7209566 h 25435284"/>
                  <a:gd name="connsiteX757" fmla="*/ 7785551 w 21712081"/>
                  <a:gd name="connsiteY757" fmla="*/ 7195490 h 25435284"/>
                  <a:gd name="connsiteX758" fmla="*/ 7774974 w 21712081"/>
                  <a:gd name="connsiteY758" fmla="*/ 7179062 h 25435284"/>
                  <a:gd name="connsiteX759" fmla="*/ 7753826 w 21712081"/>
                  <a:gd name="connsiteY759" fmla="*/ 7170852 h 25435284"/>
                  <a:gd name="connsiteX760" fmla="*/ 7705650 w 21712081"/>
                  <a:gd name="connsiteY760" fmla="*/ 7154424 h 25435284"/>
                  <a:gd name="connsiteX761" fmla="*/ 7666874 w 21712081"/>
                  <a:gd name="connsiteY761" fmla="*/ 7157944 h 25435284"/>
                  <a:gd name="connsiteX762" fmla="*/ 7644552 w 21712081"/>
                  <a:gd name="connsiteY762" fmla="*/ 7121574 h 25435284"/>
                  <a:gd name="connsiteX763" fmla="*/ 7635150 w 21712081"/>
                  <a:gd name="connsiteY763" fmla="*/ 7101626 h 25435284"/>
                  <a:gd name="connsiteX764" fmla="*/ 7651602 w 21712081"/>
                  <a:gd name="connsiteY764" fmla="*/ 7079338 h 25435284"/>
                  <a:gd name="connsiteX765" fmla="*/ 7631624 w 21712081"/>
                  <a:gd name="connsiteY765" fmla="*/ 7047659 h 25435284"/>
                  <a:gd name="connsiteX766" fmla="*/ 7598725 w 21712081"/>
                  <a:gd name="connsiteY766" fmla="*/ 7026541 h 25435284"/>
                  <a:gd name="connsiteX767" fmla="*/ 7521174 w 21712081"/>
                  <a:gd name="connsiteY767" fmla="*/ 6970224 h 25435284"/>
                  <a:gd name="connsiteX768" fmla="*/ 7503552 w 21712081"/>
                  <a:gd name="connsiteY768" fmla="*/ 6971398 h 25435284"/>
                  <a:gd name="connsiteX769" fmla="*/ 7482404 w 21712081"/>
                  <a:gd name="connsiteY769" fmla="*/ 6963182 h 25435284"/>
                  <a:gd name="connsiteX770" fmla="*/ 7475353 w 21712081"/>
                  <a:gd name="connsiteY770" fmla="*/ 6984306 h 25435284"/>
                  <a:gd name="connsiteX771" fmla="*/ 7521174 w 21712081"/>
                  <a:gd name="connsiteY771" fmla="*/ 7017155 h 25435284"/>
                  <a:gd name="connsiteX772" fmla="*/ 7564650 w 21712081"/>
                  <a:gd name="connsiteY772" fmla="*/ 7047659 h 25435284"/>
                  <a:gd name="connsiteX773" fmla="*/ 7574052 w 21712081"/>
                  <a:gd name="connsiteY773" fmla="*/ 7072298 h 25435284"/>
                  <a:gd name="connsiteX774" fmla="*/ 7556424 w 21712081"/>
                  <a:gd name="connsiteY774" fmla="*/ 7086374 h 25435284"/>
                  <a:gd name="connsiteX775" fmla="*/ 7536452 w 21712081"/>
                  <a:gd name="connsiteY775" fmla="*/ 7098106 h 25435284"/>
                  <a:gd name="connsiteX776" fmla="*/ 7518829 w 21712081"/>
                  <a:gd name="connsiteY776" fmla="*/ 7133306 h 25435284"/>
                  <a:gd name="connsiteX777" fmla="*/ 7501202 w 21712081"/>
                  <a:gd name="connsiteY777" fmla="*/ 7136826 h 25435284"/>
                  <a:gd name="connsiteX778" fmla="*/ 7478878 w 21712081"/>
                  <a:gd name="connsiteY778" fmla="*/ 7093416 h 25435284"/>
                  <a:gd name="connsiteX779" fmla="*/ 7444804 w 21712081"/>
                  <a:gd name="connsiteY779" fmla="*/ 7065256 h 25435284"/>
                  <a:gd name="connsiteX780" fmla="*/ 7408378 w 21712081"/>
                  <a:gd name="connsiteY780" fmla="*/ 7059391 h 25435284"/>
                  <a:gd name="connsiteX781" fmla="*/ 7362552 w 21712081"/>
                  <a:gd name="connsiteY781" fmla="*/ 7045314 h 25435284"/>
                  <a:gd name="connsiteX782" fmla="*/ 7324952 w 21712081"/>
                  <a:gd name="connsiteY782" fmla="*/ 6996037 h 25435284"/>
                  <a:gd name="connsiteX783" fmla="*/ 7306154 w 21712081"/>
                  <a:gd name="connsiteY783" fmla="*/ 6936198 h 25435284"/>
                  <a:gd name="connsiteX784" fmla="*/ 7309680 w 21712081"/>
                  <a:gd name="connsiteY784" fmla="*/ 6899828 h 25435284"/>
                  <a:gd name="connsiteX785" fmla="*/ 7337879 w 21712081"/>
                  <a:gd name="connsiteY785" fmla="*/ 6857592 h 25435284"/>
                  <a:gd name="connsiteX786" fmla="*/ 7363728 w 21712081"/>
                  <a:gd name="connsiteY786" fmla="*/ 6844686 h 25435284"/>
                  <a:gd name="connsiteX787" fmla="*/ 7366078 w 21712081"/>
                  <a:gd name="connsiteY787" fmla="*/ 6815357 h 25435284"/>
                  <a:gd name="connsiteX788" fmla="*/ 7356676 w 21712081"/>
                  <a:gd name="connsiteY788" fmla="*/ 6787198 h 25435284"/>
                  <a:gd name="connsiteX789" fmla="*/ 7327302 w 21712081"/>
                  <a:gd name="connsiteY789" fmla="*/ 6781332 h 25435284"/>
                  <a:gd name="connsiteX790" fmla="*/ 7295578 w 21712081"/>
                  <a:gd name="connsiteY790" fmla="*/ 6751998 h 25435284"/>
                  <a:gd name="connsiteX791" fmla="*/ 7313206 w 21712081"/>
                  <a:gd name="connsiteY791" fmla="*/ 6737921 h 25435284"/>
                  <a:gd name="connsiteX792" fmla="*/ 7334354 w 21712081"/>
                  <a:gd name="connsiteY792" fmla="*/ 6748478 h 25435284"/>
                  <a:gd name="connsiteX793" fmla="*/ 7344930 w 21712081"/>
                  <a:gd name="connsiteY793" fmla="*/ 6739092 h 25435284"/>
                  <a:gd name="connsiteX794" fmla="*/ 7355016 w 21712081"/>
                  <a:gd name="connsiteY794" fmla="*/ 6705072 h 25435284"/>
                  <a:gd name="connsiteX795" fmla="*/ 7331178 w 21712081"/>
                  <a:gd name="connsiteY795" fmla="*/ 6695155 h 25435284"/>
                  <a:gd name="connsiteX796" fmla="*/ 7314720 w 21712081"/>
                  <a:gd name="connsiteY796" fmla="*/ 6661130 h 25435284"/>
                  <a:gd name="connsiteX797" fmla="*/ 7272404 w 21712081"/>
                  <a:gd name="connsiteY797" fmla="*/ 6625930 h 25435284"/>
                  <a:gd name="connsiteX798" fmla="*/ 7219508 w 21712081"/>
                  <a:gd name="connsiteY798" fmla="*/ 6576644 h 25435284"/>
                  <a:gd name="connsiteX799" fmla="*/ 7177192 w 21712081"/>
                  <a:gd name="connsiteY799" fmla="*/ 6557871 h 25435284"/>
                  <a:gd name="connsiteX800" fmla="*/ 7134870 w 21712081"/>
                  <a:gd name="connsiteY800" fmla="*/ 6509764 h 25435284"/>
                  <a:gd name="connsiteX801" fmla="*/ 7052589 w 21712081"/>
                  <a:gd name="connsiteY801" fmla="*/ 6378346 h 25435284"/>
                  <a:gd name="connsiteX802" fmla="*/ 6978534 w 21712081"/>
                  <a:gd name="connsiteY802" fmla="*/ 6329064 h 25435284"/>
                  <a:gd name="connsiteX803" fmla="*/ 6925636 w 21712081"/>
                  <a:gd name="connsiteY803" fmla="*/ 6276262 h 25435284"/>
                  <a:gd name="connsiteX804" fmla="*/ 6849231 w 21712081"/>
                  <a:gd name="connsiteY804" fmla="*/ 6205857 h 25435284"/>
                  <a:gd name="connsiteX805" fmla="*/ 6803384 w 21712081"/>
                  <a:gd name="connsiteY805" fmla="*/ 6176288 h 25435284"/>
                  <a:gd name="connsiteX806" fmla="*/ 6810436 w 21712081"/>
                  <a:gd name="connsiteY806" fmla="*/ 6152820 h 25435284"/>
                  <a:gd name="connsiteX807" fmla="*/ 6841000 w 21712081"/>
                  <a:gd name="connsiteY807" fmla="*/ 6128182 h 25435284"/>
                  <a:gd name="connsiteX808" fmla="*/ 6872739 w 21712081"/>
                  <a:gd name="connsiteY808" fmla="*/ 6163382 h 25435284"/>
                  <a:gd name="connsiteX809" fmla="*/ 6909179 w 21712081"/>
                  <a:gd name="connsiteY809" fmla="*/ 6176288 h 25435284"/>
                  <a:gd name="connsiteX810" fmla="*/ 6909414 w 21712081"/>
                  <a:gd name="connsiteY810" fmla="*/ 6147189 h 25435284"/>
                  <a:gd name="connsiteX811" fmla="*/ 6923162 w 21712081"/>
                  <a:gd name="connsiteY811" fmla="*/ 6147544 h 25435284"/>
                  <a:gd name="connsiteX812" fmla="*/ 6905939 w 21712081"/>
                  <a:gd name="connsiteY812" fmla="*/ 6142148 h 25435284"/>
                  <a:gd name="connsiteX813" fmla="*/ 6905939 w 21712081"/>
                  <a:gd name="connsiteY813" fmla="*/ 6107174 h 25435284"/>
                  <a:gd name="connsiteX814" fmla="*/ 6849381 w 21712081"/>
                  <a:gd name="connsiteY814" fmla="*/ 6062868 h 25435284"/>
                  <a:gd name="connsiteX815" fmla="*/ 6844666 w 21712081"/>
                  <a:gd name="connsiteY815" fmla="*/ 6037219 h 25435284"/>
                  <a:gd name="connsiteX816" fmla="*/ 6816386 w 21712081"/>
                  <a:gd name="connsiteY816" fmla="*/ 6030223 h 25435284"/>
                  <a:gd name="connsiteX817" fmla="*/ 6792823 w 21712081"/>
                  <a:gd name="connsiteY817" fmla="*/ 6044214 h 25435284"/>
                  <a:gd name="connsiteX818" fmla="*/ 6765174 w 21712081"/>
                  <a:gd name="connsiteY818" fmla="*/ 6020376 h 25435284"/>
                  <a:gd name="connsiteX819" fmla="*/ 6761224 w 21712081"/>
                  <a:gd name="connsiteY819" fmla="*/ 6020686 h 25435284"/>
                  <a:gd name="connsiteX820" fmla="*/ 6751622 w 21712081"/>
                  <a:gd name="connsiteY820" fmla="*/ 6037714 h 25435284"/>
                  <a:gd name="connsiteX821" fmla="*/ 6772700 w 21712081"/>
                  <a:gd name="connsiteY821" fmla="*/ 6070828 h 25435284"/>
                  <a:gd name="connsiteX822" fmla="*/ 6742256 w 21712081"/>
                  <a:gd name="connsiteY822" fmla="*/ 6096847 h 25435284"/>
                  <a:gd name="connsiteX823" fmla="*/ 6597036 w 21712081"/>
                  <a:gd name="connsiteY823" fmla="*/ 6096847 h 25435284"/>
                  <a:gd name="connsiteX824" fmla="*/ 6550194 w 21712081"/>
                  <a:gd name="connsiteY824" fmla="*/ 6063732 h 25435284"/>
                  <a:gd name="connsiteX825" fmla="*/ 6481100 w 21712081"/>
                  <a:gd name="connsiteY825" fmla="*/ 6072014 h 25435284"/>
                  <a:gd name="connsiteX826" fmla="*/ 6360478 w 21712081"/>
                  <a:gd name="connsiteY826" fmla="*/ 5997503 h 25435284"/>
                  <a:gd name="connsiteX827" fmla="*/ 6222289 w 21712081"/>
                  <a:gd name="connsiteY827" fmla="*/ 5983312 h 25435284"/>
                  <a:gd name="connsiteX828" fmla="*/ 6128601 w 21712081"/>
                  <a:gd name="connsiteY828" fmla="*/ 5909986 h 25435284"/>
                  <a:gd name="connsiteX829" fmla="*/ 6135211 w 21712081"/>
                  <a:gd name="connsiteY829" fmla="*/ 5892073 h 25435284"/>
                  <a:gd name="connsiteX830" fmla="*/ 6133621 w 21712081"/>
                  <a:gd name="connsiteY830" fmla="*/ 5890445 h 25435284"/>
                  <a:gd name="connsiteX831" fmla="*/ 6133687 w 21712081"/>
                  <a:gd name="connsiteY831" fmla="*/ 5889318 h 25435284"/>
                  <a:gd name="connsiteX832" fmla="*/ 6127300 w 21712081"/>
                  <a:gd name="connsiteY832" fmla="*/ 5906320 h 25435284"/>
                  <a:gd name="connsiteX833" fmla="*/ 6031962 w 21712081"/>
                  <a:gd name="connsiteY833" fmla="*/ 5867550 h 25435284"/>
                  <a:gd name="connsiteX834" fmla="*/ 5927208 w 21712081"/>
                  <a:gd name="connsiteY834" fmla="*/ 5854624 h 25435284"/>
                  <a:gd name="connsiteX835" fmla="*/ 5835400 w 21712081"/>
                  <a:gd name="connsiteY835" fmla="*/ 5854624 h 25435284"/>
                  <a:gd name="connsiteX836" fmla="*/ 5747123 w 21712081"/>
                  <a:gd name="connsiteY836" fmla="*/ 5825254 h 25435284"/>
                  <a:gd name="connsiteX837" fmla="*/ 5657670 w 21712081"/>
                  <a:gd name="connsiteY837" fmla="*/ 5768856 h 25435284"/>
                  <a:gd name="connsiteX838" fmla="*/ 5544655 w 21712081"/>
                  <a:gd name="connsiteY838" fmla="*/ 5666982 h 25435284"/>
                  <a:gd name="connsiteX839" fmla="*/ 5543954 w 21712081"/>
                  <a:gd name="connsiteY839" fmla="*/ 5668162 h 25435284"/>
                  <a:gd name="connsiteX840" fmla="*/ 5485196 w 21712081"/>
                  <a:gd name="connsiteY840" fmla="*/ 5585696 h 25435284"/>
                  <a:gd name="connsiteX841" fmla="*/ 5385148 w 21712081"/>
                  <a:gd name="connsiteY841" fmla="*/ 5471505 h 25435284"/>
                  <a:gd name="connsiteX842" fmla="*/ 5278748 w 21712081"/>
                  <a:gd name="connsiteY842" fmla="*/ 5333531 h 25435284"/>
                  <a:gd name="connsiteX843" fmla="*/ 5096118 w 21712081"/>
                  <a:gd name="connsiteY843" fmla="*/ 5197137 h 25435284"/>
                  <a:gd name="connsiteX844" fmla="*/ 4867436 w 21712081"/>
                  <a:gd name="connsiteY844" fmla="*/ 5128942 h 25435284"/>
                  <a:gd name="connsiteX845" fmla="*/ 4418013 w 21712081"/>
                  <a:gd name="connsiteY845" fmla="*/ 5303397 h 25435284"/>
                  <a:gd name="connsiteX846" fmla="*/ 4097224 w 21712081"/>
                  <a:gd name="connsiteY846" fmla="*/ 5219340 h 25435284"/>
                  <a:gd name="connsiteX847" fmla="*/ 3914593 w 21712081"/>
                  <a:gd name="connsiteY847" fmla="*/ 5128942 h 25435284"/>
                  <a:gd name="connsiteX848" fmla="*/ 3770078 w 21712081"/>
                  <a:gd name="connsiteY848" fmla="*/ 5029028 h 25435284"/>
                  <a:gd name="connsiteX849" fmla="*/ 3623978 w 21712081"/>
                  <a:gd name="connsiteY849" fmla="*/ 4990964 h 25435284"/>
                  <a:gd name="connsiteX850" fmla="*/ 3220607 w 21712081"/>
                  <a:gd name="connsiteY850" fmla="*/ 4800652 h 25435284"/>
                  <a:gd name="connsiteX851" fmla="*/ 2983984 w 21712081"/>
                  <a:gd name="connsiteY851" fmla="*/ 4610336 h 25435284"/>
                  <a:gd name="connsiteX852" fmla="*/ 2594910 w 21712081"/>
                  <a:gd name="connsiteY852" fmla="*/ 4481878 h 25435284"/>
                  <a:gd name="connsiteX853" fmla="*/ 2496446 w 21712081"/>
                  <a:gd name="connsiteY853" fmla="*/ 4297907 h 25435284"/>
                  <a:gd name="connsiteX854" fmla="*/ 2275706 w 21712081"/>
                  <a:gd name="connsiteY854" fmla="*/ 4191647 h 25435284"/>
                  <a:gd name="connsiteX855" fmla="*/ 2137542 w 21712081"/>
                  <a:gd name="connsiteY855" fmla="*/ 3987064 h 25435284"/>
                  <a:gd name="connsiteX856" fmla="*/ 2093075 w 21712081"/>
                  <a:gd name="connsiteY856" fmla="*/ 3811024 h 25435284"/>
                  <a:gd name="connsiteX857" fmla="*/ 2213772 w 21712081"/>
                  <a:gd name="connsiteY857" fmla="*/ 3772959 h 25435284"/>
                  <a:gd name="connsiteX858" fmla="*/ 2191539 w 21712081"/>
                  <a:gd name="connsiteY858" fmla="*/ 3674630 h 25435284"/>
                  <a:gd name="connsiteX859" fmla="*/ 2251883 w 21712081"/>
                  <a:gd name="connsiteY859" fmla="*/ 3606436 h 25435284"/>
                  <a:gd name="connsiteX860" fmla="*/ 2251883 w 21712081"/>
                  <a:gd name="connsiteY860" fmla="*/ 3506522 h 25435284"/>
                  <a:gd name="connsiteX861" fmla="*/ 2169306 w 21712081"/>
                  <a:gd name="connsiteY861" fmla="*/ 3332068 h 25435284"/>
                  <a:gd name="connsiteX862" fmla="*/ 2169306 w 21712081"/>
                  <a:gd name="connsiteY862" fmla="*/ 3179817 h 25435284"/>
                  <a:gd name="connsiteX863" fmla="*/ 2016850 w 21712081"/>
                  <a:gd name="connsiteY863" fmla="*/ 2943509 h 25435284"/>
                  <a:gd name="connsiteX864" fmla="*/ 1848516 w 21712081"/>
                  <a:gd name="connsiteY864" fmla="*/ 2677072 h 25435284"/>
                  <a:gd name="connsiteX865" fmla="*/ 1704001 w 21712081"/>
                  <a:gd name="connsiteY865" fmla="*/ 2494686 h 25435284"/>
                  <a:gd name="connsiteX866" fmla="*/ 1657945 w 21712081"/>
                  <a:gd name="connsiteY866" fmla="*/ 2356712 h 25435284"/>
                  <a:gd name="connsiteX867" fmla="*/ 1521371 w 21712081"/>
                  <a:gd name="connsiteY867" fmla="*/ 2274241 h 25435284"/>
                  <a:gd name="connsiteX868" fmla="*/ 1421322 w 21712081"/>
                  <a:gd name="connsiteY868" fmla="*/ 2212392 h 25435284"/>
                  <a:gd name="connsiteX869" fmla="*/ 1421322 w 21712081"/>
                  <a:gd name="connsiteY869" fmla="*/ 2106132 h 25435284"/>
                  <a:gd name="connsiteX870" fmla="*/ 1497553 w 21712081"/>
                  <a:gd name="connsiteY870" fmla="*/ 2014150 h 25435284"/>
                  <a:gd name="connsiteX871" fmla="*/ 1483256 w 21712081"/>
                  <a:gd name="connsiteY871" fmla="*/ 1931678 h 25435284"/>
                  <a:gd name="connsiteX872" fmla="*/ 1391148 w 21712081"/>
                  <a:gd name="connsiteY872" fmla="*/ 1893618 h 25435284"/>
                  <a:gd name="connsiteX873" fmla="*/ 1345097 w 21712081"/>
                  <a:gd name="connsiteY873" fmla="*/ 1785774 h 25435284"/>
                  <a:gd name="connsiteX874" fmla="*/ 1268866 w 21712081"/>
                  <a:gd name="connsiteY874" fmla="*/ 1755638 h 25435284"/>
                  <a:gd name="connsiteX875" fmla="*/ 1192640 w 21712081"/>
                  <a:gd name="connsiteY875" fmla="*/ 1633522 h 25435284"/>
                  <a:gd name="connsiteX876" fmla="*/ 1276807 w 21712081"/>
                  <a:gd name="connsiteY876" fmla="*/ 1551050 h 25435284"/>
                  <a:gd name="connsiteX877" fmla="*/ 1102123 w 21712081"/>
                  <a:gd name="connsiteY877" fmla="*/ 1481270 h 25435284"/>
                  <a:gd name="connsiteX878" fmla="*/ 1002074 w 21712081"/>
                  <a:gd name="connsiteY878" fmla="*/ 1290958 h 25435284"/>
                  <a:gd name="connsiteX879" fmla="*/ 903610 w 21712081"/>
                  <a:gd name="connsiteY879" fmla="*/ 1078440 h 25435284"/>
                  <a:gd name="connsiteX880" fmla="*/ 873441 w 21712081"/>
                  <a:gd name="connsiteY880" fmla="*/ 834206 h 25435284"/>
                  <a:gd name="connsiteX881" fmla="*/ 835326 w 21712081"/>
                  <a:gd name="connsiteY881" fmla="*/ 659750 h 25435284"/>
                  <a:gd name="connsiteX882" fmla="*/ 887733 w 21712081"/>
                  <a:gd name="connsiteY882" fmla="*/ 491642 h 25435284"/>
                  <a:gd name="connsiteX883" fmla="*/ 773392 w 21712081"/>
                  <a:gd name="connsiteY883" fmla="*/ 461510 h 25435284"/>
                  <a:gd name="connsiteX884" fmla="*/ 735277 w 21712081"/>
                  <a:gd name="connsiteY884" fmla="*/ 363180 h 25435284"/>
                  <a:gd name="connsiteX885" fmla="*/ 644754 w 21712081"/>
                  <a:gd name="connsiteY885" fmla="*/ 393314 h 25435284"/>
                  <a:gd name="connsiteX886" fmla="*/ 536769 w 21712081"/>
                  <a:gd name="connsiteY886" fmla="*/ 301326 h 25435284"/>
                  <a:gd name="connsiteX887" fmla="*/ 468480 w 21712081"/>
                  <a:gd name="connsiteY887" fmla="*/ 393314 h 25435284"/>
                  <a:gd name="connsiteX888" fmla="*/ 460539 w 21712081"/>
                  <a:gd name="connsiteY888" fmla="*/ 605830 h 25435284"/>
                  <a:gd name="connsiteX889" fmla="*/ 430365 w 21712081"/>
                  <a:gd name="connsiteY889" fmla="*/ 812002 h 25435284"/>
                  <a:gd name="connsiteX890" fmla="*/ 574880 w 21712081"/>
                  <a:gd name="connsiteY890" fmla="*/ 1002314 h 25435284"/>
                  <a:gd name="connsiteX891" fmla="*/ 620936 w 21712081"/>
                  <a:gd name="connsiteY891" fmla="*/ 1162496 h 25435284"/>
                  <a:gd name="connsiteX892" fmla="*/ 727336 w 21712081"/>
                  <a:gd name="connsiteY892" fmla="*/ 1367086 h 25435284"/>
                  <a:gd name="connsiteX893" fmla="*/ 727336 w 21712081"/>
                  <a:gd name="connsiteY893" fmla="*/ 1527262 h 25435284"/>
                  <a:gd name="connsiteX894" fmla="*/ 811502 w 21712081"/>
                  <a:gd name="connsiteY894" fmla="*/ 1649378 h 25435284"/>
                  <a:gd name="connsiteX895" fmla="*/ 857559 w 21712081"/>
                  <a:gd name="connsiteY895" fmla="*/ 1817492 h 25435284"/>
                  <a:gd name="connsiteX896" fmla="*/ 941726 w 21712081"/>
                  <a:gd name="connsiteY896" fmla="*/ 1831764 h 25435284"/>
                  <a:gd name="connsiteX897" fmla="*/ 971900 w 21712081"/>
                  <a:gd name="connsiteY897" fmla="*/ 2083929 h 25435284"/>
                  <a:gd name="connsiteX898" fmla="*/ 941726 w 21712081"/>
                  <a:gd name="connsiteY898" fmla="*/ 2174327 h 25435284"/>
                  <a:gd name="connsiteX899" fmla="*/ 987782 w 21712081"/>
                  <a:gd name="connsiteY899" fmla="*/ 2266315 h 25435284"/>
                  <a:gd name="connsiteX900" fmla="*/ 1032248 w 21712081"/>
                  <a:gd name="connsiteY900" fmla="*/ 2380501 h 25435284"/>
                  <a:gd name="connsiteX901" fmla="*/ 1002074 w 21712081"/>
                  <a:gd name="connsiteY901" fmla="*/ 2494686 h 25435284"/>
                  <a:gd name="connsiteX902" fmla="*/ 1040184 w 21712081"/>
                  <a:gd name="connsiteY902" fmla="*/ 2600946 h 25435284"/>
                  <a:gd name="connsiteX903" fmla="*/ 1146589 w 21712081"/>
                  <a:gd name="connsiteY903" fmla="*/ 2593015 h 25435284"/>
                  <a:gd name="connsiteX904" fmla="*/ 1192640 w 21712081"/>
                  <a:gd name="connsiteY904" fmla="*/ 2715137 h 25435284"/>
                  <a:gd name="connsiteX905" fmla="*/ 1260930 w 21712081"/>
                  <a:gd name="connsiteY905" fmla="*/ 2829323 h 25435284"/>
                  <a:gd name="connsiteX906" fmla="*/ 1238697 w 21712081"/>
                  <a:gd name="connsiteY906" fmla="*/ 2943509 h 25435284"/>
                  <a:gd name="connsiteX907" fmla="*/ 1086241 w 21712081"/>
                  <a:gd name="connsiteY907" fmla="*/ 3027566 h 25435284"/>
                  <a:gd name="connsiteX908" fmla="*/ 1025892 w 21712081"/>
                  <a:gd name="connsiteY908" fmla="*/ 2807120 h 25435284"/>
                  <a:gd name="connsiteX909" fmla="*/ 933784 w 21712081"/>
                  <a:gd name="connsiteY909" fmla="*/ 2646938 h 25435284"/>
                  <a:gd name="connsiteX910" fmla="*/ 765451 w 21712081"/>
                  <a:gd name="connsiteY910" fmla="*/ 2532752 h 25435284"/>
                  <a:gd name="connsiteX911" fmla="*/ 644754 w 21712081"/>
                  <a:gd name="connsiteY911" fmla="*/ 2410635 h 25435284"/>
                  <a:gd name="connsiteX912" fmla="*/ 735277 w 21712081"/>
                  <a:gd name="connsiteY912" fmla="*/ 2121990 h 25435284"/>
                  <a:gd name="connsiteX913" fmla="*/ 659051 w 21712081"/>
                  <a:gd name="connsiteY913" fmla="*/ 1953881 h 25435284"/>
                  <a:gd name="connsiteX914" fmla="*/ 536769 w 21712081"/>
                  <a:gd name="connsiteY914" fmla="*/ 1817492 h 25435284"/>
                  <a:gd name="connsiteX915" fmla="*/ 438306 w 21712081"/>
                  <a:gd name="connsiteY915" fmla="*/ 1809562 h 25435284"/>
                  <a:gd name="connsiteX916" fmla="*/ 247739 w 21712081"/>
                  <a:gd name="connsiteY916" fmla="*/ 1641454 h 25435284"/>
                  <a:gd name="connsiteX917" fmla="*/ 163573 w 21712081"/>
                  <a:gd name="connsiteY917" fmla="*/ 1451136 h 25435284"/>
                  <a:gd name="connsiteX918" fmla="*/ 339847 w 21712081"/>
                  <a:gd name="connsiteY918" fmla="*/ 1497128 h 25435284"/>
                  <a:gd name="connsiteX919" fmla="*/ 346198 w 21712081"/>
                  <a:gd name="connsiteY919" fmla="*/ 1405146 h 25435284"/>
                  <a:gd name="connsiteX920" fmla="*/ 438306 w 21712081"/>
                  <a:gd name="connsiteY920" fmla="*/ 1268756 h 25435284"/>
                  <a:gd name="connsiteX921" fmla="*/ 308087 w 21712081"/>
                  <a:gd name="connsiteY921" fmla="*/ 1024518 h 25435284"/>
                  <a:gd name="connsiteX922" fmla="*/ 149276 w 21712081"/>
                  <a:gd name="connsiteY922" fmla="*/ 872266 h 25435284"/>
                  <a:gd name="connsiteX923" fmla="*/ 157217 w 21712081"/>
                  <a:gd name="connsiteY923" fmla="*/ 621690 h 25435284"/>
                  <a:gd name="connsiteX924" fmla="*/ 109575 w 21712081"/>
                  <a:gd name="connsiteY924" fmla="*/ 293402 h 25435284"/>
                  <a:gd name="connsiteX925" fmla="*/ 79401 w 21712081"/>
                  <a:gd name="connsiteY925" fmla="*/ 149080 h 25435284"/>
                  <a:gd name="connsiteX926" fmla="*/ 0 w 21712081"/>
                  <a:gd name="connsiteY926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02795 w 21712081"/>
                  <a:gd name="connsiteY736" fmla="*/ 7509918 h 25435284"/>
                  <a:gd name="connsiteX737" fmla="*/ 8071070 w 21712081"/>
                  <a:gd name="connsiteY737" fmla="*/ 7485280 h 25435284"/>
                  <a:gd name="connsiteX738" fmla="*/ 8075771 w 21712081"/>
                  <a:gd name="connsiteY738" fmla="*/ 7453600 h 25435284"/>
                  <a:gd name="connsiteX739" fmla="*/ 8058149 w 21712081"/>
                  <a:gd name="connsiteY739" fmla="*/ 7418406 h 25435284"/>
                  <a:gd name="connsiteX740" fmla="*/ 8026420 w 21712081"/>
                  <a:gd name="connsiteY740" fmla="*/ 7404328 h 25435284"/>
                  <a:gd name="connsiteX741" fmla="*/ 8018198 w 21712081"/>
                  <a:gd name="connsiteY741" fmla="*/ 7385556 h 25435284"/>
                  <a:gd name="connsiteX742" fmla="*/ 8000571 w 21712081"/>
                  <a:gd name="connsiteY742" fmla="*/ 7385556 h 25435284"/>
                  <a:gd name="connsiteX743" fmla="*/ 7977072 w 21712081"/>
                  <a:gd name="connsiteY743" fmla="*/ 7392592 h 25435284"/>
                  <a:gd name="connsiteX744" fmla="*/ 8000571 w 21712081"/>
                  <a:gd name="connsiteY744" fmla="*/ 7425446 h 25435284"/>
                  <a:gd name="connsiteX745" fmla="*/ 8025249 w 21712081"/>
                  <a:gd name="connsiteY745" fmla="*/ 7434833 h 25435284"/>
                  <a:gd name="connsiteX746" fmla="*/ 8032295 w 21712081"/>
                  <a:gd name="connsiteY746" fmla="*/ 7460642 h 25435284"/>
                  <a:gd name="connsiteX747" fmla="*/ 8033470 w 21712081"/>
                  <a:gd name="connsiteY747" fmla="*/ 7492321 h 25435284"/>
                  <a:gd name="connsiteX748" fmla="*/ 7994695 w 21712081"/>
                  <a:gd name="connsiteY748" fmla="*/ 7478239 h 25435284"/>
                  <a:gd name="connsiteX749" fmla="*/ 7952399 w 21712081"/>
                  <a:gd name="connsiteY749" fmla="*/ 7470028 h 25435284"/>
                  <a:gd name="connsiteX750" fmla="*/ 7901872 w 21712081"/>
                  <a:gd name="connsiteY750" fmla="*/ 7417230 h 25435284"/>
                  <a:gd name="connsiteX751" fmla="*/ 7937122 w 21712081"/>
                  <a:gd name="connsiteY751" fmla="*/ 7369129 h 25435284"/>
                  <a:gd name="connsiteX752" fmla="*/ 7948874 w 21712081"/>
                  <a:gd name="connsiteY752" fmla="*/ 7340970 h 25435284"/>
                  <a:gd name="connsiteX753" fmla="*/ 7944173 w 21712081"/>
                  <a:gd name="connsiteY753" fmla="*/ 7319852 h 25435284"/>
                  <a:gd name="connsiteX754" fmla="*/ 7926546 w 21712081"/>
                  <a:gd name="connsiteY754" fmla="*/ 7290523 h 25435284"/>
                  <a:gd name="connsiteX755" fmla="*/ 7873673 w 21712081"/>
                  <a:gd name="connsiteY755" fmla="*/ 7235380 h 25435284"/>
                  <a:gd name="connsiteX756" fmla="*/ 7824322 w 21712081"/>
                  <a:gd name="connsiteY756" fmla="*/ 7209566 h 25435284"/>
                  <a:gd name="connsiteX757" fmla="*/ 7785551 w 21712081"/>
                  <a:gd name="connsiteY757" fmla="*/ 7195490 h 25435284"/>
                  <a:gd name="connsiteX758" fmla="*/ 7774974 w 21712081"/>
                  <a:gd name="connsiteY758" fmla="*/ 7179062 h 25435284"/>
                  <a:gd name="connsiteX759" fmla="*/ 7753826 w 21712081"/>
                  <a:gd name="connsiteY759" fmla="*/ 7170852 h 25435284"/>
                  <a:gd name="connsiteX760" fmla="*/ 7705650 w 21712081"/>
                  <a:gd name="connsiteY760" fmla="*/ 7154424 h 25435284"/>
                  <a:gd name="connsiteX761" fmla="*/ 7666874 w 21712081"/>
                  <a:gd name="connsiteY761" fmla="*/ 7157944 h 25435284"/>
                  <a:gd name="connsiteX762" fmla="*/ 7644552 w 21712081"/>
                  <a:gd name="connsiteY762" fmla="*/ 7121574 h 25435284"/>
                  <a:gd name="connsiteX763" fmla="*/ 7635150 w 21712081"/>
                  <a:gd name="connsiteY763" fmla="*/ 7101626 h 25435284"/>
                  <a:gd name="connsiteX764" fmla="*/ 7651602 w 21712081"/>
                  <a:gd name="connsiteY764" fmla="*/ 7079338 h 25435284"/>
                  <a:gd name="connsiteX765" fmla="*/ 7631624 w 21712081"/>
                  <a:gd name="connsiteY765" fmla="*/ 7047659 h 25435284"/>
                  <a:gd name="connsiteX766" fmla="*/ 7598725 w 21712081"/>
                  <a:gd name="connsiteY766" fmla="*/ 7026541 h 25435284"/>
                  <a:gd name="connsiteX767" fmla="*/ 7521174 w 21712081"/>
                  <a:gd name="connsiteY767" fmla="*/ 6970224 h 25435284"/>
                  <a:gd name="connsiteX768" fmla="*/ 7503552 w 21712081"/>
                  <a:gd name="connsiteY768" fmla="*/ 6971398 h 25435284"/>
                  <a:gd name="connsiteX769" fmla="*/ 7482404 w 21712081"/>
                  <a:gd name="connsiteY769" fmla="*/ 6963182 h 25435284"/>
                  <a:gd name="connsiteX770" fmla="*/ 7475353 w 21712081"/>
                  <a:gd name="connsiteY770" fmla="*/ 6984306 h 25435284"/>
                  <a:gd name="connsiteX771" fmla="*/ 7521174 w 21712081"/>
                  <a:gd name="connsiteY771" fmla="*/ 7017155 h 25435284"/>
                  <a:gd name="connsiteX772" fmla="*/ 7564650 w 21712081"/>
                  <a:gd name="connsiteY772" fmla="*/ 7047659 h 25435284"/>
                  <a:gd name="connsiteX773" fmla="*/ 7574052 w 21712081"/>
                  <a:gd name="connsiteY773" fmla="*/ 7072298 h 25435284"/>
                  <a:gd name="connsiteX774" fmla="*/ 7556424 w 21712081"/>
                  <a:gd name="connsiteY774" fmla="*/ 7086374 h 25435284"/>
                  <a:gd name="connsiteX775" fmla="*/ 7536452 w 21712081"/>
                  <a:gd name="connsiteY775" fmla="*/ 7098106 h 25435284"/>
                  <a:gd name="connsiteX776" fmla="*/ 7518829 w 21712081"/>
                  <a:gd name="connsiteY776" fmla="*/ 7133306 h 25435284"/>
                  <a:gd name="connsiteX777" fmla="*/ 7501202 w 21712081"/>
                  <a:gd name="connsiteY777" fmla="*/ 7136826 h 25435284"/>
                  <a:gd name="connsiteX778" fmla="*/ 7478878 w 21712081"/>
                  <a:gd name="connsiteY778" fmla="*/ 7093416 h 25435284"/>
                  <a:gd name="connsiteX779" fmla="*/ 7444804 w 21712081"/>
                  <a:gd name="connsiteY779" fmla="*/ 7065256 h 25435284"/>
                  <a:gd name="connsiteX780" fmla="*/ 7408378 w 21712081"/>
                  <a:gd name="connsiteY780" fmla="*/ 7059391 h 25435284"/>
                  <a:gd name="connsiteX781" fmla="*/ 7362552 w 21712081"/>
                  <a:gd name="connsiteY781" fmla="*/ 7045314 h 25435284"/>
                  <a:gd name="connsiteX782" fmla="*/ 7324952 w 21712081"/>
                  <a:gd name="connsiteY782" fmla="*/ 6996037 h 25435284"/>
                  <a:gd name="connsiteX783" fmla="*/ 7306154 w 21712081"/>
                  <a:gd name="connsiteY783" fmla="*/ 6936198 h 25435284"/>
                  <a:gd name="connsiteX784" fmla="*/ 7309680 w 21712081"/>
                  <a:gd name="connsiteY784" fmla="*/ 6899828 h 25435284"/>
                  <a:gd name="connsiteX785" fmla="*/ 7337879 w 21712081"/>
                  <a:gd name="connsiteY785" fmla="*/ 6857592 h 25435284"/>
                  <a:gd name="connsiteX786" fmla="*/ 7363728 w 21712081"/>
                  <a:gd name="connsiteY786" fmla="*/ 6844686 h 25435284"/>
                  <a:gd name="connsiteX787" fmla="*/ 7366078 w 21712081"/>
                  <a:gd name="connsiteY787" fmla="*/ 6815357 h 25435284"/>
                  <a:gd name="connsiteX788" fmla="*/ 7356676 w 21712081"/>
                  <a:gd name="connsiteY788" fmla="*/ 6787198 h 25435284"/>
                  <a:gd name="connsiteX789" fmla="*/ 7327302 w 21712081"/>
                  <a:gd name="connsiteY789" fmla="*/ 6781332 h 25435284"/>
                  <a:gd name="connsiteX790" fmla="*/ 7295578 w 21712081"/>
                  <a:gd name="connsiteY790" fmla="*/ 6751998 h 25435284"/>
                  <a:gd name="connsiteX791" fmla="*/ 7313206 w 21712081"/>
                  <a:gd name="connsiteY791" fmla="*/ 6737921 h 25435284"/>
                  <a:gd name="connsiteX792" fmla="*/ 7334354 w 21712081"/>
                  <a:gd name="connsiteY792" fmla="*/ 6748478 h 25435284"/>
                  <a:gd name="connsiteX793" fmla="*/ 7344930 w 21712081"/>
                  <a:gd name="connsiteY793" fmla="*/ 6739092 h 25435284"/>
                  <a:gd name="connsiteX794" fmla="*/ 7355016 w 21712081"/>
                  <a:gd name="connsiteY794" fmla="*/ 6705072 h 25435284"/>
                  <a:gd name="connsiteX795" fmla="*/ 7331178 w 21712081"/>
                  <a:gd name="connsiteY795" fmla="*/ 6695155 h 25435284"/>
                  <a:gd name="connsiteX796" fmla="*/ 7314720 w 21712081"/>
                  <a:gd name="connsiteY796" fmla="*/ 6661130 h 25435284"/>
                  <a:gd name="connsiteX797" fmla="*/ 7272404 w 21712081"/>
                  <a:gd name="connsiteY797" fmla="*/ 6625930 h 25435284"/>
                  <a:gd name="connsiteX798" fmla="*/ 7219508 w 21712081"/>
                  <a:gd name="connsiteY798" fmla="*/ 6576644 h 25435284"/>
                  <a:gd name="connsiteX799" fmla="*/ 7177192 w 21712081"/>
                  <a:gd name="connsiteY799" fmla="*/ 6557871 h 25435284"/>
                  <a:gd name="connsiteX800" fmla="*/ 7134870 w 21712081"/>
                  <a:gd name="connsiteY800" fmla="*/ 6509764 h 25435284"/>
                  <a:gd name="connsiteX801" fmla="*/ 7052589 w 21712081"/>
                  <a:gd name="connsiteY801" fmla="*/ 6378346 h 25435284"/>
                  <a:gd name="connsiteX802" fmla="*/ 6978534 w 21712081"/>
                  <a:gd name="connsiteY802" fmla="*/ 6329064 h 25435284"/>
                  <a:gd name="connsiteX803" fmla="*/ 6925636 w 21712081"/>
                  <a:gd name="connsiteY803" fmla="*/ 6276262 h 25435284"/>
                  <a:gd name="connsiteX804" fmla="*/ 6849231 w 21712081"/>
                  <a:gd name="connsiteY804" fmla="*/ 6205857 h 25435284"/>
                  <a:gd name="connsiteX805" fmla="*/ 6803384 w 21712081"/>
                  <a:gd name="connsiteY805" fmla="*/ 6176288 h 25435284"/>
                  <a:gd name="connsiteX806" fmla="*/ 6810436 w 21712081"/>
                  <a:gd name="connsiteY806" fmla="*/ 6152820 h 25435284"/>
                  <a:gd name="connsiteX807" fmla="*/ 6841000 w 21712081"/>
                  <a:gd name="connsiteY807" fmla="*/ 6128182 h 25435284"/>
                  <a:gd name="connsiteX808" fmla="*/ 6872739 w 21712081"/>
                  <a:gd name="connsiteY808" fmla="*/ 6163382 h 25435284"/>
                  <a:gd name="connsiteX809" fmla="*/ 6909179 w 21712081"/>
                  <a:gd name="connsiteY809" fmla="*/ 6176288 h 25435284"/>
                  <a:gd name="connsiteX810" fmla="*/ 6909414 w 21712081"/>
                  <a:gd name="connsiteY810" fmla="*/ 6147189 h 25435284"/>
                  <a:gd name="connsiteX811" fmla="*/ 6905939 w 21712081"/>
                  <a:gd name="connsiteY811" fmla="*/ 6142148 h 25435284"/>
                  <a:gd name="connsiteX812" fmla="*/ 6905939 w 21712081"/>
                  <a:gd name="connsiteY812" fmla="*/ 6107174 h 25435284"/>
                  <a:gd name="connsiteX813" fmla="*/ 6849381 w 21712081"/>
                  <a:gd name="connsiteY813" fmla="*/ 6062868 h 25435284"/>
                  <a:gd name="connsiteX814" fmla="*/ 6844666 w 21712081"/>
                  <a:gd name="connsiteY814" fmla="*/ 6037219 h 25435284"/>
                  <a:gd name="connsiteX815" fmla="*/ 6816386 w 21712081"/>
                  <a:gd name="connsiteY815" fmla="*/ 6030223 h 25435284"/>
                  <a:gd name="connsiteX816" fmla="*/ 6792823 w 21712081"/>
                  <a:gd name="connsiteY816" fmla="*/ 6044214 h 25435284"/>
                  <a:gd name="connsiteX817" fmla="*/ 6765174 w 21712081"/>
                  <a:gd name="connsiteY817" fmla="*/ 6020376 h 25435284"/>
                  <a:gd name="connsiteX818" fmla="*/ 6761224 w 21712081"/>
                  <a:gd name="connsiteY818" fmla="*/ 6020686 h 25435284"/>
                  <a:gd name="connsiteX819" fmla="*/ 6751622 w 21712081"/>
                  <a:gd name="connsiteY819" fmla="*/ 6037714 h 25435284"/>
                  <a:gd name="connsiteX820" fmla="*/ 6772700 w 21712081"/>
                  <a:gd name="connsiteY820" fmla="*/ 6070828 h 25435284"/>
                  <a:gd name="connsiteX821" fmla="*/ 6742256 w 21712081"/>
                  <a:gd name="connsiteY821" fmla="*/ 6096847 h 25435284"/>
                  <a:gd name="connsiteX822" fmla="*/ 6597036 w 21712081"/>
                  <a:gd name="connsiteY822" fmla="*/ 6096847 h 25435284"/>
                  <a:gd name="connsiteX823" fmla="*/ 6550194 w 21712081"/>
                  <a:gd name="connsiteY823" fmla="*/ 6063732 h 25435284"/>
                  <a:gd name="connsiteX824" fmla="*/ 6481100 w 21712081"/>
                  <a:gd name="connsiteY824" fmla="*/ 6072014 h 25435284"/>
                  <a:gd name="connsiteX825" fmla="*/ 6360478 w 21712081"/>
                  <a:gd name="connsiteY825" fmla="*/ 5997503 h 25435284"/>
                  <a:gd name="connsiteX826" fmla="*/ 6222289 w 21712081"/>
                  <a:gd name="connsiteY826" fmla="*/ 5983312 h 25435284"/>
                  <a:gd name="connsiteX827" fmla="*/ 6128601 w 21712081"/>
                  <a:gd name="connsiteY827" fmla="*/ 5909986 h 25435284"/>
                  <a:gd name="connsiteX828" fmla="*/ 6135211 w 21712081"/>
                  <a:gd name="connsiteY828" fmla="*/ 5892073 h 25435284"/>
                  <a:gd name="connsiteX829" fmla="*/ 6133621 w 21712081"/>
                  <a:gd name="connsiteY829" fmla="*/ 5890445 h 25435284"/>
                  <a:gd name="connsiteX830" fmla="*/ 6133687 w 21712081"/>
                  <a:gd name="connsiteY830" fmla="*/ 5889318 h 25435284"/>
                  <a:gd name="connsiteX831" fmla="*/ 6127300 w 21712081"/>
                  <a:gd name="connsiteY831" fmla="*/ 5906320 h 25435284"/>
                  <a:gd name="connsiteX832" fmla="*/ 6031962 w 21712081"/>
                  <a:gd name="connsiteY832" fmla="*/ 5867550 h 25435284"/>
                  <a:gd name="connsiteX833" fmla="*/ 5927208 w 21712081"/>
                  <a:gd name="connsiteY833" fmla="*/ 5854624 h 25435284"/>
                  <a:gd name="connsiteX834" fmla="*/ 5835400 w 21712081"/>
                  <a:gd name="connsiteY834" fmla="*/ 5854624 h 25435284"/>
                  <a:gd name="connsiteX835" fmla="*/ 5747123 w 21712081"/>
                  <a:gd name="connsiteY835" fmla="*/ 5825254 h 25435284"/>
                  <a:gd name="connsiteX836" fmla="*/ 5657670 w 21712081"/>
                  <a:gd name="connsiteY836" fmla="*/ 5768856 h 25435284"/>
                  <a:gd name="connsiteX837" fmla="*/ 5544655 w 21712081"/>
                  <a:gd name="connsiteY837" fmla="*/ 5666982 h 25435284"/>
                  <a:gd name="connsiteX838" fmla="*/ 5543954 w 21712081"/>
                  <a:gd name="connsiteY838" fmla="*/ 5668162 h 25435284"/>
                  <a:gd name="connsiteX839" fmla="*/ 5485196 w 21712081"/>
                  <a:gd name="connsiteY839" fmla="*/ 5585696 h 25435284"/>
                  <a:gd name="connsiteX840" fmla="*/ 5385148 w 21712081"/>
                  <a:gd name="connsiteY840" fmla="*/ 5471505 h 25435284"/>
                  <a:gd name="connsiteX841" fmla="*/ 5278748 w 21712081"/>
                  <a:gd name="connsiteY841" fmla="*/ 5333531 h 25435284"/>
                  <a:gd name="connsiteX842" fmla="*/ 5096118 w 21712081"/>
                  <a:gd name="connsiteY842" fmla="*/ 5197137 h 25435284"/>
                  <a:gd name="connsiteX843" fmla="*/ 4867436 w 21712081"/>
                  <a:gd name="connsiteY843" fmla="*/ 5128942 h 25435284"/>
                  <a:gd name="connsiteX844" fmla="*/ 4418013 w 21712081"/>
                  <a:gd name="connsiteY844" fmla="*/ 5303397 h 25435284"/>
                  <a:gd name="connsiteX845" fmla="*/ 4097224 w 21712081"/>
                  <a:gd name="connsiteY845" fmla="*/ 5219340 h 25435284"/>
                  <a:gd name="connsiteX846" fmla="*/ 3914593 w 21712081"/>
                  <a:gd name="connsiteY846" fmla="*/ 5128942 h 25435284"/>
                  <a:gd name="connsiteX847" fmla="*/ 3770078 w 21712081"/>
                  <a:gd name="connsiteY847" fmla="*/ 5029028 h 25435284"/>
                  <a:gd name="connsiteX848" fmla="*/ 3623978 w 21712081"/>
                  <a:gd name="connsiteY848" fmla="*/ 4990964 h 25435284"/>
                  <a:gd name="connsiteX849" fmla="*/ 3220607 w 21712081"/>
                  <a:gd name="connsiteY849" fmla="*/ 4800652 h 25435284"/>
                  <a:gd name="connsiteX850" fmla="*/ 2983984 w 21712081"/>
                  <a:gd name="connsiteY850" fmla="*/ 4610336 h 25435284"/>
                  <a:gd name="connsiteX851" fmla="*/ 2594910 w 21712081"/>
                  <a:gd name="connsiteY851" fmla="*/ 4481878 h 25435284"/>
                  <a:gd name="connsiteX852" fmla="*/ 2496446 w 21712081"/>
                  <a:gd name="connsiteY852" fmla="*/ 4297907 h 25435284"/>
                  <a:gd name="connsiteX853" fmla="*/ 2275706 w 21712081"/>
                  <a:gd name="connsiteY853" fmla="*/ 4191647 h 25435284"/>
                  <a:gd name="connsiteX854" fmla="*/ 2137542 w 21712081"/>
                  <a:gd name="connsiteY854" fmla="*/ 3987064 h 25435284"/>
                  <a:gd name="connsiteX855" fmla="*/ 2093075 w 21712081"/>
                  <a:gd name="connsiteY855" fmla="*/ 3811024 h 25435284"/>
                  <a:gd name="connsiteX856" fmla="*/ 2213772 w 21712081"/>
                  <a:gd name="connsiteY856" fmla="*/ 3772959 h 25435284"/>
                  <a:gd name="connsiteX857" fmla="*/ 2191539 w 21712081"/>
                  <a:gd name="connsiteY857" fmla="*/ 3674630 h 25435284"/>
                  <a:gd name="connsiteX858" fmla="*/ 2251883 w 21712081"/>
                  <a:gd name="connsiteY858" fmla="*/ 3606436 h 25435284"/>
                  <a:gd name="connsiteX859" fmla="*/ 2251883 w 21712081"/>
                  <a:gd name="connsiteY859" fmla="*/ 3506522 h 25435284"/>
                  <a:gd name="connsiteX860" fmla="*/ 2169306 w 21712081"/>
                  <a:gd name="connsiteY860" fmla="*/ 3332068 h 25435284"/>
                  <a:gd name="connsiteX861" fmla="*/ 2169306 w 21712081"/>
                  <a:gd name="connsiteY861" fmla="*/ 3179817 h 25435284"/>
                  <a:gd name="connsiteX862" fmla="*/ 2016850 w 21712081"/>
                  <a:gd name="connsiteY862" fmla="*/ 2943509 h 25435284"/>
                  <a:gd name="connsiteX863" fmla="*/ 1848516 w 21712081"/>
                  <a:gd name="connsiteY863" fmla="*/ 2677072 h 25435284"/>
                  <a:gd name="connsiteX864" fmla="*/ 1704001 w 21712081"/>
                  <a:gd name="connsiteY864" fmla="*/ 2494686 h 25435284"/>
                  <a:gd name="connsiteX865" fmla="*/ 1657945 w 21712081"/>
                  <a:gd name="connsiteY865" fmla="*/ 2356712 h 25435284"/>
                  <a:gd name="connsiteX866" fmla="*/ 1521371 w 21712081"/>
                  <a:gd name="connsiteY866" fmla="*/ 2274241 h 25435284"/>
                  <a:gd name="connsiteX867" fmla="*/ 1421322 w 21712081"/>
                  <a:gd name="connsiteY867" fmla="*/ 2212392 h 25435284"/>
                  <a:gd name="connsiteX868" fmla="*/ 1421322 w 21712081"/>
                  <a:gd name="connsiteY868" fmla="*/ 2106132 h 25435284"/>
                  <a:gd name="connsiteX869" fmla="*/ 1497553 w 21712081"/>
                  <a:gd name="connsiteY869" fmla="*/ 2014150 h 25435284"/>
                  <a:gd name="connsiteX870" fmla="*/ 1483256 w 21712081"/>
                  <a:gd name="connsiteY870" fmla="*/ 1931678 h 25435284"/>
                  <a:gd name="connsiteX871" fmla="*/ 1391148 w 21712081"/>
                  <a:gd name="connsiteY871" fmla="*/ 1893618 h 25435284"/>
                  <a:gd name="connsiteX872" fmla="*/ 1345097 w 21712081"/>
                  <a:gd name="connsiteY872" fmla="*/ 1785774 h 25435284"/>
                  <a:gd name="connsiteX873" fmla="*/ 1268866 w 21712081"/>
                  <a:gd name="connsiteY873" fmla="*/ 1755638 h 25435284"/>
                  <a:gd name="connsiteX874" fmla="*/ 1192640 w 21712081"/>
                  <a:gd name="connsiteY874" fmla="*/ 1633522 h 25435284"/>
                  <a:gd name="connsiteX875" fmla="*/ 1276807 w 21712081"/>
                  <a:gd name="connsiteY875" fmla="*/ 1551050 h 25435284"/>
                  <a:gd name="connsiteX876" fmla="*/ 1102123 w 21712081"/>
                  <a:gd name="connsiteY876" fmla="*/ 1481270 h 25435284"/>
                  <a:gd name="connsiteX877" fmla="*/ 1002074 w 21712081"/>
                  <a:gd name="connsiteY877" fmla="*/ 1290958 h 25435284"/>
                  <a:gd name="connsiteX878" fmla="*/ 903610 w 21712081"/>
                  <a:gd name="connsiteY878" fmla="*/ 1078440 h 25435284"/>
                  <a:gd name="connsiteX879" fmla="*/ 873441 w 21712081"/>
                  <a:gd name="connsiteY879" fmla="*/ 834206 h 25435284"/>
                  <a:gd name="connsiteX880" fmla="*/ 835326 w 21712081"/>
                  <a:gd name="connsiteY880" fmla="*/ 659750 h 25435284"/>
                  <a:gd name="connsiteX881" fmla="*/ 887733 w 21712081"/>
                  <a:gd name="connsiteY881" fmla="*/ 491642 h 25435284"/>
                  <a:gd name="connsiteX882" fmla="*/ 773392 w 21712081"/>
                  <a:gd name="connsiteY882" fmla="*/ 461510 h 25435284"/>
                  <a:gd name="connsiteX883" fmla="*/ 735277 w 21712081"/>
                  <a:gd name="connsiteY883" fmla="*/ 363180 h 25435284"/>
                  <a:gd name="connsiteX884" fmla="*/ 644754 w 21712081"/>
                  <a:gd name="connsiteY884" fmla="*/ 393314 h 25435284"/>
                  <a:gd name="connsiteX885" fmla="*/ 536769 w 21712081"/>
                  <a:gd name="connsiteY885" fmla="*/ 301326 h 25435284"/>
                  <a:gd name="connsiteX886" fmla="*/ 468480 w 21712081"/>
                  <a:gd name="connsiteY886" fmla="*/ 393314 h 25435284"/>
                  <a:gd name="connsiteX887" fmla="*/ 460539 w 21712081"/>
                  <a:gd name="connsiteY887" fmla="*/ 605830 h 25435284"/>
                  <a:gd name="connsiteX888" fmla="*/ 430365 w 21712081"/>
                  <a:gd name="connsiteY888" fmla="*/ 812002 h 25435284"/>
                  <a:gd name="connsiteX889" fmla="*/ 574880 w 21712081"/>
                  <a:gd name="connsiteY889" fmla="*/ 1002314 h 25435284"/>
                  <a:gd name="connsiteX890" fmla="*/ 620936 w 21712081"/>
                  <a:gd name="connsiteY890" fmla="*/ 1162496 h 25435284"/>
                  <a:gd name="connsiteX891" fmla="*/ 727336 w 21712081"/>
                  <a:gd name="connsiteY891" fmla="*/ 1367086 h 25435284"/>
                  <a:gd name="connsiteX892" fmla="*/ 727336 w 21712081"/>
                  <a:gd name="connsiteY892" fmla="*/ 1527262 h 25435284"/>
                  <a:gd name="connsiteX893" fmla="*/ 811502 w 21712081"/>
                  <a:gd name="connsiteY893" fmla="*/ 1649378 h 25435284"/>
                  <a:gd name="connsiteX894" fmla="*/ 857559 w 21712081"/>
                  <a:gd name="connsiteY894" fmla="*/ 1817492 h 25435284"/>
                  <a:gd name="connsiteX895" fmla="*/ 941726 w 21712081"/>
                  <a:gd name="connsiteY895" fmla="*/ 1831764 h 25435284"/>
                  <a:gd name="connsiteX896" fmla="*/ 971900 w 21712081"/>
                  <a:gd name="connsiteY896" fmla="*/ 2083929 h 25435284"/>
                  <a:gd name="connsiteX897" fmla="*/ 941726 w 21712081"/>
                  <a:gd name="connsiteY897" fmla="*/ 2174327 h 25435284"/>
                  <a:gd name="connsiteX898" fmla="*/ 987782 w 21712081"/>
                  <a:gd name="connsiteY898" fmla="*/ 2266315 h 25435284"/>
                  <a:gd name="connsiteX899" fmla="*/ 1032248 w 21712081"/>
                  <a:gd name="connsiteY899" fmla="*/ 2380501 h 25435284"/>
                  <a:gd name="connsiteX900" fmla="*/ 1002074 w 21712081"/>
                  <a:gd name="connsiteY900" fmla="*/ 2494686 h 25435284"/>
                  <a:gd name="connsiteX901" fmla="*/ 1040184 w 21712081"/>
                  <a:gd name="connsiteY901" fmla="*/ 2600946 h 25435284"/>
                  <a:gd name="connsiteX902" fmla="*/ 1146589 w 21712081"/>
                  <a:gd name="connsiteY902" fmla="*/ 2593015 h 25435284"/>
                  <a:gd name="connsiteX903" fmla="*/ 1192640 w 21712081"/>
                  <a:gd name="connsiteY903" fmla="*/ 2715137 h 25435284"/>
                  <a:gd name="connsiteX904" fmla="*/ 1260930 w 21712081"/>
                  <a:gd name="connsiteY904" fmla="*/ 2829323 h 25435284"/>
                  <a:gd name="connsiteX905" fmla="*/ 1238697 w 21712081"/>
                  <a:gd name="connsiteY905" fmla="*/ 2943509 h 25435284"/>
                  <a:gd name="connsiteX906" fmla="*/ 1086241 w 21712081"/>
                  <a:gd name="connsiteY906" fmla="*/ 3027566 h 25435284"/>
                  <a:gd name="connsiteX907" fmla="*/ 1025892 w 21712081"/>
                  <a:gd name="connsiteY907" fmla="*/ 2807120 h 25435284"/>
                  <a:gd name="connsiteX908" fmla="*/ 933784 w 21712081"/>
                  <a:gd name="connsiteY908" fmla="*/ 2646938 h 25435284"/>
                  <a:gd name="connsiteX909" fmla="*/ 765451 w 21712081"/>
                  <a:gd name="connsiteY909" fmla="*/ 2532752 h 25435284"/>
                  <a:gd name="connsiteX910" fmla="*/ 644754 w 21712081"/>
                  <a:gd name="connsiteY910" fmla="*/ 2410635 h 25435284"/>
                  <a:gd name="connsiteX911" fmla="*/ 735277 w 21712081"/>
                  <a:gd name="connsiteY911" fmla="*/ 2121990 h 25435284"/>
                  <a:gd name="connsiteX912" fmla="*/ 659051 w 21712081"/>
                  <a:gd name="connsiteY912" fmla="*/ 1953881 h 25435284"/>
                  <a:gd name="connsiteX913" fmla="*/ 536769 w 21712081"/>
                  <a:gd name="connsiteY913" fmla="*/ 1817492 h 25435284"/>
                  <a:gd name="connsiteX914" fmla="*/ 438306 w 21712081"/>
                  <a:gd name="connsiteY914" fmla="*/ 1809562 h 25435284"/>
                  <a:gd name="connsiteX915" fmla="*/ 247739 w 21712081"/>
                  <a:gd name="connsiteY915" fmla="*/ 1641454 h 25435284"/>
                  <a:gd name="connsiteX916" fmla="*/ 163573 w 21712081"/>
                  <a:gd name="connsiteY916" fmla="*/ 1451136 h 25435284"/>
                  <a:gd name="connsiteX917" fmla="*/ 339847 w 21712081"/>
                  <a:gd name="connsiteY917" fmla="*/ 1497128 h 25435284"/>
                  <a:gd name="connsiteX918" fmla="*/ 346198 w 21712081"/>
                  <a:gd name="connsiteY918" fmla="*/ 1405146 h 25435284"/>
                  <a:gd name="connsiteX919" fmla="*/ 438306 w 21712081"/>
                  <a:gd name="connsiteY919" fmla="*/ 1268756 h 25435284"/>
                  <a:gd name="connsiteX920" fmla="*/ 308087 w 21712081"/>
                  <a:gd name="connsiteY920" fmla="*/ 1024518 h 25435284"/>
                  <a:gd name="connsiteX921" fmla="*/ 149276 w 21712081"/>
                  <a:gd name="connsiteY921" fmla="*/ 872266 h 25435284"/>
                  <a:gd name="connsiteX922" fmla="*/ 157217 w 21712081"/>
                  <a:gd name="connsiteY922" fmla="*/ 621690 h 25435284"/>
                  <a:gd name="connsiteX923" fmla="*/ 109575 w 21712081"/>
                  <a:gd name="connsiteY923" fmla="*/ 293402 h 25435284"/>
                  <a:gd name="connsiteX924" fmla="*/ 79401 w 21712081"/>
                  <a:gd name="connsiteY924" fmla="*/ 149080 h 25435284"/>
                  <a:gd name="connsiteX925" fmla="*/ 0 w 21712081"/>
                  <a:gd name="connsiteY925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02795 w 21712081"/>
                  <a:gd name="connsiteY736" fmla="*/ 7509918 h 25435284"/>
                  <a:gd name="connsiteX737" fmla="*/ 8071070 w 21712081"/>
                  <a:gd name="connsiteY737" fmla="*/ 7485280 h 25435284"/>
                  <a:gd name="connsiteX738" fmla="*/ 8075771 w 21712081"/>
                  <a:gd name="connsiteY738" fmla="*/ 7453600 h 25435284"/>
                  <a:gd name="connsiteX739" fmla="*/ 8058149 w 21712081"/>
                  <a:gd name="connsiteY739" fmla="*/ 7418406 h 25435284"/>
                  <a:gd name="connsiteX740" fmla="*/ 8026420 w 21712081"/>
                  <a:gd name="connsiteY740" fmla="*/ 7404328 h 25435284"/>
                  <a:gd name="connsiteX741" fmla="*/ 8018198 w 21712081"/>
                  <a:gd name="connsiteY741" fmla="*/ 7385556 h 25435284"/>
                  <a:gd name="connsiteX742" fmla="*/ 8000571 w 21712081"/>
                  <a:gd name="connsiteY742" fmla="*/ 7385556 h 25435284"/>
                  <a:gd name="connsiteX743" fmla="*/ 7977072 w 21712081"/>
                  <a:gd name="connsiteY743" fmla="*/ 7392592 h 25435284"/>
                  <a:gd name="connsiteX744" fmla="*/ 8000571 w 21712081"/>
                  <a:gd name="connsiteY744" fmla="*/ 7425446 h 25435284"/>
                  <a:gd name="connsiteX745" fmla="*/ 8025249 w 21712081"/>
                  <a:gd name="connsiteY745" fmla="*/ 7434833 h 25435284"/>
                  <a:gd name="connsiteX746" fmla="*/ 8032295 w 21712081"/>
                  <a:gd name="connsiteY746" fmla="*/ 7460642 h 25435284"/>
                  <a:gd name="connsiteX747" fmla="*/ 8033470 w 21712081"/>
                  <a:gd name="connsiteY747" fmla="*/ 7492321 h 25435284"/>
                  <a:gd name="connsiteX748" fmla="*/ 7994695 w 21712081"/>
                  <a:gd name="connsiteY748" fmla="*/ 7478239 h 25435284"/>
                  <a:gd name="connsiteX749" fmla="*/ 7952399 w 21712081"/>
                  <a:gd name="connsiteY749" fmla="*/ 7470028 h 25435284"/>
                  <a:gd name="connsiteX750" fmla="*/ 7901872 w 21712081"/>
                  <a:gd name="connsiteY750" fmla="*/ 7417230 h 25435284"/>
                  <a:gd name="connsiteX751" fmla="*/ 7937122 w 21712081"/>
                  <a:gd name="connsiteY751" fmla="*/ 7369129 h 25435284"/>
                  <a:gd name="connsiteX752" fmla="*/ 7948874 w 21712081"/>
                  <a:gd name="connsiteY752" fmla="*/ 7340970 h 25435284"/>
                  <a:gd name="connsiteX753" fmla="*/ 7944173 w 21712081"/>
                  <a:gd name="connsiteY753" fmla="*/ 7319852 h 25435284"/>
                  <a:gd name="connsiteX754" fmla="*/ 7926546 w 21712081"/>
                  <a:gd name="connsiteY754" fmla="*/ 7290523 h 25435284"/>
                  <a:gd name="connsiteX755" fmla="*/ 7873673 w 21712081"/>
                  <a:gd name="connsiteY755" fmla="*/ 7235380 h 25435284"/>
                  <a:gd name="connsiteX756" fmla="*/ 7824322 w 21712081"/>
                  <a:gd name="connsiteY756" fmla="*/ 7209566 h 25435284"/>
                  <a:gd name="connsiteX757" fmla="*/ 7785551 w 21712081"/>
                  <a:gd name="connsiteY757" fmla="*/ 7195490 h 25435284"/>
                  <a:gd name="connsiteX758" fmla="*/ 7774974 w 21712081"/>
                  <a:gd name="connsiteY758" fmla="*/ 7179062 h 25435284"/>
                  <a:gd name="connsiteX759" fmla="*/ 7753826 w 21712081"/>
                  <a:gd name="connsiteY759" fmla="*/ 7170852 h 25435284"/>
                  <a:gd name="connsiteX760" fmla="*/ 7705650 w 21712081"/>
                  <a:gd name="connsiteY760" fmla="*/ 7154424 h 25435284"/>
                  <a:gd name="connsiteX761" fmla="*/ 7666874 w 21712081"/>
                  <a:gd name="connsiteY761" fmla="*/ 7157944 h 25435284"/>
                  <a:gd name="connsiteX762" fmla="*/ 7644552 w 21712081"/>
                  <a:gd name="connsiteY762" fmla="*/ 7121574 h 25435284"/>
                  <a:gd name="connsiteX763" fmla="*/ 7635150 w 21712081"/>
                  <a:gd name="connsiteY763" fmla="*/ 7101626 h 25435284"/>
                  <a:gd name="connsiteX764" fmla="*/ 7651602 w 21712081"/>
                  <a:gd name="connsiteY764" fmla="*/ 7079338 h 25435284"/>
                  <a:gd name="connsiteX765" fmla="*/ 7631624 w 21712081"/>
                  <a:gd name="connsiteY765" fmla="*/ 7047659 h 25435284"/>
                  <a:gd name="connsiteX766" fmla="*/ 7598725 w 21712081"/>
                  <a:gd name="connsiteY766" fmla="*/ 7026541 h 25435284"/>
                  <a:gd name="connsiteX767" fmla="*/ 7521174 w 21712081"/>
                  <a:gd name="connsiteY767" fmla="*/ 6970224 h 25435284"/>
                  <a:gd name="connsiteX768" fmla="*/ 7503552 w 21712081"/>
                  <a:gd name="connsiteY768" fmla="*/ 6971398 h 25435284"/>
                  <a:gd name="connsiteX769" fmla="*/ 7482404 w 21712081"/>
                  <a:gd name="connsiteY769" fmla="*/ 6963182 h 25435284"/>
                  <a:gd name="connsiteX770" fmla="*/ 7475353 w 21712081"/>
                  <a:gd name="connsiteY770" fmla="*/ 6984306 h 25435284"/>
                  <a:gd name="connsiteX771" fmla="*/ 7521174 w 21712081"/>
                  <a:gd name="connsiteY771" fmla="*/ 7017155 h 25435284"/>
                  <a:gd name="connsiteX772" fmla="*/ 7564650 w 21712081"/>
                  <a:gd name="connsiteY772" fmla="*/ 7047659 h 25435284"/>
                  <a:gd name="connsiteX773" fmla="*/ 7574052 w 21712081"/>
                  <a:gd name="connsiteY773" fmla="*/ 7072298 h 25435284"/>
                  <a:gd name="connsiteX774" fmla="*/ 7556424 w 21712081"/>
                  <a:gd name="connsiteY774" fmla="*/ 7086374 h 25435284"/>
                  <a:gd name="connsiteX775" fmla="*/ 7536452 w 21712081"/>
                  <a:gd name="connsiteY775" fmla="*/ 7098106 h 25435284"/>
                  <a:gd name="connsiteX776" fmla="*/ 7518829 w 21712081"/>
                  <a:gd name="connsiteY776" fmla="*/ 7133306 h 25435284"/>
                  <a:gd name="connsiteX777" fmla="*/ 7501202 w 21712081"/>
                  <a:gd name="connsiteY777" fmla="*/ 7136826 h 25435284"/>
                  <a:gd name="connsiteX778" fmla="*/ 7478878 w 21712081"/>
                  <a:gd name="connsiteY778" fmla="*/ 7093416 h 25435284"/>
                  <a:gd name="connsiteX779" fmla="*/ 7444804 w 21712081"/>
                  <a:gd name="connsiteY779" fmla="*/ 7065256 h 25435284"/>
                  <a:gd name="connsiteX780" fmla="*/ 7408378 w 21712081"/>
                  <a:gd name="connsiteY780" fmla="*/ 7059391 h 25435284"/>
                  <a:gd name="connsiteX781" fmla="*/ 7362552 w 21712081"/>
                  <a:gd name="connsiteY781" fmla="*/ 7045314 h 25435284"/>
                  <a:gd name="connsiteX782" fmla="*/ 7324952 w 21712081"/>
                  <a:gd name="connsiteY782" fmla="*/ 6996037 h 25435284"/>
                  <a:gd name="connsiteX783" fmla="*/ 7306154 w 21712081"/>
                  <a:gd name="connsiteY783" fmla="*/ 6936198 h 25435284"/>
                  <a:gd name="connsiteX784" fmla="*/ 7309680 w 21712081"/>
                  <a:gd name="connsiteY784" fmla="*/ 6899828 h 25435284"/>
                  <a:gd name="connsiteX785" fmla="*/ 7337879 w 21712081"/>
                  <a:gd name="connsiteY785" fmla="*/ 6857592 h 25435284"/>
                  <a:gd name="connsiteX786" fmla="*/ 7363728 w 21712081"/>
                  <a:gd name="connsiteY786" fmla="*/ 6844686 h 25435284"/>
                  <a:gd name="connsiteX787" fmla="*/ 7366078 w 21712081"/>
                  <a:gd name="connsiteY787" fmla="*/ 6815357 h 25435284"/>
                  <a:gd name="connsiteX788" fmla="*/ 7356676 w 21712081"/>
                  <a:gd name="connsiteY788" fmla="*/ 6787198 h 25435284"/>
                  <a:gd name="connsiteX789" fmla="*/ 7327302 w 21712081"/>
                  <a:gd name="connsiteY789" fmla="*/ 6781332 h 25435284"/>
                  <a:gd name="connsiteX790" fmla="*/ 7295578 w 21712081"/>
                  <a:gd name="connsiteY790" fmla="*/ 6751998 h 25435284"/>
                  <a:gd name="connsiteX791" fmla="*/ 7313206 w 21712081"/>
                  <a:gd name="connsiteY791" fmla="*/ 6737921 h 25435284"/>
                  <a:gd name="connsiteX792" fmla="*/ 7334354 w 21712081"/>
                  <a:gd name="connsiteY792" fmla="*/ 6748478 h 25435284"/>
                  <a:gd name="connsiteX793" fmla="*/ 7344930 w 21712081"/>
                  <a:gd name="connsiteY793" fmla="*/ 6739092 h 25435284"/>
                  <a:gd name="connsiteX794" fmla="*/ 7355016 w 21712081"/>
                  <a:gd name="connsiteY794" fmla="*/ 6705072 h 25435284"/>
                  <a:gd name="connsiteX795" fmla="*/ 7331178 w 21712081"/>
                  <a:gd name="connsiteY795" fmla="*/ 6695155 h 25435284"/>
                  <a:gd name="connsiteX796" fmla="*/ 7314720 w 21712081"/>
                  <a:gd name="connsiteY796" fmla="*/ 6661130 h 25435284"/>
                  <a:gd name="connsiteX797" fmla="*/ 7272404 w 21712081"/>
                  <a:gd name="connsiteY797" fmla="*/ 6625930 h 25435284"/>
                  <a:gd name="connsiteX798" fmla="*/ 7219508 w 21712081"/>
                  <a:gd name="connsiteY798" fmla="*/ 6576644 h 25435284"/>
                  <a:gd name="connsiteX799" fmla="*/ 7177192 w 21712081"/>
                  <a:gd name="connsiteY799" fmla="*/ 6557871 h 25435284"/>
                  <a:gd name="connsiteX800" fmla="*/ 7134870 w 21712081"/>
                  <a:gd name="connsiteY800" fmla="*/ 6509764 h 25435284"/>
                  <a:gd name="connsiteX801" fmla="*/ 7052589 w 21712081"/>
                  <a:gd name="connsiteY801" fmla="*/ 6378346 h 25435284"/>
                  <a:gd name="connsiteX802" fmla="*/ 6978534 w 21712081"/>
                  <a:gd name="connsiteY802" fmla="*/ 6329064 h 25435284"/>
                  <a:gd name="connsiteX803" fmla="*/ 6925636 w 21712081"/>
                  <a:gd name="connsiteY803" fmla="*/ 6276262 h 25435284"/>
                  <a:gd name="connsiteX804" fmla="*/ 6849231 w 21712081"/>
                  <a:gd name="connsiteY804" fmla="*/ 6205857 h 25435284"/>
                  <a:gd name="connsiteX805" fmla="*/ 6803384 w 21712081"/>
                  <a:gd name="connsiteY805" fmla="*/ 6176288 h 25435284"/>
                  <a:gd name="connsiteX806" fmla="*/ 6810436 w 21712081"/>
                  <a:gd name="connsiteY806" fmla="*/ 6152820 h 25435284"/>
                  <a:gd name="connsiteX807" fmla="*/ 6841000 w 21712081"/>
                  <a:gd name="connsiteY807" fmla="*/ 6128182 h 25435284"/>
                  <a:gd name="connsiteX808" fmla="*/ 6872739 w 21712081"/>
                  <a:gd name="connsiteY808" fmla="*/ 6163382 h 25435284"/>
                  <a:gd name="connsiteX809" fmla="*/ 6909179 w 21712081"/>
                  <a:gd name="connsiteY809" fmla="*/ 6176288 h 25435284"/>
                  <a:gd name="connsiteX810" fmla="*/ 6909414 w 21712081"/>
                  <a:gd name="connsiteY810" fmla="*/ 6147189 h 25435284"/>
                  <a:gd name="connsiteX811" fmla="*/ 6905939 w 21712081"/>
                  <a:gd name="connsiteY811" fmla="*/ 6142148 h 25435284"/>
                  <a:gd name="connsiteX812" fmla="*/ 6905939 w 21712081"/>
                  <a:gd name="connsiteY812" fmla="*/ 6107174 h 25435284"/>
                  <a:gd name="connsiteX813" fmla="*/ 6849381 w 21712081"/>
                  <a:gd name="connsiteY813" fmla="*/ 6062868 h 25435284"/>
                  <a:gd name="connsiteX814" fmla="*/ 6844666 w 21712081"/>
                  <a:gd name="connsiteY814" fmla="*/ 6037219 h 25435284"/>
                  <a:gd name="connsiteX815" fmla="*/ 6816386 w 21712081"/>
                  <a:gd name="connsiteY815" fmla="*/ 6030223 h 25435284"/>
                  <a:gd name="connsiteX816" fmla="*/ 6792823 w 21712081"/>
                  <a:gd name="connsiteY816" fmla="*/ 6044214 h 25435284"/>
                  <a:gd name="connsiteX817" fmla="*/ 6765174 w 21712081"/>
                  <a:gd name="connsiteY817" fmla="*/ 6020376 h 25435284"/>
                  <a:gd name="connsiteX818" fmla="*/ 6761224 w 21712081"/>
                  <a:gd name="connsiteY818" fmla="*/ 6020686 h 25435284"/>
                  <a:gd name="connsiteX819" fmla="*/ 6751622 w 21712081"/>
                  <a:gd name="connsiteY819" fmla="*/ 6037714 h 25435284"/>
                  <a:gd name="connsiteX820" fmla="*/ 6772700 w 21712081"/>
                  <a:gd name="connsiteY820" fmla="*/ 6070828 h 25435284"/>
                  <a:gd name="connsiteX821" fmla="*/ 6742256 w 21712081"/>
                  <a:gd name="connsiteY821" fmla="*/ 6096847 h 25435284"/>
                  <a:gd name="connsiteX822" fmla="*/ 6597036 w 21712081"/>
                  <a:gd name="connsiteY822" fmla="*/ 6096847 h 25435284"/>
                  <a:gd name="connsiteX823" fmla="*/ 6550194 w 21712081"/>
                  <a:gd name="connsiteY823" fmla="*/ 6063732 h 25435284"/>
                  <a:gd name="connsiteX824" fmla="*/ 6481100 w 21712081"/>
                  <a:gd name="connsiteY824" fmla="*/ 6072014 h 25435284"/>
                  <a:gd name="connsiteX825" fmla="*/ 6360478 w 21712081"/>
                  <a:gd name="connsiteY825" fmla="*/ 5997503 h 25435284"/>
                  <a:gd name="connsiteX826" fmla="*/ 6222289 w 21712081"/>
                  <a:gd name="connsiteY826" fmla="*/ 5983312 h 25435284"/>
                  <a:gd name="connsiteX827" fmla="*/ 6128601 w 21712081"/>
                  <a:gd name="connsiteY827" fmla="*/ 5909986 h 25435284"/>
                  <a:gd name="connsiteX828" fmla="*/ 6135211 w 21712081"/>
                  <a:gd name="connsiteY828" fmla="*/ 5892073 h 25435284"/>
                  <a:gd name="connsiteX829" fmla="*/ 6133621 w 21712081"/>
                  <a:gd name="connsiteY829" fmla="*/ 5890445 h 25435284"/>
                  <a:gd name="connsiteX830" fmla="*/ 6127300 w 21712081"/>
                  <a:gd name="connsiteY830" fmla="*/ 5906320 h 25435284"/>
                  <a:gd name="connsiteX831" fmla="*/ 6031962 w 21712081"/>
                  <a:gd name="connsiteY831" fmla="*/ 5867550 h 25435284"/>
                  <a:gd name="connsiteX832" fmla="*/ 5927208 w 21712081"/>
                  <a:gd name="connsiteY832" fmla="*/ 5854624 h 25435284"/>
                  <a:gd name="connsiteX833" fmla="*/ 5835400 w 21712081"/>
                  <a:gd name="connsiteY833" fmla="*/ 5854624 h 25435284"/>
                  <a:gd name="connsiteX834" fmla="*/ 5747123 w 21712081"/>
                  <a:gd name="connsiteY834" fmla="*/ 5825254 h 25435284"/>
                  <a:gd name="connsiteX835" fmla="*/ 5657670 w 21712081"/>
                  <a:gd name="connsiteY835" fmla="*/ 5768856 h 25435284"/>
                  <a:gd name="connsiteX836" fmla="*/ 5544655 w 21712081"/>
                  <a:gd name="connsiteY836" fmla="*/ 5666982 h 25435284"/>
                  <a:gd name="connsiteX837" fmla="*/ 5543954 w 21712081"/>
                  <a:gd name="connsiteY837" fmla="*/ 5668162 h 25435284"/>
                  <a:gd name="connsiteX838" fmla="*/ 5485196 w 21712081"/>
                  <a:gd name="connsiteY838" fmla="*/ 5585696 h 25435284"/>
                  <a:gd name="connsiteX839" fmla="*/ 5385148 w 21712081"/>
                  <a:gd name="connsiteY839" fmla="*/ 5471505 h 25435284"/>
                  <a:gd name="connsiteX840" fmla="*/ 5278748 w 21712081"/>
                  <a:gd name="connsiteY840" fmla="*/ 5333531 h 25435284"/>
                  <a:gd name="connsiteX841" fmla="*/ 5096118 w 21712081"/>
                  <a:gd name="connsiteY841" fmla="*/ 5197137 h 25435284"/>
                  <a:gd name="connsiteX842" fmla="*/ 4867436 w 21712081"/>
                  <a:gd name="connsiteY842" fmla="*/ 5128942 h 25435284"/>
                  <a:gd name="connsiteX843" fmla="*/ 4418013 w 21712081"/>
                  <a:gd name="connsiteY843" fmla="*/ 5303397 h 25435284"/>
                  <a:gd name="connsiteX844" fmla="*/ 4097224 w 21712081"/>
                  <a:gd name="connsiteY844" fmla="*/ 5219340 h 25435284"/>
                  <a:gd name="connsiteX845" fmla="*/ 3914593 w 21712081"/>
                  <a:gd name="connsiteY845" fmla="*/ 5128942 h 25435284"/>
                  <a:gd name="connsiteX846" fmla="*/ 3770078 w 21712081"/>
                  <a:gd name="connsiteY846" fmla="*/ 5029028 h 25435284"/>
                  <a:gd name="connsiteX847" fmla="*/ 3623978 w 21712081"/>
                  <a:gd name="connsiteY847" fmla="*/ 4990964 h 25435284"/>
                  <a:gd name="connsiteX848" fmla="*/ 3220607 w 21712081"/>
                  <a:gd name="connsiteY848" fmla="*/ 4800652 h 25435284"/>
                  <a:gd name="connsiteX849" fmla="*/ 2983984 w 21712081"/>
                  <a:gd name="connsiteY849" fmla="*/ 4610336 h 25435284"/>
                  <a:gd name="connsiteX850" fmla="*/ 2594910 w 21712081"/>
                  <a:gd name="connsiteY850" fmla="*/ 4481878 h 25435284"/>
                  <a:gd name="connsiteX851" fmla="*/ 2496446 w 21712081"/>
                  <a:gd name="connsiteY851" fmla="*/ 4297907 h 25435284"/>
                  <a:gd name="connsiteX852" fmla="*/ 2275706 w 21712081"/>
                  <a:gd name="connsiteY852" fmla="*/ 4191647 h 25435284"/>
                  <a:gd name="connsiteX853" fmla="*/ 2137542 w 21712081"/>
                  <a:gd name="connsiteY853" fmla="*/ 3987064 h 25435284"/>
                  <a:gd name="connsiteX854" fmla="*/ 2093075 w 21712081"/>
                  <a:gd name="connsiteY854" fmla="*/ 3811024 h 25435284"/>
                  <a:gd name="connsiteX855" fmla="*/ 2213772 w 21712081"/>
                  <a:gd name="connsiteY855" fmla="*/ 3772959 h 25435284"/>
                  <a:gd name="connsiteX856" fmla="*/ 2191539 w 21712081"/>
                  <a:gd name="connsiteY856" fmla="*/ 3674630 h 25435284"/>
                  <a:gd name="connsiteX857" fmla="*/ 2251883 w 21712081"/>
                  <a:gd name="connsiteY857" fmla="*/ 3606436 h 25435284"/>
                  <a:gd name="connsiteX858" fmla="*/ 2251883 w 21712081"/>
                  <a:gd name="connsiteY858" fmla="*/ 3506522 h 25435284"/>
                  <a:gd name="connsiteX859" fmla="*/ 2169306 w 21712081"/>
                  <a:gd name="connsiteY859" fmla="*/ 3332068 h 25435284"/>
                  <a:gd name="connsiteX860" fmla="*/ 2169306 w 21712081"/>
                  <a:gd name="connsiteY860" fmla="*/ 3179817 h 25435284"/>
                  <a:gd name="connsiteX861" fmla="*/ 2016850 w 21712081"/>
                  <a:gd name="connsiteY861" fmla="*/ 2943509 h 25435284"/>
                  <a:gd name="connsiteX862" fmla="*/ 1848516 w 21712081"/>
                  <a:gd name="connsiteY862" fmla="*/ 2677072 h 25435284"/>
                  <a:gd name="connsiteX863" fmla="*/ 1704001 w 21712081"/>
                  <a:gd name="connsiteY863" fmla="*/ 2494686 h 25435284"/>
                  <a:gd name="connsiteX864" fmla="*/ 1657945 w 21712081"/>
                  <a:gd name="connsiteY864" fmla="*/ 2356712 h 25435284"/>
                  <a:gd name="connsiteX865" fmla="*/ 1521371 w 21712081"/>
                  <a:gd name="connsiteY865" fmla="*/ 2274241 h 25435284"/>
                  <a:gd name="connsiteX866" fmla="*/ 1421322 w 21712081"/>
                  <a:gd name="connsiteY866" fmla="*/ 2212392 h 25435284"/>
                  <a:gd name="connsiteX867" fmla="*/ 1421322 w 21712081"/>
                  <a:gd name="connsiteY867" fmla="*/ 2106132 h 25435284"/>
                  <a:gd name="connsiteX868" fmla="*/ 1497553 w 21712081"/>
                  <a:gd name="connsiteY868" fmla="*/ 2014150 h 25435284"/>
                  <a:gd name="connsiteX869" fmla="*/ 1483256 w 21712081"/>
                  <a:gd name="connsiteY869" fmla="*/ 1931678 h 25435284"/>
                  <a:gd name="connsiteX870" fmla="*/ 1391148 w 21712081"/>
                  <a:gd name="connsiteY870" fmla="*/ 1893618 h 25435284"/>
                  <a:gd name="connsiteX871" fmla="*/ 1345097 w 21712081"/>
                  <a:gd name="connsiteY871" fmla="*/ 1785774 h 25435284"/>
                  <a:gd name="connsiteX872" fmla="*/ 1268866 w 21712081"/>
                  <a:gd name="connsiteY872" fmla="*/ 1755638 h 25435284"/>
                  <a:gd name="connsiteX873" fmla="*/ 1192640 w 21712081"/>
                  <a:gd name="connsiteY873" fmla="*/ 1633522 h 25435284"/>
                  <a:gd name="connsiteX874" fmla="*/ 1276807 w 21712081"/>
                  <a:gd name="connsiteY874" fmla="*/ 1551050 h 25435284"/>
                  <a:gd name="connsiteX875" fmla="*/ 1102123 w 21712081"/>
                  <a:gd name="connsiteY875" fmla="*/ 1481270 h 25435284"/>
                  <a:gd name="connsiteX876" fmla="*/ 1002074 w 21712081"/>
                  <a:gd name="connsiteY876" fmla="*/ 1290958 h 25435284"/>
                  <a:gd name="connsiteX877" fmla="*/ 903610 w 21712081"/>
                  <a:gd name="connsiteY877" fmla="*/ 1078440 h 25435284"/>
                  <a:gd name="connsiteX878" fmla="*/ 873441 w 21712081"/>
                  <a:gd name="connsiteY878" fmla="*/ 834206 h 25435284"/>
                  <a:gd name="connsiteX879" fmla="*/ 835326 w 21712081"/>
                  <a:gd name="connsiteY879" fmla="*/ 659750 h 25435284"/>
                  <a:gd name="connsiteX880" fmla="*/ 887733 w 21712081"/>
                  <a:gd name="connsiteY880" fmla="*/ 491642 h 25435284"/>
                  <a:gd name="connsiteX881" fmla="*/ 773392 w 21712081"/>
                  <a:gd name="connsiteY881" fmla="*/ 461510 h 25435284"/>
                  <a:gd name="connsiteX882" fmla="*/ 735277 w 21712081"/>
                  <a:gd name="connsiteY882" fmla="*/ 363180 h 25435284"/>
                  <a:gd name="connsiteX883" fmla="*/ 644754 w 21712081"/>
                  <a:gd name="connsiteY883" fmla="*/ 393314 h 25435284"/>
                  <a:gd name="connsiteX884" fmla="*/ 536769 w 21712081"/>
                  <a:gd name="connsiteY884" fmla="*/ 301326 h 25435284"/>
                  <a:gd name="connsiteX885" fmla="*/ 468480 w 21712081"/>
                  <a:gd name="connsiteY885" fmla="*/ 393314 h 25435284"/>
                  <a:gd name="connsiteX886" fmla="*/ 460539 w 21712081"/>
                  <a:gd name="connsiteY886" fmla="*/ 605830 h 25435284"/>
                  <a:gd name="connsiteX887" fmla="*/ 430365 w 21712081"/>
                  <a:gd name="connsiteY887" fmla="*/ 812002 h 25435284"/>
                  <a:gd name="connsiteX888" fmla="*/ 574880 w 21712081"/>
                  <a:gd name="connsiteY888" fmla="*/ 1002314 h 25435284"/>
                  <a:gd name="connsiteX889" fmla="*/ 620936 w 21712081"/>
                  <a:gd name="connsiteY889" fmla="*/ 1162496 h 25435284"/>
                  <a:gd name="connsiteX890" fmla="*/ 727336 w 21712081"/>
                  <a:gd name="connsiteY890" fmla="*/ 1367086 h 25435284"/>
                  <a:gd name="connsiteX891" fmla="*/ 727336 w 21712081"/>
                  <a:gd name="connsiteY891" fmla="*/ 1527262 h 25435284"/>
                  <a:gd name="connsiteX892" fmla="*/ 811502 w 21712081"/>
                  <a:gd name="connsiteY892" fmla="*/ 1649378 h 25435284"/>
                  <a:gd name="connsiteX893" fmla="*/ 857559 w 21712081"/>
                  <a:gd name="connsiteY893" fmla="*/ 1817492 h 25435284"/>
                  <a:gd name="connsiteX894" fmla="*/ 941726 w 21712081"/>
                  <a:gd name="connsiteY894" fmla="*/ 1831764 h 25435284"/>
                  <a:gd name="connsiteX895" fmla="*/ 971900 w 21712081"/>
                  <a:gd name="connsiteY895" fmla="*/ 2083929 h 25435284"/>
                  <a:gd name="connsiteX896" fmla="*/ 941726 w 21712081"/>
                  <a:gd name="connsiteY896" fmla="*/ 2174327 h 25435284"/>
                  <a:gd name="connsiteX897" fmla="*/ 987782 w 21712081"/>
                  <a:gd name="connsiteY897" fmla="*/ 2266315 h 25435284"/>
                  <a:gd name="connsiteX898" fmla="*/ 1032248 w 21712081"/>
                  <a:gd name="connsiteY898" fmla="*/ 2380501 h 25435284"/>
                  <a:gd name="connsiteX899" fmla="*/ 1002074 w 21712081"/>
                  <a:gd name="connsiteY899" fmla="*/ 2494686 h 25435284"/>
                  <a:gd name="connsiteX900" fmla="*/ 1040184 w 21712081"/>
                  <a:gd name="connsiteY900" fmla="*/ 2600946 h 25435284"/>
                  <a:gd name="connsiteX901" fmla="*/ 1146589 w 21712081"/>
                  <a:gd name="connsiteY901" fmla="*/ 2593015 h 25435284"/>
                  <a:gd name="connsiteX902" fmla="*/ 1192640 w 21712081"/>
                  <a:gd name="connsiteY902" fmla="*/ 2715137 h 25435284"/>
                  <a:gd name="connsiteX903" fmla="*/ 1260930 w 21712081"/>
                  <a:gd name="connsiteY903" fmla="*/ 2829323 h 25435284"/>
                  <a:gd name="connsiteX904" fmla="*/ 1238697 w 21712081"/>
                  <a:gd name="connsiteY904" fmla="*/ 2943509 h 25435284"/>
                  <a:gd name="connsiteX905" fmla="*/ 1086241 w 21712081"/>
                  <a:gd name="connsiteY905" fmla="*/ 3027566 h 25435284"/>
                  <a:gd name="connsiteX906" fmla="*/ 1025892 w 21712081"/>
                  <a:gd name="connsiteY906" fmla="*/ 2807120 h 25435284"/>
                  <a:gd name="connsiteX907" fmla="*/ 933784 w 21712081"/>
                  <a:gd name="connsiteY907" fmla="*/ 2646938 h 25435284"/>
                  <a:gd name="connsiteX908" fmla="*/ 765451 w 21712081"/>
                  <a:gd name="connsiteY908" fmla="*/ 2532752 h 25435284"/>
                  <a:gd name="connsiteX909" fmla="*/ 644754 w 21712081"/>
                  <a:gd name="connsiteY909" fmla="*/ 2410635 h 25435284"/>
                  <a:gd name="connsiteX910" fmla="*/ 735277 w 21712081"/>
                  <a:gd name="connsiteY910" fmla="*/ 2121990 h 25435284"/>
                  <a:gd name="connsiteX911" fmla="*/ 659051 w 21712081"/>
                  <a:gd name="connsiteY911" fmla="*/ 1953881 h 25435284"/>
                  <a:gd name="connsiteX912" fmla="*/ 536769 w 21712081"/>
                  <a:gd name="connsiteY912" fmla="*/ 1817492 h 25435284"/>
                  <a:gd name="connsiteX913" fmla="*/ 438306 w 21712081"/>
                  <a:gd name="connsiteY913" fmla="*/ 1809562 h 25435284"/>
                  <a:gd name="connsiteX914" fmla="*/ 247739 w 21712081"/>
                  <a:gd name="connsiteY914" fmla="*/ 1641454 h 25435284"/>
                  <a:gd name="connsiteX915" fmla="*/ 163573 w 21712081"/>
                  <a:gd name="connsiteY915" fmla="*/ 1451136 h 25435284"/>
                  <a:gd name="connsiteX916" fmla="*/ 339847 w 21712081"/>
                  <a:gd name="connsiteY916" fmla="*/ 1497128 h 25435284"/>
                  <a:gd name="connsiteX917" fmla="*/ 346198 w 21712081"/>
                  <a:gd name="connsiteY917" fmla="*/ 1405146 h 25435284"/>
                  <a:gd name="connsiteX918" fmla="*/ 438306 w 21712081"/>
                  <a:gd name="connsiteY918" fmla="*/ 1268756 h 25435284"/>
                  <a:gd name="connsiteX919" fmla="*/ 308087 w 21712081"/>
                  <a:gd name="connsiteY919" fmla="*/ 1024518 h 25435284"/>
                  <a:gd name="connsiteX920" fmla="*/ 149276 w 21712081"/>
                  <a:gd name="connsiteY920" fmla="*/ 872266 h 25435284"/>
                  <a:gd name="connsiteX921" fmla="*/ 157217 w 21712081"/>
                  <a:gd name="connsiteY921" fmla="*/ 621690 h 25435284"/>
                  <a:gd name="connsiteX922" fmla="*/ 109575 w 21712081"/>
                  <a:gd name="connsiteY922" fmla="*/ 293402 h 25435284"/>
                  <a:gd name="connsiteX923" fmla="*/ 79401 w 21712081"/>
                  <a:gd name="connsiteY923" fmla="*/ 149080 h 25435284"/>
                  <a:gd name="connsiteX924" fmla="*/ 0 w 21712081"/>
                  <a:gd name="connsiteY924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02795 w 21712081"/>
                  <a:gd name="connsiteY736" fmla="*/ 7509918 h 25435284"/>
                  <a:gd name="connsiteX737" fmla="*/ 8071070 w 21712081"/>
                  <a:gd name="connsiteY737" fmla="*/ 7485280 h 25435284"/>
                  <a:gd name="connsiteX738" fmla="*/ 8075771 w 21712081"/>
                  <a:gd name="connsiteY738" fmla="*/ 7453600 h 25435284"/>
                  <a:gd name="connsiteX739" fmla="*/ 8058149 w 21712081"/>
                  <a:gd name="connsiteY739" fmla="*/ 7418406 h 25435284"/>
                  <a:gd name="connsiteX740" fmla="*/ 8026420 w 21712081"/>
                  <a:gd name="connsiteY740" fmla="*/ 7404328 h 25435284"/>
                  <a:gd name="connsiteX741" fmla="*/ 8018198 w 21712081"/>
                  <a:gd name="connsiteY741" fmla="*/ 7385556 h 25435284"/>
                  <a:gd name="connsiteX742" fmla="*/ 8000571 w 21712081"/>
                  <a:gd name="connsiteY742" fmla="*/ 7385556 h 25435284"/>
                  <a:gd name="connsiteX743" fmla="*/ 7977072 w 21712081"/>
                  <a:gd name="connsiteY743" fmla="*/ 7392592 h 25435284"/>
                  <a:gd name="connsiteX744" fmla="*/ 8000571 w 21712081"/>
                  <a:gd name="connsiteY744" fmla="*/ 7425446 h 25435284"/>
                  <a:gd name="connsiteX745" fmla="*/ 8025249 w 21712081"/>
                  <a:gd name="connsiteY745" fmla="*/ 7434833 h 25435284"/>
                  <a:gd name="connsiteX746" fmla="*/ 8032295 w 21712081"/>
                  <a:gd name="connsiteY746" fmla="*/ 7460642 h 25435284"/>
                  <a:gd name="connsiteX747" fmla="*/ 8033470 w 21712081"/>
                  <a:gd name="connsiteY747" fmla="*/ 7492321 h 25435284"/>
                  <a:gd name="connsiteX748" fmla="*/ 7994695 w 21712081"/>
                  <a:gd name="connsiteY748" fmla="*/ 7478239 h 25435284"/>
                  <a:gd name="connsiteX749" fmla="*/ 7952399 w 21712081"/>
                  <a:gd name="connsiteY749" fmla="*/ 7470028 h 25435284"/>
                  <a:gd name="connsiteX750" fmla="*/ 7901872 w 21712081"/>
                  <a:gd name="connsiteY750" fmla="*/ 7417230 h 25435284"/>
                  <a:gd name="connsiteX751" fmla="*/ 7937122 w 21712081"/>
                  <a:gd name="connsiteY751" fmla="*/ 7369129 h 25435284"/>
                  <a:gd name="connsiteX752" fmla="*/ 7948874 w 21712081"/>
                  <a:gd name="connsiteY752" fmla="*/ 7340970 h 25435284"/>
                  <a:gd name="connsiteX753" fmla="*/ 7944173 w 21712081"/>
                  <a:gd name="connsiteY753" fmla="*/ 7319852 h 25435284"/>
                  <a:gd name="connsiteX754" fmla="*/ 7926546 w 21712081"/>
                  <a:gd name="connsiteY754" fmla="*/ 7290523 h 25435284"/>
                  <a:gd name="connsiteX755" fmla="*/ 7873673 w 21712081"/>
                  <a:gd name="connsiteY755" fmla="*/ 7235380 h 25435284"/>
                  <a:gd name="connsiteX756" fmla="*/ 7824322 w 21712081"/>
                  <a:gd name="connsiteY756" fmla="*/ 7209566 h 25435284"/>
                  <a:gd name="connsiteX757" fmla="*/ 7785551 w 21712081"/>
                  <a:gd name="connsiteY757" fmla="*/ 7195490 h 25435284"/>
                  <a:gd name="connsiteX758" fmla="*/ 7774974 w 21712081"/>
                  <a:gd name="connsiteY758" fmla="*/ 7179062 h 25435284"/>
                  <a:gd name="connsiteX759" fmla="*/ 7753826 w 21712081"/>
                  <a:gd name="connsiteY759" fmla="*/ 7170852 h 25435284"/>
                  <a:gd name="connsiteX760" fmla="*/ 7705650 w 21712081"/>
                  <a:gd name="connsiteY760" fmla="*/ 7154424 h 25435284"/>
                  <a:gd name="connsiteX761" fmla="*/ 7666874 w 21712081"/>
                  <a:gd name="connsiteY761" fmla="*/ 7157944 h 25435284"/>
                  <a:gd name="connsiteX762" fmla="*/ 7644552 w 21712081"/>
                  <a:gd name="connsiteY762" fmla="*/ 7121574 h 25435284"/>
                  <a:gd name="connsiteX763" fmla="*/ 7635150 w 21712081"/>
                  <a:gd name="connsiteY763" fmla="*/ 7101626 h 25435284"/>
                  <a:gd name="connsiteX764" fmla="*/ 7651602 w 21712081"/>
                  <a:gd name="connsiteY764" fmla="*/ 7079338 h 25435284"/>
                  <a:gd name="connsiteX765" fmla="*/ 7631624 w 21712081"/>
                  <a:gd name="connsiteY765" fmla="*/ 7047659 h 25435284"/>
                  <a:gd name="connsiteX766" fmla="*/ 7598725 w 21712081"/>
                  <a:gd name="connsiteY766" fmla="*/ 7026541 h 25435284"/>
                  <a:gd name="connsiteX767" fmla="*/ 7521174 w 21712081"/>
                  <a:gd name="connsiteY767" fmla="*/ 6970224 h 25435284"/>
                  <a:gd name="connsiteX768" fmla="*/ 7503552 w 21712081"/>
                  <a:gd name="connsiteY768" fmla="*/ 6971398 h 25435284"/>
                  <a:gd name="connsiteX769" fmla="*/ 7482404 w 21712081"/>
                  <a:gd name="connsiteY769" fmla="*/ 6963182 h 25435284"/>
                  <a:gd name="connsiteX770" fmla="*/ 7475353 w 21712081"/>
                  <a:gd name="connsiteY770" fmla="*/ 6984306 h 25435284"/>
                  <a:gd name="connsiteX771" fmla="*/ 7521174 w 21712081"/>
                  <a:gd name="connsiteY771" fmla="*/ 7017155 h 25435284"/>
                  <a:gd name="connsiteX772" fmla="*/ 7564650 w 21712081"/>
                  <a:gd name="connsiteY772" fmla="*/ 7047659 h 25435284"/>
                  <a:gd name="connsiteX773" fmla="*/ 7574052 w 21712081"/>
                  <a:gd name="connsiteY773" fmla="*/ 7072298 h 25435284"/>
                  <a:gd name="connsiteX774" fmla="*/ 7556424 w 21712081"/>
                  <a:gd name="connsiteY774" fmla="*/ 7086374 h 25435284"/>
                  <a:gd name="connsiteX775" fmla="*/ 7536452 w 21712081"/>
                  <a:gd name="connsiteY775" fmla="*/ 7098106 h 25435284"/>
                  <a:gd name="connsiteX776" fmla="*/ 7518829 w 21712081"/>
                  <a:gd name="connsiteY776" fmla="*/ 7133306 h 25435284"/>
                  <a:gd name="connsiteX777" fmla="*/ 7501202 w 21712081"/>
                  <a:gd name="connsiteY777" fmla="*/ 7136826 h 25435284"/>
                  <a:gd name="connsiteX778" fmla="*/ 7478878 w 21712081"/>
                  <a:gd name="connsiteY778" fmla="*/ 7093416 h 25435284"/>
                  <a:gd name="connsiteX779" fmla="*/ 7444804 w 21712081"/>
                  <a:gd name="connsiteY779" fmla="*/ 7065256 h 25435284"/>
                  <a:gd name="connsiteX780" fmla="*/ 7408378 w 21712081"/>
                  <a:gd name="connsiteY780" fmla="*/ 7059391 h 25435284"/>
                  <a:gd name="connsiteX781" fmla="*/ 7362552 w 21712081"/>
                  <a:gd name="connsiteY781" fmla="*/ 7045314 h 25435284"/>
                  <a:gd name="connsiteX782" fmla="*/ 7324952 w 21712081"/>
                  <a:gd name="connsiteY782" fmla="*/ 6996037 h 25435284"/>
                  <a:gd name="connsiteX783" fmla="*/ 7306154 w 21712081"/>
                  <a:gd name="connsiteY783" fmla="*/ 6936198 h 25435284"/>
                  <a:gd name="connsiteX784" fmla="*/ 7309680 w 21712081"/>
                  <a:gd name="connsiteY784" fmla="*/ 6899828 h 25435284"/>
                  <a:gd name="connsiteX785" fmla="*/ 7337879 w 21712081"/>
                  <a:gd name="connsiteY785" fmla="*/ 6857592 h 25435284"/>
                  <a:gd name="connsiteX786" fmla="*/ 7363728 w 21712081"/>
                  <a:gd name="connsiteY786" fmla="*/ 6844686 h 25435284"/>
                  <a:gd name="connsiteX787" fmla="*/ 7366078 w 21712081"/>
                  <a:gd name="connsiteY787" fmla="*/ 6815357 h 25435284"/>
                  <a:gd name="connsiteX788" fmla="*/ 7356676 w 21712081"/>
                  <a:gd name="connsiteY788" fmla="*/ 6787198 h 25435284"/>
                  <a:gd name="connsiteX789" fmla="*/ 7327302 w 21712081"/>
                  <a:gd name="connsiteY789" fmla="*/ 6781332 h 25435284"/>
                  <a:gd name="connsiteX790" fmla="*/ 7295578 w 21712081"/>
                  <a:gd name="connsiteY790" fmla="*/ 6751998 h 25435284"/>
                  <a:gd name="connsiteX791" fmla="*/ 7313206 w 21712081"/>
                  <a:gd name="connsiteY791" fmla="*/ 6737921 h 25435284"/>
                  <a:gd name="connsiteX792" fmla="*/ 7334354 w 21712081"/>
                  <a:gd name="connsiteY792" fmla="*/ 6748478 h 25435284"/>
                  <a:gd name="connsiteX793" fmla="*/ 7344930 w 21712081"/>
                  <a:gd name="connsiteY793" fmla="*/ 6739092 h 25435284"/>
                  <a:gd name="connsiteX794" fmla="*/ 7355016 w 21712081"/>
                  <a:gd name="connsiteY794" fmla="*/ 6705072 h 25435284"/>
                  <a:gd name="connsiteX795" fmla="*/ 7331178 w 21712081"/>
                  <a:gd name="connsiteY795" fmla="*/ 6695155 h 25435284"/>
                  <a:gd name="connsiteX796" fmla="*/ 7314720 w 21712081"/>
                  <a:gd name="connsiteY796" fmla="*/ 6661130 h 25435284"/>
                  <a:gd name="connsiteX797" fmla="*/ 7272404 w 21712081"/>
                  <a:gd name="connsiteY797" fmla="*/ 6625930 h 25435284"/>
                  <a:gd name="connsiteX798" fmla="*/ 7219508 w 21712081"/>
                  <a:gd name="connsiteY798" fmla="*/ 6576644 h 25435284"/>
                  <a:gd name="connsiteX799" fmla="*/ 7177192 w 21712081"/>
                  <a:gd name="connsiteY799" fmla="*/ 6557871 h 25435284"/>
                  <a:gd name="connsiteX800" fmla="*/ 7134870 w 21712081"/>
                  <a:gd name="connsiteY800" fmla="*/ 6509764 h 25435284"/>
                  <a:gd name="connsiteX801" fmla="*/ 7052589 w 21712081"/>
                  <a:gd name="connsiteY801" fmla="*/ 6378346 h 25435284"/>
                  <a:gd name="connsiteX802" fmla="*/ 6978534 w 21712081"/>
                  <a:gd name="connsiteY802" fmla="*/ 6329064 h 25435284"/>
                  <a:gd name="connsiteX803" fmla="*/ 6925636 w 21712081"/>
                  <a:gd name="connsiteY803" fmla="*/ 6276262 h 25435284"/>
                  <a:gd name="connsiteX804" fmla="*/ 6849231 w 21712081"/>
                  <a:gd name="connsiteY804" fmla="*/ 6205857 h 25435284"/>
                  <a:gd name="connsiteX805" fmla="*/ 6803384 w 21712081"/>
                  <a:gd name="connsiteY805" fmla="*/ 6176288 h 25435284"/>
                  <a:gd name="connsiteX806" fmla="*/ 6810436 w 21712081"/>
                  <a:gd name="connsiteY806" fmla="*/ 6152820 h 25435284"/>
                  <a:gd name="connsiteX807" fmla="*/ 6841000 w 21712081"/>
                  <a:gd name="connsiteY807" fmla="*/ 6128182 h 25435284"/>
                  <a:gd name="connsiteX808" fmla="*/ 6872739 w 21712081"/>
                  <a:gd name="connsiteY808" fmla="*/ 6163382 h 25435284"/>
                  <a:gd name="connsiteX809" fmla="*/ 6909179 w 21712081"/>
                  <a:gd name="connsiteY809" fmla="*/ 6176288 h 25435284"/>
                  <a:gd name="connsiteX810" fmla="*/ 6909414 w 21712081"/>
                  <a:gd name="connsiteY810" fmla="*/ 6147189 h 25435284"/>
                  <a:gd name="connsiteX811" fmla="*/ 6905939 w 21712081"/>
                  <a:gd name="connsiteY811" fmla="*/ 6142148 h 25435284"/>
                  <a:gd name="connsiteX812" fmla="*/ 6905939 w 21712081"/>
                  <a:gd name="connsiteY812" fmla="*/ 6107174 h 25435284"/>
                  <a:gd name="connsiteX813" fmla="*/ 6849381 w 21712081"/>
                  <a:gd name="connsiteY813" fmla="*/ 6062868 h 25435284"/>
                  <a:gd name="connsiteX814" fmla="*/ 6844666 w 21712081"/>
                  <a:gd name="connsiteY814" fmla="*/ 6037219 h 25435284"/>
                  <a:gd name="connsiteX815" fmla="*/ 6816386 w 21712081"/>
                  <a:gd name="connsiteY815" fmla="*/ 6030223 h 25435284"/>
                  <a:gd name="connsiteX816" fmla="*/ 6792823 w 21712081"/>
                  <a:gd name="connsiteY816" fmla="*/ 6044214 h 25435284"/>
                  <a:gd name="connsiteX817" fmla="*/ 6765174 w 21712081"/>
                  <a:gd name="connsiteY817" fmla="*/ 6020376 h 25435284"/>
                  <a:gd name="connsiteX818" fmla="*/ 6761224 w 21712081"/>
                  <a:gd name="connsiteY818" fmla="*/ 6020686 h 25435284"/>
                  <a:gd name="connsiteX819" fmla="*/ 6751622 w 21712081"/>
                  <a:gd name="connsiteY819" fmla="*/ 6037714 h 25435284"/>
                  <a:gd name="connsiteX820" fmla="*/ 6772700 w 21712081"/>
                  <a:gd name="connsiteY820" fmla="*/ 6070828 h 25435284"/>
                  <a:gd name="connsiteX821" fmla="*/ 6742256 w 21712081"/>
                  <a:gd name="connsiteY821" fmla="*/ 6096847 h 25435284"/>
                  <a:gd name="connsiteX822" fmla="*/ 6597036 w 21712081"/>
                  <a:gd name="connsiteY822" fmla="*/ 6096847 h 25435284"/>
                  <a:gd name="connsiteX823" fmla="*/ 6550194 w 21712081"/>
                  <a:gd name="connsiteY823" fmla="*/ 6063732 h 25435284"/>
                  <a:gd name="connsiteX824" fmla="*/ 6481100 w 21712081"/>
                  <a:gd name="connsiteY824" fmla="*/ 6072014 h 25435284"/>
                  <a:gd name="connsiteX825" fmla="*/ 6360478 w 21712081"/>
                  <a:gd name="connsiteY825" fmla="*/ 5997503 h 25435284"/>
                  <a:gd name="connsiteX826" fmla="*/ 6222289 w 21712081"/>
                  <a:gd name="connsiteY826" fmla="*/ 5983312 h 25435284"/>
                  <a:gd name="connsiteX827" fmla="*/ 6128601 w 21712081"/>
                  <a:gd name="connsiteY827" fmla="*/ 5909986 h 25435284"/>
                  <a:gd name="connsiteX828" fmla="*/ 6135211 w 21712081"/>
                  <a:gd name="connsiteY828" fmla="*/ 5892073 h 25435284"/>
                  <a:gd name="connsiteX829" fmla="*/ 6127300 w 21712081"/>
                  <a:gd name="connsiteY829" fmla="*/ 5906320 h 25435284"/>
                  <a:gd name="connsiteX830" fmla="*/ 6031962 w 21712081"/>
                  <a:gd name="connsiteY830" fmla="*/ 5867550 h 25435284"/>
                  <a:gd name="connsiteX831" fmla="*/ 5927208 w 21712081"/>
                  <a:gd name="connsiteY831" fmla="*/ 5854624 h 25435284"/>
                  <a:gd name="connsiteX832" fmla="*/ 5835400 w 21712081"/>
                  <a:gd name="connsiteY832" fmla="*/ 5854624 h 25435284"/>
                  <a:gd name="connsiteX833" fmla="*/ 5747123 w 21712081"/>
                  <a:gd name="connsiteY833" fmla="*/ 5825254 h 25435284"/>
                  <a:gd name="connsiteX834" fmla="*/ 5657670 w 21712081"/>
                  <a:gd name="connsiteY834" fmla="*/ 5768856 h 25435284"/>
                  <a:gd name="connsiteX835" fmla="*/ 5544655 w 21712081"/>
                  <a:gd name="connsiteY835" fmla="*/ 5666982 h 25435284"/>
                  <a:gd name="connsiteX836" fmla="*/ 5543954 w 21712081"/>
                  <a:gd name="connsiteY836" fmla="*/ 5668162 h 25435284"/>
                  <a:gd name="connsiteX837" fmla="*/ 5485196 w 21712081"/>
                  <a:gd name="connsiteY837" fmla="*/ 5585696 h 25435284"/>
                  <a:gd name="connsiteX838" fmla="*/ 5385148 w 21712081"/>
                  <a:gd name="connsiteY838" fmla="*/ 5471505 h 25435284"/>
                  <a:gd name="connsiteX839" fmla="*/ 5278748 w 21712081"/>
                  <a:gd name="connsiteY839" fmla="*/ 5333531 h 25435284"/>
                  <a:gd name="connsiteX840" fmla="*/ 5096118 w 21712081"/>
                  <a:gd name="connsiteY840" fmla="*/ 5197137 h 25435284"/>
                  <a:gd name="connsiteX841" fmla="*/ 4867436 w 21712081"/>
                  <a:gd name="connsiteY841" fmla="*/ 5128942 h 25435284"/>
                  <a:gd name="connsiteX842" fmla="*/ 4418013 w 21712081"/>
                  <a:gd name="connsiteY842" fmla="*/ 5303397 h 25435284"/>
                  <a:gd name="connsiteX843" fmla="*/ 4097224 w 21712081"/>
                  <a:gd name="connsiteY843" fmla="*/ 5219340 h 25435284"/>
                  <a:gd name="connsiteX844" fmla="*/ 3914593 w 21712081"/>
                  <a:gd name="connsiteY844" fmla="*/ 5128942 h 25435284"/>
                  <a:gd name="connsiteX845" fmla="*/ 3770078 w 21712081"/>
                  <a:gd name="connsiteY845" fmla="*/ 5029028 h 25435284"/>
                  <a:gd name="connsiteX846" fmla="*/ 3623978 w 21712081"/>
                  <a:gd name="connsiteY846" fmla="*/ 4990964 h 25435284"/>
                  <a:gd name="connsiteX847" fmla="*/ 3220607 w 21712081"/>
                  <a:gd name="connsiteY847" fmla="*/ 4800652 h 25435284"/>
                  <a:gd name="connsiteX848" fmla="*/ 2983984 w 21712081"/>
                  <a:gd name="connsiteY848" fmla="*/ 4610336 h 25435284"/>
                  <a:gd name="connsiteX849" fmla="*/ 2594910 w 21712081"/>
                  <a:gd name="connsiteY849" fmla="*/ 4481878 h 25435284"/>
                  <a:gd name="connsiteX850" fmla="*/ 2496446 w 21712081"/>
                  <a:gd name="connsiteY850" fmla="*/ 4297907 h 25435284"/>
                  <a:gd name="connsiteX851" fmla="*/ 2275706 w 21712081"/>
                  <a:gd name="connsiteY851" fmla="*/ 4191647 h 25435284"/>
                  <a:gd name="connsiteX852" fmla="*/ 2137542 w 21712081"/>
                  <a:gd name="connsiteY852" fmla="*/ 3987064 h 25435284"/>
                  <a:gd name="connsiteX853" fmla="*/ 2093075 w 21712081"/>
                  <a:gd name="connsiteY853" fmla="*/ 3811024 h 25435284"/>
                  <a:gd name="connsiteX854" fmla="*/ 2213772 w 21712081"/>
                  <a:gd name="connsiteY854" fmla="*/ 3772959 h 25435284"/>
                  <a:gd name="connsiteX855" fmla="*/ 2191539 w 21712081"/>
                  <a:gd name="connsiteY855" fmla="*/ 3674630 h 25435284"/>
                  <a:gd name="connsiteX856" fmla="*/ 2251883 w 21712081"/>
                  <a:gd name="connsiteY856" fmla="*/ 3606436 h 25435284"/>
                  <a:gd name="connsiteX857" fmla="*/ 2251883 w 21712081"/>
                  <a:gd name="connsiteY857" fmla="*/ 3506522 h 25435284"/>
                  <a:gd name="connsiteX858" fmla="*/ 2169306 w 21712081"/>
                  <a:gd name="connsiteY858" fmla="*/ 3332068 h 25435284"/>
                  <a:gd name="connsiteX859" fmla="*/ 2169306 w 21712081"/>
                  <a:gd name="connsiteY859" fmla="*/ 3179817 h 25435284"/>
                  <a:gd name="connsiteX860" fmla="*/ 2016850 w 21712081"/>
                  <a:gd name="connsiteY860" fmla="*/ 2943509 h 25435284"/>
                  <a:gd name="connsiteX861" fmla="*/ 1848516 w 21712081"/>
                  <a:gd name="connsiteY861" fmla="*/ 2677072 h 25435284"/>
                  <a:gd name="connsiteX862" fmla="*/ 1704001 w 21712081"/>
                  <a:gd name="connsiteY862" fmla="*/ 2494686 h 25435284"/>
                  <a:gd name="connsiteX863" fmla="*/ 1657945 w 21712081"/>
                  <a:gd name="connsiteY863" fmla="*/ 2356712 h 25435284"/>
                  <a:gd name="connsiteX864" fmla="*/ 1521371 w 21712081"/>
                  <a:gd name="connsiteY864" fmla="*/ 2274241 h 25435284"/>
                  <a:gd name="connsiteX865" fmla="*/ 1421322 w 21712081"/>
                  <a:gd name="connsiteY865" fmla="*/ 2212392 h 25435284"/>
                  <a:gd name="connsiteX866" fmla="*/ 1421322 w 21712081"/>
                  <a:gd name="connsiteY866" fmla="*/ 2106132 h 25435284"/>
                  <a:gd name="connsiteX867" fmla="*/ 1497553 w 21712081"/>
                  <a:gd name="connsiteY867" fmla="*/ 2014150 h 25435284"/>
                  <a:gd name="connsiteX868" fmla="*/ 1483256 w 21712081"/>
                  <a:gd name="connsiteY868" fmla="*/ 1931678 h 25435284"/>
                  <a:gd name="connsiteX869" fmla="*/ 1391148 w 21712081"/>
                  <a:gd name="connsiteY869" fmla="*/ 1893618 h 25435284"/>
                  <a:gd name="connsiteX870" fmla="*/ 1345097 w 21712081"/>
                  <a:gd name="connsiteY870" fmla="*/ 1785774 h 25435284"/>
                  <a:gd name="connsiteX871" fmla="*/ 1268866 w 21712081"/>
                  <a:gd name="connsiteY871" fmla="*/ 1755638 h 25435284"/>
                  <a:gd name="connsiteX872" fmla="*/ 1192640 w 21712081"/>
                  <a:gd name="connsiteY872" fmla="*/ 1633522 h 25435284"/>
                  <a:gd name="connsiteX873" fmla="*/ 1276807 w 21712081"/>
                  <a:gd name="connsiteY873" fmla="*/ 1551050 h 25435284"/>
                  <a:gd name="connsiteX874" fmla="*/ 1102123 w 21712081"/>
                  <a:gd name="connsiteY874" fmla="*/ 1481270 h 25435284"/>
                  <a:gd name="connsiteX875" fmla="*/ 1002074 w 21712081"/>
                  <a:gd name="connsiteY875" fmla="*/ 1290958 h 25435284"/>
                  <a:gd name="connsiteX876" fmla="*/ 903610 w 21712081"/>
                  <a:gd name="connsiteY876" fmla="*/ 1078440 h 25435284"/>
                  <a:gd name="connsiteX877" fmla="*/ 873441 w 21712081"/>
                  <a:gd name="connsiteY877" fmla="*/ 834206 h 25435284"/>
                  <a:gd name="connsiteX878" fmla="*/ 835326 w 21712081"/>
                  <a:gd name="connsiteY878" fmla="*/ 659750 h 25435284"/>
                  <a:gd name="connsiteX879" fmla="*/ 887733 w 21712081"/>
                  <a:gd name="connsiteY879" fmla="*/ 491642 h 25435284"/>
                  <a:gd name="connsiteX880" fmla="*/ 773392 w 21712081"/>
                  <a:gd name="connsiteY880" fmla="*/ 461510 h 25435284"/>
                  <a:gd name="connsiteX881" fmla="*/ 735277 w 21712081"/>
                  <a:gd name="connsiteY881" fmla="*/ 363180 h 25435284"/>
                  <a:gd name="connsiteX882" fmla="*/ 644754 w 21712081"/>
                  <a:gd name="connsiteY882" fmla="*/ 393314 h 25435284"/>
                  <a:gd name="connsiteX883" fmla="*/ 536769 w 21712081"/>
                  <a:gd name="connsiteY883" fmla="*/ 301326 h 25435284"/>
                  <a:gd name="connsiteX884" fmla="*/ 468480 w 21712081"/>
                  <a:gd name="connsiteY884" fmla="*/ 393314 h 25435284"/>
                  <a:gd name="connsiteX885" fmla="*/ 460539 w 21712081"/>
                  <a:gd name="connsiteY885" fmla="*/ 605830 h 25435284"/>
                  <a:gd name="connsiteX886" fmla="*/ 430365 w 21712081"/>
                  <a:gd name="connsiteY886" fmla="*/ 812002 h 25435284"/>
                  <a:gd name="connsiteX887" fmla="*/ 574880 w 21712081"/>
                  <a:gd name="connsiteY887" fmla="*/ 1002314 h 25435284"/>
                  <a:gd name="connsiteX888" fmla="*/ 620936 w 21712081"/>
                  <a:gd name="connsiteY888" fmla="*/ 1162496 h 25435284"/>
                  <a:gd name="connsiteX889" fmla="*/ 727336 w 21712081"/>
                  <a:gd name="connsiteY889" fmla="*/ 1367086 h 25435284"/>
                  <a:gd name="connsiteX890" fmla="*/ 727336 w 21712081"/>
                  <a:gd name="connsiteY890" fmla="*/ 1527262 h 25435284"/>
                  <a:gd name="connsiteX891" fmla="*/ 811502 w 21712081"/>
                  <a:gd name="connsiteY891" fmla="*/ 1649378 h 25435284"/>
                  <a:gd name="connsiteX892" fmla="*/ 857559 w 21712081"/>
                  <a:gd name="connsiteY892" fmla="*/ 1817492 h 25435284"/>
                  <a:gd name="connsiteX893" fmla="*/ 941726 w 21712081"/>
                  <a:gd name="connsiteY893" fmla="*/ 1831764 h 25435284"/>
                  <a:gd name="connsiteX894" fmla="*/ 971900 w 21712081"/>
                  <a:gd name="connsiteY894" fmla="*/ 2083929 h 25435284"/>
                  <a:gd name="connsiteX895" fmla="*/ 941726 w 21712081"/>
                  <a:gd name="connsiteY895" fmla="*/ 2174327 h 25435284"/>
                  <a:gd name="connsiteX896" fmla="*/ 987782 w 21712081"/>
                  <a:gd name="connsiteY896" fmla="*/ 2266315 h 25435284"/>
                  <a:gd name="connsiteX897" fmla="*/ 1032248 w 21712081"/>
                  <a:gd name="connsiteY897" fmla="*/ 2380501 h 25435284"/>
                  <a:gd name="connsiteX898" fmla="*/ 1002074 w 21712081"/>
                  <a:gd name="connsiteY898" fmla="*/ 2494686 h 25435284"/>
                  <a:gd name="connsiteX899" fmla="*/ 1040184 w 21712081"/>
                  <a:gd name="connsiteY899" fmla="*/ 2600946 h 25435284"/>
                  <a:gd name="connsiteX900" fmla="*/ 1146589 w 21712081"/>
                  <a:gd name="connsiteY900" fmla="*/ 2593015 h 25435284"/>
                  <a:gd name="connsiteX901" fmla="*/ 1192640 w 21712081"/>
                  <a:gd name="connsiteY901" fmla="*/ 2715137 h 25435284"/>
                  <a:gd name="connsiteX902" fmla="*/ 1260930 w 21712081"/>
                  <a:gd name="connsiteY902" fmla="*/ 2829323 h 25435284"/>
                  <a:gd name="connsiteX903" fmla="*/ 1238697 w 21712081"/>
                  <a:gd name="connsiteY903" fmla="*/ 2943509 h 25435284"/>
                  <a:gd name="connsiteX904" fmla="*/ 1086241 w 21712081"/>
                  <a:gd name="connsiteY904" fmla="*/ 3027566 h 25435284"/>
                  <a:gd name="connsiteX905" fmla="*/ 1025892 w 21712081"/>
                  <a:gd name="connsiteY905" fmla="*/ 2807120 h 25435284"/>
                  <a:gd name="connsiteX906" fmla="*/ 933784 w 21712081"/>
                  <a:gd name="connsiteY906" fmla="*/ 2646938 h 25435284"/>
                  <a:gd name="connsiteX907" fmla="*/ 765451 w 21712081"/>
                  <a:gd name="connsiteY907" fmla="*/ 2532752 h 25435284"/>
                  <a:gd name="connsiteX908" fmla="*/ 644754 w 21712081"/>
                  <a:gd name="connsiteY908" fmla="*/ 2410635 h 25435284"/>
                  <a:gd name="connsiteX909" fmla="*/ 735277 w 21712081"/>
                  <a:gd name="connsiteY909" fmla="*/ 2121990 h 25435284"/>
                  <a:gd name="connsiteX910" fmla="*/ 659051 w 21712081"/>
                  <a:gd name="connsiteY910" fmla="*/ 1953881 h 25435284"/>
                  <a:gd name="connsiteX911" fmla="*/ 536769 w 21712081"/>
                  <a:gd name="connsiteY911" fmla="*/ 1817492 h 25435284"/>
                  <a:gd name="connsiteX912" fmla="*/ 438306 w 21712081"/>
                  <a:gd name="connsiteY912" fmla="*/ 1809562 h 25435284"/>
                  <a:gd name="connsiteX913" fmla="*/ 247739 w 21712081"/>
                  <a:gd name="connsiteY913" fmla="*/ 1641454 h 25435284"/>
                  <a:gd name="connsiteX914" fmla="*/ 163573 w 21712081"/>
                  <a:gd name="connsiteY914" fmla="*/ 1451136 h 25435284"/>
                  <a:gd name="connsiteX915" fmla="*/ 339847 w 21712081"/>
                  <a:gd name="connsiteY915" fmla="*/ 1497128 h 25435284"/>
                  <a:gd name="connsiteX916" fmla="*/ 346198 w 21712081"/>
                  <a:gd name="connsiteY916" fmla="*/ 1405146 h 25435284"/>
                  <a:gd name="connsiteX917" fmla="*/ 438306 w 21712081"/>
                  <a:gd name="connsiteY917" fmla="*/ 1268756 h 25435284"/>
                  <a:gd name="connsiteX918" fmla="*/ 308087 w 21712081"/>
                  <a:gd name="connsiteY918" fmla="*/ 1024518 h 25435284"/>
                  <a:gd name="connsiteX919" fmla="*/ 149276 w 21712081"/>
                  <a:gd name="connsiteY919" fmla="*/ 872266 h 25435284"/>
                  <a:gd name="connsiteX920" fmla="*/ 157217 w 21712081"/>
                  <a:gd name="connsiteY920" fmla="*/ 621690 h 25435284"/>
                  <a:gd name="connsiteX921" fmla="*/ 109575 w 21712081"/>
                  <a:gd name="connsiteY921" fmla="*/ 293402 h 25435284"/>
                  <a:gd name="connsiteX922" fmla="*/ 79401 w 21712081"/>
                  <a:gd name="connsiteY922" fmla="*/ 149080 h 25435284"/>
                  <a:gd name="connsiteX923" fmla="*/ 0 w 21712081"/>
                  <a:gd name="connsiteY923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23899 w 21712081"/>
                  <a:gd name="connsiteY159" fmla="*/ 5569792 h 25435284"/>
                  <a:gd name="connsiteX160" fmla="*/ 8065620 w 21712081"/>
                  <a:gd name="connsiteY160" fmla="*/ 5581150 h 25435284"/>
                  <a:gd name="connsiteX161" fmla="*/ 8015543 w 21712081"/>
                  <a:gd name="connsiteY161" fmla="*/ 5603678 h 25435284"/>
                  <a:gd name="connsiteX162" fmla="*/ 7992034 w 21712081"/>
                  <a:gd name="connsiteY162" fmla="*/ 5625976 h 25435284"/>
                  <a:gd name="connsiteX163" fmla="*/ 8022599 w 21712081"/>
                  <a:gd name="connsiteY163" fmla="*/ 5649440 h 25435284"/>
                  <a:gd name="connsiteX164" fmla="*/ 8061389 w 21712081"/>
                  <a:gd name="connsiteY164" fmla="*/ 5763260 h 25435284"/>
                  <a:gd name="connsiteX165" fmla="*/ 8044932 w 21712081"/>
                  <a:gd name="connsiteY165" fmla="*/ 5786729 h 25435284"/>
                  <a:gd name="connsiteX166" fmla="*/ 8029650 w 21712081"/>
                  <a:gd name="connsiteY166" fmla="*/ 5751524 h 25435284"/>
                  <a:gd name="connsiteX167" fmla="*/ 8016718 w 21712081"/>
                  <a:gd name="connsiteY167" fmla="*/ 5769126 h 25435284"/>
                  <a:gd name="connsiteX168" fmla="*/ 8020248 w 21712081"/>
                  <a:gd name="connsiteY168" fmla="*/ 5794940 h 25435284"/>
                  <a:gd name="connsiteX169" fmla="*/ 8036706 w 21712081"/>
                  <a:gd name="connsiteY169" fmla="*/ 5807847 h 25435284"/>
                  <a:gd name="connsiteX170" fmla="*/ 8029650 w 21712081"/>
                  <a:gd name="connsiteY170" fmla="*/ 5825450 h 25435284"/>
                  <a:gd name="connsiteX171" fmla="*/ 7987334 w 21712081"/>
                  <a:gd name="connsiteY171" fmla="*/ 5861824 h 25435284"/>
                  <a:gd name="connsiteX172" fmla="*/ 7969702 w 21712081"/>
                  <a:gd name="connsiteY172" fmla="*/ 5942786 h 25435284"/>
                  <a:gd name="connsiteX173" fmla="*/ 7941488 w 21712081"/>
                  <a:gd name="connsiteY173" fmla="*/ 5955692 h 25435284"/>
                  <a:gd name="connsiteX174" fmla="*/ 7941488 w 21712081"/>
                  <a:gd name="connsiteY174" fmla="*/ 5970950 h 25435284"/>
                  <a:gd name="connsiteX175" fmla="*/ 7963826 w 21712081"/>
                  <a:gd name="connsiteY175" fmla="*/ 5990898 h 25435284"/>
                  <a:gd name="connsiteX176" fmla="*/ 7949718 w 21712081"/>
                  <a:gd name="connsiteY176" fmla="*/ 6037829 h 25435284"/>
                  <a:gd name="connsiteX177" fmla="*/ 7959120 w 21712081"/>
                  <a:gd name="connsiteY177" fmla="*/ 6107058 h 25435284"/>
                  <a:gd name="connsiteX178" fmla="*/ 7970876 w 21712081"/>
                  <a:gd name="connsiteY178" fmla="*/ 6171598 h 25435284"/>
                  <a:gd name="connsiteX179" fmla="*/ 7966176 w 21712081"/>
                  <a:gd name="connsiteY179" fmla="*/ 6207032 h 25435284"/>
                  <a:gd name="connsiteX180" fmla="*/ 7942662 w 21712081"/>
                  <a:gd name="connsiteY180" fmla="*/ 6199992 h 25435284"/>
                  <a:gd name="connsiteX181" fmla="*/ 7925030 w 21712081"/>
                  <a:gd name="connsiteY181" fmla="*/ 6210553 h 25435284"/>
                  <a:gd name="connsiteX182" fmla="*/ 7945018 w 21712081"/>
                  <a:gd name="connsiteY182" fmla="*/ 6234021 h 25435284"/>
                  <a:gd name="connsiteX183" fmla="*/ 7946193 w 21712081"/>
                  <a:gd name="connsiteY183" fmla="*/ 6263355 h 25435284"/>
                  <a:gd name="connsiteX184" fmla="*/ 7893296 w 21712081"/>
                  <a:gd name="connsiteY184" fmla="*/ 6283303 h 25435284"/>
                  <a:gd name="connsiteX185" fmla="*/ 7896822 w 21712081"/>
                  <a:gd name="connsiteY185" fmla="*/ 6311462 h 25435284"/>
                  <a:gd name="connsiteX186" fmla="*/ 7928561 w 21712081"/>
                  <a:gd name="connsiteY186" fmla="*/ 6372480 h 25435284"/>
                  <a:gd name="connsiteX187" fmla="*/ 7917980 w 21712081"/>
                  <a:gd name="connsiteY187" fmla="*/ 6402984 h 25435284"/>
                  <a:gd name="connsiteX188" fmla="*/ 7882714 w 21712081"/>
                  <a:gd name="connsiteY188" fmla="*/ 6471044 h 25435284"/>
                  <a:gd name="connsiteX189" fmla="*/ 7889770 w 21712081"/>
                  <a:gd name="connsiteY189" fmla="*/ 6495682 h 25435284"/>
                  <a:gd name="connsiteX190" fmla="*/ 7913278 w 21712081"/>
                  <a:gd name="connsiteY190" fmla="*/ 6487472 h 25435284"/>
                  <a:gd name="connsiteX191" fmla="*/ 7935612 w 21712081"/>
                  <a:gd name="connsiteY191" fmla="*/ 6552006 h 25435284"/>
                  <a:gd name="connsiteX192" fmla="*/ 7899172 w 21712081"/>
                  <a:gd name="connsiteY192" fmla="*/ 6564912 h 25435284"/>
                  <a:gd name="connsiteX193" fmla="*/ 7895646 w 21712081"/>
                  <a:gd name="connsiteY193" fmla="*/ 6593071 h 25435284"/>
                  <a:gd name="connsiteX194" fmla="*/ 7870958 w 21712081"/>
                  <a:gd name="connsiteY194" fmla="*/ 6622410 h 25435284"/>
                  <a:gd name="connsiteX195" fmla="*/ 7875664 w 21712081"/>
                  <a:gd name="connsiteY195" fmla="*/ 6675212 h 25435284"/>
                  <a:gd name="connsiteX196" fmla="*/ 7899172 w 21712081"/>
                  <a:gd name="connsiteY196" fmla="*/ 6724494 h 25435284"/>
                  <a:gd name="connsiteX197" fmla="*/ 7930911 w 21712081"/>
                  <a:gd name="connsiteY197" fmla="*/ 6759694 h 25435284"/>
                  <a:gd name="connsiteX198" fmla="*/ 7930911 w 21712081"/>
                  <a:gd name="connsiteY198" fmla="*/ 6767025 h 25435284"/>
                  <a:gd name="connsiteX199" fmla="*/ 7951224 w 21712081"/>
                  <a:gd name="connsiteY199" fmla="*/ 6811836 h 25435284"/>
                  <a:gd name="connsiteX200" fmla="*/ 7987649 w 21712081"/>
                  <a:gd name="connsiteY200" fmla="*/ 6896308 h 25435284"/>
                  <a:gd name="connsiteX201" fmla="*/ 8058149 w 21712081"/>
                  <a:gd name="connsiteY201" fmla="*/ 6981955 h 25435284"/>
                  <a:gd name="connsiteX202" fmla="*/ 8102795 w 21712081"/>
                  <a:gd name="connsiteY202" fmla="*/ 7034752 h 25435284"/>
                  <a:gd name="connsiteX203" fmla="*/ 8181521 w 21712081"/>
                  <a:gd name="connsiteY203" fmla="*/ 7114534 h 25435284"/>
                  <a:gd name="connsiteX204" fmla="*/ 8240269 w 21712081"/>
                  <a:gd name="connsiteY204" fmla="*/ 7147383 h 25435284"/>
                  <a:gd name="connsiteX205" fmla="*/ 8219603 w 21712081"/>
                  <a:gd name="connsiteY205" fmla="*/ 7158493 h 25435284"/>
                  <a:gd name="connsiteX206" fmla="*/ 8221071 w 21712081"/>
                  <a:gd name="connsiteY206" fmla="*/ 7160126 h 25435284"/>
                  <a:gd name="connsiteX207" fmla="*/ 8243020 w 21712081"/>
                  <a:gd name="connsiteY207" fmla="*/ 7148303 h 25435284"/>
                  <a:gd name="connsiteX208" fmla="*/ 8272444 w 21712081"/>
                  <a:gd name="connsiteY208" fmla="*/ 7169491 h 25435284"/>
                  <a:gd name="connsiteX209" fmla="*/ 8288921 w 21712081"/>
                  <a:gd name="connsiteY209" fmla="*/ 7183618 h 25435284"/>
                  <a:gd name="connsiteX210" fmla="*/ 8288921 w 21712081"/>
                  <a:gd name="connsiteY210" fmla="*/ 7235415 h 25435284"/>
                  <a:gd name="connsiteX211" fmla="*/ 8318345 w 21712081"/>
                  <a:gd name="connsiteY211" fmla="*/ 7270730 h 25435284"/>
                  <a:gd name="connsiteX212" fmla="*/ 8321876 w 21712081"/>
                  <a:gd name="connsiteY212" fmla="*/ 7298979 h 25435284"/>
                  <a:gd name="connsiteX213" fmla="*/ 8348944 w 21712081"/>
                  <a:gd name="connsiteY213" fmla="*/ 7309576 h 25435284"/>
                  <a:gd name="connsiteX214" fmla="*/ 8405442 w 21712081"/>
                  <a:gd name="connsiteY214" fmla="*/ 7324878 h 25435284"/>
                  <a:gd name="connsiteX215" fmla="*/ 8461935 w 21712081"/>
                  <a:gd name="connsiteY215" fmla="*/ 7317816 h 25435284"/>
                  <a:gd name="connsiteX216" fmla="*/ 8454874 w 21712081"/>
                  <a:gd name="connsiteY216" fmla="*/ 7295448 h 25435284"/>
                  <a:gd name="connsiteX217" fmla="*/ 8424270 w 21712081"/>
                  <a:gd name="connsiteY217" fmla="*/ 7275436 h 25435284"/>
                  <a:gd name="connsiteX218" fmla="*/ 8431331 w 21712081"/>
                  <a:gd name="connsiteY218" fmla="*/ 7254248 h 25435284"/>
                  <a:gd name="connsiteX219" fmla="*/ 8483118 w 21712081"/>
                  <a:gd name="connsiteY219" fmla="*/ 7309576 h 25435284"/>
                  <a:gd name="connsiteX220" fmla="*/ 8533730 w 21712081"/>
                  <a:gd name="connsiteY220" fmla="*/ 7362548 h 25435284"/>
                  <a:gd name="connsiteX221" fmla="*/ 8567860 w 21712081"/>
                  <a:gd name="connsiteY221" fmla="*/ 7367258 h 25435284"/>
                  <a:gd name="connsiteX222" fmla="*/ 8634944 w 21712081"/>
                  <a:gd name="connsiteY222" fmla="*/ 7366078 h 25435284"/>
                  <a:gd name="connsiteX223" fmla="*/ 8680845 w 21712081"/>
                  <a:gd name="connsiteY223" fmla="*/ 7359018 h 25435284"/>
                  <a:gd name="connsiteX224" fmla="*/ 8705564 w 21712081"/>
                  <a:gd name="connsiteY224" fmla="*/ 7339004 h 25435284"/>
                  <a:gd name="connsiteX225" fmla="*/ 8737343 w 21712081"/>
                  <a:gd name="connsiteY225" fmla="*/ 7337830 h 25435284"/>
                  <a:gd name="connsiteX226" fmla="*/ 8758526 w 21712081"/>
                  <a:gd name="connsiteY226" fmla="*/ 7314286 h 25435284"/>
                  <a:gd name="connsiteX227" fmla="*/ 8826790 w 21712081"/>
                  <a:gd name="connsiteY227" fmla="*/ 7320172 h 25435284"/>
                  <a:gd name="connsiteX228" fmla="*/ 8804427 w 21712081"/>
                  <a:gd name="connsiteY228" fmla="*/ 7282502 h 25435284"/>
                  <a:gd name="connsiteX229" fmla="*/ 8855034 w 21712081"/>
                  <a:gd name="connsiteY229" fmla="*/ 7260134 h 25435284"/>
                  <a:gd name="connsiteX230" fmla="*/ 8913883 w 21712081"/>
                  <a:gd name="connsiteY230" fmla="*/ 7249542 h 25435284"/>
                  <a:gd name="connsiteX231" fmla="*/ 8943542 w 21712081"/>
                  <a:gd name="connsiteY231" fmla="*/ 7236590 h 25435284"/>
                  <a:gd name="connsiteX232" fmla="*/ 8981207 w 21712081"/>
                  <a:gd name="connsiteY232" fmla="*/ 7200100 h 25435284"/>
                  <a:gd name="connsiteX233" fmla="*/ 9020047 w 21712081"/>
                  <a:gd name="connsiteY233" fmla="*/ 7190684 h 25435284"/>
                  <a:gd name="connsiteX234" fmla="*/ 9044761 w 21712081"/>
                  <a:gd name="connsiteY234" fmla="*/ 7171846 h 25435284"/>
                  <a:gd name="connsiteX235" fmla="*/ 9055352 w 21712081"/>
                  <a:gd name="connsiteY235" fmla="*/ 7148303 h 25435284"/>
                  <a:gd name="connsiteX236" fmla="*/ 9065949 w 21712081"/>
                  <a:gd name="connsiteY236" fmla="*/ 7127115 h 25435284"/>
                  <a:gd name="connsiteX237" fmla="*/ 9097723 w 21712081"/>
                  <a:gd name="connsiteY237" fmla="*/ 7112988 h 25435284"/>
                  <a:gd name="connsiteX238" fmla="*/ 9105964 w 21712081"/>
                  <a:gd name="connsiteY238" fmla="*/ 7136532 h 25435284"/>
                  <a:gd name="connsiteX239" fmla="*/ 9200117 w 21712081"/>
                  <a:gd name="connsiteY239" fmla="*/ 7130646 h 25435284"/>
                  <a:gd name="connsiteX240" fmla="*/ 9253085 w 21712081"/>
                  <a:gd name="connsiteY240" fmla="*/ 7136532 h 25435284"/>
                  <a:gd name="connsiteX241" fmla="*/ 9231897 w 21712081"/>
                  <a:gd name="connsiteY241" fmla="*/ 7155369 h 25435284"/>
                  <a:gd name="connsiteX242" fmla="*/ 9238958 w 21712081"/>
                  <a:gd name="connsiteY242" fmla="*/ 7173026 h 25435284"/>
                  <a:gd name="connsiteX243" fmla="*/ 9323699 w 21712081"/>
                  <a:gd name="connsiteY243" fmla="*/ 7176557 h 25435284"/>
                  <a:gd name="connsiteX244" fmla="*/ 9384903 w 21712081"/>
                  <a:gd name="connsiteY244" fmla="*/ 7175377 h 25435284"/>
                  <a:gd name="connsiteX245" fmla="*/ 9468465 w 21712081"/>
                  <a:gd name="connsiteY245" fmla="*/ 7211872 h 25435284"/>
                  <a:gd name="connsiteX246" fmla="*/ 9535554 w 21712081"/>
                  <a:gd name="connsiteY246" fmla="*/ 7224819 h 25435284"/>
                  <a:gd name="connsiteX247" fmla="*/ 9557912 w 21712081"/>
                  <a:gd name="connsiteY247" fmla="*/ 7257778 h 25435284"/>
                  <a:gd name="connsiteX248" fmla="*/ 9595577 w 21712081"/>
                  <a:gd name="connsiteY248" fmla="*/ 7277791 h 25435284"/>
                  <a:gd name="connsiteX249" fmla="*/ 9614410 w 21712081"/>
                  <a:gd name="connsiteY249" fmla="*/ 7313106 h 25435284"/>
                  <a:gd name="connsiteX250" fmla="*/ 9634418 w 21712081"/>
                  <a:gd name="connsiteY250" fmla="*/ 7335474 h 25435284"/>
                  <a:gd name="connsiteX251" fmla="*/ 9662662 w 21712081"/>
                  <a:gd name="connsiteY251" fmla="*/ 7348421 h 25435284"/>
                  <a:gd name="connsiteX252" fmla="*/ 9680319 w 21712081"/>
                  <a:gd name="connsiteY252" fmla="*/ 7381380 h 25435284"/>
                  <a:gd name="connsiteX253" fmla="*/ 9730926 w 21712081"/>
                  <a:gd name="connsiteY253" fmla="*/ 7390797 h 25435284"/>
                  <a:gd name="connsiteX254" fmla="*/ 9687380 w 21712081"/>
                  <a:gd name="connsiteY254" fmla="*/ 7423762 h 25435284"/>
                  <a:gd name="connsiteX255" fmla="*/ 9715624 w 21712081"/>
                  <a:gd name="connsiteY255" fmla="*/ 7450835 h 25435284"/>
                  <a:gd name="connsiteX256" fmla="*/ 9743873 w 21712081"/>
                  <a:gd name="connsiteY256" fmla="*/ 7507573 h 25435284"/>
                  <a:gd name="connsiteX257" fmla="*/ 9765056 w 21712081"/>
                  <a:gd name="connsiteY257" fmla="*/ 7539358 h 25435284"/>
                  <a:gd name="connsiteX258" fmla="*/ 9780358 w 21712081"/>
                  <a:gd name="connsiteY258" fmla="*/ 7581734 h 25435284"/>
                  <a:gd name="connsiteX259" fmla="*/ 9835931 w 21712081"/>
                  <a:gd name="connsiteY259" fmla="*/ 7558745 h 25435284"/>
                  <a:gd name="connsiteX260" fmla="*/ 9883562 w 21712081"/>
                  <a:gd name="connsiteY260" fmla="*/ 7639692 h 25435284"/>
                  <a:gd name="connsiteX261" fmla="*/ 9918492 w 21712081"/>
                  <a:gd name="connsiteY261" fmla="*/ 7592075 h 25435284"/>
                  <a:gd name="connsiteX262" fmla="*/ 9861334 w 21712081"/>
                  <a:gd name="connsiteY262" fmla="*/ 7496846 h 25435284"/>
                  <a:gd name="connsiteX263" fmla="*/ 10024872 w 21712081"/>
                  <a:gd name="connsiteY263" fmla="*/ 7298444 h 25435284"/>
                  <a:gd name="connsiteX264" fmla="*/ 10155060 w 21712081"/>
                  <a:gd name="connsiteY264" fmla="*/ 7241306 h 25435284"/>
                  <a:gd name="connsiteX265" fmla="*/ 10155060 w 21712081"/>
                  <a:gd name="connsiteY265" fmla="*/ 6996877 h 25435284"/>
                  <a:gd name="connsiteX266" fmla="*/ 10320183 w 21712081"/>
                  <a:gd name="connsiteY266" fmla="*/ 6834984 h 25435284"/>
                  <a:gd name="connsiteX267" fmla="*/ 10415446 w 21712081"/>
                  <a:gd name="connsiteY267" fmla="*/ 6765145 h 25435284"/>
                  <a:gd name="connsiteX268" fmla="*/ 10520236 w 21712081"/>
                  <a:gd name="connsiteY268" fmla="*/ 6857202 h 25435284"/>
                  <a:gd name="connsiteX269" fmla="*/ 10591686 w 21712081"/>
                  <a:gd name="connsiteY269" fmla="*/ 6695310 h 25435284"/>
                  <a:gd name="connsiteX270" fmla="*/ 10791738 w 21712081"/>
                  <a:gd name="connsiteY270" fmla="*/ 6717528 h 25435284"/>
                  <a:gd name="connsiteX271" fmla="*/ 10967973 w 21712081"/>
                  <a:gd name="connsiteY271" fmla="*/ 6625476 h 25435284"/>
                  <a:gd name="connsiteX272" fmla="*/ 11120394 w 21712081"/>
                  <a:gd name="connsiteY272" fmla="*/ 6542939 h 25435284"/>
                  <a:gd name="connsiteX273" fmla="*/ 11302984 w 21712081"/>
                  <a:gd name="connsiteY273" fmla="*/ 6366760 h 25435284"/>
                  <a:gd name="connsiteX274" fmla="*/ 11477634 w 21712081"/>
                  <a:gd name="connsiteY274" fmla="*/ 6425488 h 25435284"/>
                  <a:gd name="connsiteX275" fmla="*/ 11393482 w 21712081"/>
                  <a:gd name="connsiteY275" fmla="*/ 6555636 h 25435284"/>
                  <a:gd name="connsiteX276" fmla="*/ 11250587 w 21712081"/>
                  <a:gd name="connsiteY276" fmla="*/ 6579444 h 25435284"/>
                  <a:gd name="connsiteX277" fmla="*/ 11185493 w 21712081"/>
                  <a:gd name="connsiteY277" fmla="*/ 6655630 h 25435284"/>
                  <a:gd name="connsiteX278" fmla="*/ 11074353 w 21712081"/>
                  <a:gd name="connsiteY278" fmla="*/ 6754038 h 25435284"/>
                  <a:gd name="connsiteX279" fmla="*/ 11072207 w 21712081"/>
                  <a:gd name="connsiteY279" fmla="*/ 6757159 h 25435284"/>
                  <a:gd name="connsiteX280" fmla="*/ 11075188 w 21712081"/>
                  <a:gd name="connsiteY280" fmla="*/ 6758424 h 25435284"/>
                  <a:gd name="connsiteX281" fmla="*/ 11075938 w 21712081"/>
                  <a:gd name="connsiteY281" fmla="*/ 6757334 h 25435284"/>
                  <a:gd name="connsiteX282" fmla="*/ 11188668 w 21712081"/>
                  <a:gd name="connsiteY282" fmla="*/ 6657310 h 25435284"/>
                  <a:gd name="connsiteX283" fmla="*/ 11304569 w 21712081"/>
                  <a:gd name="connsiteY283" fmla="*/ 6787503 h 25435284"/>
                  <a:gd name="connsiteX284" fmla="*/ 11250587 w 21712081"/>
                  <a:gd name="connsiteY284" fmla="*/ 6970088 h 25435284"/>
                  <a:gd name="connsiteX285" fmla="*/ 11166440 w 21712081"/>
                  <a:gd name="connsiteY285" fmla="*/ 7054240 h 25435284"/>
                  <a:gd name="connsiteX286" fmla="*/ 11204546 w 21712081"/>
                  <a:gd name="connsiteY286" fmla="*/ 7162205 h 25435284"/>
                  <a:gd name="connsiteX287" fmla="*/ 11274405 w 21712081"/>
                  <a:gd name="connsiteY287" fmla="*/ 7206661 h 25435284"/>
                  <a:gd name="connsiteX288" fmla="*/ 11296633 w 21712081"/>
                  <a:gd name="connsiteY288" fmla="*/ 7306685 h 25435284"/>
                  <a:gd name="connsiteX289" fmla="*/ 11406184 w 21712081"/>
                  <a:gd name="connsiteY289" fmla="*/ 7290808 h 25435284"/>
                  <a:gd name="connsiteX290" fmla="*/ 11476043 w 21712081"/>
                  <a:gd name="connsiteY290" fmla="*/ 7230474 h 25435284"/>
                  <a:gd name="connsiteX291" fmla="*/ 11490335 w 21712081"/>
                  <a:gd name="connsiteY291" fmla="*/ 7092346 h 25435284"/>
                  <a:gd name="connsiteX292" fmla="*/ 11420476 w 21712081"/>
                  <a:gd name="connsiteY292" fmla="*/ 7016135 h 25435284"/>
                  <a:gd name="connsiteX293" fmla="*/ 11382370 w 21712081"/>
                  <a:gd name="connsiteY293" fmla="*/ 6955802 h 25435284"/>
                  <a:gd name="connsiteX294" fmla="*/ 11366493 w 21712081"/>
                  <a:gd name="connsiteY294" fmla="*/ 6879591 h 25435284"/>
                  <a:gd name="connsiteX295" fmla="*/ 11366493 w 21712081"/>
                  <a:gd name="connsiteY295" fmla="*/ 6773211 h 25435284"/>
                  <a:gd name="connsiteX296" fmla="*/ 11490335 w 21712081"/>
                  <a:gd name="connsiteY296" fmla="*/ 6749398 h 25435284"/>
                  <a:gd name="connsiteX297" fmla="*/ 11560195 w 21712081"/>
                  <a:gd name="connsiteY297" fmla="*/ 6695415 h 25435284"/>
                  <a:gd name="connsiteX298" fmla="*/ 11661809 w 21712081"/>
                  <a:gd name="connsiteY298" fmla="*/ 6689064 h 25435284"/>
                  <a:gd name="connsiteX299" fmla="*/ 11769774 w 21712081"/>
                  <a:gd name="connsiteY299" fmla="*/ 6643018 h 25435284"/>
                  <a:gd name="connsiteX300" fmla="*/ 11963476 w 21712081"/>
                  <a:gd name="connsiteY300" fmla="*/ 6596976 h 25435284"/>
                  <a:gd name="connsiteX301" fmla="*/ 12133360 w 21712081"/>
                  <a:gd name="connsiteY301" fmla="*/ 6619204 h 25435284"/>
                  <a:gd name="connsiteX302" fmla="*/ 12233388 w 21712081"/>
                  <a:gd name="connsiteY302" fmla="*/ 6689064 h 25435284"/>
                  <a:gd name="connsiteX303" fmla="*/ 12281020 w 21712081"/>
                  <a:gd name="connsiteY303" fmla="*/ 6803380 h 25435284"/>
                  <a:gd name="connsiteX304" fmla="*/ 12350880 w 21712081"/>
                  <a:gd name="connsiteY304" fmla="*/ 6871650 h 25435284"/>
                  <a:gd name="connsiteX305" fmla="*/ 12489009 w 21712081"/>
                  <a:gd name="connsiteY305" fmla="*/ 6871650 h 25435284"/>
                  <a:gd name="connsiteX306" fmla="*/ 12706529 w 21712081"/>
                  <a:gd name="connsiteY306" fmla="*/ 6817667 h 25435284"/>
                  <a:gd name="connsiteX307" fmla="*/ 12876413 w 21712081"/>
                  <a:gd name="connsiteY307" fmla="*/ 6803380 h 25435284"/>
                  <a:gd name="connsiteX308" fmla="*/ 12970091 w 21712081"/>
                  <a:gd name="connsiteY308" fmla="*/ 6893878 h 25435284"/>
                  <a:gd name="connsiteX309" fmla="*/ 13116161 w 21712081"/>
                  <a:gd name="connsiteY309" fmla="*/ 6955802 h 25435284"/>
                  <a:gd name="connsiteX310" fmla="*/ 13255880 w 21712081"/>
                  <a:gd name="connsiteY310" fmla="*/ 6963738 h 25435284"/>
                  <a:gd name="connsiteX311" fmla="*/ 13351145 w 21712081"/>
                  <a:gd name="connsiteY311" fmla="*/ 6890702 h 25435284"/>
                  <a:gd name="connsiteX312" fmla="*/ 13495629 w 21712081"/>
                  <a:gd name="connsiteY312" fmla="*/ 6879591 h 25435284"/>
                  <a:gd name="connsiteX313" fmla="*/ 13565489 w 21712081"/>
                  <a:gd name="connsiteY313" fmla="*/ 6817667 h 25435284"/>
                  <a:gd name="connsiteX314" fmla="*/ 13681389 w 21712081"/>
                  <a:gd name="connsiteY314" fmla="*/ 6765275 h 25435284"/>
                  <a:gd name="connsiteX315" fmla="*/ 13751249 w 21712081"/>
                  <a:gd name="connsiteY315" fmla="*/ 6795439 h 25435284"/>
                  <a:gd name="connsiteX316" fmla="*/ 13883033 w 21712081"/>
                  <a:gd name="connsiteY316" fmla="*/ 6757334 h 25435284"/>
                  <a:gd name="connsiteX317" fmla="*/ 13990997 w 21712081"/>
                  <a:gd name="connsiteY317" fmla="*/ 6773211 h 25435284"/>
                  <a:gd name="connsiteX318" fmla="*/ 14106901 w 21712081"/>
                  <a:gd name="connsiteY318" fmla="*/ 6757334 h 25435284"/>
                  <a:gd name="connsiteX319" fmla="*/ 14037041 w 21712081"/>
                  <a:gd name="connsiteY319" fmla="*/ 6817667 h 25435284"/>
                  <a:gd name="connsiteX320" fmla="*/ 13851277 w 21712081"/>
                  <a:gd name="connsiteY320" fmla="*/ 6833544 h 25435284"/>
                  <a:gd name="connsiteX321" fmla="*/ 13921137 w 21712081"/>
                  <a:gd name="connsiteY321" fmla="*/ 6879591 h 25435284"/>
                  <a:gd name="connsiteX322" fmla="*/ 13960829 w 21712081"/>
                  <a:gd name="connsiteY322" fmla="*/ 6955802 h 25435284"/>
                  <a:gd name="connsiteX323" fmla="*/ 14037041 w 21712081"/>
                  <a:gd name="connsiteY323" fmla="*/ 7047889 h 25435284"/>
                  <a:gd name="connsiteX324" fmla="*/ 14091021 w 21712081"/>
                  <a:gd name="connsiteY324" fmla="*/ 7001843 h 25435284"/>
                  <a:gd name="connsiteX325" fmla="*/ 14160881 w 21712081"/>
                  <a:gd name="connsiteY325" fmla="*/ 7070118 h 25435284"/>
                  <a:gd name="connsiteX326" fmla="*/ 14214865 w 21712081"/>
                  <a:gd name="connsiteY326" fmla="*/ 7008194 h 25435284"/>
                  <a:gd name="connsiteX327" fmla="*/ 14316477 w 21712081"/>
                  <a:gd name="connsiteY327" fmla="*/ 7078054 h 25435284"/>
                  <a:gd name="connsiteX328" fmla="*/ 14403805 w 21712081"/>
                  <a:gd name="connsiteY328" fmla="*/ 7063766 h 25435284"/>
                  <a:gd name="connsiteX329" fmla="*/ 14448261 w 21712081"/>
                  <a:gd name="connsiteY329" fmla="*/ 7162205 h 25435284"/>
                  <a:gd name="connsiteX330" fmla="*/ 14338705 w 21712081"/>
                  <a:gd name="connsiteY330" fmla="*/ 7222538 h 25435284"/>
                  <a:gd name="connsiteX331" fmla="*/ 14316477 w 21712081"/>
                  <a:gd name="connsiteY331" fmla="*/ 7336854 h 25435284"/>
                  <a:gd name="connsiteX332" fmla="*/ 14403805 w 21712081"/>
                  <a:gd name="connsiteY332" fmla="*/ 7351142 h 25435284"/>
                  <a:gd name="connsiteX333" fmla="*/ 14518121 w 21712081"/>
                  <a:gd name="connsiteY333" fmla="*/ 7367018 h 25435284"/>
                  <a:gd name="connsiteX334" fmla="*/ 14641965 w 21712081"/>
                  <a:gd name="connsiteY334" fmla="*/ 7328913 h 25435284"/>
                  <a:gd name="connsiteX335" fmla="*/ 14721349 w 21712081"/>
                  <a:gd name="connsiteY335" fmla="*/ 7386071 h 25435284"/>
                  <a:gd name="connsiteX336" fmla="*/ 14802641 w 21712081"/>
                  <a:gd name="connsiteY336" fmla="*/ 7517984 h 25435284"/>
                  <a:gd name="connsiteX337" fmla="*/ 14806093 w 21712081"/>
                  <a:gd name="connsiteY337" fmla="*/ 7517854 h 25435284"/>
                  <a:gd name="connsiteX338" fmla="*/ 14883981 w 21712081"/>
                  <a:gd name="connsiteY338" fmla="*/ 7564046 h 25435284"/>
                  <a:gd name="connsiteX339" fmla="*/ 14969817 w 21712081"/>
                  <a:gd name="connsiteY339" fmla="*/ 7621384 h 25435284"/>
                  <a:gd name="connsiteX340" fmla="*/ 15039757 w 21712081"/>
                  <a:gd name="connsiteY340" fmla="*/ 7678727 h 25435284"/>
                  <a:gd name="connsiteX341" fmla="*/ 15101753 w 21712081"/>
                  <a:gd name="connsiteY341" fmla="*/ 7763144 h 25435284"/>
                  <a:gd name="connsiteX342" fmla="*/ 15144669 w 21712081"/>
                  <a:gd name="connsiteY342" fmla="*/ 7823672 h 25435284"/>
                  <a:gd name="connsiteX343" fmla="*/ 15135133 w 21712081"/>
                  <a:gd name="connsiteY343" fmla="*/ 7951094 h 25435284"/>
                  <a:gd name="connsiteX344" fmla="*/ 15235277 w 21712081"/>
                  <a:gd name="connsiteY344" fmla="*/ 7951094 h 25435284"/>
                  <a:gd name="connsiteX345" fmla="*/ 15341781 w 21712081"/>
                  <a:gd name="connsiteY345" fmla="*/ 8022770 h 25435284"/>
                  <a:gd name="connsiteX346" fmla="*/ 15389469 w 21712081"/>
                  <a:gd name="connsiteY346" fmla="*/ 8099225 h 25435284"/>
                  <a:gd name="connsiteX347" fmla="*/ 15446689 w 21712081"/>
                  <a:gd name="connsiteY347" fmla="*/ 8100820 h 25435284"/>
                  <a:gd name="connsiteX348" fmla="*/ 15513453 w 21712081"/>
                  <a:gd name="connsiteY348" fmla="*/ 8170900 h 25435284"/>
                  <a:gd name="connsiteX349" fmla="*/ 15513621 w 21712081"/>
                  <a:gd name="connsiteY349" fmla="*/ 8171920 h 25435284"/>
                  <a:gd name="connsiteX350" fmla="*/ 15596181 w 21712081"/>
                  <a:gd name="connsiteY350" fmla="*/ 8195638 h 25435284"/>
                  <a:gd name="connsiteX351" fmla="*/ 15675565 w 21712081"/>
                  <a:gd name="connsiteY351" fmla="*/ 8189312 h 25435284"/>
                  <a:gd name="connsiteX352" fmla="*/ 15774005 w 21712081"/>
                  <a:gd name="connsiteY352" fmla="*/ 8213036 h 25435284"/>
                  <a:gd name="connsiteX353" fmla="*/ 15842281 w 21712081"/>
                  <a:gd name="connsiteY353" fmla="*/ 8263638 h 25435284"/>
                  <a:gd name="connsiteX354" fmla="*/ 15861333 w 21712081"/>
                  <a:gd name="connsiteY354" fmla="*/ 8213036 h 25435284"/>
                  <a:gd name="connsiteX355" fmla="*/ 15921665 w 21712081"/>
                  <a:gd name="connsiteY355" fmla="*/ 8171920 h 25435284"/>
                  <a:gd name="connsiteX356" fmla="*/ 16021689 w 21712081"/>
                  <a:gd name="connsiteY356" fmla="*/ 8152942 h 25435284"/>
                  <a:gd name="connsiteX357" fmla="*/ 16132829 w 21712081"/>
                  <a:gd name="connsiteY357" fmla="*/ 8159268 h 25435284"/>
                  <a:gd name="connsiteX358" fmla="*/ 16256673 w 21712081"/>
                  <a:gd name="connsiteY358" fmla="*/ 8206710 h 25435284"/>
                  <a:gd name="connsiteX359" fmla="*/ 16386709 w 21712081"/>
                  <a:gd name="connsiteY359" fmla="*/ 8291512 h 25435284"/>
                  <a:gd name="connsiteX360" fmla="*/ 16386865 w 21712081"/>
                  <a:gd name="connsiteY360" fmla="*/ 8291072 h 25435284"/>
                  <a:gd name="connsiteX361" fmla="*/ 16478953 w 21712081"/>
                  <a:gd name="connsiteY361" fmla="*/ 8264083 h 25435284"/>
                  <a:gd name="connsiteX362" fmla="*/ 16615497 w 21712081"/>
                  <a:gd name="connsiteY362" fmla="*/ 8311715 h 25435284"/>
                  <a:gd name="connsiteX363" fmla="*/ 16732989 w 21712081"/>
                  <a:gd name="connsiteY363" fmla="*/ 8368872 h 25435284"/>
                  <a:gd name="connsiteX364" fmla="*/ 16875881 w 21712081"/>
                  <a:gd name="connsiteY364" fmla="*/ 8453024 h 25435284"/>
                  <a:gd name="connsiteX365" fmla="*/ 16980673 w 21712081"/>
                  <a:gd name="connsiteY365" fmla="*/ 8551463 h 25435284"/>
                  <a:gd name="connsiteX366" fmla="*/ 16974321 w 21712081"/>
                  <a:gd name="connsiteY366" fmla="*/ 8659428 h 25435284"/>
                  <a:gd name="connsiteX367" fmla="*/ 17056885 w 21712081"/>
                  <a:gd name="connsiteY367" fmla="*/ 8614972 h 25435284"/>
                  <a:gd name="connsiteX368" fmla="*/ 17060025 w 21712081"/>
                  <a:gd name="connsiteY368" fmla="*/ 8740549 h 25435284"/>
                  <a:gd name="connsiteX369" fmla="*/ 17068669 w 21712081"/>
                  <a:gd name="connsiteY369" fmla="*/ 8727703 h 25435284"/>
                  <a:gd name="connsiteX370" fmla="*/ 17149629 w 21712081"/>
                  <a:gd name="connsiteY370" fmla="*/ 8665779 h 25435284"/>
                  <a:gd name="connsiteX371" fmla="*/ 17240117 w 21712081"/>
                  <a:gd name="connsiteY371" fmla="*/ 8824551 h 25435284"/>
                  <a:gd name="connsiteX372" fmla="*/ 17321081 w 21712081"/>
                  <a:gd name="connsiteY372" fmla="*/ 9032545 h 25435284"/>
                  <a:gd name="connsiteX373" fmla="*/ 17430613 w 21712081"/>
                  <a:gd name="connsiteY373" fmla="*/ 9359615 h 25435284"/>
                  <a:gd name="connsiteX374" fmla="*/ 17630637 w 21712081"/>
                  <a:gd name="connsiteY374" fmla="*/ 9459639 h 25435284"/>
                  <a:gd name="connsiteX375" fmla="*/ 17638577 w 21712081"/>
                  <a:gd name="connsiteY375" fmla="*/ 9596183 h 25435284"/>
                  <a:gd name="connsiteX376" fmla="*/ 17568729 w 21712081"/>
                  <a:gd name="connsiteY376" fmla="*/ 9726376 h 25435284"/>
                  <a:gd name="connsiteX377" fmla="*/ 17630637 w 21712081"/>
                  <a:gd name="connsiteY377" fmla="*/ 9794651 h 25435284"/>
                  <a:gd name="connsiteX378" fmla="*/ 17730653 w 21712081"/>
                  <a:gd name="connsiteY378" fmla="*/ 9802587 h 25435284"/>
                  <a:gd name="connsiteX379" fmla="*/ 17716365 w 21712081"/>
                  <a:gd name="connsiteY379" fmla="*/ 9870861 h 25435284"/>
                  <a:gd name="connsiteX380" fmla="*/ 17816377 w 21712081"/>
                  <a:gd name="connsiteY380" fmla="*/ 9932780 h 25435284"/>
                  <a:gd name="connsiteX381" fmla="*/ 18040213 w 21712081"/>
                  <a:gd name="connsiteY381" fmla="*/ 9985177 h 25435284"/>
                  <a:gd name="connsiteX382" fmla="*/ 18032273 w 21712081"/>
                  <a:gd name="connsiteY382" fmla="*/ 10107429 h 25435284"/>
                  <a:gd name="connsiteX383" fmla="*/ 17910037 w 21712081"/>
                  <a:gd name="connsiteY383" fmla="*/ 10283669 h 25435284"/>
                  <a:gd name="connsiteX384" fmla="*/ 17792565 w 21712081"/>
                  <a:gd name="connsiteY384" fmla="*/ 10299546 h 25435284"/>
                  <a:gd name="connsiteX385" fmla="*/ 17708429 w 21712081"/>
                  <a:gd name="connsiteY385" fmla="*/ 10359879 h 25435284"/>
                  <a:gd name="connsiteX386" fmla="*/ 17840185 w 21712081"/>
                  <a:gd name="connsiteY386" fmla="*/ 10405921 h 25435284"/>
                  <a:gd name="connsiteX387" fmla="*/ 18056085 w 21712081"/>
                  <a:gd name="connsiteY387" fmla="*/ 10259850 h 25435284"/>
                  <a:gd name="connsiteX388" fmla="*/ 18141813 w 21712081"/>
                  <a:gd name="connsiteY388" fmla="*/ 10115370 h 25435284"/>
                  <a:gd name="connsiteX389" fmla="*/ 18373585 w 21712081"/>
                  <a:gd name="connsiteY389" fmla="*/ 10115370 h 25435284"/>
                  <a:gd name="connsiteX390" fmla="*/ 18519637 w 21712081"/>
                  <a:gd name="connsiteY390" fmla="*/ 10161412 h 25435284"/>
                  <a:gd name="connsiteX391" fmla="*/ 18635521 w 21712081"/>
                  <a:gd name="connsiteY391" fmla="*/ 10237622 h 25435284"/>
                  <a:gd name="connsiteX392" fmla="*/ 18705373 w 21712081"/>
                  <a:gd name="connsiteY392" fmla="*/ 10291605 h 25435284"/>
                  <a:gd name="connsiteX393" fmla="*/ 18829193 w 21712081"/>
                  <a:gd name="connsiteY393" fmla="*/ 10337651 h 25435284"/>
                  <a:gd name="connsiteX394" fmla="*/ 18883173 w 21712081"/>
                  <a:gd name="connsiteY394" fmla="*/ 10299546 h 25435284"/>
                  <a:gd name="connsiteX395" fmla="*/ 18960957 w 21712081"/>
                  <a:gd name="connsiteY395" fmla="*/ 10451967 h 25435284"/>
                  <a:gd name="connsiteX396" fmla="*/ 19022873 w 21712081"/>
                  <a:gd name="connsiteY396" fmla="*/ 10390043 h 25435284"/>
                  <a:gd name="connsiteX397" fmla="*/ 19122881 w 21712081"/>
                  <a:gd name="connsiteY397" fmla="*/ 10496423 h 25435284"/>
                  <a:gd name="connsiteX398" fmla="*/ 19208605 w 21712081"/>
                  <a:gd name="connsiteY398" fmla="*/ 10596447 h 25435284"/>
                  <a:gd name="connsiteX399" fmla="*/ 19076845 w 21712081"/>
                  <a:gd name="connsiteY399" fmla="*/ 10726640 h 25435284"/>
                  <a:gd name="connsiteX400" fmla="*/ 19046685 w 21712081"/>
                  <a:gd name="connsiteY400" fmla="*/ 10871125 h 25435284"/>
                  <a:gd name="connsiteX401" fmla="*/ 19154629 w 21712081"/>
                  <a:gd name="connsiteY401" fmla="*/ 10840956 h 25435284"/>
                  <a:gd name="connsiteX402" fmla="*/ 19254645 w 21712081"/>
                  <a:gd name="connsiteY402" fmla="*/ 10786974 h 25435284"/>
                  <a:gd name="connsiteX403" fmla="*/ 19340369 w 21712081"/>
                  <a:gd name="connsiteY403" fmla="*/ 10718704 h 25435284"/>
                  <a:gd name="connsiteX404" fmla="*/ 19494357 w 21712081"/>
                  <a:gd name="connsiteY404" fmla="*/ 10688535 h 25435284"/>
                  <a:gd name="connsiteX405" fmla="*/ 19734065 w 21712081"/>
                  <a:gd name="connsiteY405" fmla="*/ 10802851 h 25435284"/>
                  <a:gd name="connsiteX406" fmla="*/ 20011877 w 21712081"/>
                  <a:gd name="connsiteY406" fmla="*/ 10863184 h 25435284"/>
                  <a:gd name="connsiteX407" fmla="*/ 20273813 w 21712081"/>
                  <a:gd name="connsiteY407" fmla="*/ 10801266 h 25435284"/>
                  <a:gd name="connsiteX408" fmla="*/ 20662749 w 21712081"/>
                  <a:gd name="connsiteY408" fmla="*/ 11031483 h 25435284"/>
                  <a:gd name="connsiteX409" fmla="*/ 20970721 w 21712081"/>
                  <a:gd name="connsiteY409" fmla="*/ 11344266 h 25435284"/>
                  <a:gd name="connsiteX410" fmla="*/ 21218369 w 21712081"/>
                  <a:gd name="connsiteY410" fmla="*/ 11515740 h 25435284"/>
                  <a:gd name="connsiteX411" fmla="*/ 21551741 w 21712081"/>
                  <a:gd name="connsiteY411" fmla="*/ 11534792 h 25435284"/>
                  <a:gd name="connsiteX412" fmla="*/ 21656517 w 21712081"/>
                  <a:gd name="connsiteY412" fmla="*/ 11811056 h 25435284"/>
                  <a:gd name="connsiteX413" fmla="*/ 21712081 w 21712081"/>
                  <a:gd name="connsiteY413" fmla="*/ 12165116 h 25435284"/>
                  <a:gd name="connsiteX414" fmla="*/ 21639053 w 21712081"/>
                  <a:gd name="connsiteY414" fmla="*/ 12514414 h 25435284"/>
                  <a:gd name="connsiteX415" fmla="*/ 21504121 w 21712081"/>
                  <a:gd name="connsiteY415" fmla="*/ 12858948 h 25435284"/>
                  <a:gd name="connsiteX416" fmla="*/ 21272345 w 21712081"/>
                  <a:gd name="connsiteY416" fmla="*/ 13082818 h 25435284"/>
                  <a:gd name="connsiteX417" fmla="*/ 21002469 w 21712081"/>
                  <a:gd name="connsiteY417" fmla="*/ 13274928 h 25435284"/>
                  <a:gd name="connsiteX418" fmla="*/ 20824673 w 21712081"/>
                  <a:gd name="connsiteY418" fmla="*/ 13555958 h 25435284"/>
                  <a:gd name="connsiteX419" fmla="*/ 20770697 w 21712081"/>
                  <a:gd name="connsiteY419" fmla="*/ 13744896 h 25435284"/>
                  <a:gd name="connsiteX420" fmla="*/ 20637349 w 21712081"/>
                  <a:gd name="connsiteY420" fmla="*/ 13897316 h 25435284"/>
                  <a:gd name="connsiteX421" fmla="*/ 20484949 w 21712081"/>
                  <a:gd name="connsiteY421" fmla="*/ 13944948 h 25435284"/>
                  <a:gd name="connsiteX422" fmla="*/ 20370649 w 21712081"/>
                  <a:gd name="connsiteY422" fmla="*/ 14135474 h 25435284"/>
                  <a:gd name="connsiteX423" fmla="*/ 20418273 w 21712081"/>
                  <a:gd name="connsiteY423" fmla="*/ 14249790 h 25435284"/>
                  <a:gd name="connsiteX424" fmla="*/ 20318261 w 21712081"/>
                  <a:gd name="connsiteY424" fmla="*/ 14502240 h 25435284"/>
                  <a:gd name="connsiteX425" fmla="*/ 20313501 w 21712081"/>
                  <a:gd name="connsiteY425" fmla="*/ 14845188 h 25435284"/>
                  <a:gd name="connsiteX426" fmla="*/ 20307149 w 21712081"/>
                  <a:gd name="connsiteY426" fmla="*/ 15051592 h 25435284"/>
                  <a:gd name="connsiteX427" fmla="*/ 20218253 w 21712081"/>
                  <a:gd name="connsiteY427" fmla="*/ 15097632 h 25435284"/>
                  <a:gd name="connsiteX428" fmla="*/ 20218253 w 21712081"/>
                  <a:gd name="connsiteY428" fmla="*/ 15288160 h 25435284"/>
                  <a:gd name="connsiteX429" fmla="*/ 20113477 w 21712081"/>
                  <a:gd name="connsiteY429" fmla="*/ 15421528 h 25435284"/>
                  <a:gd name="connsiteX430" fmla="*/ 19970601 w 21712081"/>
                  <a:gd name="connsiteY430" fmla="*/ 15621580 h 25435284"/>
                  <a:gd name="connsiteX431" fmla="*/ 20008701 w 21712081"/>
                  <a:gd name="connsiteY431" fmla="*/ 15821632 h 25435284"/>
                  <a:gd name="connsiteX432" fmla="*/ 19875353 w 21712081"/>
                  <a:gd name="connsiteY432" fmla="*/ 15916896 h 25435284"/>
                  <a:gd name="connsiteX433" fmla="*/ 19780101 w 21712081"/>
                  <a:gd name="connsiteY433" fmla="*/ 16059792 h 25435284"/>
                  <a:gd name="connsiteX434" fmla="*/ 19710253 w 21712081"/>
                  <a:gd name="connsiteY434" fmla="*/ 16188400 h 25435284"/>
                  <a:gd name="connsiteX435" fmla="*/ 19607069 w 21712081"/>
                  <a:gd name="connsiteY435" fmla="*/ 16274136 h 25435284"/>
                  <a:gd name="connsiteX436" fmla="*/ 19578493 w 21712081"/>
                  <a:gd name="connsiteY436" fmla="*/ 16418616 h 25435284"/>
                  <a:gd name="connsiteX437" fmla="*/ 19476893 w 21712081"/>
                  <a:gd name="connsiteY437" fmla="*/ 16578978 h 25435284"/>
                  <a:gd name="connsiteX438" fmla="*/ 19273697 w 21712081"/>
                  <a:gd name="connsiteY438" fmla="*/ 16680592 h 25435284"/>
                  <a:gd name="connsiteX439" fmla="*/ 19156221 w 21712081"/>
                  <a:gd name="connsiteY439" fmla="*/ 16810786 h 25435284"/>
                  <a:gd name="connsiteX440" fmla="*/ 18881581 w 21712081"/>
                  <a:gd name="connsiteY440" fmla="*/ 16782206 h 25435284"/>
                  <a:gd name="connsiteX441" fmla="*/ 18678385 w 21712081"/>
                  <a:gd name="connsiteY441" fmla="*/ 16883820 h 25435284"/>
                  <a:gd name="connsiteX442" fmla="*/ 18518045 w 21712081"/>
                  <a:gd name="connsiteY442" fmla="*/ 16867944 h 25435284"/>
                  <a:gd name="connsiteX443" fmla="*/ 18314849 w 21712081"/>
                  <a:gd name="connsiteY443" fmla="*/ 17014014 h 25435284"/>
                  <a:gd name="connsiteX444" fmla="*/ 18083077 w 21712081"/>
                  <a:gd name="connsiteY444" fmla="*/ 17071172 h 25435284"/>
                  <a:gd name="connsiteX445" fmla="*/ 17835425 w 21712081"/>
                  <a:gd name="connsiteY445" fmla="*/ 17188664 h 25435284"/>
                  <a:gd name="connsiteX446" fmla="*/ 17617941 w 21712081"/>
                  <a:gd name="connsiteY446" fmla="*/ 17304564 h 25435284"/>
                  <a:gd name="connsiteX447" fmla="*/ 17516341 w 21712081"/>
                  <a:gd name="connsiteY447" fmla="*/ 17406178 h 25435284"/>
                  <a:gd name="connsiteX448" fmla="*/ 17343301 w 21712081"/>
                  <a:gd name="connsiteY448" fmla="*/ 17623698 h 25435284"/>
                  <a:gd name="connsiteX449" fmla="*/ 17282981 w 21712081"/>
                  <a:gd name="connsiteY449" fmla="*/ 17974582 h 25435284"/>
                  <a:gd name="connsiteX450" fmla="*/ 17275045 w 21712081"/>
                  <a:gd name="connsiteY450" fmla="*/ 18222266 h 25435284"/>
                  <a:gd name="connsiteX451" fmla="*/ 17113117 w 21712081"/>
                  <a:gd name="connsiteY451" fmla="*/ 18393740 h 25435284"/>
                  <a:gd name="connsiteX452" fmla="*/ 16981357 w 21712081"/>
                  <a:gd name="connsiteY452" fmla="*/ 18500120 h 25435284"/>
                  <a:gd name="connsiteX453" fmla="*/ 16841657 w 21712081"/>
                  <a:gd name="connsiteY453" fmla="*/ 18600144 h 25435284"/>
                  <a:gd name="connsiteX454" fmla="*/ 16636869 w 21712081"/>
                  <a:gd name="connsiteY454" fmla="*/ 18974846 h 25435284"/>
                  <a:gd name="connsiteX455" fmla="*/ 16484473 w 21712081"/>
                  <a:gd name="connsiteY455" fmla="*/ 19127268 h 25435284"/>
                  <a:gd name="connsiteX456" fmla="*/ 16255873 w 21712081"/>
                  <a:gd name="connsiteY456" fmla="*/ 19279688 h 25435284"/>
                  <a:gd name="connsiteX457" fmla="*/ 16398749 w 21712081"/>
                  <a:gd name="connsiteY457" fmla="*/ 19089162 h 25435284"/>
                  <a:gd name="connsiteX458" fmla="*/ 16532097 w 21712081"/>
                  <a:gd name="connsiteY458" fmla="*/ 18936740 h 25435284"/>
                  <a:gd name="connsiteX459" fmla="*/ 16541621 w 21712081"/>
                  <a:gd name="connsiteY459" fmla="*/ 18831952 h 25435284"/>
                  <a:gd name="connsiteX460" fmla="*/ 16455897 w 21712081"/>
                  <a:gd name="connsiteY460" fmla="*/ 18793846 h 25435284"/>
                  <a:gd name="connsiteX461" fmla="*/ 16341601 w 21712081"/>
                  <a:gd name="connsiteY461" fmla="*/ 19022478 h 25435284"/>
                  <a:gd name="connsiteX462" fmla="*/ 16141573 w 21712081"/>
                  <a:gd name="connsiteY462" fmla="*/ 19184426 h 25435284"/>
                  <a:gd name="connsiteX463" fmla="*/ 16093949 w 21712081"/>
                  <a:gd name="connsiteY463" fmla="*/ 19346372 h 25435284"/>
                  <a:gd name="connsiteX464" fmla="*/ 15970121 w 21712081"/>
                  <a:gd name="connsiteY464" fmla="*/ 19565478 h 25435284"/>
                  <a:gd name="connsiteX465" fmla="*/ 15751053 w 21712081"/>
                  <a:gd name="connsiteY465" fmla="*/ 19727426 h 25435284"/>
                  <a:gd name="connsiteX466" fmla="*/ 15748741 w 21712081"/>
                  <a:gd name="connsiteY466" fmla="*/ 19723446 h 25435284"/>
                  <a:gd name="connsiteX467" fmla="*/ 15764581 w 21712081"/>
                  <a:gd name="connsiteY467" fmla="*/ 19786814 h 25435284"/>
                  <a:gd name="connsiteX468" fmla="*/ 15701225 w 21712081"/>
                  <a:gd name="connsiteY468" fmla="*/ 19932554 h 25435284"/>
                  <a:gd name="connsiteX469" fmla="*/ 15531745 w 21712081"/>
                  <a:gd name="connsiteY469" fmla="*/ 20030768 h 25435284"/>
                  <a:gd name="connsiteX470" fmla="*/ 15408205 w 21712081"/>
                  <a:gd name="connsiteY470" fmla="*/ 20060868 h 25435284"/>
                  <a:gd name="connsiteX471" fmla="*/ 15268825 w 21712081"/>
                  <a:gd name="connsiteY471" fmla="*/ 20014930 h 25435284"/>
                  <a:gd name="connsiteX472" fmla="*/ 15167457 w 21712081"/>
                  <a:gd name="connsiteY472" fmla="*/ 20052946 h 25435284"/>
                  <a:gd name="connsiteX473" fmla="*/ 15020157 w 21712081"/>
                  <a:gd name="connsiteY473" fmla="*/ 20068788 h 25435284"/>
                  <a:gd name="connsiteX474" fmla="*/ 14918785 w 21712081"/>
                  <a:gd name="connsiteY474" fmla="*/ 19962654 h 25435284"/>
                  <a:gd name="connsiteX475" fmla="*/ 14819001 w 21712081"/>
                  <a:gd name="connsiteY475" fmla="*/ 19932554 h 25435284"/>
                  <a:gd name="connsiteX476" fmla="*/ 14717633 w 21712081"/>
                  <a:gd name="connsiteY476" fmla="*/ 19962654 h 25435284"/>
                  <a:gd name="connsiteX477" fmla="*/ 14614681 w 21712081"/>
                  <a:gd name="connsiteY477" fmla="*/ 19899284 h 25435284"/>
                  <a:gd name="connsiteX478" fmla="*/ 14505393 w 21712081"/>
                  <a:gd name="connsiteY478" fmla="*/ 19742458 h 25435284"/>
                  <a:gd name="connsiteX479" fmla="*/ 14459129 w 21712081"/>
                  <a:gd name="connsiteY479" fmla="*/ 19923418 h 25435284"/>
                  <a:gd name="connsiteX480" fmla="*/ 14636797 w 21712081"/>
                  <a:gd name="connsiteY480" fmla="*/ 20037758 h 25435284"/>
                  <a:gd name="connsiteX481" fmla="*/ 14725629 w 21712081"/>
                  <a:gd name="connsiteY481" fmla="*/ 20152094 h 25435284"/>
                  <a:gd name="connsiteX482" fmla="*/ 14674869 w 21712081"/>
                  <a:gd name="connsiteY482" fmla="*/ 20279138 h 25435284"/>
                  <a:gd name="connsiteX483" fmla="*/ 14687561 w 21712081"/>
                  <a:gd name="connsiteY483" fmla="*/ 20368064 h 25435284"/>
                  <a:gd name="connsiteX484" fmla="*/ 14801769 w 21712081"/>
                  <a:gd name="connsiteY484" fmla="*/ 20444290 h 25435284"/>
                  <a:gd name="connsiteX485" fmla="*/ 14789085 w 21712081"/>
                  <a:gd name="connsiteY485" fmla="*/ 20596742 h 25435284"/>
                  <a:gd name="connsiteX486" fmla="*/ 14649485 w 21712081"/>
                  <a:gd name="connsiteY486" fmla="*/ 20749192 h 25435284"/>
                  <a:gd name="connsiteX487" fmla="*/ 14509889 w 21712081"/>
                  <a:gd name="connsiteY487" fmla="*/ 20914346 h 25435284"/>
                  <a:gd name="connsiteX488" fmla="*/ 14344917 w 21712081"/>
                  <a:gd name="connsiteY488" fmla="*/ 20977864 h 25435284"/>
                  <a:gd name="connsiteX489" fmla="*/ 14078417 w 21712081"/>
                  <a:gd name="connsiteY489" fmla="*/ 21054090 h 25435284"/>
                  <a:gd name="connsiteX490" fmla="*/ 13786533 w 21712081"/>
                  <a:gd name="connsiteY490" fmla="*/ 21092206 h 25435284"/>
                  <a:gd name="connsiteX491" fmla="*/ 13596177 w 21712081"/>
                  <a:gd name="connsiteY491" fmla="*/ 21117614 h 25435284"/>
                  <a:gd name="connsiteX492" fmla="*/ 13431201 w 21712081"/>
                  <a:gd name="connsiteY492" fmla="*/ 21066796 h 25435284"/>
                  <a:gd name="connsiteX493" fmla="*/ 13405821 w 21712081"/>
                  <a:gd name="connsiteY493" fmla="*/ 21231950 h 25435284"/>
                  <a:gd name="connsiteX494" fmla="*/ 13291605 w 21712081"/>
                  <a:gd name="connsiteY494" fmla="*/ 21397102 h 25435284"/>
                  <a:gd name="connsiteX495" fmla="*/ 13304297 w 21712081"/>
                  <a:gd name="connsiteY495" fmla="*/ 21613072 h 25435284"/>
                  <a:gd name="connsiteX496" fmla="*/ 13075865 w 21712081"/>
                  <a:gd name="connsiteY496" fmla="*/ 21663890 h 25435284"/>
                  <a:gd name="connsiteX497" fmla="*/ 12923579 w 21712081"/>
                  <a:gd name="connsiteY497" fmla="*/ 21613072 h 25435284"/>
                  <a:gd name="connsiteX498" fmla="*/ 12809368 w 21712081"/>
                  <a:gd name="connsiteY498" fmla="*/ 21574962 h 25435284"/>
                  <a:gd name="connsiteX499" fmla="*/ 12645976 w 21712081"/>
                  <a:gd name="connsiteY499" fmla="*/ 21506678 h 25435284"/>
                  <a:gd name="connsiteX500" fmla="*/ 12644390 w 21712081"/>
                  <a:gd name="connsiteY500" fmla="*/ 21676596 h 25435284"/>
                  <a:gd name="connsiteX501" fmla="*/ 12644390 w 21712081"/>
                  <a:gd name="connsiteY501" fmla="*/ 21854456 h 25435284"/>
                  <a:gd name="connsiteX502" fmla="*/ 12758606 w 21712081"/>
                  <a:gd name="connsiteY502" fmla="*/ 21981494 h 25435284"/>
                  <a:gd name="connsiteX503" fmla="*/ 12631699 w 21712081"/>
                  <a:gd name="connsiteY503" fmla="*/ 22057720 h 25435284"/>
                  <a:gd name="connsiteX504" fmla="*/ 12745915 w 21712081"/>
                  <a:gd name="connsiteY504" fmla="*/ 22172060 h 25435284"/>
                  <a:gd name="connsiteX505" fmla="*/ 12568250 w 21712081"/>
                  <a:gd name="connsiteY505" fmla="*/ 22248288 h 25435284"/>
                  <a:gd name="connsiteX506" fmla="*/ 12542866 w 21712081"/>
                  <a:gd name="connsiteY506" fmla="*/ 22400732 h 25435284"/>
                  <a:gd name="connsiteX507" fmla="*/ 12454034 w 21712081"/>
                  <a:gd name="connsiteY507" fmla="*/ 22565892 h 25435284"/>
                  <a:gd name="connsiteX508" fmla="*/ 12365202 w 21712081"/>
                  <a:gd name="connsiteY508" fmla="*/ 22654820 h 25435284"/>
                  <a:gd name="connsiteX509" fmla="*/ 12238294 w 21712081"/>
                  <a:gd name="connsiteY509" fmla="*/ 22692928 h 25435284"/>
                  <a:gd name="connsiteX510" fmla="*/ 12149462 w 21712081"/>
                  <a:gd name="connsiteY510" fmla="*/ 22756452 h 25435284"/>
                  <a:gd name="connsiteX511" fmla="*/ 12047938 w 21712081"/>
                  <a:gd name="connsiteY511" fmla="*/ 22845380 h 25435284"/>
                  <a:gd name="connsiteX512" fmla="*/ 11946414 w 21712081"/>
                  <a:gd name="connsiteY512" fmla="*/ 22972424 h 25435284"/>
                  <a:gd name="connsiteX513" fmla="*/ 12022559 w 21712081"/>
                  <a:gd name="connsiteY513" fmla="*/ 23099464 h 25435284"/>
                  <a:gd name="connsiteX514" fmla="*/ 12149462 w 21712081"/>
                  <a:gd name="connsiteY514" fmla="*/ 23226508 h 25435284"/>
                  <a:gd name="connsiteX515" fmla="*/ 12314440 w 21712081"/>
                  <a:gd name="connsiteY515" fmla="*/ 23277324 h 25435284"/>
                  <a:gd name="connsiteX516" fmla="*/ 12289056 w 21712081"/>
                  <a:gd name="connsiteY516" fmla="*/ 23378956 h 25435284"/>
                  <a:gd name="connsiteX517" fmla="*/ 12276364 w 21712081"/>
                  <a:gd name="connsiteY517" fmla="*/ 23505996 h 25435284"/>
                  <a:gd name="connsiteX518" fmla="*/ 12149462 w 21712081"/>
                  <a:gd name="connsiteY518" fmla="*/ 23582224 h 25435284"/>
                  <a:gd name="connsiteX519" fmla="*/ 12022559 w 21712081"/>
                  <a:gd name="connsiteY519" fmla="*/ 23633040 h 25435284"/>
                  <a:gd name="connsiteX520" fmla="*/ 11857581 w 21712081"/>
                  <a:gd name="connsiteY520" fmla="*/ 23798192 h 25435284"/>
                  <a:gd name="connsiteX521" fmla="*/ 11852821 w 21712081"/>
                  <a:gd name="connsiteY521" fmla="*/ 23972876 h 25435284"/>
                  <a:gd name="connsiteX522" fmla="*/ 11646602 w 21712081"/>
                  <a:gd name="connsiteY522" fmla="*/ 24042752 h 25435284"/>
                  <a:gd name="connsiteX523" fmla="*/ 11502247 w 21712081"/>
                  <a:gd name="connsiteY523" fmla="*/ 24204728 h 25435284"/>
                  <a:gd name="connsiteX524" fmla="*/ 11565701 w 21712081"/>
                  <a:gd name="connsiteY524" fmla="*/ 24369880 h 25435284"/>
                  <a:gd name="connsiteX525" fmla="*/ 11603376 w 21712081"/>
                  <a:gd name="connsiteY525" fmla="*/ 24583612 h 25435284"/>
                  <a:gd name="connsiteX526" fmla="*/ 11605281 w 21712081"/>
                  <a:gd name="connsiteY526" fmla="*/ 24584268 h 25435284"/>
                  <a:gd name="connsiteX527" fmla="*/ 11578593 w 21712081"/>
                  <a:gd name="connsiteY527" fmla="*/ 24841548 h 25435284"/>
                  <a:gd name="connsiteX528" fmla="*/ 11650442 w 21712081"/>
                  <a:gd name="connsiteY528" fmla="*/ 24862260 h 25435284"/>
                  <a:gd name="connsiteX529" fmla="*/ 11748631 w 21712081"/>
                  <a:gd name="connsiteY529" fmla="*/ 24969316 h 25435284"/>
                  <a:gd name="connsiteX530" fmla="*/ 11840489 w 21712081"/>
                  <a:gd name="connsiteY530" fmla="*/ 25061992 h 25435284"/>
                  <a:gd name="connsiteX531" fmla="*/ 11930756 w 21712081"/>
                  <a:gd name="connsiteY531" fmla="*/ 25129104 h 25435284"/>
                  <a:gd name="connsiteX532" fmla="*/ 12025780 w 21712081"/>
                  <a:gd name="connsiteY532" fmla="*/ 25205804 h 25435284"/>
                  <a:gd name="connsiteX533" fmla="*/ 12177816 w 21712081"/>
                  <a:gd name="connsiteY533" fmla="*/ 25210592 h 25435284"/>
                  <a:gd name="connsiteX534" fmla="*/ 12173065 w 21712081"/>
                  <a:gd name="connsiteY534" fmla="*/ 25282500 h 25435284"/>
                  <a:gd name="connsiteX535" fmla="*/ 12087543 w 21712081"/>
                  <a:gd name="connsiteY535" fmla="*/ 25287296 h 25435284"/>
                  <a:gd name="connsiteX536" fmla="*/ 12011528 w 21712081"/>
                  <a:gd name="connsiteY536" fmla="*/ 25280904 h 25435284"/>
                  <a:gd name="connsiteX537" fmla="*/ 11959265 w 21712081"/>
                  <a:gd name="connsiteY537" fmla="*/ 25340020 h 25435284"/>
                  <a:gd name="connsiteX538" fmla="*/ 11789807 w 21712081"/>
                  <a:gd name="connsiteY538" fmla="*/ 25255336 h 25435284"/>
                  <a:gd name="connsiteX539" fmla="*/ 11550669 w 21712081"/>
                  <a:gd name="connsiteY539" fmla="*/ 25263324 h 25435284"/>
                  <a:gd name="connsiteX540" fmla="*/ 11516124 w 21712081"/>
                  <a:gd name="connsiteY540" fmla="*/ 25435284 h 25435284"/>
                  <a:gd name="connsiteX541" fmla="*/ 11299599 w 21712081"/>
                  <a:gd name="connsiteY541" fmla="*/ 25320968 h 25435284"/>
                  <a:gd name="connsiteX542" fmla="*/ 11083079 w 21712081"/>
                  <a:gd name="connsiteY542" fmla="*/ 25181248 h 25435284"/>
                  <a:gd name="connsiteX543" fmla="*/ 10968448 w 21712081"/>
                  <a:gd name="connsiteY543" fmla="*/ 25054232 h 25435284"/>
                  <a:gd name="connsiteX544" fmla="*/ 10688239 w 21712081"/>
                  <a:gd name="connsiteY544" fmla="*/ 24978020 h 25435284"/>
                  <a:gd name="connsiteX545" fmla="*/ 10573608 w 21712081"/>
                  <a:gd name="connsiteY545" fmla="*/ 24749388 h 25435284"/>
                  <a:gd name="connsiteX546" fmla="*/ 10408035 w 21712081"/>
                  <a:gd name="connsiteY546" fmla="*/ 24495356 h 25435284"/>
                  <a:gd name="connsiteX547" fmla="*/ 10344351 w 21712081"/>
                  <a:gd name="connsiteY547" fmla="*/ 24304828 h 25435284"/>
                  <a:gd name="connsiteX548" fmla="*/ 10344351 w 21712081"/>
                  <a:gd name="connsiteY548" fmla="*/ 24152408 h 25435284"/>
                  <a:gd name="connsiteX549" fmla="*/ 10267931 w 21712081"/>
                  <a:gd name="connsiteY549" fmla="*/ 23999984 h 25435284"/>
                  <a:gd name="connsiteX550" fmla="*/ 10267931 w 21712081"/>
                  <a:gd name="connsiteY550" fmla="*/ 23758652 h 25435284"/>
                  <a:gd name="connsiteX551" fmla="*/ 10306141 w 21712081"/>
                  <a:gd name="connsiteY551" fmla="*/ 23491916 h 25435284"/>
                  <a:gd name="connsiteX552" fmla="*/ 10433504 w 21712081"/>
                  <a:gd name="connsiteY552" fmla="*/ 23352196 h 25435284"/>
                  <a:gd name="connsiteX553" fmla="*/ 10573608 w 21712081"/>
                  <a:gd name="connsiteY553" fmla="*/ 23174372 h 25435284"/>
                  <a:gd name="connsiteX554" fmla="*/ 10408035 w 21712081"/>
                  <a:gd name="connsiteY554" fmla="*/ 23148968 h 25435284"/>
                  <a:gd name="connsiteX555" fmla="*/ 10216983 w 21712081"/>
                  <a:gd name="connsiteY555" fmla="*/ 23174372 h 25435284"/>
                  <a:gd name="connsiteX556" fmla="*/ 10357088 w 21712081"/>
                  <a:gd name="connsiteY556" fmla="*/ 22945740 h 25435284"/>
                  <a:gd name="connsiteX557" fmla="*/ 10395298 w 21712081"/>
                  <a:gd name="connsiteY557" fmla="*/ 22755212 h 25435284"/>
                  <a:gd name="connsiteX558" fmla="*/ 10586345 w 21712081"/>
                  <a:gd name="connsiteY558" fmla="*/ 22717108 h 25435284"/>
                  <a:gd name="connsiteX559" fmla="*/ 10573608 w 21712081"/>
                  <a:gd name="connsiteY559" fmla="*/ 22856828 h 25435284"/>
                  <a:gd name="connsiteX560" fmla="*/ 10650029 w 21712081"/>
                  <a:gd name="connsiteY560" fmla="*/ 22971144 h 25435284"/>
                  <a:gd name="connsiteX561" fmla="*/ 10688239 w 21712081"/>
                  <a:gd name="connsiteY561" fmla="*/ 22742512 h 25435284"/>
                  <a:gd name="connsiteX562" fmla="*/ 10739186 w 21712081"/>
                  <a:gd name="connsiteY562" fmla="*/ 22463072 h 25435284"/>
                  <a:gd name="connsiteX563" fmla="*/ 10802870 w 21712081"/>
                  <a:gd name="connsiteY563" fmla="*/ 22272544 h 25435284"/>
                  <a:gd name="connsiteX564" fmla="*/ 10828343 w 21712081"/>
                  <a:gd name="connsiteY564" fmla="*/ 22120124 h 25435284"/>
                  <a:gd name="connsiteX565" fmla="*/ 10866554 w 21712081"/>
                  <a:gd name="connsiteY565" fmla="*/ 21955000 h 25435284"/>
                  <a:gd name="connsiteX566" fmla="*/ 10892027 w 21712081"/>
                  <a:gd name="connsiteY566" fmla="*/ 21802580 h 25435284"/>
                  <a:gd name="connsiteX567" fmla="*/ 10739186 w 21712081"/>
                  <a:gd name="connsiteY567" fmla="*/ 21827982 h 25435284"/>
                  <a:gd name="connsiteX568" fmla="*/ 10688239 w 21712081"/>
                  <a:gd name="connsiteY568" fmla="*/ 21967702 h 25435284"/>
                  <a:gd name="connsiteX569" fmla="*/ 10726449 w 21712081"/>
                  <a:gd name="connsiteY569" fmla="*/ 22120124 h 25435284"/>
                  <a:gd name="connsiteX570" fmla="*/ 10522661 w 21712081"/>
                  <a:gd name="connsiteY570" fmla="*/ 22209036 h 25435284"/>
                  <a:gd name="connsiteX571" fmla="*/ 10509924 w 21712081"/>
                  <a:gd name="connsiteY571" fmla="*/ 21967702 h 25435284"/>
                  <a:gd name="connsiteX572" fmla="*/ 10637292 w 21712081"/>
                  <a:gd name="connsiteY572" fmla="*/ 21739070 h 25435284"/>
                  <a:gd name="connsiteX573" fmla="*/ 10599082 w 21712081"/>
                  <a:gd name="connsiteY573" fmla="*/ 21510438 h 25435284"/>
                  <a:gd name="connsiteX574" fmla="*/ 10662765 w 21712081"/>
                  <a:gd name="connsiteY574" fmla="*/ 21269104 h 25435284"/>
                  <a:gd name="connsiteX575" fmla="*/ 10751923 w 21712081"/>
                  <a:gd name="connsiteY575" fmla="*/ 21078578 h 25435284"/>
                  <a:gd name="connsiteX576" fmla="*/ 10713712 w 21712081"/>
                  <a:gd name="connsiteY576" fmla="*/ 20773736 h 25435284"/>
                  <a:gd name="connsiteX577" fmla="*/ 10675502 w 21712081"/>
                  <a:gd name="connsiteY577" fmla="*/ 20545104 h 25435284"/>
                  <a:gd name="connsiteX578" fmla="*/ 10802870 w 21712081"/>
                  <a:gd name="connsiteY578" fmla="*/ 20519700 h 25435284"/>
                  <a:gd name="connsiteX579" fmla="*/ 10853817 w 21712081"/>
                  <a:gd name="connsiteY579" fmla="*/ 20354578 h 25435284"/>
                  <a:gd name="connsiteX580" fmla="*/ 10930238 w 21712081"/>
                  <a:gd name="connsiteY580" fmla="*/ 20151350 h 25435284"/>
                  <a:gd name="connsiteX581" fmla="*/ 11057605 w 21712081"/>
                  <a:gd name="connsiteY581" fmla="*/ 19960824 h 25435284"/>
                  <a:gd name="connsiteX582" fmla="*/ 11172231 w 21712081"/>
                  <a:gd name="connsiteY582" fmla="*/ 19694086 h 25435284"/>
                  <a:gd name="connsiteX583" fmla="*/ 11197705 w 21712081"/>
                  <a:gd name="connsiteY583" fmla="*/ 19478156 h 25435284"/>
                  <a:gd name="connsiteX584" fmla="*/ 11235915 w 21712081"/>
                  <a:gd name="connsiteY584" fmla="*/ 19224120 h 25435284"/>
                  <a:gd name="connsiteX585" fmla="*/ 11223178 w 21712081"/>
                  <a:gd name="connsiteY585" fmla="*/ 18982788 h 25435284"/>
                  <a:gd name="connsiteX586" fmla="*/ 11223178 w 21712081"/>
                  <a:gd name="connsiteY586" fmla="*/ 18677944 h 25435284"/>
                  <a:gd name="connsiteX587" fmla="*/ 11312336 w 21712081"/>
                  <a:gd name="connsiteY587" fmla="*/ 18500120 h 25435284"/>
                  <a:gd name="connsiteX588" fmla="*/ 11286862 w 21712081"/>
                  <a:gd name="connsiteY588" fmla="*/ 18385804 h 25435284"/>
                  <a:gd name="connsiteX589" fmla="*/ 11337809 w 21712081"/>
                  <a:gd name="connsiteY589" fmla="*/ 18207980 h 25435284"/>
                  <a:gd name="connsiteX590" fmla="*/ 11376019 w 21712081"/>
                  <a:gd name="connsiteY590" fmla="*/ 17966646 h 25435284"/>
                  <a:gd name="connsiteX591" fmla="*/ 11465177 w 21712081"/>
                  <a:gd name="connsiteY591" fmla="*/ 17738014 h 25435284"/>
                  <a:gd name="connsiteX592" fmla="*/ 11541597 w 21712081"/>
                  <a:gd name="connsiteY592" fmla="*/ 17547488 h 25435284"/>
                  <a:gd name="connsiteX593" fmla="*/ 11528861 w 21712081"/>
                  <a:gd name="connsiteY593" fmla="*/ 17356962 h 25435284"/>
                  <a:gd name="connsiteX594" fmla="*/ 11579808 w 21712081"/>
                  <a:gd name="connsiteY594" fmla="*/ 17204540 h 25435284"/>
                  <a:gd name="connsiteX595" fmla="*/ 11567071 w 21712081"/>
                  <a:gd name="connsiteY595" fmla="*/ 17026716 h 25435284"/>
                  <a:gd name="connsiteX596" fmla="*/ 11579808 w 21712081"/>
                  <a:gd name="connsiteY596" fmla="*/ 16798084 h 25435284"/>
                  <a:gd name="connsiteX597" fmla="*/ 11618018 w 21712081"/>
                  <a:gd name="connsiteY597" fmla="*/ 16582154 h 25435284"/>
                  <a:gd name="connsiteX598" fmla="*/ 11681702 w 21712081"/>
                  <a:gd name="connsiteY598" fmla="*/ 16404328 h 25435284"/>
                  <a:gd name="connsiteX599" fmla="*/ 11732649 w 21712081"/>
                  <a:gd name="connsiteY599" fmla="*/ 16162996 h 25435284"/>
                  <a:gd name="connsiteX600" fmla="*/ 11694439 w 21712081"/>
                  <a:gd name="connsiteY600" fmla="*/ 15883556 h 25435284"/>
                  <a:gd name="connsiteX601" fmla="*/ 11681702 w 21712081"/>
                  <a:gd name="connsiteY601" fmla="*/ 15616820 h 25435284"/>
                  <a:gd name="connsiteX602" fmla="*/ 11694439 w 21712081"/>
                  <a:gd name="connsiteY602" fmla="*/ 15426292 h 25435284"/>
                  <a:gd name="connsiteX603" fmla="*/ 11656228 w 21712081"/>
                  <a:gd name="connsiteY603" fmla="*/ 15223064 h 25435284"/>
                  <a:gd name="connsiteX604" fmla="*/ 11654103 w 21712081"/>
                  <a:gd name="connsiteY604" fmla="*/ 15218300 h 25435284"/>
                  <a:gd name="connsiteX605" fmla="*/ 11408114 w 21712081"/>
                  <a:gd name="connsiteY605" fmla="*/ 15048616 h 25435284"/>
                  <a:gd name="connsiteX606" fmla="*/ 11362092 w 21712081"/>
                  <a:gd name="connsiteY606" fmla="*/ 14958228 h 25435284"/>
                  <a:gd name="connsiteX607" fmla="*/ 11095470 w 21712081"/>
                  <a:gd name="connsiteY607" fmla="*/ 14782200 h 25435284"/>
                  <a:gd name="connsiteX608" fmla="*/ 10898683 w 21712081"/>
                  <a:gd name="connsiteY608" fmla="*/ 14706084 h 25435284"/>
                  <a:gd name="connsiteX609" fmla="*/ 10417816 w 21712081"/>
                  <a:gd name="connsiteY609" fmla="*/ 14431736 h 25435284"/>
                  <a:gd name="connsiteX610" fmla="*/ 10143263 w 21712081"/>
                  <a:gd name="connsiteY610" fmla="*/ 14165318 h 25435284"/>
                  <a:gd name="connsiteX611" fmla="*/ 9990907 w 21712081"/>
                  <a:gd name="connsiteY611" fmla="*/ 13952818 h 25435284"/>
                  <a:gd name="connsiteX612" fmla="*/ 10060737 w 21712081"/>
                  <a:gd name="connsiteY612" fmla="*/ 13838644 h 25435284"/>
                  <a:gd name="connsiteX613" fmla="*/ 9998843 w 21712081"/>
                  <a:gd name="connsiteY613" fmla="*/ 13724462 h 25435284"/>
                  <a:gd name="connsiteX614" fmla="*/ 9952822 w 21712081"/>
                  <a:gd name="connsiteY614" fmla="*/ 13640416 h 25435284"/>
                  <a:gd name="connsiteX615" fmla="*/ 9816338 w 21712081"/>
                  <a:gd name="connsiteY615" fmla="*/ 13473902 h 25435284"/>
                  <a:gd name="connsiteX616" fmla="*/ 9762380 w 21712081"/>
                  <a:gd name="connsiteY616" fmla="*/ 13328008 h 25435284"/>
                  <a:gd name="connsiteX617" fmla="*/ 9648115 w 21712081"/>
                  <a:gd name="connsiteY617" fmla="*/ 13213832 h 25435284"/>
                  <a:gd name="connsiteX618" fmla="*/ 9541785 w 21712081"/>
                  <a:gd name="connsiteY618" fmla="*/ 12971196 h 25435284"/>
                  <a:gd name="connsiteX619" fmla="*/ 9381492 w 21712081"/>
                  <a:gd name="connsiteY619" fmla="*/ 12650864 h 25435284"/>
                  <a:gd name="connsiteX620" fmla="*/ 9283099 w 21712081"/>
                  <a:gd name="connsiteY620" fmla="*/ 12384446 h 25435284"/>
                  <a:gd name="connsiteX621" fmla="*/ 9184705 w 21712081"/>
                  <a:gd name="connsiteY621" fmla="*/ 12255998 h 25435284"/>
                  <a:gd name="connsiteX622" fmla="*/ 9100593 w 21712081"/>
                  <a:gd name="connsiteY622" fmla="*/ 12125960 h 25435284"/>
                  <a:gd name="connsiteX623" fmla="*/ 9062503 w 21712081"/>
                  <a:gd name="connsiteY623" fmla="*/ 11989580 h 25435284"/>
                  <a:gd name="connsiteX624" fmla="*/ 8924434 w 21712081"/>
                  <a:gd name="connsiteY624" fmla="*/ 11875400 h 25435284"/>
                  <a:gd name="connsiteX625" fmla="*/ 8668924 w 21712081"/>
                  <a:gd name="connsiteY625" fmla="*/ 11710476 h 25435284"/>
                  <a:gd name="connsiteX626" fmla="*/ 8605445 w 21712081"/>
                  <a:gd name="connsiteY626" fmla="*/ 11623256 h 25435284"/>
                  <a:gd name="connsiteX627" fmla="*/ 8711775 w 21712081"/>
                  <a:gd name="connsiteY627" fmla="*/ 11593126 h 25435284"/>
                  <a:gd name="connsiteX628" fmla="*/ 8613381 w 21712081"/>
                  <a:gd name="connsiteY628" fmla="*/ 11478944 h 25435284"/>
                  <a:gd name="connsiteX629" fmla="*/ 8610205 w 21712081"/>
                  <a:gd name="connsiteY629" fmla="*/ 11328294 h 25435284"/>
                  <a:gd name="connsiteX630" fmla="*/ 8610205 w 21712081"/>
                  <a:gd name="connsiteY630" fmla="*/ 11187154 h 25435284"/>
                  <a:gd name="connsiteX631" fmla="*/ 8762557 w 21712081"/>
                  <a:gd name="connsiteY631" fmla="*/ 10984171 h 25435284"/>
                  <a:gd name="connsiteX632" fmla="*/ 8869531 w 21712081"/>
                  <a:gd name="connsiteY632" fmla="*/ 10902520 h 25435284"/>
                  <a:gd name="connsiteX633" fmla="*/ 8870797 w 21712081"/>
                  <a:gd name="connsiteY633" fmla="*/ 10894084 h 25435284"/>
                  <a:gd name="connsiteX634" fmla="*/ 8948667 w 21712081"/>
                  <a:gd name="connsiteY634" fmla="*/ 10847962 h 25435284"/>
                  <a:gd name="connsiteX635" fmla="*/ 9029719 w 21712081"/>
                  <a:gd name="connsiteY635" fmla="*/ 10755719 h 25435284"/>
                  <a:gd name="connsiteX636" fmla="*/ 8985217 w 21712081"/>
                  <a:gd name="connsiteY636" fmla="*/ 10658701 h 25435284"/>
                  <a:gd name="connsiteX637" fmla="*/ 8921649 w 21712081"/>
                  <a:gd name="connsiteY637" fmla="*/ 10709593 h 25435284"/>
                  <a:gd name="connsiteX638" fmla="*/ 8877152 w 21712081"/>
                  <a:gd name="connsiteY638" fmla="*/ 10779573 h 25435284"/>
                  <a:gd name="connsiteX639" fmla="*/ 8769082 w 21712081"/>
                  <a:gd name="connsiteY639" fmla="*/ 10658701 h 25435284"/>
                  <a:gd name="connsiteX640" fmla="*/ 8661017 w 21712081"/>
                  <a:gd name="connsiteY640" fmla="*/ 10595082 h 25435284"/>
                  <a:gd name="connsiteX641" fmla="*/ 8711870 w 21712081"/>
                  <a:gd name="connsiteY641" fmla="*/ 10531468 h 25435284"/>
                  <a:gd name="connsiteX642" fmla="*/ 8730942 w 21712081"/>
                  <a:gd name="connsiteY642" fmla="*/ 10394689 h 25435284"/>
                  <a:gd name="connsiteX643" fmla="*/ 8726177 w 21712081"/>
                  <a:gd name="connsiteY643" fmla="*/ 10199062 h 25435284"/>
                  <a:gd name="connsiteX644" fmla="*/ 8799282 w 21712081"/>
                  <a:gd name="connsiteY644" fmla="*/ 10175209 h 25435284"/>
                  <a:gd name="connsiteX645" fmla="*/ 8843778 w 21712081"/>
                  <a:gd name="connsiteY645" fmla="*/ 10100458 h 25435284"/>
                  <a:gd name="connsiteX646" fmla="*/ 8835832 w 21712081"/>
                  <a:gd name="connsiteY646" fmla="*/ 9995489 h 25435284"/>
                  <a:gd name="connsiteX647" fmla="*/ 8916883 w 21712081"/>
                  <a:gd name="connsiteY647" fmla="*/ 9933460 h 25435284"/>
                  <a:gd name="connsiteX648" fmla="*/ 8953433 w 21712081"/>
                  <a:gd name="connsiteY648" fmla="*/ 9830081 h 25435284"/>
                  <a:gd name="connsiteX649" fmla="*/ 8942312 w 21712081"/>
                  <a:gd name="connsiteY649" fmla="*/ 9683760 h 25435284"/>
                  <a:gd name="connsiteX650" fmla="*/ 9077395 w 21712081"/>
                  <a:gd name="connsiteY650" fmla="*/ 9615371 h 25435284"/>
                  <a:gd name="connsiteX651" fmla="*/ 9190231 w 21712081"/>
                  <a:gd name="connsiteY651" fmla="*/ 9561298 h 25435284"/>
                  <a:gd name="connsiteX652" fmla="*/ 9244263 w 21712081"/>
                  <a:gd name="connsiteY652" fmla="*/ 9578791 h 25435284"/>
                  <a:gd name="connsiteX653" fmla="*/ 9309422 w 21712081"/>
                  <a:gd name="connsiteY653" fmla="*/ 9534260 h 25435284"/>
                  <a:gd name="connsiteX654" fmla="*/ 9309923 w 21712081"/>
                  <a:gd name="connsiteY654" fmla="*/ 9534480 h 25435284"/>
                  <a:gd name="connsiteX655" fmla="*/ 9200842 w 21712081"/>
                  <a:gd name="connsiteY655" fmla="*/ 9428465 h 25435284"/>
                  <a:gd name="connsiteX656" fmla="*/ 9331035 w 21712081"/>
                  <a:gd name="connsiteY656" fmla="*/ 9380848 h 25435284"/>
                  <a:gd name="connsiteX657" fmla="*/ 9319924 w 21712081"/>
                  <a:gd name="connsiteY657" fmla="*/ 9195147 h 25435284"/>
                  <a:gd name="connsiteX658" fmla="*/ 9470755 w 21712081"/>
                  <a:gd name="connsiteY658" fmla="*/ 9160228 h 25435284"/>
                  <a:gd name="connsiteX659" fmla="*/ 9578720 w 21712081"/>
                  <a:gd name="connsiteY659" fmla="*/ 9103090 h 25435284"/>
                  <a:gd name="connsiteX660" fmla="*/ 9661281 w 21712081"/>
                  <a:gd name="connsiteY660" fmla="*/ 8891990 h 25435284"/>
                  <a:gd name="connsiteX661" fmla="*/ 9766071 w 21712081"/>
                  <a:gd name="connsiteY661" fmla="*/ 8822156 h 25435284"/>
                  <a:gd name="connsiteX662" fmla="*/ 9707328 w 21712081"/>
                  <a:gd name="connsiteY662" fmla="*/ 8601535 h 25435284"/>
                  <a:gd name="connsiteX663" fmla="*/ 9731141 w 21712081"/>
                  <a:gd name="connsiteY663" fmla="*/ 8380914 h 25435284"/>
                  <a:gd name="connsiteX664" fmla="*/ 9648580 w 21712081"/>
                  <a:gd name="connsiteY664" fmla="*/ 8171406 h 25435284"/>
                  <a:gd name="connsiteX665" fmla="*/ 9661281 w 21712081"/>
                  <a:gd name="connsiteY665" fmla="*/ 8031731 h 25435284"/>
                  <a:gd name="connsiteX666" fmla="*/ 9659696 w 21712081"/>
                  <a:gd name="connsiteY666" fmla="*/ 7930146 h 25435284"/>
                  <a:gd name="connsiteX667" fmla="*/ 9573959 w 21712081"/>
                  <a:gd name="connsiteY667" fmla="*/ 7806350 h 25435284"/>
                  <a:gd name="connsiteX668" fmla="*/ 9575219 w 21712081"/>
                  <a:gd name="connsiteY668" fmla="*/ 7794998 h 25435284"/>
                  <a:gd name="connsiteX669" fmla="*/ 9528488 w 21712081"/>
                  <a:gd name="connsiteY669" fmla="*/ 7754778 h 25435284"/>
                  <a:gd name="connsiteX670" fmla="*/ 9490828 w 21712081"/>
                  <a:gd name="connsiteY670" fmla="*/ 7695919 h 25435284"/>
                  <a:gd name="connsiteX671" fmla="*/ 9434335 w 21712081"/>
                  <a:gd name="connsiteY671" fmla="*/ 7614698 h 25435284"/>
                  <a:gd name="connsiteX672" fmla="*/ 9415502 w 21712081"/>
                  <a:gd name="connsiteY672" fmla="*/ 7560546 h 25435284"/>
                  <a:gd name="connsiteX673" fmla="*/ 9451987 w 21712081"/>
                  <a:gd name="connsiteY673" fmla="*/ 7561726 h 25435284"/>
                  <a:gd name="connsiteX674" fmla="*/ 9475526 w 21712081"/>
                  <a:gd name="connsiteY674" fmla="*/ 7535827 h 25435284"/>
                  <a:gd name="connsiteX675" fmla="*/ 9475526 w 21712081"/>
                  <a:gd name="connsiteY675" fmla="*/ 7498156 h 25435284"/>
                  <a:gd name="connsiteX676" fmla="*/ 9497889 w 21712081"/>
                  <a:gd name="connsiteY676" fmla="*/ 7464962 h 25435284"/>
                  <a:gd name="connsiteX677" fmla="*/ 9526138 w 21712081"/>
                  <a:gd name="connsiteY677" fmla="*/ 7480500 h 25435284"/>
                  <a:gd name="connsiteX678" fmla="*/ 9522607 w 21712081"/>
                  <a:gd name="connsiteY678" fmla="*/ 7455541 h 25435284"/>
                  <a:gd name="connsiteX679" fmla="*/ 9504950 w 21712081"/>
                  <a:gd name="connsiteY679" fmla="*/ 7440238 h 25435284"/>
                  <a:gd name="connsiteX680" fmla="*/ 9454343 w 21712081"/>
                  <a:gd name="connsiteY680" fmla="*/ 7448480 h 25435284"/>
                  <a:gd name="connsiteX681" fmla="*/ 9433155 w 21712081"/>
                  <a:gd name="connsiteY681" fmla="*/ 7440238 h 25435284"/>
                  <a:gd name="connsiteX682" fmla="*/ 9433155 w 21712081"/>
                  <a:gd name="connsiteY682" fmla="*/ 7462607 h 25435284"/>
                  <a:gd name="connsiteX683" fmla="*/ 9433155 w 21712081"/>
                  <a:gd name="connsiteY683" fmla="*/ 7480500 h 25435284"/>
                  <a:gd name="connsiteX684" fmla="*/ 9404911 w 21712081"/>
                  <a:gd name="connsiteY684" fmla="*/ 7454366 h 25435284"/>
                  <a:gd name="connsiteX685" fmla="*/ 9388433 w 21712081"/>
                  <a:gd name="connsiteY685" fmla="*/ 7401394 h 25435284"/>
                  <a:gd name="connsiteX686" fmla="*/ 9331941 w 21712081"/>
                  <a:gd name="connsiteY686" fmla="*/ 7367258 h 25435284"/>
                  <a:gd name="connsiteX687" fmla="*/ 9296631 w 21712081"/>
                  <a:gd name="connsiteY687" fmla="*/ 7344890 h 25435284"/>
                  <a:gd name="connsiteX688" fmla="*/ 9281329 w 21712081"/>
                  <a:gd name="connsiteY688" fmla="*/ 7317816 h 25435284"/>
                  <a:gd name="connsiteX689" fmla="*/ 9224836 w 21712081"/>
                  <a:gd name="connsiteY689" fmla="*/ 7296628 h 25435284"/>
                  <a:gd name="connsiteX690" fmla="*/ 9141274 w 21712081"/>
                  <a:gd name="connsiteY690" fmla="*/ 7288388 h 25435284"/>
                  <a:gd name="connsiteX691" fmla="*/ 9109495 w 21712081"/>
                  <a:gd name="connsiteY691" fmla="*/ 7307220 h 25435284"/>
                  <a:gd name="connsiteX692" fmla="*/ 9081246 w 21712081"/>
                  <a:gd name="connsiteY692" fmla="*/ 7330764 h 25435284"/>
                  <a:gd name="connsiteX693" fmla="*/ 9055352 w 21712081"/>
                  <a:gd name="connsiteY693" fmla="*/ 7337830 h 25435284"/>
                  <a:gd name="connsiteX694" fmla="*/ 9037700 w 21712081"/>
                  <a:gd name="connsiteY694" fmla="*/ 7353132 h 25435284"/>
                  <a:gd name="connsiteX695" fmla="*/ 9030639 w 21712081"/>
                  <a:gd name="connsiteY695" fmla="*/ 7374320 h 25435284"/>
                  <a:gd name="connsiteX696" fmla="*/ 9031814 w 21712081"/>
                  <a:gd name="connsiteY696" fmla="*/ 7399038 h 25435284"/>
                  <a:gd name="connsiteX697" fmla="*/ 9041230 w 21712081"/>
                  <a:gd name="connsiteY697" fmla="*/ 7416696 h 25435284"/>
                  <a:gd name="connsiteX698" fmla="*/ 8998859 w 21712081"/>
                  <a:gd name="connsiteY698" fmla="*/ 7437884 h 25435284"/>
                  <a:gd name="connsiteX699" fmla="*/ 8911532 w 21712081"/>
                  <a:gd name="connsiteY699" fmla="*/ 7504042 h 25435284"/>
                  <a:gd name="connsiteX700" fmla="*/ 8860920 w 21712081"/>
                  <a:gd name="connsiteY700" fmla="*/ 7505218 h 25435284"/>
                  <a:gd name="connsiteX701" fmla="*/ 8830321 w 21712081"/>
                  <a:gd name="connsiteY701" fmla="*/ 7532296 h 25435284"/>
                  <a:gd name="connsiteX702" fmla="*/ 8836207 w 21712081"/>
                  <a:gd name="connsiteY702" fmla="*/ 7560546 h 25435284"/>
                  <a:gd name="connsiteX703" fmla="*/ 8876222 w 21712081"/>
                  <a:gd name="connsiteY703" fmla="*/ 7597040 h 25435284"/>
                  <a:gd name="connsiteX704" fmla="*/ 8892700 w 21712081"/>
                  <a:gd name="connsiteY704" fmla="*/ 7627644 h 25435284"/>
                  <a:gd name="connsiteX705" fmla="*/ 8961199 w 21712081"/>
                  <a:gd name="connsiteY705" fmla="*/ 7699450 h 25435284"/>
                  <a:gd name="connsiteX706" fmla="*/ 8974146 w 21712081"/>
                  <a:gd name="connsiteY706" fmla="*/ 7738300 h 25435284"/>
                  <a:gd name="connsiteX707" fmla="*/ 8938601 w 21712081"/>
                  <a:gd name="connsiteY707" fmla="*/ 7759488 h 25435284"/>
                  <a:gd name="connsiteX708" fmla="*/ 8896230 w 21712081"/>
                  <a:gd name="connsiteY708" fmla="*/ 7755958 h 25435284"/>
                  <a:gd name="connsiteX709" fmla="*/ 8867981 w 21712081"/>
                  <a:gd name="connsiteY709" fmla="*/ 7768904 h 25435284"/>
                  <a:gd name="connsiteX710" fmla="*/ 8869161 w 21712081"/>
                  <a:gd name="connsiteY710" fmla="*/ 7786562 h 25435284"/>
                  <a:gd name="connsiteX711" fmla="*/ 8857390 w 21712081"/>
                  <a:gd name="connsiteY711" fmla="*/ 7807750 h 25435284"/>
                  <a:gd name="connsiteX712" fmla="*/ 8742049 w 21712081"/>
                  <a:gd name="connsiteY712" fmla="*/ 7819522 h 25435284"/>
                  <a:gd name="connsiteX713" fmla="*/ 8709094 w 21712081"/>
                  <a:gd name="connsiteY713" fmla="*/ 7807750 h 25435284"/>
                  <a:gd name="connsiteX714" fmla="*/ 8724396 w 21712081"/>
                  <a:gd name="connsiteY714" fmla="*/ 7768904 h 25435284"/>
                  <a:gd name="connsiteX715" fmla="*/ 8696147 w 21712081"/>
                  <a:gd name="connsiteY715" fmla="*/ 7713576 h 25435284"/>
                  <a:gd name="connsiteX716" fmla="*/ 8666723 w 21712081"/>
                  <a:gd name="connsiteY716" fmla="*/ 7673556 h 25435284"/>
                  <a:gd name="connsiteX717" fmla="*/ 8670254 w 21712081"/>
                  <a:gd name="connsiteY717" fmla="*/ 7634706 h 25435284"/>
                  <a:gd name="connsiteX718" fmla="*/ 8634944 w 21712081"/>
                  <a:gd name="connsiteY718" fmla="*/ 7638241 h 25435284"/>
                  <a:gd name="connsiteX719" fmla="*/ 8632594 w 21712081"/>
                  <a:gd name="connsiteY719" fmla="*/ 7673556 h 25435284"/>
                  <a:gd name="connsiteX720" fmla="*/ 8625533 w 21712081"/>
                  <a:gd name="connsiteY720" fmla="*/ 7706516 h 25435284"/>
                  <a:gd name="connsiteX721" fmla="*/ 8526664 w 21712081"/>
                  <a:gd name="connsiteY721" fmla="*/ 7671201 h 25435284"/>
                  <a:gd name="connsiteX722" fmla="*/ 8477232 w 21712081"/>
                  <a:gd name="connsiteY722" fmla="*/ 7546418 h 25435284"/>
                  <a:gd name="connsiteX723" fmla="*/ 8408972 w 21712081"/>
                  <a:gd name="connsiteY723" fmla="*/ 7533472 h 25435284"/>
                  <a:gd name="connsiteX724" fmla="*/ 8343064 w 21712081"/>
                  <a:gd name="connsiteY724" fmla="*/ 7537002 h 25435284"/>
                  <a:gd name="connsiteX725" fmla="*/ 8318345 w 21712081"/>
                  <a:gd name="connsiteY725" fmla="*/ 7498156 h 25435284"/>
                  <a:gd name="connsiteX726" fmla="*/ 8297162 w 21712081"/>
                  <a:gd name="connsiteY726" fmla="*/ 7508753 h 25435284"/>
                  <a:gd name="connsiteX727" fmla="*/ 8275974 w 21712081"/>
                  <a:gd name="connsiteY727" fmla="*/ 7501687 h 25435284"/>
                  <a:gd name="connsiteX728" fmla="*/ 8265382 w 21712081"/>
                  <a:gd name="connsiteY728" fmla="*/ 7519344 h 25435284"/>
                  <a:gd name="connsiteX729" fmla="*/ 8197118 w 21712081"/>
                  <a:gd name="connsiteY729" fmla="*/ 7500512 h 25435284"/>
                  <a:gd name="connsiteX730" fmla="*/ 8152392 w 21712081"/>
                  <a:gd name="connsiteY730" fmla="*/ 7511104 h 25435284"/>
                  <a:gd name="connsiteX731" fmla="*/ 8152392 w 21712081"/>
                  <a:gd name="connsiteY731" fmla="*/ 7542888 h 25435284"/>
                  <a:gd name="connsiteX732" fmla="*/ 8158278 w 21712081"/>
                  <a:gd name="connsiteY732" fmla="*/ 7579383 h 25435284"/>
                  <a:gd name="connsiteX733" fmla="*/ 8138270 w 21712081"/>
                  <a:gd name="connsiteY733" fmla="*/ 7582914 h 25435284"/>
                  <a:gd name="connsiteX734" fmla="*/ 8131209 w 21712081"/>
                  <a:gd name="connsiteY734" fmla="*/ 7542888 h 25435284"/>
                  <a:gd name="connsiteX735" fmla="*/ 8105316 w 21712081"/>
                  <a:gd name="connsiteY735" fmla="*/ 7512048 h 25435284"/>
                  <a:gd name="connsiteX736" fmla="*/ 8102795 w 21712081"/>
                  <a:gd name="connsiteY736" fmla="*/ 7509918 h 25435284"/>
                  <a:gd name="connsiteX737" fmla="*/ 8071070 w 21712081"/>
                  <a:gd name="connsiteY737" fmla="*/ 7485280 h 25435284"/>
                  <a:gd name="connsiteX738" fmla="*/ 8075771 w 21712081"/>
                  <a:gd name="connsiteY738" fmla="*/ 7453600 h 25435284"/>
                  <a:gd name="connsiteX739" fmla="*/ 8058149 w 21712081"/>
                  <a:gd name="connsiteY739" fmla="*/ 7418406 h 25435284"/>
                  <a:gd name="connsiteX740" fmla="*/ 8026420 w 21712081"/>
                  <a:gd name="connsiteY740" fmla="*/ 7404328 h 25435284"/>
                  <a:gd name="connsiteX741" fmla="*/ 8018198 w 21712081"/>
                  <a:gd name="connsiteY741" fmla="*/ 7385556 h 25435284"/>
                  <a:gd name="connsiteX742" fmla="*/ 8000571 w 21712081"/>
                  <a:gd name="connsiteY742" fmla="*/ 7385556 h 25435284"/>
                  <a:gd name="connsiteX743" fmla="*/ 7977072 w 21712081"/>
                  <a:gd name="connsiteY743" fmla="*/ 7392592 h 25435284"/>
                  <a:gd name="connsiteX744" fmla="*/ 8000571 w 21712081"/>
                  <a:gd name="connsiteY744" fmla="*/ 7425446 h 25435284"/>
                  <a:gd name="connsiteX745" fmla="*/ 8025249 w 21712081"/>
                  <a:gd name="connsiteY745" fmla="*/ 7434833 h 25435284"/>
                  <a:gd name="connsiteX746" fmla="*/ 8032295 w 21712081"/>
                  <a:gd name="connsiteY746" fmla="*/ 7460642 h 25435284"/>
                  <a:gd name="connsiteX747" fmla="*/ 8033470 w 21712081"/>
                  <a:gd name="connsiteY747" fmla="*/ 7492321 h 25435284"/>
                  <a:gd name="connsiteX748" fmla="*/ 7994695 w 21712081"/>
                  <a:gd name="connsiteY748" fmla="*/ 7478239 h 25435284"/>
                  <a:gd name="connsiteX749" fmla="*/ 7952399 w 21712081"/>
                  <a:gd name="connsiteY749" fmla="*/ 7470028 h 25435284"/>
                  <a:gd name="connsiteX750" fmla="*/ 7901872 w 21712081"/>
                  <a:gd name="connsiteY750" fmla="*/ 7417230 h 25435284"/>
                  <a:gd name="connsiteX751" fmla="*/ 7937122 w 21712081"/>
                  <a:gd name="connsiteY751" fmla="*/ 7369129 h 25435284"/>
                  <a:gd name="connsiteX752" fmla="*/ 7948874 w 21712081"/>
                  <a:gd name="connsiteY752" fmla="*/ 7340970 h 25435284"/>
                  <a:gd name="connsiteX753" fmla="*/ 7944173 w 21712081"/>
                  <a:gd name="connsiteY753" fmla="*/ 7319852 h 25435284"/>
                  <a:gd name="connsiteX754" fmla="*/ 7926546 w 21712081"/>
                  <a:gd name="connsiteY754" fmla="*/ 7290523 h 25435284"/>
                  <a:gd name="connsiteX755" fmla="*/ 7873673 w 21712081"/>
                  <a:gd name="connsiteY755" fmla="*/ 7235380 h 25435284"/>
                  <a:gd name="connsiteX756" fmla="*/ 7824322 w 21712081"/>
                  <a:gd name="connsiteY756" fmla="*/ 7209566 h 25435284"/>
                  <a:gd name="connsiteX757" fmla="*/ 7785551 w 21712081"/>
                  <a:gd name="connsiteY757" fmla="*/ 7195490 h 25435284"/>
                  <a:gd name="connsiteX758" fmla="*/ 7774974 w 21712081"/>
                  <a:gd name="connsiteY758" fmla="*/ 7179062 h 25435284"/>
                  <a:gd name="connsiteX759" fmla="*/ 7753826 w 21712081"/>
                  <a:gd name="connsiteY759" fmla="*/ 7170852 h 25435284"/>
                  <a:gd name="connsiteX760" fmla="*/ 7705650 w 21712081"/>
                  <a:gd name="connsiteY760" fmla="*/ 7154424 h 25435284"/>
                  <a:gd name="connsiteX761" fmla="*/ 7666874 w 21712081"/>
                  <a:gd name="connsiteY761" fmla="*/ 7157944 h 25435284"/>
                  <a:gd name="connsiteX762" fmla="*/ 7644552 w 21712081"/>
                  <a:gd name="connsiteY762" fmla="*/ 7121574 h 25435284"/>
                  <a:gd name="connsiteX763" fmla="*/ 7635150 w 21712081"/>
                  <a:gd name="connsiteY763" fmla="*/ 7101626 h 25435284"/>
                  <a:gd name="connsiteX764" fmla="*/ 7651602 w 21712081"/>
                  <a:gd name="connsiteY764" fmla="*/ 7079338 h 25435284"/>
                  <a:gd name="connsiteX765" fmla="*/ 7631624 w 21712081"/>
                  <a:gd name="connsiteY765" fmla="*/ 7047659 h 25435284"/>
                  <a:gd name="connsiteX766" fmla="*/ 7598725 w 21712081"/>
                  <a:gd name="connsiteY766" fmla="*/ 7026541 h 25435284"/>
                  <a:gd name="connsiteX767" fmla="*/ 7521174 w 21712081"/>
                  <a:gd name="connsiteY767" fmla="*/ 6970224 h 25435284"/>
                  <a:gd name="connsiteX768" fmla="*/ 7503552 w 21712081"/>
                  <a:gd name="connsiteY768" fmla="*/ 6971398 h 25435284"/>
                  <a:gd name="connsiteX769" fmla="*/ 7482404 w 21712081"/>
                  <a:gd name="connsiteY769" fmla="*/ 6963182 h 25435284"/>
                  <a:gd name="connsiteX770" fmla="*/ 7475353 w 21712081"/>
                  <a:gd name="connsiteY770" fmla="*/ 6984306 h 25435284"/>
                  <a:gd name="connsiteX771" fmla="*/ 7521174 w 21712081"/>
                  <a:gd name="connsiteY771" fmla="*/ 7017155 h 25435284"/>
                  <a:gd name="connsiteX772" fmla="*/ 7564650 w 21712081"/>
                  <a:gd name="connsiteY772" fmla="*/ 7047659 h 25435284"/>
                  <a:gd name="connsiteX773" fmla="*/ 7574052 w 21712081"/>
                  <a:gd name="connsiteY773" fmla="*/ 7072298 h 25435284"/>
                  <a:gd name="connsiteX774" fmla="*/ 7556424 w 21712081"/>
                  <a:gd name="connsiteY774" fmla="*/ 7086374 h 25435284"/>
                  <a:gd name="connsiteX775" fmla="*/ 7536452 w 21712081"/>
                  <a:gd name="connsiteY775" fmla="*/ 7098106 h 25435284"/>
                  <a:gd name="connsiteX776" fmla="*/ 7518829 w 21712081"/>
                  <a:gd name="connsiteY776" fmla="*/ 7133306 h 25435284"/>
                  <a:gd name="connsiteX777" fmla="*/ 7501202 w 21712081"/>
                  <a:gd name="connsiteY777" fmla="*/ 7136826 h 25435284"/>
                  <a:gd name="connsiteX778" fmla="*/ 7478878 w 21712081"/>
                  <a:gd name="connsiteY778" fmla="*/ 7093416 h 25435284"/>
                  <a:gd name="connsiteX779" fmla="*/ 7444804 w 21712081"/>
                  <a:gd name="connsiteY779" fmla="*/ 7065256 h 25435284"/>
                  <a:gd name="connsiteX780" fmla="*/ 7408378 w 21712081"/>
                  <a:gd name="connsiteY780" fmla="*/ 7059391 h 25435284"/>
                  <a:gd name="connsiteX781" fmla="*/ 7362552 w 21712081"/>
                  <a:gd name="connsiteY781" fmla="*/ 7045314 h 25435284"/>
                  <a:gd name="connsiteX782" fmla="*/ 7324952 w 21712081"/>
                  <a:gd name="connsiteY782" fmla="*/ 6996037 h 25435284"/>
                  <a:gd name="connsiteX783" fmla="*/ 7306154 w 21712081"/>
                  <a:gd name="connsiteY783" fmla="*/ 6936198 h 25435284"/>
                  <a:gd name="connsiteX784" fmla="*/ 7309680 w 21712081"/>
                  <a:gd name="connsiteY784" fmla="*/ 6899828 h 25435284"/>
                  <a:gd name="connsiteX785" fmla="*/ 7337879 w 21712081"/>
                  <a:gd name="connsiteY785" fmla="*/ 6857592 h 25435284"/>
                  <a:gd name="connsiteX786" fmla="*/ 7363728 w 21712081"/>
                  <a:gd name="connsiteY786" fmla="*/ 6844686 h 25435284"/>
                  <a:gd name="connsiteX787" fmla="*/ 7366078 w 21712081"/>
                  <a:gd name="connsiteY787" fmla="*/ 6815357 h 25435284"/>
                  <a:gd name="connsiteX788" fmla="*/ 7356676 w 21712081"/>
                  <a:gd name="connsiteY788" fmla="*/ 6787198 h 25435284"/>
                  <a:gd name="connsiteX789" fmla="*/ 7327302 w 21712081"/>
                  <a:gd name="connsiteY789" fmla="*/ 6781332 h 25435284"/>
                  <a:gd name="connsiteX790" fmla="*/ 7295578 w 21712081"/>
                  <a:gd name="connsiteY790" fmla="*/ 6751998 h 25435284"/>
                  <a:gd name="connsiteX791" fmla="*/ 7313206 w 21712081"/>
                  <a:gd name="connsiteY791" fmla="*/ 6737921 h 25435284"/>
                  <a:gd name="connsiteX792" fmla="*/ 7334354 w 21712081"/>
                  <a:gd name="connsiteY792" fmla="*/ 6748478 h 25435284"/>
                  <a:gd name="connsiteX793" fmla="*/ 7344930 w 21712081"/>
                  <a:gd name="connsiteY793" fmla="*/ 6739092 h 25435284"/>
                  <a:gd name="connsiteX794" fmla="*/ 7355016 w 21712081"/>
                  <a:gd name="connsiteY794" fmla="*/ 6705072 h 25435284"/>
                  <a:gd name="connsiteX795" fmla="*/ 7331178 w 21712081"/>
                  <a:gd name="connsiteY795" fmla="*/ 6695155 h 25435284"/>
                  <a:gd name="connsiteX796" fmla="*/ 7314720 w 21712081"/>
                  <a:gd name="connsiteY796" fmla="*/ 6661130 h 25435284"/>
                  <a:gd name="connsiteX797" fmla="*/ 7272404 w 21712081"/>
                  <a:gd name="connsiteY797" fmla="*/ 6625930 h 25435284"/>
                  <a:gd name="connsiteX798" fmla="*/ 7219508 w 21712081"/>
                  <a:gd name="connsiteY798" fmla="*/ 6576644 h 25435284"/>
                  <a:gd name="connsiteX799" fmla="*/ 7177192 w 21712081"/>
                  <a:gd name="connsiteY799" fmla="*/ 6557871 h 25435284"/>
                  <a:gd name="connsiteX800" fmla="*/ 7134870 w 21712081"/>
                  <a:gd name="connsiteY800" fmla="*/ 6509764 h 25435284"/>
                  <a:gd name="connsiteX801" fmla="*/ 7052589 w 21712081"/>
                  <a:gd name="connsiteY801" fmla="*/ 6378346 h 25435284"/>
                  <a:gd name="connsiteX802" fmla="*/ 6978534 w 21712081"/>
                  <a:gd name="connsiteY802" fmla="*/ 6329064 h 25435284"/>
                  <a:gd name="connsiteX803" fmla="*/ 6925636 w 21712081"/>
                  <a:gd name="connsiteY803" fmla="*/ 6276262 h 25435284"/>
                  <a:gd name="connsiteX804" fmla="*/ 6849231 w 21712081"/>
                  <a:gd name="connsiteY804" fmla="*/ 6205857 h 25435284"/>
                  <a:gd name="connsiteX805" fmla="*/ 6803384 w 21712081"/>
                  <a:gd name="connsiteY805" fmla="*/ 6176288 h 25435284"/>
                  <a:gd name="connsiteX806" fmla="*/ 6810436 w 21712081"/>
                  <a:gd name="connsiteY806" fmla="*/ 6152820 h 25435284"/>
                  <a:gd name="connsiteX807" fmla="*/ 6841000 w 21712081"/>
                  <a:gd name="connsiteY807" fmla="*/ 6128182 h 25435284"/>
                  <a:gd name="connsiteX808" fmla="*/ 6872739 w 21712081"/>
                  <a:gd name="connsiteY808" fmla="*/ 6163382 h 25435284"/>
                  <a:gd name="connsiteX809" fmla="*/ 6909179 w 21712081"/>
                  <a:gd name="connsiteY809" fmla="*/ 6176288 h 25435284"/>
                  <a:gd name="connsiteX810" fmla="*/ 6909414 w 21712081"/>
                  <a:gd name="connsiteY810" fmla="*/ 6147189 h 25435284"/>
                  <a:gd name="connsiteX811" fmla="*/ 6905939 w 21712081"/>
                  <a:gd name="connsiteY811" fmla="*/ 6142148 h 25435284"/>
                  <a:gd name="connsiteX812" fmla="*/ 6905939 w 21712081"/>
                  <a:gd name="connsiteY812" fmla="*/ 6107174 h 25435284"/>
                  <a:gd name="connsiteX813" fmla="*/ 6849381 w 21712081"/>
                  <a:gd name="connsiteY813" fmla="*/ 6062868 h 25435284"/>
                  <a:gd name="connsiteX814" fmla="*/ 6844666 w 21712081"/>
                  <a:gd name="connsiteY814" fmla="*/ 6037219 h 25435284"/>
                  <a:gd name="connsiteX815" fmla="*/ 6816386 w 21712081"/>
                  <a:gd name="connsiteY815" fmla="*/ 6030223 h 25435284"/>
                  <a:gd name="connsiteX816" fmla="*/ 6792823 w 21712081"/>
                  <a:gd name="connsiteY816" fmla="*/ 6044214 h 25435284"/>
                  <a:gd name="connsiteX817" fmla="*/ 6765174 w 21712081"/>
                  <a:gd name="connsiteY817" fmla="*/ 6020376 h 25435284"/>
                  <a:gd name="connsiteX818" fmla="*/ 6761224 w 21712081"/>
                  <a:gd name="connsiteY818" fmla="*/ 6020686 h 25435284"/>
                  <a:gd name="connsiteX819" fmla="*/ 6751622 w 21712081"/>
                  <a:gd name="connsiteY819" fmla="*/ 6037714 h 25435284"/>
                  <a:gd name="connsiteX820" fmla="*/ 6772700 w 21712081"/>
                  <a:gd name="connsiteY820" fmla="*/ 6070828 h 25435284"/>
                  <a:gd name="connsiteX821" fmla="*/ 6742256 w 21712081"/>
                  <a:gd name="connsiteY821" fmla="*/ 6096847 h 25435284"/>
                  <a:gd name="connsiteX822" fmla="*/ 6597036 w 21712081"/>
                  <a:gd name="connsiteY822" fmla="*/ 6096847 h 25435284"/>
                  <a:gd name="connsiteX823" fmla="*/ 6550194 w 21712081"/>
                  <a:gd name="connsiteY823" fmla="*/ 6063732 h 25435284"/>
                  <a:gd name="connsiteX824" fmla="*/ 6481100 w 21712081"/>
                  <a:gd name="connsiteY824" fmla="*/ 6072014 h 25435284"/>
                  <a:gd name="connsiteX825" fmla="*/ 6360478 w 21712081"/>
                  <a:gd name="connsiteY825" fmla="*/ 5997503 h 25435284"/>
                  <a:gd name="connsiteX826" fmla="*/ 6222289 w 21712081"/>
                  <a:gd name="connsiteY826" fmla="*/ 5983312 h 25435284"/>
                  <a:gd name="connsiteX827" fmla="*/ 6128601 w 21712081"/>
                  <a:gd name="connsiteY827" fmla="*/ 5909986 h 25435284"/>
                  <a:gd name="connsiteX828" fmla="*/ 6127300 w 21712081"/>
                  <a:gd name="connsiteY828" fmla="*/ 5906320 h 25435284"/>
                  <a:gd name="connsiteX829" fmla="*/ 6031962 w 21712081"/>
                  <a:gd name="connsiteY829" fmla="*/ 5867550 h 25435284"/>
                  <a:gd name="connsiteX830" fmla="*/ 5927208 w 21712081"/>
                  <a:gd name="connsiteY830" fmla="*/ 5854624 h 25435284"/>
                  <a:gd name="connsiteX831" fmla="*/ 5835400 w 21712081"/>
                  <a:gd name="connsiteY831" fmla="*/ 5854624 h 25435284"/>
                  <a:gd name="connsiteX832" fmla="*/ 5747123 w 21712081"/>
                  <a:gd name="connsiteY832" fmla="*/ 5825254 h 25435284"/>
                  <a:gd name="connsiteX833" fmla="*/ 5657670 w 21712081"/>
                  <a:gd name="connsiteY833" fmla="*/ 5768856 h 25435284"/>
                  <a:gd name="connsiteX834" fmla="*/ 5544655 w 21712081"/>
                  <a:gd name="connsiteY834" fmla="*/ 5666982 h 25435284"/>
                  <a:gd name="connsiteX835" fmla="*/ 5543954 w 21712081"/>
                  <a:gd name="connsiteY835" fmla="*/ 5668162 h 25435284"/>
                  <a:gd name="connsiteX836" fmla="*/ 5485196 w 21712081"/>
                  <a:gd name="connsiteY836" fmla="*/ 5585696 h 25435284"/>
                  <a:gd name="connsiteX837" fmla="*/ 5385148 w 21712081"/>
                  <a:gd name="connsiteY837" fmla="*/ 5471505 h 25435284"/>
                  <a:gd name="connsiteX838" fmla="*/ 5278748 w 21712081"/>
                  <a:gd name="connsiteY838" fmla="*/ 5333531 h 25435284"/>
                  <a:gd name="connsiteX839" fmla="*/ 5096118 w 21712081"/>
                  <a:gd name="connsiteY839" fmla="*/ 5197137 h 25435284"/>
                  <a:gd name="connsiteX840" fmla="*/ 4867436 w 21712081"/>
                  <a:gd name="connsiteY840" fmla="*/ 5128942 h 25435284"/>
                  <a:gd name="connsiteX841" fmla="*/ 4418013 w 21712081"/>
                  <a:gd name="connsiteY841" fmla="*/ 5303397 h 25435284"/>
                  <a:gd name="connsiteX842" fmla="*/ 4097224 w 21712081"/>
                  <a:gd name="connsiteY842" fmla="*/ 5219340 h 25435284"/>
                  <a:gd name="connsiteX843" fmla="*/ 3914593 w 21712081"/>
                  <a:gd name="connsiteY843" fmla="*/ 5128942 h 25435284"/>
                  <a:gd name="connsiteX844" fmla="*/ 3770078 w 21712081"/>
                  <a:gd name="connsiteY844" fmla="*/ 5029028 h 25435284"/>
                  <a:gd name="connsiteX845" fmla="*/ 3623978 w 21712081"/>
                  <a:gd name="connsiteY845" fmla="*/ 4990964 h 25435284"/>
                  <a:gd name="connsiteX846" fmla="*/ 3220607 w 21712081"/>
                  <a:gd name="connsiteY846" fmla="*/ 4800652 h 25435284"/>
                  <a:gd name="connsiteX847" fmla="*/ 2983984 w 21712081"/>
                  <a:gd name="connsiteY847" fmla="*/ 4610336 h 25435284"/>
                  <a:gd name="connsiteX848" fmla="*/ 2594910 w 21712081"/>
                  <a:gd name="connsiteY848" fmla="*/ 4481878 h 25435284"/>
                  <a:gd name="connsiteX849" fmla="*/ 2496446 w 21712081"/>
                  <a:gd name="connsiteY849" fmla="*/ 4297907 h 25435284"/>
                  <a:gd name="connsiteX850" fmla="*/ 2275706 w 21712081"/>
                  <a:gd name="connsiteY850" fmla="*/ 4191647 h 25435284"/>
                  <a:gd name="connsiteX851" fmla="*/ 2137542 w 21712081"/>
                  <a:gd name="connsiteY851" fmla="*/ 3987064 h 25435284"/>
                  <a:gd name="connsiteX852" fmla="*/ 2093075 w 21712081"/>
                  <a:gd name="connsiteY852" fmla="*/ 3811024 h 25435284"/>
                  <a:gd name="connsiteX853" fmla="*/ 2213772 w 21712081"/>
                  <a:gd name="connsiteY853" fmla="*/ 3772959 h 25435284"/>
                  <a:gd name="connsiteX854" fmla="*/ 2191539 w 21712081"/>
                  <a:gd name="connsiteY854" fmla="*/ 3674630 h 25435284"/>
                  <a:gd name="connsiteX855" fmla="*/ 2251883 w 21712081"/>
                  <a:gd name="connsiteY855" fmla="*/ 3606436 h 25435284"/>
                  <a:gd name="connsiteX856" fmla="*/ 2251883 w 21712081"/>
                  <a:gd name="connsiteY856" fmla="*/ 3506522 h 25435284"/>
                  <a:gd name="connsiteX857" fmla="*/ 2169306 w 21712081"/>
                  <a:gd name="connsiteY857" fmla="*/ 3332068 h 25435284"/>
                  <a:gd name="connsiteX858" fmla="*/ 2169306 w 21712081"/>
                  <a:gd name="connsiteY858" fmla="*/ 3179817 h 25435284"/>
                  <a:gd name="connsiteX859" fmla="*/ 2016850 w 21712081"/>
                  <a:gd name="connsiteY859" fmla="*/ 2943509 h 25435284"/>
                  <a:gd name="connsiteX860" fmla="*/ 1848516 w 21712081"/>
                  <a:gd name="connsiteY860" fmla="*/ 2677072 h 25435284"/>
                  <a:gd name="connsiteX861" fmla="*/ 1704001 w 21712081"/>
                  <a:gd name="connsiteY861" fmla="*/ 2494686 h 25435284"/>
                  <a:gd name="connsiteX862" fmla="*/ 1657945 w 21712081"/>
                  <a:gd name="connsiteY862" fmla="*/ 2356712 h 25435284"/>
                  <a:gd name="connsiteX863" fmla="*/ 1521371 w 21712081"/>
                  <a:gd name="connsiteY863" fmla="*/ 2274241 h 25435284"/>
                  <a:gd name="connsiteX864" fmla="*/ 1421322 w 21712081"/>
                  <a:gd name="connsiteY864" fmla="*/ 2212392 h 25435284"/>
                  <a:gd name="connsiteX865" fmla="*/ 1421322 w 21712081"/>
                  <a:gd name="connsiteY865" fmla="*/ 2106132 h 25435284"/>
                  <a:gd name="connsiteX866" fmla="*/ 1497553 w 21712081"/>
                  <a:gd name="connsiteY866" fmla="*/ 2014150 h 25435284"/>
                  <a:gd name="connsiteX867" fmla="*/ 1483256 w 21712081"/>
                  <a:gd name="connsiteY867" fmla="*/ 1931678 h 25435284"/>
                  <a:gd name="connsiteX868" fmla="*/ 1391148 w 21712081"/>
                  <a:gd name="connsiteY868" fmla="*/ 1893618 h 25435284"/>
                  <a:gd name="connsiteX869" fmla="*/ 1345097 w 21712081"/>
                  <a:gd name="connsiteY869" fmla="*/ 1785774 h 25435284"/>
                  <a:gd name="connsiteX870" fmla="*/ 1268866 w 21712081"/>
                  <a:gd name="connsiteY870" fmla="*/ 1755638 h 25435284"/>
                  <a:gd name="connsiteX871" fmla="*/ 1192640 w 21712081"/>
                  <a:gd name="connsiteY871" fmla="*/ 1633522 h 25435284"/>
                  <a:gd name="connsiteX872" fmla="*/ 1276807 w 21712081"/>
                  <a:gd name="connsiteY872" fmla="*/ 1551050 h 25435284"/>
                  <a:gd name="connsiteX873" fmla="*/ 1102123 w 21712081"/>
                  <a:gd name="connsiteY873" fmla="*/ 1481270 h 25435284"/>
                  <a:gd name="connsiteX874" fmla="*/ 1002074 w 21712081"/>
                  <a:gd name="connsiteY874" fmla="*/ 1290958 h 25435284"/>
                  <a:gd name="connsiteX875" fmla="*/ 903610 w 21712081"/>
                  <a:gd name="connsiteY875" fmla="*/ 1078440 h 25435284"/>
                  <a:gd name="connsiteX876" fmla="*/ 873441 w 21712081"/>
                  <a:gd name="connsiteY876" fmla="*/ 834206 h 25435284"/>
                  <a:gd name="connsiteX877" fmla="*/ 835326 w 21712081"/>
                  <a:gd name="connsiteY877" fmla="*/ 659750 h 25435284"/>
                  <a:gd name="connsiteX878" fmla="*/ 887733 w 21712081"/>
                  <a:gd name="connsiteY878" fmla="*/ 491642 h 25435284"/>
                  <a:gd name="connsiteX879" fmla="*/ 773392 w 21712081"/>
                  <a:gd name="connsiteY879" fmla="*/ 461510 h 25435284"/>
                  <a:gd name="connsiteX880" fmla="*/ 735277 w 21712081"/>
                  <a:gd name="connsiteY880" fmla="*/ 363180 h 25435284"/>
                  <a:gd name="connsiteX881" fmla="*/ 644754 w 21712081"/>
                  <a:gd name="connsiteY881" fmla="*/ 393314 h 25435284"/>
                  <a:gd name="connsiteX882" fmla="*/ 536769 w 21712081"/>
                  <a:gd name="connsiteY882" fmla="*/ 301326 h 25435284"/>
                  <a:gd name="connsiteX883" fmla="*/ 468480 w 21712081"/>
                  <a:gd name="connsiteY883" fmla="*/ 393314 h 25435284"/>
                  <a:gd name="connsiteX884" fmla="*/ 460539 w 21712081"/>
                  <a:gd name="connsiteY884" fmla="*/ 605830 h 25435284"/>
                  <a:gd name="connsiteX885" fmla="*/ 430365 w 21712081"/>
                  <a:gd name="connsiteY885" fmla="*/ 812002 h 25435284"/>
                  <a:gd name="connsiteX886" fmla="*/ 574880 w 21712081"/>
                  <a:gd name="connsiteY886" fmla="*/ 1002314 h 25435284"/>
                  <a:gd name="connsiteX887" fmla="*/ 620936 w 21712081"/>
                  <a:gd name="connsiteY887" fmla="*/ 1162496 h 25435284"/>
                  <a:gd name="connsiteX888" fmla="*/ 727336 w 21712081"/>
                  <a:gd name="connsiteY888" fmla="*/ 1367086 h 25435284"/>
                  <a:gd name="connsiteX889" fmla="*/ 727336 w 21712081"/>
                  <a:gd name="connsiteY889" fmla="*/ 1527262 h 25435284"/>
                  <a:gd name="connsiteX890" fmla="*/ 811502 w 21712081"/>
                  <a:gd name="connsiteY890" fmla="*/ 1649378 h 25435284"/>
                  <a:gd name="connsiteX891" fmla="*/ 857559 w 21712081"/>
                  <a:gd name="connsiteY891" fmla="*/ 1817492 h 25435284"/>
                  <a:gd name="connsiteX892" fmla="*/ 941726 w 21712081"/>
                  <a:gd name="connsiteY892" fmla="*/ 1831764 h 25435284"/>
                  <a:gd name="connsiteX893" fmla="*/ 971900 w 21712081"/>
                  <a:gd name="connsiteY893" fmla="*/ 2083929 h 25435284"/>
                  <a:gd name="connsiteX894" fmla="*/ 941726 w 21712081"/>
                  <a:gd name="connsiteY894" fmla="*/ 2174327 h 25435284"/>
                  <a:gd name="connsiteX895" fmla="*/ 987782 w 21712081"/>
                  <a:gd name="connsiteY895" fmla="*/ 2266315 h 25435284"/>
                  <a:gd name="connsiteX896" fmla="*/ 1032248 w 21712081"/>
                  <a:gd name="connsiteY896" fmla="*/ 2380501 h 25435284"/>
                  <a:gd name="connsiteX897" fmla="*/ 1002074 w 21712081"/>
                  <a:gd name="connsiteY897" fmla="*/ 2494686 h 25435284"/>
                  <a:gd name="connsiteX898" fmla="*/ 1040184 w 21712081"/>
                  <a:gd name="connsiteY898" fmla="*/ 2600946 h 25435284"/>
                  <a:gd name="connsiteX899" fmla="*/ 1146589 w 21712081"/>
                  <a:gd name="connsiteY899" fmla="*/ 2593015 h 25435284"/>
                  <a:gd name="connsiteX900" fmla="*/ 1192640 w 21712081"/>
                  <a:gd name="connsiteY900" fmla="*/ 2715137 h 25435284"/>
                  <a:gd name="connsiteX901" fmla="*/ 1260930 w 21712081"/>
                  <a:gd name="connsiteY901" fmla="*/ 2829323 h 25435284"/>
                  <a:gd name="connsiteX902" fmla="*/ 1238697 w 21712081"/>
                  <a:gd name="connsiteY902" fmla="*/ 2943509 h 25435284"/>
                  <a:gd name="connsiteX903" fmla="*/ 1086241 w 21712081"/>
                  <a:gd name="connsiteY903" fmla="*/ 3027566 h 25435284"/>
                  <a:gd name="connsiteX904" fmla="*/ 1025892 w 21712081"/>
                  <a:gd name="connsiteY904" fmla="*/ 2807120 h 25435284"/>
                  <a:gd name="connsiteX905" fmla="*/ 933784 w 21712081"/>
                  <a:gd name="connsiteY905" fmla="*/ 2646938 h 25435284"/>
                  <a:gd name="connsiteX906" fmla="*/ 765451 w 21712081"/>
                  <a:gd name="connsiteY906" fmla="*/ 2532752 h 25435284"/>
                  <a:gd name="connsiteX907" fmla="*/ 644754 w 21712081"/>
                  <a:gd name="connsiteY907" fmla="*/ 2410635 h 25435284"/>
                  <a:gd name="connsiteX908" fmla="*/ 735277 w 21712081"/>
                  <a:gd name="connsiteY908" fmla="*/ 2121990 h 25435284"/>
                  <a:gd name="connsiteX909" fmla="*/ 659051 w 21712081"/>
                  <a:gd name="connsiteY909" fmla="*/ 1953881 h 25435284"/>
                  <a:gd name="connsiteX910" fmla="*/ 536769 w 21712081"/>
                  <a:gd name="connsiteY910" fmla="*/ 1817492 h 25435284"/>
                  <a:gd name="connsiteX911" fmla="*/ 438306 w 21712081"/>
                  <a:gd name="connsiteY911" fmla="*/ 1809562 h 25435284"/>
                  <a:gd name="connsiteX912" fmla="*/ 247739 w 21712081"/>
                  <a:gd name="connsiteY912" fmla="*/ 1641454 h 25435284"/>
                  <a:gd name="connsiteX913" fmla="*/ 163573 w 21712081"/>
                  <a:gd name="connsiteY913" fmla="*/ 1451136 h 25435284"/>
                  <a:gd name="connsiteX914" fmla="*/ 339847 w 21712081"/>
                  <a:gd name="connsiteY914" fmla="*/ 1497128 h 25435284"/>
                  <a:gd name="connsiteX915" fmla="*/ 346198 w 21712081"/>
                  <a:gd name="connsiteY915" fmla="*/ 1405146 h 25435284"/>
                  <a:gd name="connsiteX916" fmla="*/ 438306 w 21712081"/>
                  <a:gd name="connsiteY916" fmla="*/ 1268756 h 25435284"/>
                  <a:gd name="connsiteX917" fmla="*/ 308087 w 21712081"/>
                  <a:gd name="connsiteY917" fmla="*/ 1024518 h 25435284"/>
                  <a:gd name="connsiteX918" fmla="*/ 149276 w 21712081"/>
                  <a:gd name="connsiteY918" fmla="*/ 872266 h 25435284"/>
                  <a:gd name="connsiteX919" fmla="*/ 157217 w 21712081"/>
                  <a:gd name="connsiteY919" fmla="*/ 621690 h 25435284"/>
                  <a:gd name="connsiteX920" fmla="*/ 109575 w 21712081"/>
                  <a:gd name="connsiteY920" fmla="*/ 293402 h 25435284"/>
                  <a:gd name="connsiteX921" fmla="*/ 79401 w 21712081"/>
                  <a:gd name="connsiteY921" fmla="*/ 149080 h 25435284"/>
                  <a:gd name="connsiteX922" fmla="*/ 0 w 21712081"/>
                  <a:gd name="connsiteY922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21717 w 21712081"/>
                  <a:gd name="connsiteY158" fmla="*/ 5567802 h 25435284"/>
                  <a:gd name="connsiteX159" fmla="*/ 8065620 w 21712081"/>
                  <a:gd name="connsiteY159" fmla="*/ 5581150 h 25435284"/>
                  <a:gd name="connsiteX160" fmla="*/ 8015543 w 21712081"/>
                  <a:gd name="connsiteY160" fmla="*/ 5603678 h 25435284"/>
                  <a:gd name="connsiteX161" fmla="*/ 7992034 w 21712081"/>
                  <a:gd name="connsiteY161" fmla="*/ 5625976 h 25435284"/>
                  <a:gd name="connsiteX162" fmla="*/ 8022599 w 21712081"/>
                  <a:gd name="connsiteY162" fmla="*/ 5649440 h 25435284"/>
                  <a:gd name="connsiteX163" fmla="*/ 8061389 w 21712081"/>
                  <a:gd name="connsiteY163" fmla="*/ 5763260 h 25435284"/>
                  <a:gd name="connsiteX164" fmla="*/ 8044932 w 21712081"/>
                  <a:gd name="connsiteY164" fmla="*/ 5786729 h 25435284"/>
                  <a:gd name="connsiteX165" fmla="*/ 8029650 w 21712081"/>
                  <a:gd name="connsiteY165" fmla="*/ 5751524 h 25435284"/>
                  <a:gd name="connsiteX166" fmla="*/ 8016718 w 21712081"/>
                  <a:gd name="connsiteY166" fmla="*/ 5769126 h 25435284"/>
                  <a:gd name="connsiteX167" fmla="*/ 8020248 w 21712081"/>
                  <a:gd name="connsiteY167" fmla="*/ 5794940 h 25435284"/>
                  <a:gd name="connsiteX168" fmla="*/ 8036706 w 21712081"/>
                  <a:gd name="connsiteY168" fmla="*/ 5807847 h 25435284"/>
                  <a:gd name="connsiteX169" fmla="*/ 8029650 w 21712081"/>
                  <a:gd name="connsiteY169" fmla="*/ 5825450 h 25435284"/>
                  <a:gd name="connsiteX170" fmla="*/ 7987334 w 21712081"/>
                  <a:gd name="connsiteY170" fmla="*/ 5861824 h 25435284"/>
                  <a:gd name="connsiteX171" fmla="*/ 7969702 w 21712081"/>
                  <a:gd name="connsiteY171" fmla="*/ 5942786 h 25435284"/>
                  <a:gd name="connsiteX172" fmla="*/ 7941488 w 21712081"/>
                  <a:gd name="connsiteY172" fmla="*/ 5955692 h 25435284"/>
                  <a:gd name="connsiteX173" fmla="*/ 7941488 w 21712081"/>
                  <a:gd name="connsiteY173" fmla="*/ 5970950 h 25435284"/>
                  <a:gd name="connsiteX174" fmla="*/ 7963826 w 21712081"/>
                  <a:gd name="connsiteY174" fmla="*/ 5990898 h 25435284"/>
                  <a:gd name="connsiteX175" fmla="*/ 7949718 w 21712081"/>
                  <a:gd name="connsiteY175" fmla="*/ 6037829 h 25435284"/>
                  <a:gd name="connsiteX176" fmla="*/ 7959120 w 21712081"/>
                  <a:gd name="connsiteY176" fmla="*/ 6107058 h 25435284"/>
                  <a:gd name="connsiteX177" fmla="*/ 7970876 w 21712081"/>
                  <a:gd name="connsiteY177" fmla="*/ 6171598 h 25435284"/>
                  <a:gd name="connsiteX178" fmla="*/ 7966176 w 21712081"/>
                  <a:gd name="connsiteY178" fmla="*/ 6207032 h 25435284"/>
                  <a:gd name="connsiteX179" fmla="*/ 7942662 w 21712081"/>
                  <a:gd name="connsiteY179" fmla="*/ 6199992 h 25435284"/>
                  <a:gd name="connsiteX180" fmla="*/ 7925030 w 21712081"/>
                  <a:gd name="connsiteY180" fmla="*/ 6210553 h 25435284"/>
                  <a:gd name="connsiteX181" fmla="*/ 7945018 w 21712081"/>
                  <a:gd name="connsiteY181" fmla="*/ 6234021 h 25435284"/>
                  <a:gd name="connsiteX182" fmla="*/ 7946193 w 21712081"/>
                  <a:gd name="connsiteY182" fmla="*/ 6263355 h 25435284"/>
                  <a:gd name="connsiteX183" fmla="*/ 7893296 w 21712081"/>
                  <a:gd name="connsiteY183" fmla="*/ 6283303 h 25435284"/>
                  <a:gd name="connsiteX184" fmla="*/ 7896822 w 21712081"/>
                  <a:gd name="connsiteY184" fmla="*/ 6311462 h 25435284"/>
                  <a:gd name="connsiteX185" fmla="*/ 7928561 w 21712081"/>
                  <a:gd name="connsiteY185" fmla="*/ 6372480 h 25435284"/>
                  <a:gd name="connsiteX186" fmla="*/ 7917980 w 21712081"/>
                  <a:gd name="connsiteY186" fmla="*/ 6402984 h 25435284"/>
                  <a:gd name="connsiteX187" fmla="*/ 7882714 w 21712081"/>
                  <a:gd name="connsiteY187" fmla="*/ 6471044 h 25435284"/>
                  <a:gd name="connsiteX188" fmla="*/ 7889770 w 21712081"/>
                  <a:gd name="connsiteY188" fmla="*/ 6495682 h 25435284"/>
                  <a:gd name="connsiteX189" fmla="*/ 7913278 w 21712081"/>
                  <a:gd name="connsiteY189" fmla="*/ 6487472 h 25435284"/>
                  <a:gd name="connsiteX190" fmla="*/ 7935612 w 21712081"/>
                  <a:gd name="connsiteY190" fmla="*/ 6552006 h 25435284"/>
                  <a:gd name="connsiteX191" fmla="*/ 7899172 w 21712081"/>
                  <a:gd name="connsiteY191" fmla="*/ 6564912 h 25435284"/>
                  <a:gd name="connsiteX192" fmla="*/ 7895646 w 21712081"/>
                  <a:gd name="connsiteY192" fmla="*/ 6593071 h 25435284"/>
                  <a:gd name="connsiteX193" fmla="*/ 7870958 w 21712081"/>
                  <a:gd name="connsiteY193" fmla="*/ 6622410 h 25435284"/>
                  <a:gd name="connsiteX194" fmla="*/ 7875664 w 21712081"/>
                  <a:gd name="connsiteY194" fmla="*/ 6675212 h 25435284"/>
                  <a:gd name="connsiteX195" fmla="*/ 7899172 w 21712081"/>
                  <a:gd name="connsiteY195" fmla="*/ 6724494 h 25435284"/>
                  <a:gd name="connsiteX196" fmla="*/ 7930911 w 21712081"/>
                  <a:gd name="connsiteY196" fmla="*/ 6759694 h 25435284"/>
                  <a:gd name="connsiteX197" fmla="*/ 7930911 w 21712081"/>
                  <a:gd name="connsiteY197" fmla="*/ 6767025 h 25435284"/>
                  <a:gd name="connsiteX198" fmla="*/ 7951224 w 21712081"/>
                  <a:gd name="connsiteY198" fmla="*/ 6811836 h 25435284"/>
                  <a:gd name="connsiteX199" fmla="*/ 7987649 w 21712081"/>
                  <a:gd name="connsiteY199" fmla="*/ 6896308 h 25435284"/>
                  <a:gd name="connsiteX200" fmla="*/ 8058149 w 21712081"/>
                  <a:gd name="connsiteY200" fmla="*/ 6981955 h 25435284"/>
                  <a:gd name="connsiteX201" fmla="*/ 8102795 w 21712081"/>
                  <a:gd name="connsiteY201" fmla="*/ 7034752 h 25435284"/>
                  <a:gd name="connsiteX202" fmla="*/ 8181521 w 21712081"/>
                  <a:gd name="connsiteY202" fmla="*/ 7114534 h 25435284"/>
                  <a:gd name="connsiteX203" fmla="*/ 8240269 w 21712081"/>
                  <a:gd name="connsiteY203" fmla="*/ 7147383 h 25435284"/>
                  <a:gd name="connsiteX204" fmla="*/ 8219603 w 21712081"/>
                  <a:gd name="connsiteY204" fmla="*/ 7158493 h 25435284"/>
                  <a:gd name="connsiteX205" fmla="*/ 8221071 w 21712081"/>
                  <a:gd name="connsiteY205" fmla="*/ 7160126 h 25435284"/>
                  <a:gd name="connsiteX206" fmla="*/ 8243020 w 21712081"/>
                  <a:gd name="connsiteY206" fmla="*/ 7148303 h 25435284"/>
                  <a:gd name="connsiteX207" fmla="*/ 8272444 w 21712081"/>
                  <a:gd name="connsiteY207" fmla="*/ 7169491 h 25435284"/>
                  <a:gd name="connsiteX208" fmla="*/ 8288921 w 21712081"/>
                  <a:gd name="connsiteY208" fmla="*/ 7183618 h 25435284"/>
                  <a:gd name="connsiteX209" fmla="*/ 8288921 w 21712081"/>
                  <a:gd name="connsiteY209" fmla="*/ 7235415 h 25435284"/>
                  <a:gd name="connsiteX210" fmla="*/ 8318345 w 21712081"/>
                  <a:gd name="connsiteY210" fmla="*/ 7270730 h 25435284"/>
                  <a:gd name="connsiteX211" fmla="*/ 8321876 w 21712081"/>
                  <a:gd name="connsiteY211" fmla="*/ 7298979 h 25435284"/>
                  <a:gd name="connsiteX212" fmla="*/ 8348944 w 21712081"/>
                  <a:gd name="connsiteY212" fmla="*/ 7309576 h 25435284"/>
                  <a:gd name="connsiteX213" fmla="*/ 8405442 w 21712081"/>
                  <a:gd name="connsiteY213" fmla="*/ 7324878 h 25435284"/>
                  <a:gd name="connsiteX214" fmla="*/ 8461935 w 21712081"/>
                  <a:gd name="connsiteY214" fmla="*/ 7317816 h 25435284"/>
                  <a:gd name="connsiteX215" fmla="*/ 8454874 w 21712081"/>
                  <a:gd name="connsiteY215" fmla="*/ 7295448 h 25435284"/>
                  <a:gd name="connsiteX216" fmla="*/ 8424270 w 21712081"/>
                  <a:gd name="connsiteY216" fmla="*/ 7275436 h 25435284"/>
                  <a:gd name="connsiteX217" fmla="*/ 8431331 w 21712081"/>
                  <a:gd name="connsiteY217" fmla="*/ 7254248 h 25435284"/>
                  <a:gd name="connsiteX218" fmla="*/ 8483118 w 21712081"/>
                  <a:gd name="connsiteY218" fmla="*/ 7309576 h 25435284"/>
                  <a:gd name="connsiteX219" fmla="*/ 8533730 w 21712081"/>
                  <a:gd name="connsiteY219" fmla="*/ 7362548 h 25435284"/>
                  <a:gd name="connsiteX220" fmla="*/ 8567860 w 21712081"/>
                  <a:gd name="connsiteY220" fmla="*/ 7367258 h 25435284"/>
                  <a:gd name="connsiteX221" fmla="*/ 8634944 w 21712081"/>
                  <a:gd name="connsiteY221" fmla="*/ 7366078 h 25435284"/>
                  <a:gd name="connsiteX222" fmla="*/ 8680845 w 21712081"/>
                  <a:gd name="connsiteY222" fmla="*/ 7359018 h 25435284"/>
                  <a:gd name="connsiteX223" fmla="*/ 8705564 w 21712081"/>
                  <a:gd name="connsiteY223" fmla="*/ 7339004 h 25435284"/>
                  <a:gd name="connsiteX224" fmla="*/ 8737343 w 21712081"/>
                  <a:gd name="connsiteY224" fmla="*/ 7337830 h 25435284"/>
                  <a:gd name="connsiteX225" fmla="*/ 8758526 w 21712081"/>
                  <a:gd name="connsiteY225" fmla="*/ 7314286 h 25435284"/>
                  <a:gd name="connsiteX226" fmla="*/ 8826790 w 21712081"/>
                  <a:gd name="connsiteY226" fmla="*/ 7320172 h 25435284"/>
                  <a:gd name="connsiteX227" fmla="*/ 8804427 w 21712081"/>
                  <a:gd name="connsiteY227" fmla="*/ 7282502 h 25435284"/>
                  <a:gd name="connsiteX228" fmla="*/ 8855034 w 21712081"/>
                  <a:gd name="connsiteY228" fmla="*/ 7260134 h 25435284"/>
                  <a:gd name="connsiteX229" fmla="*/ 8913883 w 21712081"/>
                  <a:gd name="connsiteY229" fmla="*/ 7249542 h 25435284"/>
                  <a:gd name="connsiteX230" fmla="*/ 8943542 w 21712081"/>
                  <a:gd name="connsiteY230" fmla="*/ 7236590 h 25435284"/>
                  <a:gd name="connsiteX231" fmla="*/ 8981207 w 21712081"/>
                  <a:gd name="connsiteY231" fmla="*/ 7200100 h 25435284"/>
                  <a:gd name="connsiteX232" fmla="*/ 9020047 w 21712081"/>
                  <a:gd name="connsiteY232" fmla="*/ 7190684 h 25435284"/>
                  <a:gd name="connsiteX233" fmla="*/ 9044761 w 21712081"/>
                  <a:gd name="connsiteY233" fmla="*/ 7171846 h 25435284"/>
                  <a:gd name="connsiteX234" fmla="*/ 9055352 w 21712081"/>
                  <a:gd name="connsiteY234" fmla="*/ 7148303 h 25435284"/>
                  <a:gd name="connsiteX235" fmla="*/ 9065949 w 21712081"/>
                  <a:gd name="connsiteY235" fmla="*/ 7127115 h 25435284"/>
                  <a:gd name="connsiteX236" fmla="*/ 9097723 w 21712081"/>
                  <a:gd name="connsiteY236" fmla="*/ 7112988 h 25435284"/>
                  <a:gd name="connsiteX237" fmla="*/ 9105964 w 21712081"/>
                  <a:gd name="connsiteY237" fmla="*/ 7136532 h 25435284"/>
                  <a:gd name="connsiteX238" fmla="*/ 9200117 w 21712081"/>
                  <a:gd name="connsiteY238" fmla="*/ 7130646 h 25435284"/>
                  <a:gd name="connsiteX239" fmla="*/ 9253085 w 21712081"/>
                  <a:gd name="connsiteY239" fmla="*/ 7136532 h 25435284"/>
                  <a:gd name="connsiteX240" fmla="*/ 9231897 w 21712081"/>
                  <a:gd name="connsiteY240" fmla="*/ 7155369 h 25435284"/>
                  <a:gd name="connsiteX241" fmla="*/ 9238958 w 21712081"/>
                  <a:gd name="connsiteY241" fmla="*/ 7173026 h 25435284"/>
                  <a:gd name="connsiteX242" fmla="*/ 9323699 w 21712081"/>
                  <a:gd name="connsiteY242" fmla="*/ 7176557 h 25435284"/>
                  <a:gd name="connsiteX243" fmla="*/ 9384903 w 21712081"/>
                  <a:gd name="connsiteY243" fmla="*/ 7175377 h 25435284"/>
                  <a:gd name="connsiteX244" fmla="*/ 9468465 w 21712081"/>
                  <a:gd name="connsiteY244" fmla="*/ 7211872 h 25435284"/>
                  <a:gd name="connsiteX245" fmla="*/ 9535554 w 21712081"/>
                  <a:gd name="connsiteY245" fmla="*/ 7224819 h 25435284"/>
                  <a:gd name="connsiteX246" fmla="*/ 9557912 w 21712081"/>
                  <a:gd name="connsiteY246" fmla="*/ 7257778 h 25435284"/>
                  <a:gd name="connsiteX247" fmla="*/ 9595577 w 21712081"/>
                  <a:gd name="connsiteY247" fmla="*/ 7277791 h 25435284"/>
                  <a:gd name="connsiteX248" fmla="*/ 9614410 w 21712081"/>
                  <a:gd name="connsiteY248" fmla="*/ 7313106 h 25435284"/>
                  <a:gd name="connsiteX249" fmla="*/ 9634418 w 21712081"/>
                  <a:gd name="connsiteY249" fmla="*/ 7335474 h 25435284"/>
                  <a:gd name="connsiteX250" fmla="*/ 9662662 w 21712081"/>
                  <a:gd name="connsiteY250" fmla="*/ 7348421 h 25435284"/>
                  <a:gd name="connsiteX251" fmla="*/ 9680319 w 21712081"/>
                  <a:gd name="connsiteY251" fmla="*/ 7381380 h 25435284"/>
                  <a:gd name="connsiteX252" fmla="*/ 9730926 w 21712081"/>
                  <a:gd name="connsiteY252" fmla="*/ 7390797 h 25435284"/>
                  <a:gd name="connsiteX253" fmla="*/ 9687380 w 21712081"/>
                  <a:gd name="connsiteY253" fmla="*/ 7423762 h 25435284"/>
                  <a:gd name="connsiteX254" fmla="*/ 9715624 w 21712081"/>
                  <a:gd name="connsiteY254" fmla="*/ 7450835 h 25435284"/>
                  <a:gd name="connsiteX255" fmla="*/ 9743873 w 21712081"/>
                  <a:gd name="connsiteY255" fmla="*/ 7507573 h 25435284"/>
                  <a:gd name="connsiteX256" fmla="*/ 9765056 w 21712081"/>
                  <a:gd name="connsiteY256" fmla="*/ 7539358 h 25435284"/>
                  <a:gd name="connsiteX257" fmla="*/ 9780358 w 21712081"/>
                  <a:gd name="connsiteY257" fmla="*/ 7581734 h 25435284"/>
                  <a:gd name="connsiteX258" fmla="*/ 9835931 w 21712081"/>
                  <a:gd name="connsiteY258" fmla="*/ 7558745 h 25435284"/>
                  <a:gd name="connsiteX259" fmla="*/ 9883562 w 21712081"/>
                  <a:gd name="connsiteY259" fmla="*/ 7639692 h 25435284"/>
                  <a:gd name="connsiteX260" fmla="*/ 9918492 w 21712081"/>
                  <a:gd name="connsiteY260" fmla="*/ 7592075 h 25435284"/>
                  <a:gd name="connsiteX261" fmla="*/ 9861334 w 21712081"/>
                  <a:gd name="connsiteY261" fmla="*/ 7496846 h 25435284"/>
                  <a:gd name="connsiteX262" fmla="*/ 10024872 w 21712081"/>
                  <a:gd name="connsiteY262" fmla="*/ 7298444 h 25435284"/>
                  <a:gd name="connsiteX263" fmla="*/ 10155060 w 21712081"/>
                  <a:gd name="connsiteY263" fmla="*/ 7241306 h 25435284"/>
                  <a:gd name="connsiteX264" fmla="*/ 10155060 w 21712081"/>
                  <a:gd name="connsiteY264" fmla="*/ 6996877 h 25435284"/>
                  <a:gd name="connsiteX265" fmla="*/ 10320183 w 21712081"/>
                  <a:gd name="connsiteY265" fmla="*/ 6834984 h 25435284"/>
                  <a:gd name="connsiteX266" fmla="*/ 10415446 w 21712081"/>
                  <a:gd name="connsiteY266" fmla="*/ 6765145 h 25435284"/>
                  <a:gd name="connsiteX267" fmla="*/ 10520236 w 21712081"/>
                  <a:gd name="connsiteY267" fmla="*/ 6857202 h 25435284"/>
                  <a:gd name="connsiteX268" fmla="*/ 10591686 w 21712081"/>
                  <a:gd name="connsiteY268" fmla="*/ 6695310 h 25435284"/>
                  <a:gd name="connsiteX269" fmla="*/ 10791738 w 21712081"/>
                  <a:gd name="connsiteY269" fmla="*/ 6717528 h 25435284"/>
                  <a:gd name="connsiteX270" fmla="*/ 10967973 w 21712081"/>
                  <a:gd name="connsiteY270" fmla="*/ 6625476 h 25435284"/>
                  <a:gd name="connsiteX271" fmla="*/ 11120394 w 21712081"/>
                  <a:gd name="connsiteY271" fmla="*/ 6542939 h 25435284"/>
                  <a:gd name="connsiteX272" fmla="*/ 11302984 w 21712081"/>
                  <a:gd name="connsiteY272" fmla="*/ 6366760 h 25435284"/>
                  <a:gd name="connsiteX273" fmla="*/ 11477634 w 21712081"/>
                  <a:gd name="connsiteY273" fmla="*/ 6425488 h 25435284"/>
                  <a:gd name="connsiteX274" fmla="*/ 11393482 w 21712081"/>
                  <a:gd name="connsiteY274" fmla="*/ 6555636 h 25435284"/>
                  <a:gd name="connsiteX275" fmla="*/ 11250587 w 21712081"/>
                  <a:gd name="connsiteY275" fmla="*/ 6579444 h 25435284"/>
                  <a:gd name="connsiteX276" fmla="*/ 11185493 w 21712081"/>
                  <a:gd name="connsiteY276" fmla="*/ 6655630 h 25435284"/>
                  <a:gd name="connsiteX277" fmla="*/ 11074353 w 21712081"/>
                  <a:gd name="connsiteY277" fmla="*/ 6754038 h 25435284"/>
                  <a:gd name="connsiteX278" fmla="*/ 11072207 w 21712081"/>
                  <a:gd name="connsiteY278" fmla="*/ 6757159 h 25435284"/>
                  <a:gd name="connsiteX279" fmla="*/ 11075188 w 21712081"/>
                  <a:gd name="connsiteY279" fmla="*/ 6758424 h 25435284"/>
                  <a:gd name="connsiteX280" fmla="*/ 11075938 w 21712081"/>
                  <a:gd name="connsiteY280" fmla="*/ 6757334 h 25435284"/>
                  <a:gd name="connsiteX281" fmla="*/ 11188668 w 21712081"/>
                  <a:gd name="connsiteY281" fmla="*/ 6657310 h 25435284"/>
                  <a:gd name="connsiteX282" fmla="*/ 11304569 w 21712081"/>
                  <a:gd name="connsiteY282" fmla="*/ 6787503 h 25435284"/>
                  <a:gd name="connsiteX283" fmla="*/ 11250587 w 21712081"/>
                  <a:gd name="connsiteY283" fmla="*/ 6970088 h 25435284"/>
                  <a:gd name="connsiteX284" fmla="*/ 11166440 w 21712081"/>
                  <a:gd name="connsiteY284" fmla="*/ 7054240 h 25435284"/>
                  <a:gd name="connsiteX285" fmla="*/ 11204546 w 21712081"/>
                  <a:gd name="connsiteY285" fmla="*/ 7162205 h 25435284"/>
                  <a:gd name="connsiteX286" fmla="*/ 11274405 w 21712081"/>
                  <a:gd name="connsiteY286" fmla="*/ 7206661 h 25435284"/>
                  <a:gd name="connsiteX287" fmla="*/ 11296633 w 21712081"/>
                  <a:gd name="connsiteY287" fmla="*/ 7306685 h 25435284"/>
                  <a:gd name="connsiteX288" fmla="*/ 11406184 w 21712081"/>
                  <a:gd name="connsiteY288" fmla="*/ 7290808 h 25435284"/>
                  <a:gd name="connsiteX289" fmla="*/ 11476043 w 21712081"/>
                  <a:gd name="connsiteY289" fmla="*/ 7230474 h 25435284"/>
                  <a:gd name="connsiteX290" fmla="*/ 11490335 w 21712081"/>
                  <a:gd name="connsiteY290" fmla="*/ 7092346 h 25435284"/>
                  <a:gd name="connsiteX291" fmla="*/ 11420476 w 21712081"/>
                  <a:gd name="connsiteY291" fmla="*/ 7016135 h 25435284"/>
                  <a:gd name="connsiteX292" fmla="*/ 11382370 w 21712081"/>
                  <a:gd name="connsiteY292" fmla="*/ 6955802 h 25435284"/>
                  <a:gd name="connsiteX293" fmla="*/ 11366493 w 21712081"/>
                  <a:gd name="connsiteY293" fmla="*/ 6879591 h 25435284"/>
                  <a:gd name="connsiteX294" fmla="*/ 11366493 w 21712081"/>
                  <a:gd name="connsiteY294" fmla="*/ 6773211 h 25435284"/>
                  <a:gd name="connsiteX295" fmla="*/ 11490335 w 21712081"/>
                  <a:gd name="connsiteY295" fmla="*/ 6749398 h 25435284"/>
                  <a:gd name="connsiteX296" fmla="*/ 11560195 w 21712081"/>
                  <a:gd name="connsiteY296" fmla="*/ 6695415 h 25435284"/>
                  <a:gd name="connsiteX297" fmla="*/ 11661809 w 21712081"/>
                  <a:gd name="connsiteY297" fmla="*/ 6689064 h 25435284"/>
                  <a:gd name="connsiteX298" fmla="*/ 11769774 w 21712081"/>
                  <a:gd name="connsiteY298" fmla="*/ 6643018 h 25435284"/>
                  <a:gd name="connsiteX299" fmla="*/ 11963476 w 21712081"/>
                  <a:gd name="connsiteY299" fmla="*/ 6596976 h 25435284"/>
                  <a:gd name="connsiteX300" fmla="*/ 12133360 w 21712081"/>
                  <a:gd name="connsiteY300" fmla="*/ 6619204 h 25435284"/>
                  <a:gd name="connsiteX301" fmla="*/ 12233388 w 21712081"/>
                  <a:gd name="connsiteY301" fmla="*/ 6689064 h 25435284"/>
                  <a:gd name="connsiteX302" fmla="*/ 12281020 w 21712081"/>
                  <a:gd name="connsiteY302" fmla="*/ 6803380 h 25435284"/>
                  <a:gd name="connsiteX303" fmla="*/ 12350880 w 21712081"/>
                  <a:gd name="connsiteY303" fmla="*/ 6871650 h 25435284"/>
                  <a:gd name="connsiteX304" fmla="*/ 12489009 w 21712081"/>
                  <a:gd name="connsiteY304" fmla="*/ 6871650 h 25435284"/>
                  <a:gd name="connsiteX305" fmla="*/ 12706529 w 21712081"/>
                  <a:gd name="connsiteY305" fmla="*/ 6817667 h 25435284"/>
                  <a:gd name="connsiteX306" fmla="*/ 12876413 w 21712081"/>
                  <a:gd name="connsiteY306" fmla="*/ 6803380 h 25435284"/>
                  <a:gd name="connsiteX307" fmla="*/ 12970091 w 21712081"/>
                  <a:gd name="connsiteY307" fmla="*/ 6893878 h 25435284"/>
                  <a:gd name="connsiteX308" fmla="*/ 13116161 w 21712081"/>
                  <a:gd name="connsiteY308" fmla="*/ 6955802 h 25435284"/>
                  <a:gd name="connsiteX309" fmla="*/ 13255880 w 21712081"/>
                  <a:gd name="connsiteY309" fmla="*/ 6963738 h 25435284"/>
                  <a:gd name="connsiteX310" fmla="*/ 13351145 w 21712081"/>
                  <a:gd name="connsiteY310" fmla="*/ 6890702 h 25435284"/>
                  <a:gd name="connsiteX311" fmla="*/ 13495629 w 21712081"/>
                  <a:gd name="connsiteY311" fmla="*/ 6879591 h 25435284"/>
                  <a:gd name="connsiteX312" fmla="*/ 13565489 w 21712081"/>
                  <a:gd name="connsiteY312" fmla="*/ 6817667 h 25435284"/>
                  <a:gd name="connsiteX313" fmla="*/ 13681389 w 21712081"/>
                  <a:gd name="connsiteY313" fmla="*/ 6765275 h 25435284"/>
                  <a:gd name="connsiteX314" fmla="*/ 13751249 w 21712081"/>
                  <a:gd name="connsiteY314" fmla="*/ 6795439 h 25435284"/>
                  <a:gd name="connsiteX315" fmla="*/ 13883033 w 21712081"/>
                  <a:gd name="connsiteY315" fmla="*/ 6757334 h 25435284"/>
                  <a:gd name="connsiteX316" fmla="*/ 13990997 w 21712081"/>
                  <a:gd name="connsiteY316" fmla="*/ 6773211 h 25435284"/>
                  <a:gd name="connsiteX317" fmla="*/ 14106901 w 21712081"/>
                  <a:gd name="connsiteY317" fmla="*/ 6757334 h 25435284"/>
                  <a:gd name="connsiteX318" fmla="*/ 14037041 w 21712081"/>
                  <a:gd name="connsiteY318" fmla="*/ 6817667 h 25435284"/>
                  <a:gd name="connsiteX319" fmla="*/ 13851277 w 21712081"/>
                  <a:gd name="connsiteY319" fmla="*/ 6833544 h 25435284"/>
                  <a:gd name="connsiteX320" fmla="*/ 13921137 w 21712081"/>
                  <a:gd name="connsiteY320" fmla="*/ 6879591 h 25435284"/>
                  <a:gd name="connsiteX321" fmla="*/ 13960829 w 21712081"/>
                  <a:gd name="connsiteY321" fmla="*/ 6955802 h 25435284"/>
                  <a:gd name="connsiteX322" fmla="*/ 14037041 w 21712081"/>
                  <a:gd name="connsiteY322" fmla="*/ 7047889 h 25435284"/>
                  <a:gd name="connsiteX323" fmla="*/ 14091021 w 21712081"/>
                  <a:gd name="connsiteY323" fmla="*/ 7001843 h 25435284"/>
                  <a:gd name="connsiteX324" fmla="*/ 14160881 w 21712081"/>
                  <a:gd name="connsiteY324" fmla="*/ 7070118 h 25435284"/>
                  <a:gd name="connsiteX325" fmla="*/ 14214865 w 21712081"/>
                  <a:gd name="connsiteY325" fmla="*/ 7008194 h 25435284"/>
                  <a:gd name="connsiteX326" fmla="*/ 14316477 w 21712081"/>
                  <a:gd name="connsiteY326" fmla="*/ 7078054 h 25435284"/>
                  <a:gd name="connsiteX327" fmla="*/ 14403805 w 21712081"/>
                  <a:gd name="connsiteY327" fmla="*/ 7063766 h 25435284"/>
                  <a:gd name="connsiteX328" fmla="*/ 14448261 w 21712081"/>
                  <a:gd name="connsiteY328" fmla="*/ 7162205 h 25435284"/>
                  <a:gd name="connsiteX329" fmla="*/ 14338705 w 21712081"/>
                  <a:gd name="connsiteY329" fmla="*/ 7222538 h 25435284"/>
                  <a:gd name="connsiteX330" fmla="*/ 14316477 w 21712081"/>
                  <a:gd name="connsiteY330" fmla="*/ 7336854 h 25435284"/>
                  <a:gd name="connsiteX331" fmla="*/ 14403805 w 21712081"/>
                  <a:gd name="connsiteY331" fmla="*/ 7351142 h 25435284"/>
                  <a:gd name="connsiteX332" fmla="*/ 14518121 w 21712081"/>
                  <a:gd name="connsiteY332" fmla="*/ 7367018 h 25435284"/>
                  <a:gd name="connsiteX333" fmla="*/ 14641965 w 21712081"/>
                  <a:gd name="connsiteY333" fmla="*/ 7328913 h 25435284"/>
                  <a:gd name="connsiteX334" fmla="*/ 14721349 w 21712081"/>
                  <a:gd name="connsiteY334" fmla="*/ 7386071 h 25435284"/>
                  <a:gd name="connsiteX335" fmla="*/ 14802641 w 21712081"/>
                  <a:gd name="connsiteY335" fmla="*/ 7517984 h 25435284"/>
                  <a:gd name="connsiteX336" fmla="*/ 14806093 w 21712081"/>
                  <a:gd name="connsiteY336" fmla="*/ 7517854 h 25435284"/>
                  <a:gd name="connsiteX337" fmla="*/ 14883981 w 21712081"/>
                  <a:gd name="connsiteY337" fmla="*/ 7564046 h 25435284"/>
                  <a:gd name="connsiteX338" fmla="*/ 14969817 w 21712081"/>
                  <a:gd name="connsiteY338" fmla="*/ 7621384 h 25435284"/>
                  <a:gd name="connsiteX339" fmla="*/ 15039757 w 21712081"/>
                  <a:gd name="connsiteY339" fmla="*/ 7678727 h 25435284"/>
                  <a:gd name="connsiteX340" fmla="*/ 15101753 w 21712081"/>
                  <a:gd name="connsiteY340" fmla="*/ 7763144 h 25435284"/>
                  <a:gd name="connsiteX341" fmla="*/ 15144669 w 21712081"/>
                  <a:gd name="connsiteY341" fmla="*/ 7823672 h 25435284"/>
                  <a:gd name="connsiteX342" fmla="*/ 15135133 w 21712081"/>
                  <a:gd name="connsiteY342" fmla="*/ 7951094 h 25435284"/>
                  <a:gd name="connsiteX343" fmla="*/ 15235277 w 21712081"/>
                  <a:gd name="connsiteY343" fmla="*/ 7951094 h 25435284"/>
                  <a:gd name="connsiteX344" fmla="*/ 15341781 w 21712081"/>
                  <a:gd name="connsiteY344" fmla="*/ 8022770 h 25435284"/>
                  <a:gd name="connsiteX345" fmla="*/ 15389469 w 21712081"/>
                  <a:gd name="connsiteY345" fmla="*/ 8099225 h 25435284"/>
                  <a:gd name="connsiteX346" fmla="*/ 15446689 w 21712081"/>
                  <a:gd name="connsiteY346" fmla="*/ 8100820 h 25435284"/>
                  <a:gd name="connsiteX347" fmla="*/ 15513453 w 21712081"/>
                  <a:gd name="connsiteY347" fmla="*/ 8170900 h 25435284"/>
                  <a:gd name="connsiteX348" fmla="*/ 15513621 w 21712081"/>
                  <a:gd name="connsiteY348" fmla="*/ 8171920 h 25435284"/>
                  <a:gd name="connsiteX349" fmla="*/ 15596181 w 21712081"/>
                  <a:gd name="connsiteY349" fmla="*/ 8195638 h 25435284"/>
                  <a:gd name="connsiteX350" fmla="*/ 15675565 w 21712081"/>
                  <a:gd name="connsiteY350" fmla="*/ 8189312 h 25435284"/>
                  <a:gd name="connsiteX351" fmla="*/ 15774005 w 21712081"/>
                  <a:gd name="connsiteY351" fmla="*/ 8213036 h 25435284"/>
                  <a:gd name="connsiteX352" fmla="*/ 15842281 w 21712081"/>
                  <a:gd name="connsiteY352" fmla="*/ 8263638 h 25435284"/>
                  <a:gd name="connsiteX353" fmla="*/ 15861333 w 21712081"/>
                  <a:gd name="connsiteY353" fmla="*/ 8213036 h 25435284"/>
                  <a:gd name="connsiteX354" fmla="*/ 15921665 w 21712081"/>
                  <a:gd name="connsiteY354" fmla="*/ 8171920 h 25435284"/>
                  <a:gd name="connsiteX355" fmla="*/ 16021689 w 21712081"/>
                  <a:gd name="connsiteY355" fmla="*/ 8152942 h 25435284"/>
                  <a:gd name="connsiteX356" fmla="*/ 16132829 w 21712081"/>
                  <a:gd name="connsiteY356" fmla="*/ 8159268 h 25435284"/>
                  <a:gd name="connsiteX357" fmla="*/ 16256673 w 21712081"/>
                  <a:gd name="connsiteY357" fmla="*/ 8206710 h 25435284"/>
                  <a:gd name="connsiteX358" fmla="*/ 16386709 w 21712081"/>
                  <a:gd name="connsiteY358" fmla="*/ 8291512 h 25435284"/>
                  <a:gd name="connsiteX359" fmla="*/ 16386865 w 21712081"/>
                  <a:gd name="connsiteY359" fmla="*/ 8291072 h 25435284"/>
                  <a:gd name="connsiteX360" fmla="*/ 16478953 w 21712081"/>
                  <a:gd name="connsiteY360" fmla="*/ 8264083 h 25435284"/>
                  <a:gd name="connsiteX361" fmla="*/ 16615497 w 21712081"/>
                  <a:gd name="connsiteY361" fmla="*/ 8311715 h 25435284"/>
                  <a:gd name="connsiteX362" fmla="*/ 16732989 w 21712081"/>
                  <a:gd name="connsiteY362" fmla="*/ 8368872 h 25435284"/>
                  <a:gd name="connsiteX363" fmla="*/ 16875881 w 21712081"/>
                  <a:gd name="connsiteY363" fmla="*/ 8453024 h 25435284"/>
                  <a:gd name="connsiteX364" fmla="*/ 16980673 w 21712081"/>
                  <a:gd name="connsiteY364" fmla="*/ 8551463 h 25435284"/>
                  <a:gd name="connsiteX365" fmla="*/ 16974321 w 21712081"/>
                  <a:gd name="connsiteY365" fmla="*/ 8659428 h 25435284"/>
                  <a:gd name="connsiteX366" fmla="*/ 17056885 w 21712081"/>
                  <a:gd name="connsiteY366" fmla="*/ 8614972 h 25435284"/>
                  <a:gd name="connsiteX367" fmla="*/ 17060025 w 21712081"/>
                  <a:gd name="connsiteY367" fmla="*/ 8740549 h 25435284"/>
                  <a:gd name="connsiteX368" fmla="*/ 17068669 w 21712081"/>
                  <a:gd name="connsiteY368" fmla="*/ 8727703 h 25435284"/>
                  <a:gd name="connsiteX369" fmla="*/ 17149629 w 21712081"/>
                  <a:gd name="connsiteY369" fmla="*/ 8665779 h 25435284"/>
                  <a:gd name="connsiteX370" fmla="*/ 17240117 w 21712081"/>
                  <a:gd name="connsiteY370" fmla="*/ 8824551 h 25435284"/>
                  <a:gd name="connsiteX371" fmla="*/ 17321081 w 21712081"/>
                  <a:gd name="connsiteY371" fmla="*/ 9032545 h 25435284"/>
                  <a:gd name="connsiteX372" fmla="*/ 17430613 w 21712081"/>
                  <a:gd name="connsiteY372" fmla="*/ 9359615 h 25435284"/>
                  <a:gd name="connsiteX373" fmla="*/ 17630637 w 21712081"/>
                  <a:gd name="connsiteY373" fmla="*/ 9459639 h 25435284"/>
                  <a:gd name="connsiteX374" fmla="*/ 17638577 w 21712081"/>
                  <a:gd name="connsiteY374" fmla="*/ 9596183 h 25435284"/>
                  <a:gd name="connsiteX375" fmla="*/ 17568729 w 21712081"/>
                  <a:gd name="connsiteY375" fmla="*/ 9726376 h 25435284"/>
                  <a:gd name="connsiteX376" fmla="*/ 17630637 w 21712081"/>
                  <a:gd name="connsiteY376" fmla="*/ 9794651 h 25435284"/>
                  <a:gd name="connsiteX377" fmla="*/ 17730653 w 21712081"/>
                  <a:gd name="connsiteY377" fmla="*/ 9802587 h 25435284"/>
                  <a:gd name="connsiteX378" fmla="*/ 17716365 w 21712081"/>
                  <a:gd name="connsiteY378" fmla="*/ 9870861 h 25435284"/>
                  <a:gd name="connsiteX379" fmla="*/ 17816377 w 21712081"/>
                  <a:gd name="connsiteY379" fmla="*/ 9932780 h 25435284"/>
                  <a:gd name="connsiteX380" fmla="*/ 18040213 w 21712081"/>
                  <a:gd name="connsiteY380" fmla="*/ 9985177 h 25435284"/>
                  <a:gd name="connsiteX381" fmla="*/ 18032273 w 21712081"/>
                  <a:gd name="connsiteY381" fmla="*/ 10107429 h 25435284"/>
                  <a:gd name="connsiteX382" fmla="*/ 17910037 w 21712081"/>
                  <a:gd name="connsiteY382" fmla="*/ 10283669 h 25435284"/>
                  <a:gd name="connsiteX383" fmla="*/ 17792565 w 21712081"/>
                  <a:gd name="connsiteY383" fmla="*/ 10299546 h 25435284"/>
                  <a:gd name="connsiteX384" fmla="*/ 17708429 w 21712081"/>
                  <a:gd name="connsiteY384" fmla="*/ 10359879 h 25435284"/>
                  <a:gd name="connsiteX385" fmla="*/ 17840185 w 21712081"/>
                  <a:gd name="connsiteY385" fmla="*/ 10405921 h 25435284"/>
                  <a:gd name="connsiteX386" fmla="*/ 18056085 w 21712081"/>
                  <a:gd name="connsiteY386" fmla="*/ 10259850 h 25435284"/>
                  <a:gd name="connsiteX387" fmla="*/ 18141813 w 21712081"/>
                  <a:gd name="connsiteY387" fmla="*/ 10115370 h 25435284"/>
                  <a:gd name="connsiteX388" fmla="*/ 18373585 w 21712081"/>
                  <a:gd name="connsiteY388" fmla="*/ 10115370 h 25435284"/>
                  <a:gd name="connsiteX389" fmla="*/ 18519637 w 21712081"/>
                  <a:gd name="connsiteY389" fmla="*/ 10161412 h 25435284"/>
                  <a:gd name="connsiteX390" fmla="*/ 18635521 w 21712081"/>
                  <a:gd name="connsiteY390" fmla="*/ 10237622 h 25435284"/>
                  <a:gd name="connsiteX391" fmla="*/ 18705373 w 21712081"/>
                  <a:gd name="connsiteY391" fmla="*/ 10291605 h 25435284"/>
                  <a:gd name="connsiteX392" fmla="*/ 18829193 w 21712081"/>
                  <a:gd name="connsiteY392" fmla="*/ 10337651 h 25435284"/>
                  <a:gd name="connsiteX393" fmla="*/ 18883173 w 21712081"/>
                  <a:gd name="connsiteY393" fmla="*/ 10299546 h 25435284"/>
                  <a:gd name="connsiteX394" fmla="*/ 18960957 w 21712081"/>
                  <a:gd name="connsiteY394" fmla="*/ 10451967 h 25435284"/>
                  <a:gd name="connsiteX395" fmla="*/ 19022873 w 21712081"/>
                  <a:gd name="connsiteY395" fmla="*/ 10390043 h 25435284"/>
                  <a:gd name="connsiteX396" fmla="*/ 19122881 w 21712081"/>
                  <a:gd name="connsiteY396" fmla="*/ 10496423 h 25435284"/>
                  <a:gd name="connsiteX397" fmla="*/ 19208605 w 21712081"/>
                  <a:gd name="connsiteY397" fmla="*/ 10596447 h 25435284"/>
                  <a:gd name="connsiteX398" fmla="*/ 19076845 w 21712081"/>
                  <a:gd name="connsiteY398" fmla="*/ 10726640 h 25435284"/>
                  <a:gd name="connsiteX399" fmla="*/ 19046685 w 21712081"/>
                  <a:gd name="connsiteY399" fmla="*/ 10871125 h 25435284"/>
                  <a:gd name="connsiteX400" fmla="*/ 19154629 w 21712081"/>
                  <a:gd name="connsiteY400" fmla="*/ 10840956 h 25435284"/>
                  <a:gd name="connsiteX401" fmla="*/ 19254645 w 21712081"/>
                  <a:gd name="connsiteY401" fmla="*/ 10786974 h 25435284"/>
                  <a:gd name="connsiteX402" fmla="*/ 19340369 w 21712081"/>
                  <a:gd name="connsiteY402" fmla="*/ 10718704 h 25435284"/>
                  <a:gd name="connsiteX403" fmla="*/ 19494357 w 21712081"/>
                  <a:gd name="connsiteY403" fmla="*/ 10688535 h 25435284"/>
                  <a:gd name="connsiteX404" fmla="*/ 19734065 w 21712081"/>
                  <a:gd name="connsiteY404" fmla="*/ 10802851 h 25435284"/>
                  <a:gd name="connsiteX405" fmla="*/ 20011877 w 21712081"/>
                  <a:gd name="connsiteY405" fmla="*/ 10863184 h 25435284"/>
                  <a:gd name="connsiteX406" fmla="*/ 20273813 w 21712081"/>
                  <a:gd name="connsiteY406" fmla="*/ 10801266 h 25435284"/>
                  <a:gd name="connsiteX407" fmla="*/ 20662749 w 21712081"/>
                  <a:gd name="connsiteY407" fmla="*/ 11031483 h 25435284"/>
                  <a:gd name="connsiteX408" fmla="*/ 20970721 w 21712081"/>
                  <a:gd name="connsiteY408" fmla="*/ 11344266 h 25435284"/>
                  <a:gd name="connsiteX409" fmla="*/ 21218369 w 21712081"/>
                  <a:gd name="connsiteY409" fmla="*/ 11515740 h 25435284"/>
                  <a:gd name="connsiteX410" fmla="*/ 21551741 w 21712081"/>
                  <a:gd name="connsiteY410" fmla="*/ 11534792 h 25435284"/>
                  <a:gd name="connsiteX411" fmla="*/ 21656517 w 21712081"/>
                  <a:gd name="connsiteY411" fmla="*/ 11811056 h 25435284"/>
                  <a:gd name="connsiteX412" fmla="*/ 21712081 w 21712081"/>
                  <a:gd name="connsiteY412" fmla="*/ 12165116 h 25435284"/>
                  <a:gd name="connsiteX413" fmla="*/ 21639053 w 21712081"/>
                  <a:gd name="connsiteY413" fmla="*/ 12514414 h 25435284"/>
                  <a:gd name="connsiteX414" fmla="*/ 21504121 w 21712081"/>
                  <a:gd name="connsiteY414" fmla="*/ 12858948 h 25435284"/>
                  <a:gd name="connsiteX415" fmla="*/ 21272345 w 21712081"/>
                  <a:gd name="connsiteY415" fmla="*/ 13082818 h 25435284"/>
                  <a:gd name="connsiteX416" fmla="*/ 21002469 w 21712081"/>
                  <a:gd name="connsiteY416" fmla="*/ 13274928 h 25435284"/>
                  <a:gd name="connsiteX417" fmla="*/ 20824673 w 21712081"/>
                  <a:gd name="connsiteY417" fmla="*/ 13555958 h 25435284"/>
                  <a:gd name="connsiteX418" fmla="*/ 20770697 w 21712081"/>
                  <a:gd name="connsiteY418" fmla="*/ 13744896 h 25435284"/>
                  <a:gd name="connsiteX419" fmla="*/ 20637349 w 21712081"/>
                  <a:gd name="connsiteY419" fmla="*/ 13897316 h 25435284"/>
                  <a:gd name="connsiteX420" fmla="*/ 20484949 w 21712081"/>
                  <a:gd name="connsiteY420" fmla="*/ 13944948 h 25435284"/>
                  <a:gd name="connsiteX421" fmla="*/ 20370649 w 21712081"/>
                  <a:gd name="connsiteY421" fmla="*/ 14135474 h 25435284"/>
                  <a:gd name="connsiteX422" fmla="*/ 20418273 w 21712081"/>
                  <a:gd name="connsiteY422" fmla="*/ 14249790 h 25435284"/>
                  <a:gd name="connsiteX423" fmla="*/ 20318261 w 21712081"/>
                  <a:gd name="connsiteY423" fmla="*/ 14502240 h 25435284"/>
                  <a:gd name="connsiteX424" fmla="*/ 20313501 w 21712081"/>
                  <a:gd name="connsiteY424" fmla="*/ 14845188 h 25435284"/>
                  <a:gd name="connsiteX425" fmla="*/ 20307149 w 21712081"/>
                  <a:gd name="connsiteY425" fmla="*/ 15051592 h 25435284"/>
                  <a:gd name="connsiteX426" fmla="*/ 20218253 w 21712081"/>
                  <a:gd name="connsiteY426" fmla="*/ 15097632 h 25435284"/>
                  <a:gd name="connsiteX427" fmla="*/ 20218253 w 21712081"/>
                  <a:gd name="connsiteY427" fmla="*/ 15288160 h 25435284"/>
                  <a:gd name="connsiteX428" fmla="*/ 20113477 w 21712081"/>
                  <a:gd name="connsiteY428" fmla="*/ 15421528 h 25435284"/>
                  <a:gd name="connsiteX429" fmla="*/ 19970601 w 21712081"/>
                  <a:gd name="connsiteY429" fmla="*/ 15621580 h 25435284"/>
                  <a:gd name="connsiteX430" fmla="*/ 20008701 w 21712081"/>
                  <a:gd name="connsiteY430" fmla="*/ 15821632 h 25435284"/>
                  <a:gd name="connsiteX431" fmla="*/ 19875353 w 21712081"/>
                  <a:gd name="connsiteY431" fmla="*/ 15916896 h 25435284"/>
                  <a:gd name="connsiteX432" fmla="*/ 19780101 w 21712081"/>
                  <a:gd name="connsiteY432" fmla="*/ 16059792 h 25435284"/>
                  <a:gd name="connsiteX433" fmla="*/ 19710253 w 21712081"/>
                  <a:gd name="connsiteY433" fmla="*/ 16188400 h 25435284"/>
                  <a:gd name="connsiteX434" fmla="*/ 19607069 w 21712081"/>
                  <a:gd name="connsiteY434" fmla="*/ 16274136 h 25435284"/>
                  <a:gd name="connsiteX435" fmla="*/ 19578493 w 21712081"/>
                  <a:gd name="connsiteY435" fmla="*/ 16418616 h 25435284"/>
                  <a:gd name="connsiteX436" fmla="*/ 19476893 w 21712081"/>
                  <a:gd name="connsiteY436" fmla="*/ 16578978 h 25435284"/>
                  <a:gd name="connsiteX437" fmla="*/ 19273697 w 21712081"/>
                  <a:gd name="connsiteY437" fmla="*/ 16680592 h 25435284"/>
                  <a:gd name="connsiteX438" fmla="*/ 19156221 w 21712081"/>
                  <a:gd name="connsiteY438" fmla="*/ 16810786 h 25435284"/>
                  <a:gd name="connsiteX439" fmla="*/ 18881581 w 21712081"/>
                  <a:gd name="connsiteY439" fmla="*/ 16782206 h 25435284"/>
                  <a:gd name="connsiteX440" fmla="*/ 18678385 w 21712081"/>
                  <a:gd name="connsiteY440" fmla="*/ 16883820 h 25435284"/>
                  <a:gd name="connsiteX441" fmla="*/ 18518045 w 21712081"/>
                  <a:gd name="connsiteY441" fmla="*/ 16867944 h 25435284"/>
                  <a:gd name="connsiteX442" fmla="*/ 18314849 w 21712081"/>
                  <a:gd name="connsiteY442" fmla="*/ 17014014 h 25435284"/>
                  <a:gd name="connsiteX443" fmla="*/ 18083077 w 21712081"/>
                  <a:gd name="connsiteY443" fmla="*/ 17071172 h 25435284"/>
                  <a:gd name="connsiteX444" fmla="*/ 17835425 w 21712081"/>
                  <a:gd name="connsiteY444" fmla="*/ 17188664 h 25435284"/>
                  <a:gd name="connsiteX445" fmla="*/ 17617941 w 21712081"/>
                  <a:gd name="connsiteY445" fmla="*/ 17304564 h 25435284"/>
                  <a:gd name="connsiteX446" fmla="*/ 17516341 w 21712081"/>
                  <a:gd name="connsiteY446" fmla="*/ 17406178 h 25435284"/>
                  <a:gd name="connsiteX447" fmla="*/ 17343301 w 21712081"/>
                  <a:gd name="connsiteY447" fmla="*/ 17623698 h 25435284"/>
                  <a:gd name="connsiteX448" fmla="*/ 17282981 w 21712081"/>
                  <a:gd name="connsiteY448" fmla="*/ 17974582 h 25435284"/>
                  <a:gd name="connsiteX449" fmla="*/ 17275045 w 21712081"/>
                  <a:gd name="connsiteY449" fmla="*/ 18222266 h 25435284"/>
                  <a:gd name="connsiteX450" fmla="*/ 17113117 w 21712081"/>
                  <a:gd name="connsiteY450" fmla="*/ 18393740 h 25435284"/>
                  <a:gd name="connsiteX451" fmla="*/ 16981357 w 21712081"/>
                  <a:gd name="connsiteY451" fmla="*/ 18500120 h 25435284"/>
                  <a:gd name="connsiteX452" fmla="*/ 16841657 w 21712081"/>
                  <a:gd name="connsiteY452" fmla="*/ 18600144 h 25435284"/>
                  <a:gd name="connsiteX453" fmla="*/ 16636869 w 21712081"/>
                  <a:gd name="connsiteY453" fmla="*/ 18974846 h 25435284"/>
                  <a:gd name="connsiteX454" fmla="*/ 16484473 w 21712081"/>
                  <a:gd name="connsiteY454" fmla="*/ 19127268 h 25435284"/>
                  <a:gd name="connsiteX455" fmla="*/ 16255873 w 21712081"/>
                  <a:gd name="connsiteY455" fmla="*/ 19279688 h 25435284"/>
                  <a:gd name="connsiteX456" fmla="*/ 16398749 w 21712081"/>
                  <a:gd name="connsiteY456" fmla="*/ 19089162 h 25435284"/>
                  <a:gd name="connsiteX457" fmla="*/ 16532097 w 21712081"/>
                  <a:gd name="connsiteY457" fmla="*/ 18936740 h 25435284"/>
                  <a:gd name="connsiteX458" fmla="*/ 16541621 w 21712081"/>
                  <a:gd name="connsiteY458" fmla="*/ 18831952 h 25435284"/>
                  <a:gd name="connsiteX459" fmla="*/ 16455897 w 21712081"/>
                  <a:gd name="connsiteY459" fmla="*/ 18793846 h 25435284"/>
                  <a:gd name="connsiteX460" fmla="*/ 16341601 w 21712081"/>
                  <a:gd name="connsiteY460" fmla="*/ 19022478 h 25435284"/>
                  <a:gd name="connsiteX461" fmla="*/ 16141573 w 21712081"/>
                  <a:gd name="connsiteY461" fmla="*/ 19184426 h 25435284"/>
                  <a:gd name="connsiteX462" fmla="*/ 16093949 w 21712081"/>
                  <a:gd name="connsiteY462" fmla="*/ 19346372 h 25435284"/>
                  <a:gd name="connsiteX463" fmla="*/ 15970121 w 21712081"/>
                  <a:gd name="connsiteY463" fmla="*/ 19565478 h 25435284"/>
                  <a:gd name="connsiteX464" fmla="*/ 15751053 w 21712081"/>
                  <a:gd name="connsiteY464" fmla="*/ 19727426 h 25435284"/>
                  <a:gd name="connsiteX465" fmla="*/ 15748741 w 21712081"/>
                  <a:gd name="connsiteY465" fmla="*/ 19723446 h 25435284"/>
                  <a:gd name="connsiteX466" fmla="*/ 15764581 w 21712081"/>
                  <a:gd name="connsiteY466" fmla="*/ 19786814 h 25435284"/>
                  <a:gd name="connsiteX467" fmla="*/ 15701225 w 21712081"/>
                  <a:gd name="connsiteY467" fmla="*/ 19932554 h 25435284"/>
                  <a:gd name="connsiteX468" fmla="*/ 15531745 w 21712081"/>
                  <a:gd name="connsiteY468" fmla="*/ 20030768 h 25435284"/>
                  <a:gd name="connsiteX469" fmla="*/ 15408205 w 21712081"/>
                  <a:gd name="connsiteY469" fmla="*/ 20060868 h 25435284"/>
                  <a:gd name="connsiteX470" fmla="*/ 15268825 w 21712081"/>
                  <a:gd name="connsiteY470" fmla="*/ 20014930 h 25435284"/>
                  <a:gd name="connsiteX471" fmla="*/ 15167457 w 21712081"/>
                  <a:gd name="connsiteY471" fmla="*/ 20052946 h 25435284"/>
                  <a:gd name="connsiteX472" fmla="*/ 15020157 w 21712081"/>
                  <a:gd name="connsiteY472" fmla="*/ 20068788 h 25435284"/>
                  <a:gd name="connsiteX473" fmla="*/ 14918785 w 21712081"/>
                  <a:gd name="connsiteY473" fmla="*/ 19962654 h 25435284"/>
                  <a:gd name="connsiteX474" fmla="*/ 14819001 w 21712081"/>
                  <a:gd name="connsiteY474" fmla="*/ 19932554 h 25435284"/>
                  <a:gd name="connsiteX475" fmla="*/ 14717633 w 21712081"/>
                  <a:gd name="connsiteY475" fmla="*/ 19962654 h 25435284"/>
                  <a:gd name="connsiteX476" fmla="*/ 14614681 w 21712081"/>
                  <a:gd name="connsiteY476" fmla="*/ 19899284 h 25435284"/>
                  <a:gd name="connsiteX477" fmla="*/ 14505393 w 21712081"/>
                  <a:gd name="connsiteY477" fmla="*/ 19742458 h 25435284"/>
                  <a:gd name="connsiteX478" fmla="*/ 14459129 w 21712081"/>
                  <a:gd name="connsiteY478" fmla="*/ 19923418 h 25435284"/>
                  <a:gd name="connsiteX479" fmla="*/ 14636797 w 21712081"/>
                  <a:gd name="connsiteY479" fmla="*/ 20037758 h 25435284"/>
                  <a:gd name="connsiteX480" fmla="*/ 14725629 w 21712081"/>
                  <a:gd name="connsiteY480" fmla="*/ 20152094 h 25435284"/>
                  <a:gd name="connsiteX481" fmla="*/ 14674869 w 21712081"/>
                  <a:gd name="connsiteY481" fmla="*/ 20279138 h 25435284"/>
                  <a:gd name="connsiteX482" fmla="*/ 14687561 w 21712081"/>
                  <a:gd name="connsiteY482" fmla="*/ 20368064 h 25435284"/>
                  <a:gd name="connsiteX483" fmla="*/ 14801769 w 21712081"/>
                  <a:gd name="connsiteY483" fmla="*/ 20444290 h 25435284"/>
                  <a:gd name="connsiteX484" fmla="*/ 14789085 w 21712081"/>
                  <a:gd name="connsiteY484" fmla="*/ 20596742 h 25435284"/>
                  <a:gd name="connsiteX485" fmla="*/ 14649485 w 21712081"/>
                  <a:gd name="connsiteY485" fmla="*/ 20749192 h 25435284"/>
                  <a:gd name="connsiteX486" fmla="*/ 14509889 w 21712081"/>
                  <a:gd name="connsiteY486" fmla="*/ 20914346 h 25435284"/>
                  <a:gd name="connsiteX487" fmla="*/ 14344917 w 21712081"/>
                  <a:gd name="connsiteY487" fmla="*/ 20977864 h 25435284"/>
                  <a:gd name="connsiteX488" fmla="*/ 14078417 w 21712081"/>
                  <a:gd name="connsiteY488" fmla="*/ 21054090 h 25435284"/>
                  <a:gd name="connsiteX489" fmla="*/ 13786533 w 21712081"/>
                  <a:gd name="connsiteY489" fmla="*/ 21092206 h 25435284"/>
                  <a:gd name="connsiteX490" fmla="*/ 13596177 w 21712081"/>
                  <a:gd name="connsiteY490" fmla="*/ 21117614 h 25435284"/>
                  <a:gd name="connsiteX491" fmla="*/ 13431201 w 21712081"/>
                  <a:gd name="connsiteY491" fmla="*/ 21066796 h 25435284"/>
                  <a:gd name="connsiteX492" fmla="*/ 13405821 w 21712081"/>
                  <a:gd name="connsiteY492" fmla="*/ 21231950 h 25435284"/>
                  <a:gd name="connsiteX493" fmla="*/ 13291605 w 21712081"/>
                  <a:gd name="connsiteY493" fmla="*/ 21397102 h 25435284"/>
                  <a:gd name="connsiteX494" fmla="*/ 13304297 w 21712081"/>
                  <a:gd name="connsiteY494" fmla="*/ 21613072 h 25435284"/>
                  <a:gd name="connsiteX495" fmla="*/ 13075865 w 21712081"/>
                  <a:gd name="connsiteY495" fmla="*/ 21663890 h 25435284"/>
                  <a:gd name="connsiteX496" fmla="*/ 12923579 w 21712081"/>
                  <a:gd name="connsiteY496" fmla="*/ 21613072 h 25435284"/>
                  <a:gd name="connsiteX497" fmla="*/ 12809368 w 21712081"/>
                  <a:gd name="connsiteY497" fmla="*/ 21574962 h 25435284"/>
                  <a:gd name="connsiteX498" fmla="*/ 12645976 w 21712081"/>
                  <a:gd name="connsiteY498" fmla="*/ 21506678 h 25435284"/>
                  <a:gd name="connsiteX499" fmla="*/ 12644390 w 21712081"/>
                  <a:gd name="connsiteY499" fmla="*/ 21676596 h 25435284"/>
                  <a:gd name="connsiteX500" fmla="*/ 12644390 w 21712081"/>
                  <a:gd name="connsiteY500" fmla="*/ 21854456 h 25435284"/>
                  <a:gd name="connsiteX501" fmla="*/ 12758606 w 21712081"/>
                  <a:gd name="connsiteY501" fmla="*/ 21981494 h 25435284"/>
                  <a:gd name="connsiteX502" fmla="*/ 12631699 w 21712081"/>
                  <a:gd name="connsiteY502" fmla="*/ 22057720 h 25435284"/>
                  <a:gd name="connsiteX503" fmla="*/ 12745915 w 21712081"/>
                  <a:gd name="connsiteY503" fmla="*/ 22172060 h 25435284"/>
                  <a:gd name="connsiteX504" fmla="*/ 12568250 w 21712081"/>
                  <a:gd name="connsiteY504" fmla="*/ 22248288 h 25435284"/>
                  <a:gd name="connsiteX505" fmla="*/ 12542866 w 21712081"/>
                  <a:gd name="connsiteY505" fmla="*/ 22400732 h 25435284"/>
                  <a:gd name="connsiteX506" fmla="*/ 12454034 w 21712081"/>
                  <a:gd name="connsiteY506" fmla="*/ 22565892 h 25435284"/>
                  <a:gd name="connsiteX507" fmla="*/ 12365202 w 21712081"/>
                  <a:gd name="connsiteY507" fmla="*/ 22654820 h 25435284"/>
                  <a:gd name="connsiteX508" fmla="*/ 12238294 w 21712081"/>
                  <a:gd name="connsiteY508" fmla="*/ 22692928 h 25435284"/>
                  <a:gd name="connsiteX509" fmla="*/ 12149462 w 21712081"/>
                  <a:gd name="connsiteY509" fmla="*/ 22756452 h 25435284"/>
                  <a:gd name="connsiteX510" fmla="*/ 12047938 w 21712081"/>
                  <a:gd name="connsiteY510" fmla="*/ 22845380 h 25435284"/>
                  <a:gd name="connsiteX511" fmla="*/ 11946414 w 21712081"/>
                  <a:gd name="connsiteY511" fmla="*/ 22972424 h 25435284"/>
                  <a:gd name="connsiteX512" fmla="*/ 12022559 w 21712081"/>
                  <a:gd name="connsiteY512" fmla="*/ 23099464 h 25435284"/>
                  <a:gd name="connsiteX513" fmla="*/ 12149462 w 21712081"/>
                  <a:gd name="connsiteY513" fmla="*/ 23226508 h 25435284"/>
                  <a:gd name="connsiteX514" fmla="*/ 12314440 w 21712081"/>
                  <a:gd name="connsiteY514" fmla="*/ 23277324 h 25435284"/>
                  <a:gd name="connsiteX515" fmla="*/ 12289056 w 21712081"/>
                  <a:gd name="connsiteY515" fmla="*/ 23378956 h 25435284"/>
                  <a:gd name="connsiteX516" fmla="*/ 12276364 w 21712081"/>
                  <a:gd name="connsiteY516" fmla="*/ 23505996 h 25435284"/>
                  <a:gd name="connsiteX517" fmla="*/ 12149462 w 21712081"/>
                  <a:gd name="connsiteY517" fmla="*/ 23582224 h 25435284"/>
                  <a:gd name="connsiteX518" fmla="*/ 12022559 w 21712081"/>
                  <a:gd name="connsiteY518" fmla="*/ 23633040 h 25435284"/>
                  <a:gd name="connsiteX519" fmla="*/ 11857581 w 21712081"/>
                  <a:gd name="connsiteY519" fmla="*/ 23798192 h 25435284"/>
                  <a:gd name="connsiteX520" fmla="*/ 11852821 w 21712081"/>
                  <a:gd name="connsiteY520" fmla="*/ 23972876 h 25435284"/>
                  <a:gd name="connsiteX521" fmla="*/ 11646602 w 21712081"/>
                  <a:gd name="connsiteY521" fmla="*/ 24042752 h 25435284"/>
                  <a:gd name="connsiteX522" fmla="*/ 11502247 w 21712081"/>
                  <a:gd name="connsiteY522" fmla="*/ 24204728 h 25435284"/>
                  <a:gd name="connsiteX523" fmla="*/ 11565701 w 21712081"/>
                  <a:gd name="connsiteY523" fmla="*/ 24369880 h 25435284"/>
                  <a:gd name="connsiteX524" fmla="*/ 11603376 w 21712081"/>
                  <a:gd name="connsiteY524" fmla="*/ 24583612 h 25435284"/>
                  <a:gd name="connsiteX525" fmla="*/ 11605281 w 21712081"/>
                  <a:gd name="connsiteY525" fmla="*/ 24584268 h 25435284"/>
                  <a:gd name="connsiteX526" fmla="*/ 11578593 w 21712081"/>
                  <a:gd name="connsiteY526" fmla="*/ 24841548 h 25435284"/>
                  <a:gd name="connsiteX527" fmla="*/ 11650442 w 21712081"/>
                  <a:gd name="connsiteY527" fmla="*/ 24862260 h 25435284"/>
                  <a:gd name="connsiteX528" fmla="*/ 11748631 w 21712081"/>
                  <a:gd name="connsiteY528" fmla="*/ 24969316 h 25435284"/>
                  <a:gd name="connsiteX529" fmla="*/ 11840489 w 21712081"/>
                  <a:gd name="connsiteY529" fmla="*/ 25061992 h 25435284"/>
                  <a:gd name="connsiteX530" fmla="*/ 11930756 w 21712081"/>
                  <a:gd name="connsiteY530" fmla="*/ 25129104 h 25435284"/>
                  <a:gd name="connsiteX531" fmla="*/ 12025780 w 21712081"/>
                  <a:gd name="connsiteY531" fmla="*/ 25205804 h 25435284"/>
                  <a:gd name="connsiteX532" fmla="*/ 12177816 w 21712081"/>
                  <a:gd name="connsiteY532" fmla="*/ 25210592 h 25435284"/>
                  <a:gd name="connsiteX533" fmla="*/ 12173065 w 21712081"/>
                  <a:gd name="connsiteY533" fmla="*/ 25282500 h 25435284"/>
                  <a:gd name="connsiteX534" fmla="*/ 12087543 w 21712081"/>
                  <a:gd name="connsiteY534" fmla="*/ 25287296 h 25435284"/>
                  <a:gd name="connsiteX535" fmla="*/ 12011528 w 21712081"/>
                  <a:gd name="connsiteY535" fmla="*/ 25280904 h 25435284"/>
                  <a:gd name="connsiteX536" fmla="*/ 11959265 w 21712081"/>
                  <a:gd name="connsiteY536" fmla="*/ 25340020 h 25435284"/>
                  <a:gd name="connsiteX537" fmla="*/ 11789807 w 21712081"/>
                  <a:gd name="connsiteY537" fmla="*/ 25255336 h 25435284"/>
                  <a:gd name="connsiteX538" fmla="*/ 11550669 w 21712081"/>
                  <a:gd name="connsiteY538" fmla="*/ 25263324 h 25435284"/>
                  <a:gd name="connsiteX539" fmla="*/ 11516124 w 21712081"/>
                  <a:gd name="connsiteY539" fmla="*/ 25435284 h 25435284"/>
                  <a:gd name="connsiteX540" fmla="*/ 11299599 w 21712081"/>
                  <a:gd name="connsiteY540" fmla="*/ 25320968 h 25435284"/>
                  <a:gd name="connsiteX541" fmla="*/ 11083079 w 21712081"/>
                  <a:gd name="connsiteY541" fmla="*/ 25181248 h 25435284"/>
                  <a:gd name="connsiteX542" fmla="*/ 10968448 w 21712081"/>
                  <a:gd name="connsiteY542" fmla="*/ 25054232 h 25435284"/>
                  <a:gd name="connsiteX543" fmla="*/ 10688239 w 21712081"/>
                  <a:gd name="connsiteY543" fmla="*/ 24978020 h 25435284"/>
                  <a:gd name="connsiteX544" fmla="*/ 10573608 w 21712081"/>
                  <a:gd name="connsiteY544" fmla="*/ 24749388 h 25435284"/>
                  <a:gd name="connsiteX545" fmla="*/ 10408035 w 21712081"/>
                  <a:gd name="connsiteY545" fmla="*/ 24495356 h 25435284"/>
                  <a:gd name="connsiteX546" fmla="*/ 10344351 w 21712081"/>
                  <a:gd name="connsiteY546" fmla="*/ 24304828 h 25435284"/>
                  <a:gd name="connsiteX547" fmla="*/ 10344351 w 21712081"/>
                  <a:gd name="connsiteY547" fmla="*/ 24152408 h 25435284"/>
                  <a:gd name="connsiteX548" fmla="*/ 10267931 w 21712081"/>
                  <a:gd name="connsiteY548" fmla="*/ 23999984 h 25435284"/>
                  <a:gd name="connsiteX549" fmla="*/ 10267931 w 21712081"/>
                  <a:gd name="connsiteY549" fmla="*/ 23758652 h 25435284"/>
                  <a:gd name="connsiteX550" fmla="*/ 10306141 w 21712081"/>
                  <a:gd name="connsiteY550" fmla="*/ 23491916 h 25435284"/>
                  <a:gd name="connsiteX551" fmla="*/ 10433504 w 21712081"/>
                  <a:gd name="connsiteY551" fmla="*/ 23352196 h 25435284"/>
                  <a:gd name="connsiteX552" fmla="*/ 10573608 w 21712081"/>
                  <a:gd name="connsiteY552" fmla="*/ 23174372 h 25435284"/>
                  <a:gd name="connsiteX553" fmla="*/ 10408035 w 21712081"/>
                  <a:gd name="connsiteY553" fmla="*/ 23148968 h 25435284"/>
                  <a:gd name="connsiteX554" fmla="*/ 10216983 w 21712081"/>
                  <a:gd name="connsiteY554" fmla="*/ 23174372 h 25435284"/>
                  <a:gd name="connsiteX555" fmla="*/ 10357088 w 21712081"/>
                  <a:gd name="connsiteY555" fmla="*/ 22945740 h 25435284"/>
                  <a:gd name="connsiteX556" fmla="*/ 10395298 w 21712081"/>
                  <a:gd name="connsiteY556" fmla="*/ 22755212 h 25435284"/>
                  <a:gd name="connsiteX557" fmla="*/ 10586345 w 21712081"/>
                  <a:gd name="connsiteY557" fmla="*/ 22717108 h 25435284"/>
                  <a:gd name="connsiteX558" fmla="*/ 10573608 w 21712081"/>
                  <a:gd name="connsiteY558" fmla="*/ 22856828 h 25435284"/>
                  <a:gd name="connsiteX559" fmla="*/ 10650029 w 21712081"/>
                  <a:gd name="connsiteY559" fmla="*/ 22971144 h 25435284"/>
                  <a:gd name="connsiteX560" fmla="*/ 10688239 w 21712081"/>
                  <a:gd name="connsiteY560" fmla="*/ 22742512 h 25435284"/>
                  <a:gd name="connsiteX561" fmla="*/ 10739186 w 21712081"/>
                  <a:gd name="connsiteY561" fmla="*/ 22463072 h 25435284"/>
                  <a:gd name="connsiteX562" fmla="*/ 10802870 w 21712081"/>
                  <a:gd name="connsiteY562" fmla="*/ 22272544 h 25435284"/>
                  <a:gd name="connsiteX563" fmla="*/ 10828343 w 21712081"/>
                  <a:gd name="connsiteY563" fmla="*/ 22120124 h 25435284"/>
                  <a:gd name="connsiteX564" fmla="*/ 10866554 w 21712081"/>
                  <a:gd name="connsiteY564" fmla="*/ 21955000 h 25435284"/>
                  <a:gd name="connsiteX565" fmla="*/ 10892027 w 21712081"/>
                  <a:gd name="connsiteY565" fmla="*/ 21802580 h 25435284"/>
                  <a:gd name="connsiteX566" fmla="*/ 10739186 w 21712081"/>
                  <a:gd name="connsiteY566" fmla="*/ 21827982 h 25435284"/>
                  <a:gd name="connsiteX567" fmla="*/ 10688239 w 21712081"/>
                  <a:gd name="connsiteY567" fmla="*/ 21967702 h 25435284"/>
                  <a:gd name="connsiteX568" fmla="*/ 10726449 w 21712081"/>
                  <a:gd name="connsiteY568" fmla="*/ 22120124 h 25435284"/>
                  <a:gd name="connsiteX569" fmla="*/ 10522661 w 21712081"/>
                  <a:gd name="connsiteY569" fmla="*/ 22209036 h 25435284"/>
                  <a:gd name="connsiteX570" fmla="*/ 10509924 w 21712081"/>
                  <a:gd name="connsiteY570" fmla="*/ 21967702 h 25435284"/>
                  <a:gd name="connsiteX571" fmla="*/ 10637292 w 21712081"/>
                  <a:gd name="connsiteY571" fmla="*/ 21739070 h 25435284"/>
                  <a:gd name="connsiteX572" fmla="*/ 10599082 w 21712081"/>
                  <a:gd name="connsiteY572" fmla="*/ 21510438 h 25435284"/>
                  <a:gd name="connsiteX573" fmla="*/ 10662765 w 21712081"/>
                  <a:gd name="connsiteY573" fmla="*/ 21269104 h 25435284"/>
                  <a:gd name="connsiteX574" fmla="*/ 10751923 w 21712081"/>
                  <a:gd name="connsiteY574" fmla="*/ 21078578 h 25435284"/>
                  <a:gd name="connsiteX575" fmla="*/ 10713712 w 21712081"/>
                  <a:gd name="connsiteY575" fmla="*/ 20773736 h 25435284"/>
                  <a:gd name="connsiteX576" fmla="*/ 10675502 w 21712081"/>
                  <a:gd name="connsiteY576" fmla="*/ 20545104 h 25435284"/>
                  <a:gd name="connsiteX577" fmla="*/ 10802870 w 21712081"/>
                  <a:gd name="connsiteY577" fmla="*/ 20519700 h 25435284"/>
                  <a:gd name="connsiteX578" fmla="*/ 10853817 w 21712081"/>
                  <a:gd name="connsiteY578" fmla="*/ 20354578 h 25435284"/>
                  <a:gd name="connsiteX579" fmla="*/ 10930238 w 21712081"/>
                  <a:gd name="connsiteY579" fmla="*/ 20151350 h 25435284"/>
                  <a:gd name="connsiteX580" fmla="*/ 11057605 w 21712081"/>
                  <a:gd name="connsiteY580" fmla="*/ 19960824 h 25435284"/>
                  <a:gd name="connsiteX581" fmla="*/ 11172231 w 21712081"/>
                  <a:gd name="connsiteY581" fmla="*/ 19694086 h 25435284"/>
                  <a:gd name="connsiteX582" fmla="*/ 11197705 w 21712081"/>
                  <a:gd name="connsiteY582" fmla="*/ 19478156 h 25435284"/>
                  <a:gd name="connsiteX583" fmla="*/ 11235915 w 21712081"/>
                  <a:gd name="connsiteY583" fmla="*/ 19224120 h 25435284"/>
                  <a:gd name="connsiteX584" fmla="*/ 11223178 w 21712081"/>
                  <a:gd name="connsiteY584" fmla="*/ 18982788 h 25435284"/>
                  <a:gd name="connsiteX585" fmla="*/ 11223178 w 21712081"/>
                  <a:gd name="connsiteY585" fmla="*/ 18677944 h 25435284"/>
                  <a:gd name="connsiteX586" fmla="*/ 11312336 w 21712081"/>
                  <a:gd name="connsiteY586" fmla="*/ 18500120 h 25435284"/>
                  <a:gd name="connsiteX587" fmla="*/ 11286862 w 21712081"/>
                  <a:gd name="connsiteY587" fmla="*/ 18385804 h 25435284"/>
                  <a:gd name="connsiteX588" fmla="*/ 11337809 w 21712081"/>
                  <a:gd name="connsiteY588" fmla="*/ 18207980 h 25435284"/>
                  <a:gd name="connsiteX589" fmla="*/ 11376019 w 21712081"/>
                  <a:gd name="connsiteY589" fmla="*/ 17966646 h 25435284"/>
                  <a:gd name="connsiteX590" fmla="*/ 11465177 w 21712081"/>
                  <a:gd name="connsiteY590" fmla="*/ 17738014 h 25435284"/>
                  <a:gd name="connsiteX591" fmla="*/ 11541597 w 21712081"/>
                  <a:gd name="connsiteY591" fmla="*/ 17547488 h 25435284"/>
                  <a:gd name="connsiteX592" fmla="*/ 11528861 w 21712081"/>
                  <a:gd name="connsiteY592" fmla="*/ 17356962 h 25435284"/>
                  <a:gd name="connsiteX593" fmla="*/ 11579808 w 21712081"/>
                  <a:gd name="connsiteY593" fmla="*/ 17204540 h 25435284"/>
                  <a:gd name="connsiteX594" fmla="*/ 11567071 w 21712081"/>
                  <a:gd name="connsiteY594" fmla="*/ 17026716 h 25435284"/>
                  <a:gd name="connsiteX595" fmla="*/ 11579808 w 21712081"/>
                  <a:gd name="connsiteY595" fmla="*/ 16798084 h 25435284"/>
                  <a:gd name="connsiteX596" fmla="*/ 11618018 w 21712081"/>
                  <a:gd name="connsiteY596" fmla="*/ 16582154 h 25435284"/>
                  <a:gd name="connsiteX597" fmla="*/ 11681702 w 21712081"/>
                  <a:gd name="connsiteY597" fmla="*/ 16404328 h 25435284"/>
                  <a:gd name="connsiteX598" fmla="*/ 11732649 w 21712081"/>
                  <a:gd name="connsiteY598" fmla="*/ 16162996 h 25435284"/>
                  <a:gd name="connsiteX599" fmla="*/ 11694439 w 21712081"/>
                  <a:gd name="connsiteY599" fmla="*/ 15883556 h 25435284"/>
                  <a:gd name="connsiteX600" fmla="*/ 11681702 w 21712081"/>
                  <a:gd name="connsiteY600" fmla="*/ 15616820 h 25435284"/>
                  <a:gd name="connsiteX601" fmla="*/ 11694439 w 21712081"/>
                  <a:gd name="connsiteY601" fmla="*/ 15426292 h 25435284"/>
                  <a:gd name="connsiteX602" fmla="*/ 11656228 w 21712081"/>
                  <a:gd name="connsiteY602" fmla="*/ 15223064 h 25435284"/>
                  <a:gd name="connsiteX603" fmla="*/ 11654103 w 21712081"/>
                  <a:gd name="connsiteY603" fmla="*/ 15218300 h 25435284"/>
                  <a:gd name="connsiteX604" fmla="*/ 11408114 w 21712081"/>
                  <a:gd name="connsiteY604" fmla="*/ 15048616 h 25435284"/>
                  <a:gd name="connsiteX605" fmla="*/ 11362092 w 21712081"/>
                  <a:gd name="connsiteY605" fmla="*/ 14958228 h 25435284"/>
                  <a:gd name="connsiteX606" fmla="*/ 11095470 w 21712081"/>
                  <a:gd name="connsiteY606" fmla="*/ 14782200 h 25435284"/>
                  <a:gd name="connsiteX607" fmla="*/ 10898683 w 21712081"/>
                  <a:gd name="connsiteY607" fmla="*/ 14706084 h 25435284"/>
                  <a:gd name="connsiteX608" fmla="*/ 10417816 w 21712081"/>
                  <a:gd name="connsiteY608" fmla="*/ 14431736 h 25435284"/>
                  <a:gd name="connsiteX609" fmla="*/ 10143263 w 21712081"/>
                  <a:gd name="connsiteY609" fmla="*/ 14165318 h 25435284"/>
                  <a:gd name="connsiteX610" fmla="*/ 9990907 w 21712081"/>
                  <a:gd name="connsiteY610" fmla="*/ 13952818 h 25435284"/>
                  <a:gd name="connsiteX611" fmla="*/ 10060737 w 21712081"/>
                  <a:gd name="connsiteY611" fmla="*/ 13838644 h 25435284"/>
                  <a:gd name="connsiteX612" fmla="*/ 9998843 w 21712081"/>
                  <a:gd name="connsiteY612" fmla="*/ 13724462 h 25435284"/>
                  <a:gd name="connsiteX613" fmla="*/ 9952822 w 21712081"/>
                  <a:gd name="connsiteY613" fmla="*/ 13640416 h 25435284"/>
                  <a:gd name="connsiteX614" fmla="*/ 9816338 w 21712081"/>
                  <a:gd name="connsiteY614" fmla="*/ 13473902 h 25435284"/>
                  <a:gd name="connsiteX615" fmla="*/ 9762380 w 21712081"/>
                  <a:gd name="connsiteY615" fmla="*/ 13328008 h 25435284"/>
                  <a:gd name="connsiteX616" fmla="*/ 9648115 w 21712081"/>
                  <a:gd name="connsiteY616" fmla="*/ 13213832 h 25435284"/>
                  <a:gd name="connsiteX617" fmla="*/ 9541785 w 21712081"/>
                  <a:gd name="connsiteY617" fmla="*/ 12971196 h 25435284"/>
                  <a:gd name="connsiteX618" fmla="*/ 9381492 w 21712081"/>
                  <a:gd name="connsiteY618" fmla="*/ 12650864 h 25435284"/>
                  <a:gd name="connsiteX619" fmla="*/ 9283099 w 21712081"/>
                  <a:gd name="connsiteY619" fmla="*/ 12384446 h 25435284"/>
                  <a:gd name="connsiteX620" fmla="*/ 9184705 w 21712081"/>
                  <a:gd name="connsiteY620" fmla="*/ 12255998 h 25435284"/>
                  <a:gd name="connsiteX621" fmla="*/ 9100593 w 21712081"/>
                  <a:gd name="connsiteY621" fmla="*/ 12125960 h 25435284"/>
                  <a:gd name="connsiteX622" fmla="*/ 9062503 w 21712081"/>
                  <a:gd name="connsiteY622" fmla="*/ 11989580 h 25435284"/>
                  <a:gd name="connsiteX623" fmla="*/ 8924434 w 21712081"/>
                  <a:gd name="connsiteY623" fmla="*/ 11875400 h 25435284"/>
                  <a:gd name="connsiteX624" fmla="*/ 8668924 w 21712081"/>
                  <a:gd name="connsiteY624" fmla="*/ 11710476 h 25435284"/>
                  <a:gd name="connsiteX625" fmla="*/ 8605445 w 21712081"/>
                  <a:gd name="connsiteY625" fmla="*/ 11623256 h 25435284"/>
                  <a:gd name="connsiteX626" fmla="*/ 8711775 w 21712081"/>
                  <a:gd name="connsiteY626" fmla="*/ 11593126 h 25435284"/>
                  <a:gd name="connsiteX627" fmla="*/ 8613381 w 21712081"/>
                  <a:gd name="connsiteY627" fmla="*/ 11478944 h 25435284"/>
                  <a:gd name="connsiteX628" fmla="*/ 8610205 w 21712081"/>
                  <a:gd name="connsiteY628" fmla="*/ 11328294 h 25435284"/>
                  <a:gd name="connsiteX629" fmla="*/ 8610205 w 21712081"/>
                  <a:gd name="connsiteY629" fmla="*/ 11187154 h 25435284"/>
                  <a:gd name="connsiteX630" fmla="*/ 8762557 w 21712081"/>
                  <a:gd name="connsiteY630" fmla="*/ 10984171 h 25435284"/>
                  <a:gd name="connsiteX631" fmla="*/ 8869531 w 21712081"/>
                  <a:gd name="connsiteY631" fmla="*/ 10902520 h 25435284"/>
                  <a:gd name="connsiteX632" fmla="*/ 8870797 w 21712081"/>
                  <a:gd name="connsiteY632" fmla="*/ 10894084 h 25435284"/>
                  <a:gd name="connsiteX633" fmla="*/ 8948667 w 21712081"/>
                  <a:gd name="connsiteY633" fmla="*/ 10847962 h 25435284"/>
                  <a:gd name="connsiteX634" fmla="*/ 9029719 w 21712081"/>
                  <a:gd name="connsiteY634" fmla="*/ 10755719 h 25435284"/>
                  <a:gd name="connsiteX635" fmla="*/ 8985217 w 21712081"/>
                  <a:gd name="connsiteY635" fmla="*/ 10658701 h 25435284"/>
                  <a:gd name="connsiteX636" fmla="*/ 8921649 w 21712081"/>
                  <a:gd name="connsiteY636" fmla="*/ 10709593 h 25435284"/>
                  <a:gd name="connsiteX637" fmla="*/ 8877152 w 21712081"/>
                  <a:gd name="connsiteY637" fmla="*/ 10779573 h 25435284"/>
                  <a:gd name="connsiteX638" fmla="*/ 8769082 w 21712081"/>
                  <a:gd name="connsiteY638" fmla="*/ 10658701 h 25435284"/>
                  <a:gd name="connsiteX639" fmla="*/ 8661017 w 21712081"/>
                  <a:gd name="connsiteY639" fmla="*/ 10595082 h 25435284"/>
                  <a:gd name="connsiteX640" fmla="*/ 8711870 w 21712081"/>
                  <a:gd name="connsiteY640" fmla="*/ 10531468 h 25435284"/>
                  <a:gd name="connsiteX641" fmla="*/ 8730942 w 21712081"/>
                  <a:gd name="connsiteY641" fmla="*/ 10394689 h 25435284"/>
                  <a:gd name="connsiteX642" fmla="*/ 8726177 w 21712081"/>
                  <a:gd name="connsiteY642" fmla="*/ 10199062 h 25435284"/>
                  <a:gd name="connsiteX643" fmla="*/ 8799282 w 21712081"/>
                  <a:gd name="connsiteY643" fmla="*/ 10175209 h 25435284"/>
                  <a:gd name="connsiteX644" fmla="*/ 8843778 w 21712081"/>
                  <a:gd name="connsiteY644" fmla="*/ 10100458 h 25435284"/>
                  <a:gd name="connsiteX645" fmla="*/ 8835832 w 21712081"/>
                  <a:gd name="connsiteY645" fmla="*/ 9995489 h 25435284"/>
                  <a:gd name="connsiteX646" fmla="*/ 8916883 w 21712081"/>
                  <a:gd name="connsiteY646" fmla="*/ 9933460 h 25435284"/>
                  <a:gd name="connsiteX647" fmla="*/ 8953433 w 21712081"/>
                  <a:gd name="connsiteY647" fmla="*/ 9830081 h 25435284"/>
                  <a:gd name="connsiteX648" fmla="*/ 8942312 w 21712081"/>
                  <a:gd name="connsiteY648" fmla="*/ 9683760 h 25435284"/>
                  <a:gd name="connsiteX649" fmla="*/ 9077395 w 21712081"/>
                  <a:gd name="connsiteY649" fmla="*/ 9615371 h 25435284"/>
                  <a:gd name="connsiteX650" fmla="*/ 9190231 w 21712081"/>
                  <a:gd name="connsiteY650" fmla="*/ 9561298 h 25435284"/>
                  <a:gd name="connsiteX651" fmla="*/ 9244263 w 21712081"/>
                  <a:gd name="connsiteY651" fmla="*/ 9578791 h 25435284"/>
                  <a:gd name="connsiteX652" fmla="*/ 9309422 w 21712081"/>
                  <a:gd name="connsiteY652" fmla="*/ 9534260 h 25435284"/>
                  <a:gd name="connsiteX653" fmla="*/ 9309923 w 21712081"/>
                  <a:gd name="connsiteY653" fmla="*/ 9534480 h 25435284"/>
                  <a:gd name="connsiteX654" fmla="*/ 9200842 w 21712081"/>
                  <a:gd name="connsiteY654" fmla="*/ 9428465 h 25435284"/>
                  <a:gd name="connsiteX655" fmla="*/ 9331035 w 21712081"/>
                  <a:gd name="connsiteY655" fmla="*/ 9380848 h 25435284"/>
                  <a:gd name="connsiteX656" fmla="*/ 9319924 w 21712081"/>
                  <a:gd name="connsiteY656" fmla="*/ 9195147 h 25435284"/>
                  <a:gd name="connsiteX657" fmla="*/ 9470755 w 21712081"/>
                  <a:gd name="connsiteY657" fmla="*/ 9160228 h 25435284"/>
                  <a:gd name="connsiteX658" fmla="*/ 9578720 w 21712081"/>
                  <a:gd name="connsiteY658" fmla="*/ 9103090 h 25435284"/>
                  <a:gd name="connsiteX659" fmla="*/ 9661281 w 21712081"/>
                  <a:gd name="connsiteY659" fmla="*/ 8891990 h 25435284"/>
                  <a:gd name="connsiteX660" fmla="*/ 9766071 w 21712081"/>
                  <a:gd name="connsiteY660" fmla="*/ 8822156 h 25435284"/>
                  <a:gd name="connsiteX661" fmla="*/ 9707328 w 21712081"/>
                  <a:gd name="connsiteY661" fmla="*/ 8601535 h 25435284"/>
                  <a:gd name="connsiteX662" fmla="*/ 9731141 w 21712081"/>
                  <a:gd name="connsiteY662" fmla="*/ 8380914 h 25435284"/>
                  <a:gd name="connsiteX663" fmla="*/ 9648580 w 21712081"/>
                  <a:gd name="connsiteY663" fmla="*/ 8171406 h 25435284"/>
                  <a:gd name="connsiteX664" fmla="*/ 9661281 w 21712081"/>
                  <a:gd name="connsiteY664" fmla="*/ 8031731 h 25435284"/>
                  <a:gd name="connsiteX665" fmla="*/ 9659696 w 21712081"/>
                  <a:gd name="connsiteY665" fmla="*/ 7930146 h 25435284"/>
                  <a:gd name="connsiteX666" fmla="*/ 9573959 w 21712081"/>
                  <a:gd name="connsiteY666" fmla="*/ 7806350 h 25435284"/>
                  <a:gd name="connsiteX667" fmla="*/ 9575219 w 21712081"/>
                  <a:gd name="connsiteY667" fmla="*/ 7794998 h 25435284"/>
                  <a:gd name="connsiteX668" fmla="*/ 9528488 w 21712081"/>
                  <a:gd name="connsiteY668" fmla="*/ 7754778 h 25435284"/>
                  <a:gd name="connsiteX669" fmla="*/ 9490828 w 21712081"/>
                  <a:gd name="connsiteY669" fmla="*/ 7695919 h 25435284"/>
                  <a:gd name="connsiteX670" fmla="*/ 9434335 w 21712081"/>
                  <a:gd name="connsiteY670" fmla="*/ 7614698 h 25435284"/>
                  <a:gd name="connsiteX671" fmla="*/ 9415502 w 21712081"/>
                  <a:gd name="connsiteY671" fmla="*/ 7560546 h 25435284"/>
                  <a:gd name="connsiteX672" fmla="*/ 9451987 w 21712081"/>
                  <a:gd name="connsiteY672" fmla="*/ 7561726 h 25435284"/>
                  <a:gd name="connsiteX673" fmla="*/ 9475526 w 21712081"/>
                  <a:gd name="connsiteY673" fmla="*/ 7535827 h 25435284"/>
                  <a:gd name="connsiteX674" fmla="*/ 9475526 w 21712081"/>
                  <a:gd name="connsiteY674" fmla="*/ 7498156 h 25435284"/>
                  <a:gd name="connsiteX675" fmla="*/ 9497889 w 21712081"/>
                  <a:gd name="connsiteY675" fmla="*/ 7464962 h 25435284"/>
                  <a:gd name="connsiteX676" fmla="*/ 9526138 w 21712081"/>
                  <a:gd name="connsiteY676" fmla="*/ 7480500 h 25435284"/>
                  <a:gd name="connsiteX677" fmla="*/ 9522607 w 21712081"/>
                  <a:gd name="connsiteY677" fmla="*/ 7455541 h 25435284"/>
                  <a:gd name="connsiteX678" fmla="*/ 9504950 w 21712081"/>
                  <a:gd name="connsiteY678" fmla="*/ 7440238 h 25435284"/>
                  <a:gd name="connsiteX679" fmla="*/ 9454343 w 21712081"/>
                  <a:gd name="connsiteY679" fmla="*/ 7448480 h 25435284"/>
                  <a:gd name="connsiteX680" fmla="*/ 9433155 w 21712081"/>
                  <a:gd name="connsiteY680" fmla="*/ 7440238 h 25435284"/>
                  <a:gd name="connsiteX681" fmla="*/ 9433155 w 21712081"/>
                  <a:gd name="connsiteY681" fmla="*/ 7462607 h 25435284"/>
                  <a:gd name="connsiteX682" fmla="*/ 9433155 w 21712081"/>
                  <a:gd name="connsiteY682" fmla="*/ 7480500 h 25435284"/>
                  <a:gd name="connsiteX683" fmla="*/ 9404911 w 21712081"/>
                  <a:gd name="connsiteY683" fmla="*/ 7454366 h 25435284"/>
                  <a:gd name="connsiteX684" fmla="*/ 9388433 w 21712081"/>
                  <a:gd name="connsiteY684" fmla="*/ 7401394 h 25435284"/>
                  <a:gd name="connsiteX685" fmla="*/ 9331941 w 21712081"/>
                  <a:gd name="connsiteY685" fmla="*/ 7367258 h 25435284"/>
                  <a:gd name="connsiteX686" fmla="*/ 9296631 w 21712081"/>
                  <a:gd name="connsiteY686" fmla="*/ 7344890 h 25435284"/>
                  <a:gd name="connsiteX687" fmla="*/ 9281329 w 21712081"/>
                  <a:gd name="connsiteY687" fmla="*/ 7317816 h 25435284"/>
                  <a:gd name="connsiteX688" fmla="*/ 9224836 w 21712081"/>
                  <a:gd name="connsiteY688" fmla="*/ 7296628 h 25435284"/>
                  <a:gd name="connsiteX689" fmla="*/ 9141274 w 21712081"/>
                  <a:gd name="connsiteY689" fmla="*/ 7288388 h 25435284"/>
                  <a:gd name="connsiteX690" fmla="*/ 9109495 w 21712081"/>
                  <a:gd name="connsiteY690" fmla="*/ 7307220 h 25435284"/>
                  <a:gd name="connsiteX691" fmla="*/ 9081246 w 21712081"/>
                  <a:gd name="connsiteY691" fmla="*/ 7330764 h 25435284"/>
                  <a:gd name="connsiteX692" fmla="*/ 9055352 w 21712081"/>
                  <a:gd name="connsiteY692" fmla="*/ 7337830 h 25435284"/>
                  <a:gd name="connsiteX693" fmla="*/ 9037700 w 21712081"/>
                  <a:gd name="connsiteY693" fmla="*/ 7353132 h 25435284"/>
                  <a:gd name="connsiteX694" fmla="*/ 9030639 w 21712081"/>
                  <a:gd name="connsiteY694" fmla="*/ 7374320 h 25435284"/>
                  <a:gd name="connsiteX695" fmla="*/ 9031814 w 21712081"/>
                  <a:gd name="connsiteY695" fmla="*/ 7399038 h 25435284"/>
                  <a:gd name="connsiteX696" fmla="*/ 9041230 w 21712081"/>
                  <a:gd name="connsiteY696" fmla="*/ 7416696 h 25435284"/>
                  <a:gd name="connsiteX697" fmla="*/ 8998859 w 21712081"/>
                  <a:gd name="connsiteY697" fmla="*/ 7437884 h 25435284"/>
                  <a:gd name="connsiteX698" fmla="*/ 8911532 w 21712081"/>
                  <a:gd name="connsiteY698" fmla="*/ 7504042 h 25435284"/>
                  <a:gd name="connsiteX699" fmla="*/ 8860920 w 21712081"/>
                  <a:gd name="connsiteY699" fmla="*/ 7505218 h 25435284"/>
                  <a:gd name="connsiteX700" fmla="*/ 8830321 w 21712081"/>
                  <a:gd name="connsiteY700" fmla="*/ 7532296 h 25435284"/>
                  <a:gd name="connsiteX701" fmla="*/ 8836207 w 21712081"/>
                  <a:gd name="connsiteY701" fmla="*/ 7560546 h 25435284"/>
                  <a:gd name="connsiteX702" fmla="*/ 8876222 w 21712081"/>
                  <a:gd name="connsiteY702" fmla="*/ 7597040 h 25435284"/>
                  <a:gd name="connsiteX703" fmla="*/ 8892700 w 21712081"/>
                  <a:gd name="connsiteY703" fmla="*/ 7627644 h 25435284"/>
                  <a:gd name="connsiteX704" fmla="*/ 8961199 w 21712081"/>
                  <a:gd name="connsiteY704" fmla="*/ 7699450 h 25435284"/>
                  <a:gd name="connsiteX705" fmla="*/ 8974146 w 21712081"/>
                  <a:gd name="connsiteY705" fmla="*/ 7738300 h 25435284"/>
                  <a:gd name="connsiteX706" fmla="*/ 8938601 w 21712081"/>
                  <a:gd name="connsiteY706" fmla="*/ 7759488 h 25435284"/>
                  <a:gd name="connsiteX707" fmla="*/ 8896230 w 21712081"/>
                  <a:gd name="connsiteY707" fmla="*/ 7755958 h 25435284"/>
                  <a:gd name="connsiteX708" fmla="*/ 8867981 w 21712081"/>
                  <a:gd name="connsiteY708" fmla="*/ 7768904 h 25435284"/>
                  <a:gd name="connsiteX709" fmla="*/ 8869161 w 21712081"/>
                  <a:gd name="connsiteY709" fmla="*/ 7786562 h 25435284"/>
                  <a:gd name="connsiteX710" fmla="*/ 8857390 w 21712081"/>
                  <a:gd name="connsiteY710" fmla="*/ 7807750 h 25435284"/>
                  <a:gd name="connsiteX711" fmla="*/ 8742049 w 21712081"/>
                  <a:gd name="connsiteY711" fmla="*/ 7819522 h 25435284"/>
                  <a:gd name="connsiteX712" fmla="*/ 8709094 w 21712081"/>
                  <a:gd name="connsiteY712" fmla="*/ 7807750 h 25435284"/>
                  <a:gd name="connsiteX713" fmla="*/ 8724396 w 21712081"/>
                  <a:gd name="connsiteY713" fmla="*/ 7768904 h 25435284"/>
                  <a:gd name="connsiteX714" fmla="*/ 8696147 w 21712081"/>
                  <a:gd name="connsiteY714" fmla="*/ 7713576 h 25435284"/>
                  <a:gd name="connsiteX715" fmla="*/ 8666723 w 21712081"/>
                  <a:gd name="connsiteY715" fmla="*/ 7673556 h 25435284"/>
                  <a:gd name="connsiteX716" fmla="*/ 8670254 w 21712081"/>
                  <a:gd name="connsiteY716" fmla="*/ 7634706 h 25435284"/>
                  <a:gd name="connsiteX717" fmla="*/ 8634944 w 21712081"/>
                  <a:gd name="connsiteY717" fmla="*/ 7638241 h 25435284"/>
                  <a:gd name="connsiteX718" fmla="*/ 8632594 w 21712081"/>
                  <a:gd name="connsiteY718" fmla="*/ 7673556 h 25435284"/>
                  <a:gd name="connsiteX719" fmla="*/ 8625533 w 21712081"/>
                  <a:gd name="connsiteY719" fmla="*/ 7706516 h 25435284"/>
                  <a:gd name="connsiteX720" fmla="*/ 8526664 w 21712081"/>
                  <a:gd name="connsiteY720" fmla="*/ 7671201 h 25435284"/>
                  <a:gd name="connsiteX721" fmla="*/ 8477232 w 21712081"/>
                  <a:gd name="connsiteY721" fmla="*/ 7546418 h 25435284"/>
                  <a:gd name="connsiteX722" fmla="*/ 8408972 w 21712081"/>
                  <a:gd name="connsiteY722" fmla="*/ 7533472 h 25435284"/>
                  <a:gd name="connsiteX723" fmla="*/ 8343064 w 21712081"/>
                  <a:gd name="connsiteY723" fmla="*/ 7537002 h 25435284"/>
                  <a:gd name="connsiteX724" fmla="*/ 8318345 w 21712081"/>
                  <a:gd name="connsiteY724" fmla="*/ 7498156 h 25435284"/>
                  <a:gd name="connsiteX725" fmla="*/ 8297162 w 21712081"/>
                  <a:gd name="connsiteY725" fmla="*/ 7508753 h 25435284"/>
                  <a:gd name="connsiteX726" fmla="*/ 8275974 w 21712081"/>
                  <a:gd name="connsiteY726" fmla="*/ 7501687 h 25435284"/>
                  <a:gd name="connsiteX727" fmla="*/ 8265382 w 21712081"/>
                  <a:gd name="connsiteY727" fmla="*/ 7519344 h 25435284"/>
                  <a:gd name="connsiteX728" fmla="*/ 8197118 w 21712081"/>
                  <a:gd name="connsiteY728" fmla="*/ 7500512 h 25435284"/>
                  <a:gd name="connsiteX729" fmla="*/ 8152392 w 21712081"/>
                  <a:gd name="connsiteY729" fmla="*/ 7511104 h 25435284"/>
                  <a:gd name="connsiteX730" fmla="*/ 8152392 w 21712081"/>
                  <a:gd name="connsiteY730" fmla="*/ 7542888 h 25435284"/>
                  <a:gd name="connsiteX731" fmla="*/ 8158278 w 21712081"/>
                  <a:gd name="connsiteY731" fmla="*/ 7579383 h 25435284"/>
                  <a:gd name="connsiteX732" fmla="*/ 8138270 w 21712081"/>
                  <a:gd name="connsiteY732" fmla="*/ 7582914 h 25435284"/>
                  <a:gd name="connsiteX733" fmla="*/ 8131209 w 21712081"/>
                  <a:gd name="connsiteY733" fmla="*/ 7542888 h 25435284"/>
                  <a:gd name="connsiteX734" fmla="*/ 8105316 w 21712081"/>
                  <a:gd name="connsiteY734" fmla="*/ 7512048 h 25435284"/>
                  <a:gd name="connsiteX735" fmla="*/ 8102795 w 21712081"/>
                  <a:gd name="connsiteY735" fmla="*/ 7509918 h 25435284"/>
                  <a:gd name="connsiteX736" fmla="*/ 8071070 w 21712081"/>
                  <a:gd name="connsiteY736" fmla="*/ 7485280 h 25435284"/>
                  <a:gd name="connsiteX737" fmla="*/ 8075771 w 21712081"/>
                  <a:gd name="connsiteY737" fmla="*/ 7453600 h 25435284"/>
                  <a:gd name="connsiteX738" fmla="*/ 8058149 w 21712081"/>
                  <a:gd name="connsiteY738" fmla="*/ 7418406 h 25435284"/>
                  <a:gd name="connsiteX739" fmla="*/ 8026420 w 21712081"/>
                  <a:gd name="connsiteY739" fmla="*/ 7404328 h 25435284"/>
                  <a:gd name="connsiteX740" fmla="*/ 8018198 w 21712081"/>
                  <a:gd name="connsiteY740" fmla="*/ 7385556 h 25435284"/>
                  <a:gd name="connsiteX741" fmla="*/ 8000571 w 21712081"/>
                  <a:gd name="connsiteY741" fmla="*/ 7385556 h 25435284"/>
                  <a:gd name="connsiteX742" fmla="*/ 7977072 w 21712081"/>
                  <a:gd name="connsiteY742" fmla="*/ 7392592 h 25435284"/>
                  <a:gd name="connsiteX743" fmla="*/ 8000571 w 21712081"/>
                  <a:gd name="connsiteY743" fmla="*/ 7425446 h 25435284"/>
                  <a:gd name="connsiteX744" fmla="*/ 8025249 w 21712081"/>
                  <a:gd name="connsiteY744" fmla="*/ 7434833 h 25435284"/>
                  <a:gd name="connsiteX745" fmla="*/ 8032295 w 21712081"/>
                  <a:gd name="connsiteY745" fmla="*/ 7460642 h 25435284"/>
                  <a:gd name="connsiteX746" fmla="*/ 8033470 w 21712081"/>
                  <a:gd name="connsiteY746" fmla="*/ 7492321 h 25435284"/>
                  <a:gd name="connsiteX747" fmla="*/ 7994695 w 21712081"/>
                  <a:gd name="connsiteY747" fmla="*/ 7478239 h 25435284"/>
                  <a:gd name="connsiteX748" fmla="*/ 7952399 w 21712081"/>
                  <a:gd name="connsiteY748" fmla="*/ 7470028 h 25435284"/>
                  <a:gd name="connsiteX749" fmla="*/ 7901872 w 21712081"/>
                  <a:gd name="connsiteY749" fmla="*/ 7417230 h 25435284"/>
                  <a:gd name="connsiteX750" fmla="*/ 7937122 w 21712081"/>
                  <a:gd name="connsiteY750" fmla="*/ 7369129 h 25435284"/>
                  <a:gd name="connsiteX751" fmla="*/ 7948874 w 21712081"/>
                  <a:gd name="connsiteY751" fmla="*/ 7340970 h 25435284"/>
                  <a:gd name="connsiteX752" fmla="*/ 7944173 w 21712081"/>
                  <a:gd name="connsiteY752" fmla="*/ 7319852 h 25435284"/>
                  <a:gd name="connsiteX753" fmla="*/ 7926546 w 21712081"/>
                  <a:gd name="connsiteY753" fmla="*/ 7290523 h 25435284"/>
                  <a:gd name="connsiteX754" fmla="*/ 7873673 w 21712081"/>
                  <a:gd name="connsiteY754" fmla="*/ 7235380 h 25435284"/>
                  <a:gd name="connsiteX755" fmla="*/ 7824322 w 21712081"/>
                  <a:gd name="connsiteY755" fmla="*/ 7209566 h 25435284"/>
                  <a:gd name="connsiteX756" fmla="*/ 7785551 w 21712081"/>
                  <a:gd name="connsiteY756" fmla="*/ 7195490 h 25435284"/>
                  <a:gd name="connsiteX757" fmla="*/ 7774974 w 21712081"/>
                  <a:gd name="connsiteY757" fmla="*/ 7179062 h 25435284"/>
                  <a:gd name="connsiteX758" fmla="*/ 7753826 w 21712081"/>
                  <a:gd name="connsiteY758" fmla="*/ 7170852 h 25435284"/>
                  <a:gd name="connsiteX759" fmla="*/ 7705650 w 21712081"/>
                  <a:gd name="connsiteY759" fmla="*/ 7154424 h 25435284"/>
                  <a:gd name="connsiteX760" fmla="*/ 7666874 w 21712081"/>
                  <a:gd name="connsiteY760" fmla="*/ 7157944 h 25435284"/>
                  <a:gd name="connsiteX761" fmla="*/ 7644552 w 21712081"/>
                  <a:gd name="connsiteY761" fmla="*/ 7121574 h 25435284"/>
                  <a:gd name="connsiteX762" fmla="*/ 7635150 w 21712081"/>
                  <a:gd name="connsiteY762" fmla="*/ 7101626 h 25435284"/>
                  <a:gd name="connsiteX763" fmla="*/ 7651602 w 21712081"/>
                  <a:gd name="connsiteY763" fmla="*/ 7079338 h 25435284"/>
                  <a:gd name="connsiteX764" fmla="*/ 7631624 w 21712081"/>
                  <a:gd name="connsiteY764" fmla="*/ 7047659 h 25435284"/>
                  <a:gd name="connsiteX765" fmla="*/ 7598725 w 21712081"/>
                  <a:gd name="connsiteY765" fmla="*/ 7026541 h 25435284"/>
                  <a:gd name="connsiteX766" fmla="*/ 7521174 w 21712081"/>
                  <a:gd name="connsiteY766" fmla="*/ 6970224 h 25435284"/>
                  <a:gd name="connsiteX767" fmla="*/ 7503552 w 21712081"/>
                  <a:gd name="connsiteY767" fmla="*/ 6971398 h 25435284"/>
                  <a:gd name="connsiteX768" fmla="*/ 7482404 w 21712081"/>
                  <a:gd name="connsiteY768" fmla="*/ 6963182 h 25435284"/>
                  <a:gd name="connsiteX769" fmla="*/ 7475353 w 21712081"/>
                  <a:gd name="connsiteY769" fmla="*/ 6984306 h 25435284"/>
                  <a:gd name="connsiteX770" fmla="*/ 7521174 w 21712081"/>
                  <a:gd name="connsiteY770" fmla="*/ 7017155 h 25435284"/>
                  <a:gd name="connsiteX771" fmla="*/ 7564650 w 21712081"/>
                  <a:gd name="connsiteY771" fmla="*/ 7047659 h 25435284"/>
                  <a:gd name="connsiteX772" fmla="*/ 7574052 w 21712081"/>
                  <a:gd name="connsiteY772" fmla="*/ 7072298 h 25435284"/>
                  <a:gd name="connsiteX773" fmla="*/ 7556424 w 21712081"/>
                  <a:gd name="connsiteY773" fmla="*/ 7086374 h 25435284"/>
                  <a:gd name="connsiteX774" fmla="*/ 7536452 w 21712081"/>
                  <a:gd name="connsiteY774" fmla="*/ 7098106 h 25435284"/>
                  <a:gd name="connsiteX775" fmla="*/ 7518829 w 21712081"/>
                  <a:gd name="connsiteY775" fmla="*/ 7133306 h 25435284"/>
                  <a:gd name="connsiteX776" fmla="*/ 7501202 w 21712081"/>
                  <a:gd name="connsiteY776" fmla="*/ 7136826 h 25435284"/>
                  <a:gd name="connsiteX777" fmla="*/ 7478878 w 21712081"/>
                  <a:gd name="connsiteY777" fmla="*/ 7093416 h 25435284"/>
                  <a:gd name="connsiteX778" fmla="*/ 7444804 w 21712081"/>
                  <a:gd name="connsiteY778" fmla="*/ 7065256 h 25435284"/>
                  <a:gd name="connsiteX779" fmla="*/ 7408378 w 21712081"/>
                  <a:gd name="connsiteY779" fmla="*/ 7059391 h 25435284"/>
                  <a:gd name="connsiteX780" fmla="*/ 7362552 w 21712081"/>
                  <a:gd name="connsiteY780" fmla="*/ 7045314 h 25435284"/>
                  <a:gd name="connsiteX781" fmla="*/ 7324952 w 21712081"/>
                  <a:gd name="connsiteY781" fmla="*/ 6996037 h 25435284"/>
                  <a:gd name="connsiteX782" fmla="*/ 7306154 w 21712081"/>
                  <a:gd name="connsiteY782" fmla="*/ 6936198 h 25435284"/>
                  <a:gd name="connsiteX783" fmla="*/ 7309680 w 21712081"/>
                  <a:gd name="connsiteY783" fmla="*/ 6899828 h 25435284"/>
                  <a:gd name="connsiteX784" fmla="*/ 7337879 w 21712081"/>
                  <a:gd name="connsiteY784" fmla="*/ 6857592 h 25435284"/>
                  <a:gd name="connsiteX785" fmla="*/ 7363728 w 21712081"/>
                  <a:gd name="connsiteY785" fmla="*/ 6844686 h 25435284"/>
                  <a:gd name="connsiteX786" fmla="*/ 7366078 w 21712081"/>
                  <a:gd name="connsiteY786" fmla="*/ 6815357 h 25435284"/>
                  <a:gd name="connsiteX787" fmla="*/ 7356676 w 21712081"/>
                  <a:gd name="connsiteY787" fmla="*/ 6787198 h 25435284"/>
                  <a:gd name="connsiteX788" fmla="*/ 7327302 w 21712081"/>
                  <a:gd name="connsiteY788" fmla="*/ 6781332 h 25435284"/>
                  <a:gd name="connsiteX789" fmla="*/ 7295578 w 21712081"/>
                  <a:gd name="connsiteY789" fmla="*/ 6751998 h 25435284"/>
                  <a:gd name="connsiteX790" fmla="*/ 7313206 w 21712081"/>
                  <a:gd name="connsiteY790" fmla="*/ 6737921 h 25435284"/>
                  <a:gd name="connsiteX791" fmla="*/ 7334354 w 21712081"/>
                  <a:gd name="connsiteY791" fmla="*/ 6748478 h 25435284"/>
                  <a:gd name="connsiteX792" fmla="*/ 7344930 w 21712081"/>
                  <a:gd name="connsiteY792" fmla="*/ 6739092 h 25435284"/>
                  <a:gd name="connsiteX793" fmla="*/ 7355016 w 21712081"/>
                  <a:gd name="connsiteY793" fmla="*/ 6705072 h 25435284"/>
                  <a:gd name="connsiteX794" fmla="*/ 7331178 w 21712081"/>
                  <a:gd name="connsiteY794" fmla="*/ 6695155 h 25435284"/>
                  <a:gd name="connsiteX795" fmla="*/ 7314720 w 21712081"/>
                  <a:gd name="connsiteY795" fmla="*/ 6661130 h 25435284"/>
                  <a:gd name="connsiteX796" fmla="*/ 7272404 w 21712081"/>
                  <a:gd name="connsiteY796" fmla="*/ 6625930 h 25435284"/>
                  <a:gd name="connsiteX797" fmla="*/ 7219508 w 21712081"/>
                  <a:gd name="connsiteY797" fmla="*/ 6576644 h 25435284"/>
                  <a:gd name="connsiteX798" fmla="*/ 7177192 w 21712081"/>
                  <a:gd name="connsiteY798" fmla="*/ 6557871 h 25435284"/>
                  <a:gd name="connsiteX799" fmla="*/ 7134870 w 21712081"/>
                  <a:gd name="connsiteY799" fmla="*/ 6509764 h 25435284"/>
                  <a:gd name="connsiteX800" fmla="*/ 7052589 w 21712081"/>
                  <a:gd name="connsiteY800" fmla="*/ 6378346 h 25435284"/>
                  <a:gd name="connsiteX801" fmla="*/ 6978534 w 21712081"/>
                  <a:gd name="connsiteY801" fmla="*/ 6329064 h 25435284"/>
                  <a:gd name="connsiteX802" fmla="*/ 6925636 w 21712081"/>
                  <a:gd name="connsiteY802" fmla="*/ 6276262 h 25435284"/>
                  <a:gd name="connsiteX803" fmla="*/ 6849231 w 21712081"/>
                  <a:gd name="connsiteY803" fmla="*/ 6205857 h 25435284"/>
                  <a:gd name="connsiteX804" fmla="*/ 6803384 w 21712081"/>
                  <a:gd name="connsiteY804" fmla="*/ 6176288 h 25435284"/>
                  <a:gd name="connsiteX805" fmla="*/ 6810436 w 21712081"/>
                  <a:gd name="connsiteY805" fmla="*/ 6152820 h 25435284"/>
                  <a:gd name="connsiteX806" fmla="*/ 6841000 w 21712081"/>
                  <a:gd name="connsiteY806" fmla="*/ 6128182 h 25435284"/>
                  <a:gd name="connsiteX807" fmla="*/ 6872739 w 21712081"/>
                  <a:gd name="connsiteY807" fmla="*/ 6163382 h 25435284"/>
                  <a:gd name="connsiteX808" fmla="*/ 6909179 w 21712081"/>
                  <a:gd name="connsiteY808" fmla="*/ 6176288 h 25435284"/>
                  <a:gd name="connsiteX809" fmla="*/ 6909414 w 21712081"/>
                  <a:gd name="connsiteY809" fmla="*/ 6147189 h 25435284"/>
                  <a:gd name="connsiteX810" fmla="*/ 6905939 w 21712081"/>
                  <a:gd name="connsiteY810" fmla="*/ 6142148 h 25435284"/>
                  <a:gd name="connsiteX811" fmla="*/ 6905939 w 21712081"/>
                  <a:gd name="connsiteY811" fmla="*/ 6107174 h 25435284"/>
                  <a:gd name="connsiteX812" fmla="*/ 6849381 w 21712081"/>
                  <a:gd name="connsiteY812" fmla="*/ 6062868 h 25435284"/>
                  <a:gd name="connsiteX813" fmla="*/ 6844666 w 21712081"/>
                  <a:gd name="connsiteY813" fmla="*/ 6037219 h 25435284"/>
                  <a:gd name="connsiteX814" fmla="*/ 6816386 w 21712081"/>
                  <a:gd name="connsiteY814" fmla="*/ 6030223 h 25435284"/>
                  <a:gd name="connsiteX815" fmla="*/ 6792823 w 21712081"/>
                  <a:gd name="connsiteY815" fmla="*/ 6044214 h 25435284"/>
                  <a:gd name="connsiteX816" fmla="*/ 6765174 w 21712081"/>
                  <a:gd name="connsiteY816" fmla="*/ 6020376 h 25435284"/>
                  <a:gd name="connsiteX817" fmla="*/ 6761224 w 21712081"/>
                  <a:gd name="connsiteY817" fmla="*/ 6020686 h 25435284"/>
                  <a:gd name="connsiteX818" fmla="*/ 6751622 w 21712081"/>
                  <a:gd name="connsiteY818" fmla="*/ 6037714 h 25435284"/>
                  <a:gd name="connsiteX819" fmla="*/ 6772700 w 21712081"/>
                  <a:gd name="connsiteY819" fmla="*/ 6070828 h 25435284"/>
                  <a:gd name="connsiteX820" fmla="*/ 6742256 w 21712081"/>
                  <a:gd name="connsiteY820" fmla="*/ 6096847 h 25435284"/>
                  <a:gd name="connsiteX821" fmla="*/ 6597036 w 21712081"/>
                  <a:gd name="connsiteY821" fmla="*/ 6096847 h 25435284"/>
                  <a:gd name="connsiteX822" fmla="*/ 6550194 w 21712081"/>
                  <a:gd name="connsiteY822" fmla="*/ 6063732 h 25435284"/>
                  <a:gd name="connsiteX823" fmla="*/ 6481100 w 21712081"/>
                  <a:gd name="connsiteY823" fmla="*/ 6072014 h 25435284"/>
                  <a:gd name="connsiteX824" fmla="*/ 6360478 w 21712081"/>
                  <a:gd name="connsiteY824" fmla="*/ 5997503 h 25435284"/>
                  <a:gd name="connsiteX825" fmla="*/ 6222289 w 21712081"/>
                  <a:gd name="connsiteY825" fmla="*/ 5983312 h 25435284"/>
                  <a:gd name="connsiteX826" fmla="*/ 6128601 w 21712081"/>
                  <a:gd name="connsiteY826" fmla="*/ 5909986 h 25435284"/>
                  <a:gd name="connsiteX827" fmla="*/ 6127300 w 21712081"/>
                  <a:gd name="connsiteY827" fmla="*/ 5906320 h 25435284"/>
                  <a:gd name="connsiteX828" fmla="*/ 6031962 w 21712081"/>
                  <a:gd name="connsiteY828" fmla="*/ 5867550 h 25435284"/>
                  <a:gd name="connsiteX829" fmla="*/ 5927208 w 21712081"/>
                  <a:gd name="connsiteY829" fmla="*/ 5854624 h 25435284"/>
                  <a:gd name="connsiteX830" fmla="*/ 5835400 w 21712081"/>
                  <a:gd name="connsiteY830" fmla="*/ 5854624 h 25435284"/>
                  <a:gd name="connsiteX831" fmla="*/ 5747123 w 21712081"/>
                  <a:gd name="connsiteY831" fmla="*/ 5825254 h 25435284"/>
                  <a:gd name="connsiteX832" fmla="*/ 5657670 w 21712081"/>
                  <a:gd name="connsiteY832" fmla="*/ 5768856 h 25435284"/>
                  <a:gd name="connsiteX833" fmla="*/ 5544655 w 21712081"/>
                  <a:gd name="connsiteY833" fmla="*/ 5666982 h 25435284"/>
                  <a:gd name="connsiteX834" fmla="*/ 5543954 w 21712081"/>
                  <a:gd name="connsiteY834" fmla="*/ 5668162 h 25435284"/>
                  <a:gd name="connsiteX835" fmla="*/ 5485196 w 21712081"/>
                  <a:gd name="connsiteY835" fmla="*/ 5585696 h 25435284"/>
                  <a:gd name="connsiteX836" fmla="*/ 5385148 w 21712081"/>
                  <a:gd name="connsiteY836" fmla="*/ 5471505 h 25435284"/>
                  <a:gd name="connsiteX837" fmla="*/ 5278748 w 21712081"/>
                  <a:gd name="connsiteY837" fmla="*/ 5333531 h 25435284"/>
                  <a:gd name="connsiteX838" fmla="*/ 5096118 w 21712081"/>
                  <a:gd name="connsiteY838" fmla="*/ 5197137 h 25435284"/>
                  <a:gd name="connsiteX839" fmla="*/ 4867436 w 21712081"/>
                  <a:gd name="connsiteY839" fmla="*/ 5128942 h 25435284"/>
                  <a:gd name="connsiteX840" fmla="*/ 4418013 w 21712081"/>
                  <a:gd name="connsiteY840" fmla="*/ 5303397 h 25435284"/>
                  <a:gd name="connsiteX841" fmla="*/ 4097224 w 21712081"/>
                  <a:gd name="connsiteY841" fmla="*/ 5219340 h 25435284"/>
                  <a:gd name="connsiteX842" fmla="*/ 3914593 w 21712081"/>
                  <a:gd name="connsiteY842" fmla="*/ 5128942 h 25435284"/>
                  <a:gd name="connsiteX843" fmla="*/ 3770078 w 21712081"/>
                  <a:gd name="connsiteY843" fmla="*/ 5029028 h 25435284"/>
                  <a:gd name="connsiteX844" fmla="*/ 3623978 w 21712081"/>
                  <a:gd name="connsiteY844" fmla="*/ 4990964 h 25435284"/>
                  <a:gd name="connsiteX845" fmla="*/ 3220607 w 21712081"/>
                  <a:gd name="connsiteY845" fmla="*/ 4800652 h 25435284"/>
                  <a:gd name="connsiteX846" fmla="*/ 2983984 w 21712081"/>
                  <a:gd name="connsiteY846" fmla="*/ 4610336 h 25435284"/>
                  <a:gd name="connsiteX847" fmla="*/ 2594910 w 21712081"/>
                  <a:gd name="connsiteY847" fmla="*/ 4481878 h 25435284"/>
                  <a:gd name="connsiteX848" fmla="*/ 2496446 w 21712081"/>
                  <a:gd name="connsiteY848" fmla="*/ 4297907 h 25435284"/>
                  <a:gd name="connsiteX849" fmla="*/ 2275706 w 21712081"/>
                  <a:gd name="connsiteY849" fmla="*/ 4191647 h 25435284"/>
                  <a:gd name="connsiteX850" fmla="*/ 2137542 w 21712081"/>
                  <a:gd name="connsiteY850" fmla="*/ 3987064 h 25435284"/>
                  <a:gd name="connsiteX851" fmla="*/ 2093075 w 21712081"/>
                  <a:gd name="connsiteY851" fmla="*/ 3811024 h 25435284"/>
                  <a:gd name="connsiteX852" fmla="*/ 2213772 w 21712081"/>
                  <a:gd name="connsiteY852" fmla="*/ 3772959 h 25435284"/>
                  <a:gd name="connsiteX853" fmla="*/ 2191539 w 21712081"/>
                  <a:gd name="connsiteY853" fmla="*/ 3674630 h 25435284"/>
                  <a:gd name="connsiteX854" fmla="*/ 2251883 w 21712081"/>
                  <a:gd name="connsiteY854" fmla="*/ 3606436 h 25435284"/>
                  <a:gd name="connsiteX855" fmla="*/ 2251883 w 21712081"/>
                  <a:gd name="connsiteY855" fmla="*/ 3506522 h 25435284"/>
                  <a:gd name="connsiteX856" fmla="*/ 2169306 w 21712081"/>
                  <a:gd name="connsiteY856" fmla="*/ 3332068 h 25435284"/>
                  <a:gd name="connsiteX857" fmla="*/ 2169306 w 21712081"/>
                  <a:gd name="connsiteY857" fmla="*/ 3179817 h 25435284"/>
                  <a:gd name="connsiteX858" fmla="*/ 2016850 w 21712081"/>
                  <a:gd name="connsiteY858" fmla="*/ 2943509 h 25435284"/>
                  <a:gd name="connsiteX859" fmla="*/ 1848516 w 21712081"/>
                  <a:gd name="connsiteY859" fmla="*/ 2677072 h 25435284"/>
                  <a:gd name="connsiteX860" fmla="*/ 1704001 w 21712081"/>
                  <a:gd name="connsiteY860" fmla="*/ 2494686 h 25435284"/>
                  <a:gd name="connsiteX861" fmla="*/ 1657945 w 21712081"/>
                  <a:gd name="connsiteY861" fmla="*/ 2356712 h 25435284"/>
                  <a:gd name="connsiteX862" fmla="*/ 1521371 w 21712081"/>
                  <a:gd name="connsiteY862" fmla="*/ 2274241 h 25435284"/>
                  <a:gd name="connsiteX863" fmla="*/ 1421322 w 21712081"/>
                  <a:gd name="connsiteY863" fmla="*/ 2212392 h 25435284"/>
                  <a:gd name="connsiteX864" fmla="*/ 1421322 w 21712081"/>
                  <a:gd name="connsiteY864" fmla="*/ 2106132 h 25435284"/>
                  <a:gd name="connsiteX865" fmla="*/ 1497553 w 21712081"/>
                  <a:gd name="connsiteY865" fmla="*/ 2014150 h 25435284"/>
                  <a:gd name="connsiteX866" fmla="*/ 1483256 w 21712081"/>
                  <a:gd name="connsiteY866" fmla="*/ 1931678 h 25435284"/>
                  <a:gd name="connsiteX867" fmla="*/ 1391148 w 21712081"/>
                  <a:gd name="connsiteY867" fmla="*/ 1893618 h 25435284"/>
                  <a:gd name="connsiteX868" fmla="*/ 1345097 w 21712081"/>
                  <a:gd name="connsiteY868" fmla="*/ 1785774 h 25435284"/>
                  <a:gd name="connsiteX869" fmla="*/ 1268866 w 21712081"/>
                  <a:gd name="connsiteY869" fmla="*/ 1755638 h 25435284"/>
                  <a:gd name="connsiteX870" fmla="*/ 1192640 w 21712081"/>
                  <a:gd name="connsiteY870" fmla="*/ 1633522 h 25435284"/>
                  <a:gd name="connsiteX871" fmla="*/ 1276807 w 21712081"/>
                  <a:gd name="connsiteY871" fmla="*/ 1551050 h 25435284"/>
                  <a:gd name="connsiteX872" fmla="*/ 1102123 w 21712081"/>
                  <a:gd name="connsiteY872" fmla="*/ 1481270 h 25435284"/>
                  <a:gd name="connsiteX873" fmla="*/ 1002074 w 21712081"/>
                  <a:gd name="connsiteY873" fmla="*/ 1290958 h 25435284"/>
                  <a:gd name="connsiteX874" fmla="*/ 903610 w 21712081"/>
                  <a:gd name="connsiteY874" fmla="*/ 1078440 h 25435284"/>
                  <a:gd name="connsiteX875" fmla="*/ 873441 w 21712081"/>
                  <a:gd name="connsiteY875" fmla="*/ 834206 h 25435284"/>
                  <a:gd name="connsiteX876" fmla="*/ 835326 w 21712081"/>
                  <a:gd name="connsiteY876" fmla="*/ 659750 h 25435284"/>
                  <a:gd name="connsiteX877" fmla="*/ 887733 w 21712081"/>
                  <a:gd name="connsiteY877" fmla="*/ 491642 h 25435284"/>
                  <a:gd name="connsiteX878" fmla="*/ 773392 w 21712081"/>
                  <a:gd name="connsiteY878" fmla="*/ 461510 h 25435284"/>
                  <a:gd name="connsiteX879" fmla="*/ 735277 w 21712081"/>
                  <a:gd name="connsiteY879" fmla="*/ 363180 h 25435284"/>
                  <a:gd name="connsiteX880" fmla="*/ 644754 w 21712081"/>
                  <a:gd name="connsiteY880" fmla="*/ 393314 h 25435284"/>
                  <a:gd name="connsiteX881" fmla="*/ 536769 w 21712081"/>
                  <a:gd name="connsiteY881" fmla="*/ 301326 h 25435284"/>
                  <a:gd name="connsiteX882" fmla="*/ 468480 w 21712081"/>
                  <a:gd name="connsiteY882" fmla="*/ 393314 h 25435284"/>
                  <a:gd name="connsiteX883" fmla="*/ 460539 w 21712081"/>
                  <a:gd name="connsiteY883" fmla="*/ 605830 h 25435284"/>
                  <a:gd name="connsiteX884" fmla="*/ 430365 w 21712081"/>
                  <a:gd name="connsiteY884" fmla="*/ 812002 h 25435284"/>
                  <a:gd name="connsiteX885" fmla="*/ 574880 w 21712081"/>
                  <a:gd name="connsiteY885" fmla="*/ 1002314 h 25435284"/>
                  <a:gd name="connsiteX886" fmla="*/ 620936 w 21712081"/>
                  <a:gd name="connsiteY886" fmla="*/ 1162496 h 25435284"/>
                  <a:gd name="connsiteX887" fmla="*/ 727336 w 21712081"/>
                  <a:gd name="connsiteY887" fmla="*/ 1367086 h 25435284"/>
                  <a:gd name="connsiteX888" fmla="*/ 727336 w 21712081"/>
                  <a:gd name="connsiteY888" fmla="*/ 1527262 h 25435284"/>
                  <a:gd name="connsiteX889" fmla="*/ 811502 w 21712081"/>
                  <a:gd name="connsiteY889" fmla="*/ 1649378 h 25435284"/>
                  <a:gd name="connsiteX890" fmla="*/ 857559 w 21712081"/>
                  <a:gd name="connsiteY890" fmla="*/ 1817492 h 25435284"/>
                  <a:gd name="connsiteX891" fmla="*/ 941726 w 21712081"/>
                  <a:gd name="connsiteY891" fmla="*/ 1831764 h 25435284"/>
                  <a:gd name="connsiteX892" fmla="*/ 971900 w 21712081"/>
                  <a:gd name="connsiteY892" fmla="*/ 2083929 h 25435284"/>
                  <a:gd name="connsiteX893" fmla="*/ 941726 w 21712081"/>
                  <a:gd name="connsiteY893" fmla="*/ 2174327 h 25435284"/>
                  <a:gd name="connsiteX894" fmla="*/ 987782 w 21712081"/>
                  <a:gd name="connsiteY894" fmla="*/ 2266315 h 25435284"/>
                  <a:gd name="connsiteX895" fmla="*/ 1032248 w 21712081"/>
                  <a:gd name="connsiteY895" fmla="*/ 2380501 h 25435284"/>
                  <a:gd name="connsiteX896" fmla="*/ 1002074 w 21712081"/>
                  <a:gd name="connsiteY896" fmla="*/ 2494686 h 25435284"/>
                  <a:gd name="connsiteX897" fmla="*/ 1040184 w 21712081"/>
                  <a:gd name="connsiteY897" fmla="*/ 2600946 h 25435284"/>
                  <a:gd name="connsiteX898" fmla="*/ 1146589 w 21712081"/>
                  <a:gd name="connsiteY898" fmla="*/ 2593015 h 25435284"/>
                  <a:gd name="connsiteX899" fmla="*/ 1192640 w 21712081"/>
                  <a:gd name="connsiteY899" fmla="*/ 2715137 h 25435284"/>
                  <a:gd name="connsiteX900" fmla="*/ 1260930 w 21712081"/>
                  <a:gd name="connsiteY900" fmla="*/ 2829323 h 25435284"/>
                  <a:gd name="connsiteX901" fmla="*/ 1238697 w 21712081"/>
                  <a:gd name="connsiteY901" fmla="*/ 2943509 h 25435284"/>
                  <a:gd name="connsiteX902" fmla="*/ 1086241 w 21712081"/>
                  <a:gd name="connsiteY902" fmla="*/ 3027566 h 25435284"/>
                  <a:gd name="connsiteX903" fmla="*/ 1025892 w 21712081"/>
                  <a:gd name="connsiteY903" fmla="*/ 2807120 h 25435284"/>
                  <a:gd name="connsiteX904" fmla="*/ 933784 w 21712081"/>
                  <a:gd name="connsiteY904" fmla="*/ 2646938 h 25435284"/>
                  <a:gd name="connsiteX905" fmla="*/ 765451 w 21712081"/>
                  <a:gd name="connsiteY905" fmla="*/ 2532752 h 25435284"/>
                  <a:gd name="connsiteX906" fmla="*/ 644754 w 21712081"/>
                  <a:gd name="connsiteY906" fmla="*/ 2410635 h 25435284"/>
                  <a:gd name="connsiteX907" fmla="*/ 735277 w 21712081"/>
                  <a:gd name="connsiteY907" fmla="*/ 2121990 h 25435284"/>
                  <a:gd name="connsiteX908" fmla="*/ 659051 w 21712081"/>
                  <a:gd name="connsiteY908" fmla="*/ 1953881 h 25435284"/>
                  <a:gd name="connsiteX909" fmla="*/ 536769 w 21712081"/>
                  <a:gd name="connsiteY909" fmla="*/ 1817492 h 25435284"/>
                  <a:gd name="connsiteX910" fmla="*/ 438306 w 21712081"/>
                  <a:gd name="connsiteY910" fmla="*/ 1809562 h 25435284"/>
                  <a:gd name="connsiteX911" fmla="*/ 247739 w 21712081"/>
                  <a:gd name="connsiteY911" fmla="*/ 1641454 h 25435284"/>
                  <a:gd name="connsiteX912" fmla="*/ 163573 w 21712081"/>
                  <a:gd name="connsiteY912" fmla="*/ 1451136 h 25435284"/>
                  <a:gd name="connsiteX913" fmla="*/ 339847 w 21712081"/>
                  <a:gd name="connsiteY913" fmla="*/ 1497128 h 25435284"/>
                  <a:gd name="connsiteX914" fmla="*/ 346198 w 21712081"/>
                  <a:gd name="connsiteY914" fmla="*/ 1405146 h 25435284"/>
                  <a:gd name="connsiteX915" fmla="*/ 438306 w 21712081"/>
                  <a:gd name="connsiteY915" fmla="*/ 1268756 h 25435284"/>
                  <a:gd name="connsiteX916" fmla="*/ 308087 w 21712081"/>
                  <a:gd name="connsiteY916" fmla="*/ 1024518 h 25435284"/>
                  <a:gd name="connsiteX917" fmla="*/ 149276 w 21712081"/>
                  <a:gd name="connsiteY917" fmla="*/ 872266 h 25435284"/>
                  <a:gd name="connsiteX918" fmla="*/ 157217 w 21712081"/>
                  <a:gd name="connsiteY918" fmla="*/ 621690 h 25435284"/>
                  <a:gd name="connsiteX919" fmla="*/ 109575 w 21712081"/>
                  <a:gd name="connsiteY919" fmla="*/ 293402 h 25435284"/>
                  <a:gd name="connsiteX920" fmla="*/ 79401 w 21712081"/>
                  <a:gd name="connsiteY920" fmla="*/ 149080 h 25435284"/>
                  <a:gd name="connsiteX921" fmla="*/ 0 w 21712081"/>
                  <a:gd name="connsiteY921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1694 w 21712081"/>
                  <a:gd name="connsiteY28" fmla="*/ 530264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6471694 w 21712081"/>
                  <a:gd name="connsiteY33" fmla="*/ 5302642 h 25435284"/>
                  <a:gd name="connsiteX34" fmla="*/ 0 w 21712081"/>
                  <a:gd name="connsiteY34" fmla="*/ 0 h 25435284"/>
                  <a:gd name="connsiteX35" fmla="*/ 257266 w 21712081"/>
                  <a:gd name="connsiteY35" fmla="*/ 22202 h 25435284"/>
                  <a:gd name="connsiteX36" fmla="*/ 609820 w 21712081"/>
                  <a:gd name="connsiteY36" fmla="*/ 31718 h 25435284"/>
                  <a:gd name="connsiteX37" fmla="*/ 590762 w 21712081"/>
                  <a:gd name="connsiteY37" fmla="*/ 117362 h 25435284"/>
                  <a:gd name="connsiteX38" fmla="*/ 1353038 w 21712081"/>
                  <a:gd name="connsiteY38" fmla="*/ 517018 h 25435284"/>
                  <a:gd name="connsiteX39" fmla="*/ 1557896 w 21712081"/>
                  <a:gd name="connsiteY39" fmla="*/ 572524 h 25435284"/>
                  <a:gd name="connsiteX40" fmla="*/ 2007324 w 21712081"/>
                  <a:gd name="connsiteY40" fmla="*/ 601074 h 25435284"/>
                  <a:gd name="connsiteX41" fmla="*/ 2115309 w 21712081"/>
                  <a:gd name="connsiteY41" fmla="*/ 488468 h 25435284"/>
                  <a:gd name="connsiteX42" fmla="*/ 2496446 w 21712081"/>
                  <a:gd name="connsiteY42" fmla="*/ 488468 h 25435284"/>
                  <a:gd name="connsiteX43" fmla="*/ 2563146 w 21712081"/>
                  <a:gd name="connsiteY43" fmla="*/ 621690 h 25435284"/>
                  <a:gd name="connsiteX44" fmla="*/ 2696544 w 21712081"/>
                  <a:gd name="connsiteY44" fmla="*/ 735878 h 25435284"/>
                  <a:gd name="connsiteX45" fmla="*/ 2801359 w 21712081"/>
                  <a:gd name="connsiteY45" fmla="*/ 850062 h 25435284"/>
                  <a:gd name="connsiteX46" fmla="*/ 2858527 w 21712081"/>
                  <a:gd name="connsiteY46" fmla="*/ 1030862 h 25435284"/>
                  <a:gd name="connsiteX47" fmla="*/ 2858527 w 21712081"/>
                  <a:gd name="connsiteY47" fmla="*/ 1173598 h 25435284"/>
                  <a:gd name="connsiteX48" fmla="*/ 3125324 w 21712081"/>
                  <a:gd name="connsiteY48" fmla="*/ 1363910 h 25435284"/>
                  <a:gd name="connsiteX49" fmla="*/ 3277780 w 21712081"/>
                  <a:gd name="connsiteY49" fmla="*/ 1230690 h 25435284"/>
                  <a:gd name="connsiteX50" fmla="*/ 3382589 w 21712081"/>
                  <a:gd name="connsiteY50" fmla="*/ 1164082 h 25435284"/>
                  <a:gd name="connsiteX51" fmla="*/ 3620803 w 21712081"/>
                  <a:gd name="connsiteY51" fmla="*/ 1183114 h 25435284"/>
                  <a:gd name="connsiteX52" fmla="*/ 3773259 w 21712081"/>
                  <a:gd name="connsiteY52" fmla="*/ 1325850 h 25435284"/>
                  <a:gd name="connsiteX53" fmla="*/ 3859011 w 21712081"/>
                  <a:gd name="connsiteY53" fmla="*/ 1544710 h 25435284"/>
                  <a:gd name="connsiteX54" fmla="*/ 3906652 w 21712081"/>
                  <a:gd name="connsiteY54" fmla="*/ 1725506 h 25435284"/>
                  <a:gd name="connsiteX55" fmla="*/ 4011467 w 21712081"/>
                  <a:gd name="connsiteY55" fmla="*/ 1849212 h 25435284"/>
                  <a:gd name="connsiteX56" fmla="*/ 4001940 w 21712081"/>
                  <a:gd name="connsiteY56" fmla="*/ 2020491 h 25435284"/>
                  <a:gd name="connsiteX57" fmla="*/ 4078166 w 21712081"/>
                  <a:gd name="connsiteY57" fmla="*/ 2163225 h 25435284"/>
                  <a:gd name="connsiteX58" fmla="*/ 4230622 w 21712081"/>
                  <a:gd name="connsiteY58" fmla="*/ 2258384 h 25435284"/>
                  <a:gd name="connsiteX59" fmla="*/ 4383073 w 21712081"/>
                  <a:gd name="connsiteY59" fmla="*/ 2305960 h 25435284"/>
                  <a:gd name="connsiteX60" fmla="*/ 4487888 w 21712081"/>
                  <a:gd name="connsiteY60" fmla="*/ 2334509 h 25435284"/>
                  <a:gd name="connsiteX61" fmla="*/ 4516472 w 21712081"/>
                  <a:gd name="connsiteY61" fmla="*/ 2448695 h 25435284"/>
                  <a:gd name="connsiteX62" fmla="*/ 4371957 w 21712081"/>
                  <a:gd name="connsiteY62" fmla="*/ 2502618 h 25435284"/>
                  <a:gd name="connsiteX63" fmla="*/ 4371957 w 21712081"/>
                  <a:gd name="connsiteY63" fmla="*/ 2692934 h 25435284"/>
                  <a:gd name="connsiteX64" fmla="*/ 4310023 w 21712081"/>
                  <a:gd name="connsiteY64" fmla="*/ 3019634 h 25435284"/>
                  <a:gd name="connsiteX65" fmla="*/ 4279849 w 21712081"/>
                  <a:gd name="connsiteY65" fmla="*/ 3202020 h 25435284"/>
                  <a:gd name="connsiteX66" fmla="*/ 4241739 w 21712081"/>
                  <a:gd name="connsiteY66" fmla="*/ 3332068 h 25435284"/>
                  <a:gd name="connsiteX67" fmla="*/ 4295731 w 21712081"/>
                  <a:gd name="connsiteY67" fmla="*/ 3560445 h 25435284"/>
                  <a:gd name="connsiteX68" fmla="*/ 4394190 w 21712081"/>
                  <a:gd name="connsiteY68" fmla="*/ 3857016 h 25435284"/>
                  <a:gd name="connsiteX69" fmla="*/ 4546646 w 21712081"/>
                  <a:gd name="connsiteY69" fmla="*/ 4101250 h 25435284"/>
                  <a:gd name="connsiteX70" fmla="*/ 4562528 w 21712081"/>
                  <a:gd name="connsiteY70" fmla="*/ 4229712 h 25435284"/>
                  <a:gd name="connsiteX71" fmla="*/ 4676869 w 21712081"/>
                  <a:gd name="connsiteY71" fmla="*/ 4420024 h 25435284"/>
                  <a:gd name="connsiteX72" fmla="*/ 4867436 w 21712081"/>
                  <a:gd name="connsiteY72" fmla="*/ 4443812 h 25435284"/>
                  <a:gd name="connsiteX73" fmla="*/ 4996074 w 21712081"/>
                  <a:gd name="connsiteY73" fmla="*/ 4596064 h 25435284"/>
                  <a:gd name="connsiteX74" fmla="*/ 5300981 w 21712081"/>
                  <a:gd name="connsiteY74" fmla="*/ 4534210 h 25435284"/>
                  <a:gd name="connsiteX75" fmla="*/ 5453437 w 21712081"/>
                  <a:gd name="connsiteY75" fmla="*/ 4542141 h 25435284"/>
                  <a:gd name="connsiteX76" fmla="*/ 5575719 w 21712081"/>
                  <a:gd name="connsiteY76" fmla="*/ 4473946 h 25435284"/>
                  <a:gd name="connsiteX77" fmla="*/ 5713878 w 21712081"/>
                  <a:gd name="connsiteY77" fmla="*/ 4466016 h 25435284"/>
                  <a:gd name="connsiteX78" fmla="*/ 5758344 w 21712081"/>
                  <a:gd name="connsiteY78" fmla="*/ 4564344 h 25435284"/>
                  <a:gd name="connsiteX79" fmla="*/ 5896508 w 21712081"/>
                  <a:gd name="connsiteY79" fmla="*/ 4519938 h 25435284"/>
                  <a:gd name="connsiteX80" fmla="*/ 5926683 w 21712081"/>
                  <a:gd name="connsiteY80" fmla="*/ 4389890 h 25435284"/>
                  <a:gd name="connsiteX81" fmla="*/ 6048965 w 21712081"/>
                  <a:gd name="connsiteY81" fmla="*/ 4321696 h 25435284"/>
                  <a:gd name="connsiteX82" fmla="*/ 6101367 w 21712081"/>
                  <a:gd name="connsiteY82" fmla="*/ 4169444 h 25435284"/>
                  <a:gd name="connsiteX83" fmla="*/ 6177598 w 21712081"/>
                  <a:gd name="connsiteY83" fmla="*/ 4107596 h 25435284"/>
                  <a:gd name="connsiteX84" fmla="*/ 6177598 w 21712081"/>
                  <a:gd name="connsiteY84" fmla="*/ 3971202 h 25435284"/>
                  <a:gd name="connsiteX85" fmla="*/ 6223649 w 21712081"/>
                  <a:gd name="connsiteY85" fmla="*/ 3803093 h 25435284"/>
                  <a:gd name="connsiteX86" fmla="*/ 6399928 w 21712081"/>
                  <a:gd name="connsiteY86" fmla="*/ 3734899 h 25435284"/>
                  <a:gd name="connsiteX87" fmla="*/ 6681018 w 21712081"/>
                  <a:gd name="connsiteY87" fmla="*/ 3682562 h 25435284"/>
                  <a:gd name="connsiteX88" fmla="*/ 6857292 w 21712081"/>
                  <a:gd name="connsiteY88" fmla="*/ 3658773 h 25435284"/>
                  <a:gd name="connsiteX89" fmla="*/ 7031982 w 21712081"/>
                  <a:gd name="connsiteY89" fmla="*/ 3712696 h 25435284"/>
                  <a:gd name="connsiteX90" fmla="*/ 7116148 w 21712081"/>
                  <a:gd name="connsiteY90" fmla="*/ 3650842 h 25435284"/>
                  <a:gd name="connsiteX91" fmla="*/ 7200314 w 21712081"/>
                  <a:gd name="connsiteY91" fmla="*/ 3734899 h 25435284"/>
                  <a:gd name="connsiteX92" fmla="*/ 7192374 w 21712081"/>
                  <a:gd name="connsiteY92" fmla="*/ 3872873 h 25435284"/>
                  <a:gd name="connsiteX93" fmla="*/ 7054214 w 21712081"/>
                  <a:gd name="connsiteY93" fmla="*/ 3971202 h 25435284"/>
                  <a:gd name="connsiteX94" fmla="*/ 6947810 w 21712081"/>
                  <a:gd name="connsiteY94" fmla="*/ 4215436 h 25435284"/>
                  <a:gd name="connsiteX95" fmla="*/ 6977984 w 21712081"/>
                  <a:gd name="connsiteY95" fmla="*/ 4321696 h 25435284"/>
                  <a:gd name="connsiteX96" fmla="*/ 6903344 w 21712081"/>
                  <a:gd name="connsiteY96" fmla="*/ 4347069 h 25435284"/>
                  <a:gd name="connsiteX97" fmla="*/ 6938284 w 21712081"/>
                  <a:gd name="connsiteY97" fmla="*/ 4426370 h 25435284"/>
                  <a:gd name="connsiteX98" fmla="*/ 6887466 w 21712081"/>
                  <a:gd name="connsiteY98" fmla="*/ 4558003 h 25435284"/>
                  <a:gd name="connsiteX99" fmla="*/ 6853122 w 21712081"/>
                  <a:gd name="connsiteY99" fmla="*/ 4565840 h 25435284"/>
                  <a:gd name="connsiteX100" fmla="*/ 6890706 w 21712081"/>
                  <a:gd name="connsiteY100" fmla="*/ 4562654 h 25435284"/>
                  <a:gd name="connsiteX101" fmla="*/ 6881120 w 21712081"/>
                  <a:gd name="connsiteY101" fmla="*/ 4638584 h 25435284"/>
                  <a:gd name="connsiteX102" fmla="*/ 6823598 w 21712081"/>
                  <a:gd name="connsiteY102" fmla="*/ 4722431 h 25435284"/>
                  <a:gd name="connsiteX103" fmla="*/ 6748497 w 21712081"/>
                  <a:gd name="connsiteY103" fmla="*/ 4736668 h 25435284"/>
                  <a:gd name="connsiteX104" fmla="*/ 6729324 w 21712081"/>
                  <a:gd name="connsiteY104" fmla="*/ 4790456 h 25435284"/>
                  <a:gd name="connsiteX105" fmla="*/ 6746902 w 21712081"/>
                  <a:gd name="connsiteY105" fmla="*/ 4842663 h 25435284"/>
                  <a:gd name="connsiteX106" fmla="*/ 6734115 w 21712081"/>
                  <a:gd name="connsiteY106" fmla="*/ 4861646 h 25435284"/>
                  <a:gd name="connsiteX107" fmla="*/ 6714942 w 21712081"/>
                  <a:gd name="connsiteY107" fmla="*/ 4899610 h 25435284"/>
                  <a:gd name="connsiteX108" fmla="*/ 6761278 w 21712081"/>
                  <a:gd name="connsiteY108" fmla="*/ 4945487 h 25435284"/>
                  <a:gd name="connsiteX109" fmla="*/ 6753292 w 21712081"/>
                  <a:gd name="connsiteY109" fmla="*/ 5008766 h 25435284"/>
                  <a:gd name="connsiteX110" fmla="*/ 6748497 w 21712081"/>
                  <a:gd name="connsiteY110" fmla="*/ 5056228 h 25435284"/>
                  <a:gd name="connsiteX111" fmla="*/ 6724528 w 21712081"/>
                  <a:gd name="connsiteY111" fmla="*/ 5111595 h 25435284"/>
                  <a:gd name="connsiteX112" fmla="*/ 6689378 w 21712081"/>
                  <a:gd name="connsiteY112" fmla="*/ 5149560 h 25435284"/>
                  <a:gd name="connsiteX113" fmla="*/ 6641442 w 21712081"/>
                  <a:gd name="connsiteY113" fmla="*/ 5187530 h 25435284"/>
                  <a:gd name="connsiteX114" fmla="*/ 6609482 w 21712081"/>
                  <a:gd name="connsiteY114" fmla="*/ 5212839 h 25435284"/>
                  <a:gd name="connsiteX115" fmla="*/ 6579124 w 21712081"/>
                  <a:gd name="connsiteY115" fmla="*/ 5244478 h 25435284"/>
                  <a:gd name="connsiteX116" fmla="*/ 6551960 w 21712081"/>
                  <a:gd name="connsiteY116" fmla="*/ 5291940 h 25435284"/>
                  <a:gd name="connsiteX117" fmla="*/ 6513620 w 21712081"/>
                  <a:gd name="connsiteY117" fmla="*/ 5310918 h 25435284"/>
                  <a:gd name="connsiteX118" fmla="*/ 6555735 w 21712081"/>
                  <a:gd name="connsiteY118" fmla="*/ 5356464 h 25435284"/>
                  <a:gd name="connsiteX119" fmla="*/ 6576923 w 21712081"/>
                  <a:gd name="connsiteY119" fmla="*/ 5325915 h 25435284"/>
                  <a:gd name="connsiteX120" fmla="*/ 6593400 w 21712081"/>
                  <a:gd name="connsiteY120" fmla="*/ 5314164 h 25435284"/>
                  <a:gd name="connsiteX121" fmla="*/ 6573392 w 21712081"/>
                  <a:gd name="connsiteY121" fmla="*/ 5296541 h 25435284"/>
                  <a:gd name="connsiteX122" fmla="*/ 6586340 w 21712081"/>
                  <a:gd name="connsiteY122" fmla="*/ 5290665 h 25435284"/>
                  <a:gd name="connsiteX123" fmla="*/ 6660490 w 21712081"/>
                  <a:gd name="connsiteY123" fmla="*/ 5350588 h 25435284"/>
                  <a:gd name="connsiteX124" fmla="*/ 6646013 w 21712081"/>
                  <a:gd name="connsiteY124" fmla="*/ 5362921 h 25435284"/>
                  <a:gd name="connsiteX125" fmla="*/ 6648341 w 21712081"/>
                  <a:gd name="connsiteY125" fmla="*/ 5362749 h 25435284"/>
                  <a:gd name="connsiteX126" fmla="*/ 6657314 w 21712081"/>
                  <a:gd name="connsiteY126" fmla="*/ 5355184 h 25435284"/>
                  <a:gd name="connsiteX127" fmla="*/ 6693844 w 21712081"/>
                  <a:gd name="connsiteY127" fmla="*/ 5360780 h 25435284"/>
                  <a:gd name="connsiteX128" fmla="*/ 6764539 w 21712081"/>
                  <a:gd name="connsiteY128" fmla="*/ 5307152 h 25435284"/>
                  <a:gd name="connsiteX129" fmla="*/ 6814031 w 21712081"/>
                  <a:gd name="connsiteY129" fmla="*/ 5304817 h 25435284"/>
                  <a:gd name="connsiteX130" fmla="*/ 6868234 w 21712081"/>
                  <a:gd name="connsiteY130" fmla="*/ 5337462 h 25435284"/>
                  <a:gd name="connsiteX131" fmla="*/ 6910650 w 21712081"/>
                  <a:gd name="connsiteY131" fmla="*/ 5328135 h 25435284"/>
                  <a:gd name="connsiteX132" fmla="*/ 7040262 w 21712081"/>
                  <a:gd name="connsiteY132" fmla="*/ 5346788 h 25435284"/>
                  <a:gd name="connsiteX133" fmla="*/ 7181662 w 21712081"/>
                  <a:gd name="connsiteY133" fmla="*/ 5339797 h 25435284"/>
                  <a:gd name="connsiteX134" fmla="*/ 7240810 w 21712081"/>
                  <a:gd name="connsiteY134" fmla="*/ 5314144 h 25435284"/>
                  <a:gd name="connsiteX135" fmla="*/ 7287942 w 21712081"/>
                  <a:gd name="connsiteY135" fmla="*/ 5314144 h 25435284"/>
                  <a:gd name="connsiteX136" fmla="*/ 7304439 w 21712081"/>
                  <a:gd name="connsiteY136" fmla="*/ 5281499 h 25435284"/>
                  <a:gd name="connsiteX137" fmla="*/ 7349216 w 21712081"/>
                  <a:gd name="connsiteY137" fmla="*/ 5286164 h 25435284"/>
                  <a:gd name="connsiteX138" fmla="*/ 7386920 w 21712081"/>
                  <a:gd name="connsiteY138" fmla="*/ 5309482 h 25435284"/>
                  <a:gd name="connsiteX139" fmla="*/ 7457616 w 21712081"/>
                  <a:gd name="connsiteY139" fmla="*/ 5314144 h 25435284"/>
                  <a:gd name="connsiteX140" fmla="*/ 7525960 w 21712081"/>
                  <a:gd name="connsiteY140" fmla="*/ 5304817 h 25435284"/>
                  <a:gd name="connsiteX141" fmla="*/ 7558950 w 21712081"/>
                  <a:gd name="connsiteY141" fmla="*/ 5279168 h 25435284"/>
                  <a:gd name="connsiteX142" fmla="*/ 7648502 w 21712081"/>
                  <a:gd name="connsiteY142" fmla="*/ 5318809 h 25435284"/>
                  <a:gd name="connsiteX143" fmla="*/ 7667354 w 21712081"/>
                  <a:gd name="connsiteY143" fmla="*/ 5351454 h 25435284"/>
                  <a:gd name="connsiteX144" fmla="*/ 7740410 w 21712081"/>
                  <a:gd name="connsiteY144" fmla="*/ 5328135 h 25435284"/>
                  <a:gd name="connsiteX145" fmla="*/ 7775760 w 21712081"/>
                  <a:gd name="connsiteY145" fmla="*/ 5346788 h 25435284"/>
                  <a:gd name="connsiteX146" fmla="*/ 7858241 w 21712081"/>
                  <a:gd name="connsiteY146" fmla="*/ 5421403 h 25435284"/>
                  <a:gd name="connsiteX147" fmla="*/ 7778115 w 21712081"/>
                  <a:gd name="connsiteY147" fmla="*/ 5416742 h 25435284"/>
                  <a:gd name="connsiteX148" fmla="*/ 7804038 w 21712081"/>
                  <a:gd name="connsiteY148" fmla="*/ 5454048 h 25435284"/>
                  <a:gd name="connsiteX149" fmla="*/ 7829962 w 21712081"/>
                  <a:gd name="connsiteY149" fmla="*/ 5477366 h 25435284"/>
                  <a:gd name="connsiteX150" fmla="*/ 7855886 w 21712081"/>
                  <a:gd name="connsiteY150" fmla="*/ 5496024 h 25435284"/>
                  <a:gd name="connsiteX151" fmla="*/ 7886520 w 21712081"/>
                  <a:gd name="connsiteY151" fmla="*/ 5493688 h 25435284"/>
                  <a:gd name="connsiteX152" fmla="*/ 7933652 w 21712081"/>
                  <a:gd name="connsiteY152" fmla="*/ 5484362 h 25435284"/>
                  <a:gd name="connsiteX153" fmla="*/ 7947788 w 21712081"/>
                  <a:gd name="connsiteY153" fmla="*/ 5514676 h 25435284"/>
                  <a:gd name="connsiteX154" fmla="*/ 7971356 w 21712081"/>
                  <a:gd name="connsiteY154" fmla="*/ 5486692 h 25435284"/>
                  <a:gd name="connsiteX155" fmla="*/ 8013778 w 21712081"/>
                  <a:gd name="connsiteY155" fmla="*/ 5503014 h 25435284"/>
                  <a:gd name="connsiteX156" fmla="*/ 8030270 w 21712081"/>
                  <a:gd name="connsiteY156" fmla="*/ 5547320 h 25435284"/>
                  <a:gd name="connsiteX157" fmla="*/ 8065620 w 21712081"/>
                  <a:gd name="connsiteY157" fmla="*/ 5579965 h 25435284"/>
                  <a:gd name="connsiteX158" fmla="*/ 8065620 w 21712081"/>
                  <a:gd name="connsiteY158" fmla="*/ 5581150 h 25435284"/>
                  <a:gd name="connsiteX159" fmla="*/ 8015543 w 21712081"/>
                  <a:gd name="connsiteY159" fmla="*/ 5603678 h 25435284"/>
                  <a:gd name="connsiteX160" fmla="*/ 7992034 w 21712081"/>
                  <a:gd name="connsiteY160" fmla="*/ 5625976 h 25435284"/>
                  <a:gd name="connsiteX161" fmla="*/ 8022599 w 21712081"/>
                  <a:gd name="connsiteY161" fmla="*/ 5649440 h 25435284"/>
                  <a:gd name="connsiteX162" fmla="*/ 8061389 w 21712081"/>
                  <a:gd name="connsiteY162" fmla="*/ 5763260 h 25435284"/>
                  <a:gd name="connsiteX163" fmla="*/ 8044932 w 21712081"/>
                  <a:gd name="connsiteY163" fmla="*/ 5786729 h 25435284"/>
                  <a:gd name="connsiteX164" fmla="*/ 8029650 w 21712081"/>
                  <a:gd name="connsiteY164" fmla="*/ 5751524 h 25435284"/>
                  <a:gd name="connsiteX165" fmla="*/ 8016718 w 21712081"/>
                  <a:gd name="connsiteY165" fmla="*/ 5769126 h 25435284"/>
                  <a:gd name="connsiteX166" fmla="*/ 8020248 w 21712081"/>
                  <a:gd name="connsiteY166" fmla="*/ 5794940 h 25435284"/>
                  <a:gd name="connsiteX167" fmla="*/ 8036706 w 21712081"/>
                  <a:gd name="connsiteY167" fmla="*/ 5807847 h 25435284"/>
                  <a:gd name="connsiteX168" fmla="*/ 8029650 w 21712081"/>
                  <a:gd name="connsiteY168" fmla="*/ 5825450 h 25435284"/>
                  <a:gd name="connsiteX169" fmla="*/ 7987334 w 21712081"/>
                  <a:gd name="connsiteY169" fmla="*/ 5861824 h 25435284"/>
                  <a:gd name="connsiteX170" fmla="*/ 7969702 w 21712081"/>
                  <a:gd name="connsiteY170" fmla="*/ 5942786 h 25435284"/>
                  <a:gd name="connsiteX171" fmla="*/ 7941488 w 21712081"/>
                  <a:gd name="connsiteY171" fmla="*/ 5955692 h 25435284"/>
                  <a:gd name="connsiteX172" fmla="*/ 7941488 w 21712081"/>
                  <a:gd name="connsiteY172" fmla="*/ 5970950 h 25435284"/>
                  <a:gd name="connsiteX173" fmla="*/ 7963826 w 21712081"/>
                  <a:gd name="connsiteY173" fmla="*/ 5990898 h 25435284"/>
                  <a:gd name="connsiteX174" fmla="*/ 7949718 w 21712081"/>
                  <a:gd name="connsiteY174" fmla="*/ 6037829 h 25435284"/>
                  <a:gd name="connsiteX175" fmla="*/ 7959120 w 21712081"/>
                  <a:gd name="connsiteY175" fmla="*/ 6107058 h 25435284"/>
                  <a:gd name="connsiteX176" fmla="*/ 7970876 w 21712081"/>
                  <a:gd name="connsiteY176" fmla="*/ 6171598 h 25435284"/>
                  <a:gd name="connsiteX177" fmla="*/ 7966176 w 21712081"/>
                  <a:gd name="connsiteY177" fmla="*/ 6207032 h 25435284"/>
                  <a:gd name="connsiteX178" fmla="*/ 7942662 w 21712081"/>
                  <a:gd name="connsiteY178" fmla="*/ 6199992 h 25435284"/>
                  <a:gd name="connsiteX179" fmla="*/ 7925030 w 21712081"/>
                  <a:gd name="connsiteY179" fmla="*/ 6210553 h 25435284"/>
                  <a:gd name="connsiteX180" fmla="*/ 7945018 w 21712081"/>
                  <a:gd name="connsiteY180" fmla="*/ 6234021 h 25435284"/>
                  <a:gd name="connsiteX181" fmla="*/ 7946193 w 21712081"/>
                  <a:gd name="connsiteY181" fmla="*/ 6263355 h 25435284"/>
                  <a:gd name="connsiteX182" fmla="*/ 7893296 w 21712081"/>
                  <a:gd name="connsiteY182" fmla="*/ 6283303 h 25435284"/>
                  <a:gd name="connsiteX183" fmla="*/ 7896822 w 21712081"/>
                  <a:gd name="connsiteY183" fmla="*/ 6311462 h 25435284"/>
                  <a:gd name="connsiteX184" fmla="*/ 7928561 w 21712081"/>
                  <a:gd name="connsiteY184" fmla="*/ 6372480 h 25435284"/>
                  <a:gd name="connsiteX185" fmla="*/ 7917980 w 21712081"/>
                  <a:gd name="connsiteY185" fmla="*/ 6402984 h 25435284"/>
                  <a:gd name="connsiteX186" fmla="*/ 7882714 w 21712081"/>
                  <a:gd name="connsiteY186" fmla="*/ 6471044 h 25435284"/>
                  <a:gd name="connsiteX187" fmla="*/ 7889770 w 21712081"/>
                  <a:gd name="connsiteY187" fmla="*/ 6495682 h 25435284"/>
                  <a:gd name="connsiteX188" fmla="*/ 7913278 w 21712081"/>
                  <a:gd name="connsiteY188" fmla="*/ 6487472 h 25435284"/>
                  <a:gd name="connsiteX189" fmla="*/ 7935612 w 21712081"/>
                  <a:gd name="connsiteY189" fmla="*/ 6552006 h 25435284"/>
                  <a:gd name="connsiteX190" fmla="*/ 7899172 w 21712081"/>
                  <a:gd name="connsiteY190" fmla="*/ 6564912 h 25435284"/>
                  <a:gd name="connsiteX191" fmla="*/ 7895646 w 21712081"/>
                  <a:gd name="connsiteY191" fmla="*/ 6593071 h 25435284"/>
                  <a:gd name="connsiteX192" fmla="*/ 7870958 w 21712081"/>
                  <a:gd name="connsiteY192" fmla="*/ 6622410 h 25435284"/>
                  <a:gd name="connsiteX193" fmla="*/ 7875664 w 21712081"/>
                  <a:gd name="connsiteY193" fmla="*/ 6675212 h 25435284"/>
                  <a:gd name="connsiteX194" fmla="*/ 7899172 w 21712081"/>
                  <a:gd name="connsiteY194" fmla="*/ 6724494 h 25435284"/>
                  <a:gd name="connsiteX195" fmla="*/ 7930911 w 21712081"/>
                  <a:gd name="connsiteY195" fmla="*/ 6759694 h 25435284"/>
                  <a:gd name="connsiteX196" fmla="*/ 7930911 w 21712081"/>
                  <a:gd name="connsiteY196" fmla="*/ 6767025 h 25435284"/>
                  <a:gd name="connsiteX197" fmla="*/ 7951224 w 21712081"/>
                  <a:gd name="connsiteY197" fmla="*/ 6811836 h 25435284"/>
                  <a:gd name="connsiteX198" fmla="*/ 7987649 w 21712081"/>
                  <a:gd name="connsiteY198" fmla="*/ 6896308 h 25435284"/>
                  <a:gd name="connsiteX199" fmla="*/ 8058149 w 21712081"/>
                  <a:gd name="connsiteY199" fmla="*/ 6981955 h 25435284"/>
                  <a:gd name="connsiteX200" fmla="*/ 8102795 w 21712081"/>
                  <a:gd name="connsiteY200" fmla="*/ 7034752 h 25435284"/>
                  <a:gd name="connsiteX201" fmla="*/ 8181521 w 21712081"/>
                  <a:gd name="connsiteY201" fmla="*/ 7114534 h 25435284"/>
                  <a:gd name="connsiteX202" fmla="*/ 8240269 w 21712081"/>
                  <a:gd name="connsiteY202" fmla="*/ 7147383 h 25435284"/>
                  <a:gd name="connsiteX203" fmla="*/ 8219603 w 21712081"/>
                  <a:gd name="connsiteY203" fmla="*/ 7158493 h 25435284"/>
                  <a:gd name="connsiteX204" fmla="*/ 8221071 w 21712081"/>
                  <a:gd name="connsiteY204" fmla="*/ 7160126 h 25435284"/>
                  <a:gd name="connsiteX205" fmla="*/ 8243020 w 21712081"/>
                  <a:gd name="connsiteY205" fmla="*/ 7148303 h 25435284"/>
                  <a:gd name="connsiteX206" fmla="*/ 8272444 w 21712081"/>
                  <a:gd name="connsiteY206" fmla="*/ 7169491 h 25435284"/>
                  <a:gd name="connsiteX207" fmla="*/ 8288921 w 21712081"/>
                  <a:gd name="connsiteY207" fmla="*/ 7183618 h 25435284"/>
                  <a:gd name="connsiteX208" fmla="*/ 8288921 w 21712081"/>
                  <a:gd name="connsiteY208" fmla="*/ 7235415 h 25435284"/>
                  <a:gd name="connsiteX209" fmla="*/ 8318345 w 21712081"/>
                  <a:gd name="connsiteY209" fmla="*/ 7270730 h 25435284"/>
                  <a:gd name="connsiteX210" fmla="*/ 8321876 w 21712081"/>
                  <a:gd name="connsiteY210" fmla="*/ 7298979 h 25435284"/>
                  <a:gd name="connsiteX211" fmla="*/ 8348944 w 21712081"/>
                  <a:gd name="connsiteY211" fmla="*/ 7309576 h 25435284"/>
                  <a:gd name="connsiteX212" fmla="*/ 8405442 w 21712081"/>
                  <a:gd name="connsiteY212" fmla="*/ 7324878 h 25435284"/>
                  <a:gd name="connsiteX213" fmla="*/ 8461935 w 21712081"/>
                  <a:gd name="connsiteY213" fmla="*/ 7317816 h 25435284"/>
                  <a:gd name="connsiteX214" fmla="*/ 8454874 w 21712081"/>
                  <a:gd name="connsiteY214" fmla="*/ 7295448 h 25435284"/>
                  <a:gd name="connsiteX215" fmla="*/ 8424270 w 21712081"/>
                  <a:gd name="connsiteY215" fmla="*/ 7275436 h 25435284"/>
                  <a:gd name="connsiteX216" fmla="*/ 8431331 w 21712081"/>
                  <a:gd name="connsiteY216" fmla="*/ 7254248 h 25435284"/>
                  <a:gd name="connsiteX217" fmla="*/ 8483118 w 21712081"/>
                  <a:gd name="connsiteY217" fmla="*/ 7309576 h 25435284"/>
                  <a:gd name="connsiteX218" fmla="*/ 8533730 w 21712081"/>
                  <a:gd name="connsiteY218" fmla="*/ 7362548 h 25435284"/>
                  <a:gd name="connsiteX219" fmla="*/ 8567860 w 21712081"/>
                  <a:gd name="connsiteY219" fmla="*/ 7367258 h 25435284"/>
                  <a:gd name="connsiteX220" fmla="*/ 8634944 w 21712081"/>
                  <a:gd name="connsiteY220" fmla="*/ 7366078 h 25435284"/>
                  <a:gd name="connsiteX221" fmla="*/ 8680845 w 21712081"/>
                  <a:gd name="connsiteY221" fmla="*/ 7359018 h 25435284"/>
                  <a:gd name="connsiteX222" fmla="*/ 8705564 w 21712081"/>
                  <a:gd name="connsiteY222" fmla="*/ 7339004 h 25435284"/>
                  <a:gd name="connsiteX223" fmla="*/ 8737343 w 21712081"/>
                  <a:gd name="connsiteY223" fmla="*/ 7337830 h 25435284"/>
                  <a:gd name="connsiteX224" fmla="*/ 8758526 w 21712081"/>
                  <a:gd name="connsiteY224" fmla="*/ 7314286 h 25435284"/>
                  <a:gd name="connsiteX225" fmla="*/ 8826790 w 21712081"/>
                  <a:gd name="connsiteY225" fmla="*/ 7320172 h 25435284"/>
                  <a:gd name="connsiteX226" fmla="*/ 8804427 w 21712081"/>
                  <a:gd name="connsiteY226" fmla="*/ 7282502 h 25435284"/>
                  <a:gd name="connsiteX227" fmla="*/ 8855034 w 21712081"/>
                  <a:gd name="connsiteY227" fmla="*/ 7260134 h 25435284"/>
                  <a:gd name="connsiteX228" fmla="*/ 8913883 w 21712081"/>
                  <a:gd name="connsiteY228" fmla="*/ 7249542 h 25435284"/>
                  <a:gd name="connsiteX229" fmla="*/ 8943542 w 21712081"/>
                  <a:gd name="connsiteY229" fmla="*/ 7236590 h 25435284"/>
                  <a:gd name="connsiteX230" fmla="*/ 8981207 w 21712081"/>
                  <a:gd name="connsiteY230" fmla="*/ 7200100 h 25435284"/>
                  <a:gd name="connsiteX231" fmla="*/ 9020047 w 21712081"/>
                  <a:gd name="connsiteY231" fmla="*/ 7190684 h 25435284"/>
                  <a:gd name="connsiteX232" fmla="*/ 9044761 w 21712081"/>
                  <a:gd name="connsiteY232" fmla="*/ 7171846 h 25435284"/>
                  <a:gd name="connsiteX233" fmla="*/ 9055352 w 21712081"/>
                  <a:gd name="connsiteY233" fmla="*/ 7148303 h 25435284"/>
                  <a:gd name="connsiteX234" fmla="*/ 9065949 w 21712081"/>
                  <a:gd name="connsiteY234" fmla="*/ 7127115 h 25435284"/>
                  <a:gd name="connsiteX235" fmla="*/ 9097723 w 21712081"/>
                  <a:gd name="connsiteY235" fmla="*/ 7112988 h 25435284"/>
                  <a:gd name="connsiteX236" fmla="*/ 9105964 w 21712081"/>
                  <a:gd name="connsiteY236" fmla="*/ 7136532 h 25435284"/>
                  <a:gd name="connsiteX237" fmla="*/ 9200117 w 21712081"/>
                  <a:gd name="connsiteY237" fmla="*/ 7130646 h 25435284"/>
                  <a:gd name="connsiteX238" fmla="*/ 9253085 w 21712081"/>
                  <a:gd name="connsiteY238" fmla="*/ 7136532 h 25435284"/>
                  <a:gd name="connsiteX239" fmla="*/ 9231897 w 21712081"/>
                  <a:gd name="connsiteY239" fmla="*/ 7155369 h 25435284"/>
                  <a:gd name="connsiteX240" fmla="*/ 9238958 w 21712081"/>
                  <a:gd name="connsiteY240" fmla="*/ 7173026 h 25435284"/>
                  <a:gd name="connsiteX241" fmla="*/ 9323699 w 21712081"/>
                  <a:gd name="connsiteY241" fmla="*/ 7176557 h 25435284"/>
                  <a:gd name="connsiteX242" fmla="*/ 9384903 w 21712081"/>
                  <a:gd name="connsiteY242" fmla="*/ 7175377 h 25435284"/>
                  <a:gd name="connsiteX243" fmla="*/ 9468465 w 21712081"/>
                  <a:gd name="connsiteY243" fmla="*/ 7211872 h 25435284"/>
                  <a:gd name="connsiteX244" fmla="*/ 9535554 w 21712081"/>
                  <a:gd name="connsiteY244" fmla="*/ 7224819 h 25435284"/>
                  <a:gd name="connsiteX245" fmla="*/ 9557912 w 21712081"/>
                  <a:gd name="connsiteY245" fmla="*/ 7257778 h 25435284"/>
                  <a:gd name="connsiteX246" fmla="*/ 9595577 w 21712081"/>
                  <a:gd name="connsiteY246" fmla="*/ 7277791 h 25435284"/>
                  <a:gd name="connsiteX247" fmla="*/ 9614410 w 21712081"/>
                  <a:gd name="connsiteY247" fmla="*/ 7313106 h 25435284"/>
                  <a:gd name="connsiteX248" fmla="*/ 9634418 w 21712081"/>
                  <a:gd name="connsiteY248" fmla="*/ 7335474 h 25435284"/>
                  <a:gd name="connsiteX249" fmla="*/ 9662662 w 21712081"/>
                  <a:gd name="connsiteY249" fmla="*/ 7348421 h 25435284"/>
                  <a:gd name="connsiteX250" fmla="*/ 9680319 w 21712081"/>
                  <a:gd name="connsiteY250" fmla="*/ 7381380 h 25435284"/>
                  <a:gd name="connsiteX251" fmla="*/ 9730926 w 21712081"/>
                  <a:gd name="connsiteY251" fmla="*/ 7390797 h 25435284"/>
                  <a:gd name="connsiteX252" fmla="*/ 9687380 w 21712081"/>
                  <a:gd name="connsiteY252" fmla="*/ 7423762 h 25435284"/>
                  <a:gd name="connsiteX253" fmla="*/ 9715624 w 21712081"/>
                  <a:gd name="connsiteY253" fmla="*/ 7450835 h 25435284"/>
                  <a:gd name="connsiteX254" fmla="*/ 9743873 w 21712081"/>
                  <a:gd name="connsiteY254" fmla="*/ 7507573 h 25435284"/>
                  <a:gd name="connsiteX255" fmla="*/ 9765056 w 21712081"/>
                  <a:gd name="connsiteY255" fmla="*/ 7539358 h 25435284"/>
                  <a:gd name="connsiteX256" fmla="*/ 9780358 w 21712081"/>
                  <a:gd name="connsiteY256" fmla="*/ 7581734 h 25435284"/>
                  <a:gd name="connsiteX257" fmla="*/ 9835931 w 21712081"/>
                  <a:gd name="connsiteY257" fmla="*/ 7558745 h 25435284"/>
                  <a:gd name="connsiteX258" fmla="*/ 9883562 w 21712081"/>
                  <a:gd name="connsiteY258" fmla="*/ 7639692 h 25435284"/>
                  <a:gd name="connsiteX259" fmla="*/ 9918492 w 21712081"/>
                  <a:gd name="connsiteY259" fmla="*/ 7592075 h 25435284"/>
                  <a:gd name="connsiteX260" fmla="*/ 9861334 w 21712081"/>
                  <a:gd name="connsiteY260" fmla="*/ 7496846 h 25435284"/>
                  <a:gd name="connsiteX261" fmla="*/ 10024872 w 21712081"/>
                  <a:gd name="connsiteY261" fmla="*/ 7298444 h 25435284"/>
                  <a:gd name="connsiteX262" fmla="*/ 10155060 w 21712081"/>
                  <a:gd name="connsiteY262" fmla="*/ 7241306 h 25435284"/>
                  <a:gd name="connsiteX263" fmla="*/ 10155060 w 21712081"/>
                  <a:gd name="connsiteY263" fmla="*/ 6996877 h 25435284"/>
                  <a:gd name="connsiteX264" fmla="*/ 10320183 w 21712081"/>
                  <a:gd name="connsiteY264" fmla="*/ 6834984 h 25435284"/>
                  <a:gd name="connsiteX265" fmla="*/ 10415446 w 21712081"/>
                  <a:gd name="connsiteY265" fmla="*/ 6765145 h 25435284"/>
                  <a:gd name="connsiteX266" fmla="*/ 10520236 w 21712081"/>
                  <a:gd name="connsiteY266" fmla="*/ 6857202 h 25435284"/>
                  <a:gd name="connsiteX267" fmla="*/ 10591686 w 21712081"/>
                  <a:gd name="connsiteY267" fmla="*/ 6695310 h 25435284"/>
                  <a:gd name="connsiteX268" fmla="*/ 10791738 w 21712081"/>
                  <a:gd name="connsiteY268" fmla="*/ 6717528 h 25435284"/>
                  <a:gd name="connsiteX269" fmla="*/ 10967973 w 21712081"/>
                  <a:gd name="connsiteY269" fmla="*/ 6625476 h 25435284"/>
                  <a:gd name="connsiteX270" fmla="*/ 11120394 w 21712081"/>
                  <a:gd name="connsiteY270" fmla="*/ 6542939 h 25435284"/>
                  <a:gd name="connsiteX271" fmla="*/ 11302984 w 21712081"/>
                  <a:gd name="connsiteY271" fmla="*/ 6366760 h 25435284"/>
                  <a:gd name="connsiteX272" fmla="*/ 11477634 w 21712081"/>
                  <a:gd name="connsiteY272" fmla="*/ 6425488 h 25435284"/>
                  <a:gd name="connsiteX273" fmla="*/ 11393482 w 21712081"/>
                  <a:gd name="connsiteY273" fmla="*/ 6555636 h 25435284"/>
                  <a:gd name="connsiteX274" fmla="*/ 11250587 w 21712081"/>
                  <a:gd name="connsiteY274" fmla="*/ 6579444 h 25435284"/>
                  <a:gd name="connsiteX275" fmla="*/ 11185493 w 21712081"/>
                  <a:gd name="connsiteY275" fmla="*/ 6655630 h 25435284"/>
                  <a:gd name="connsiteX276" fmla="*/ 11074353 w 21712081"/>
                  <a:gd name="connsiteY276" fmla="*/ 6754038 h 25435284"/>
                  <a:gd name="connsiteX277" fmla="*/ 11072207 w 21712081"/>
                  <a:gd name="connsiteY277" fmla="*/ 6757159 h 25435284"/>
                  <a:gd name="connsiteX278" fmla="*/ 11075188 w 21712081"/>
                  <a:gd name="connsiteY278" fmla="*/ 6758424 h 25435284"/>
                  <a:gd name="connsiteX279" fmla="*/ 11075938 w 21712081"/>
                  <a:gd name="connsiteY279" fmla="*/ 6757334 h 25435284"/>
                  <a:gd name="connsiteX280" fmla="*/ 11188668 w 21712081"/>
                  <a:gd name="connsiteY280" fmla="*/ 6657310 h 25435284"/>
                  <a:gd name="connsiteX281" fmla="*/ 11304569 w 21712081"/>
                  <a:gd name="connsiteY281" fmla="*/ 6787503 h 25435284"/>
                  <a:gd name="connsiteX282" fmla="*/ 11250587 w 21712081"/>
                  <a:gd name="connsiteY282" fmla="*/ 6970088 h 25435284"/>
                  <a:gd name="connsiteX283" fmla="*/ 11166440 w 21712081"/>
                  <a:gd name="connsiteY283" fmla="*/ 7054240 h 25435284"/>
                  <a:gd name="connsiteX284" fmla="*/ 11204546 w 21712081"/>
                  <a:gd name="connsiteY284" fmla="*/ 7162205 h 25435284"/>
                  <a:gd name="connsiteX285" fmla="*/ 11274405 w 21712081"/>
                  <a:gd name="connsiteY285" fmla="*/ 7206661 h 25435284"/>
                  <a:gd name="connsiteX286" fmla="*/ 11296633 w 21712081"/>
                  <a:gd name="connsiteY286" fmla="*/ 7306685 h 25435284"/>
                  <a:gd name="connsiteX287" fmla="*/ 11406184 w 21712081"/>
                  <a:gd name="connsiteY287" fmla="*/ 7290808 h 25435284"/>
                  <a:gd name="connsiteX288" fmla="*/ 11476043 w 21712081"/>
                  <a:gd name="connsiteY288" fmla="*/ 7230474 h 25435284"/>
                  <a:gd name="connsiteX289" fmla="*/ 11490335 w 21712081"/>
                  <a:gd name="connsiteY289" fmla="*/ 7092346 h 25435284"/>
                  <a:gd name="connsiteX290" fmla="*/ 11420476 w 21712081"/>
                  <a:gd name="connsiteY290" fmla="*/ 7016135 h 25435284"/>
                  <a:gd name="connsiteX291" fmla="*/ 11382370 w 21712081"/>
                  <a:gd name="connsiteY291" fmla="*/ 6955802 h 25435284"/>
                  <a:gd name="connsiteX292" fmla="*/ 11366493 w 21712081"/>
                  <a:gd name="connsiteY292" fmla="*/ 6879591 h 25435284"/>
                  <a:gd name="connsiteX293" fmla="*/ 11366493 w 21712081"/>
                  <a:gd name="connsiteY293" fmla="*/ 6773211 h 25435284"/>
                  <a:gd name="connsiteX294" fmla="*/ 11490335 w 21712081"/>
                  <a:gd name="connsiteY294" fmla="*/ 6749398 h 25435284"/>
                  <a:gd name="connsiteX295" fmla="*/ 11560195 w 21712081"/>
                  <a:gd name="connsiteY295" fmla="*/ 6695415 h 25435284"/>
                  <a:gd name="connsiteX296" fmla="*/ 11661809 w 21712081"/>
                  <a:gd name="connsiteY296" fmla="*/ 6689064 h 25435284"/>
                  <a:gd name="connsiteX297" fmla="*/ 11769774 w 21712081"/>
                  <a:gd name="connsiteY297" fmla="*/ 6643018 h 25435284"/>
                  <a:gd name="connsiteX298" fmla="*/ 11963476 w 21712081"/>
                  <a:gd name="connsiteY298" fmla="*/ 6596976 h 25435284"/>
                  <a:gd name="connsiteX299" fmla="*/ 12133360 w 21712081"/>
                  <a:gd name="connsiteY299" fmla="*/ 6619204 h 25435284"/>
                  <a:gd name="connsiteX300" fmla="*/ 12233388 w 21712081"/>
                  <a:gd name="connsiteY300" fmla="*/ 6689064 h 25435284"/>
                  <a:gd name="connsiteX301" fmla="*/ 12281020 w 21712081"/>
                  <a:gd name="connsiteY301" fmla="*/ 6803380 h 25435284"/>
                  <a:gd name="connsiteX302" fmla="*/ 12350880 w 21712081"/>
                  <a:gd name="connsiteY302" fmla="*/ 6871650 h 25435284"/>
                  <a:gd name="connsiteX303" fmla="*/ 12489009 w 21712081"/>
                  <a:gd name="connsiteY303" fmla="*/ 6871650 h 25435284"/>
                  <a:gd name="connsiteX304" fmla="*/ 12706529 w 21712081"/>
                  <a:gd name="connsiteY304" fmla="*/ 6817667 h 25435284"/>
                  <a:gd name="connsiteX305" fmla="*/ 12876413 w 21712081"/>
                  <a:gd name="connsiteY305" fmla="*/ 6803380 h 25435284"/>
                  <a:gd name="connsiteX306" fmla="*/ 12970091 w 21712081"/>
                  <a:gd name="connsiteY306" fmla="*/ 6893878 h 25435284"/>
                  <a:gd name="connsiteX307" fmla="*/ 13116161 w 21712081"/>
                  <a:gd name="connsiteY307" fmla="*/ 6955802 h 25435284"/>
                  <a:gd name="connsiteX308" fmla="*/ 13255880 w 21712081"/>
                  <a:gd name="connsiteY308" fmla="*/ 6963738 h 25435284"/>
                  <a:gd name="connsiteX309" fmla="*/ 13351145 w 21712081"/>
                  <a:gd name="connsiteY309" fmla="*/ 6890702 h 25435284"/>
                  <a:gd name="connsiteX310" fmla="*/ 13495629 w 21712081"/>
                  <a:gd name="connsiteY310" fmla="*/ 6879591 h 25435284"/>
                  <a:gd name="connsiteX311" fmla="*/ 13565489 w 21712081"/>
                  <a:gd name="connsiteY311" fmla="*/ 6817667 h 25435284"/>
                  <a:gd name="connsiteX312" fmla="*/ 13681389 w 21712081"/>
                  <a:gd name="connsiteY312" fmla="*/ 6765275 h 25435284"/>
                  <a:gd name="connsiteX313" fmla="*/ 13751249 w 21712081"/>
                  <a:gd name="connsiteY313" fmla="*/ 6795439 h 25435284"/>
                  <a:gd name="connsiteX314" fmla="*/ 13883033 w 21712081"/>
                  <a:gd name="connsiteY314" fmla="*/ 6757334 h 25435284"/>
                  <a:gd name="connsiteX315" fmla="*/ 13990997 w 21712081"/>
                  <a:gd name="connsiteY315" fmla="*/ 6773211 h 25435284"/>
                  <a:gd name="connsiteX316" fmla="*/ 14106901 w 21712081"/>
                  <a:gd name="connsiteY316" fmla="*/ 6757334 h 25435284"/>
                  <a:gd name="connsiteX317" fmla="*/ 14037041 w 21712081"/>
                  <a:gd name="connsiteY317" fmla="*/ 6817667 h 25435284"/>
                  <a:gd name="connsiteX318" fmla="*/ 13851277 w 21712081"/>
                  <a:gd name="connsiteY318" fmla="*/ 6833544 h 25435284"/>
                  <a:gd name="connsiteX319" fmla="*/ 13921137 w 21712081"/>
                  <a:gd name="connsiteY319" fmla="*/ 6879591 h 25435284"/>
                  <a:gd name="connsiteX320" fmla="*/ 13960829 w 21712081"/>
                  <a:gd name="connsiteY320" fmla="*/ 6955802 h 25435284"/>
                  <a:gd name="connsiteX321" fmla="*/ 14037041 w 21712081"/>
                  <a:gd name="connsiteY321" fmla="*/ 7047889 h 25435284"/>
                  <a:gd name="connsiteX322" fmla="*/ 14091021 w 21712081"/>
                  <a:gd name="connsiteY322" fmla="*/ 7001843 h 25435284"/>
                  <a:gd name="connsiteX323" fmla="*/ 14160881 w 21712081"/>
                  <a:gd name="connsiteY323" fmla="*/ 7070118 h 25435284"/>
                  <a:gd name="connsiteX324" fmla="*/ 14214865 w 21712081"/>
                  <a:gd name="connsiteY324" fmla="*/ 7008194 h 25435284"/>
                  <a:gd name="connsiteX325" fmla="*/ 14316477 w 21712081"/>
                  <a:gd name="connsiteY325" fmla="*/ 7078054 h 25435284"/>
                  <a:gd name="connsiteX326" fmla="*/ 14403805 w 21712081"/>
                  <a:gd name="connsiteY326" fmla="*/ 7063766 h 25435284"/>
                  <a:gd name="connsiteX327" fmla="*/ 14448261 w 21712081"/>
                  <a:gd name="connsiteY327" fmla="*/ 7162205 h 25435284"/>
                  <a:gd name="connsiteX328" fmla="*/ 14338705 w 21712081"/>
                  <a:gd name="connsiteY328" fmla="*/ 7222538 h 25435284"/>
                  <a:gd name="connsiteX329" fmla="*/ 14316477 w 21712081"/>
                  <a:gd name="connsiteY329" fmla="*/ 7336854 h 25435284"/>
                  <a:gd name="connsiteX330" fmla="*/ 14403805 w 21712081"/>
                  <a:gd name="connsiteY330" fmla="*/ 7351142 h 25435284"/>
                  <a:gd name="connsiteX331" fmla="*/ 14518121 w 21712081"/>
                  <a:gd name="connsiteY331" fmla="*/ 7367018 h 25435284"/>
                  <a:gd name="connsiteX332" fmla="*/ 14641965 w 21712081"/>
                  <a:gd name="connsiteY332" fmla="*/ 7328913 h 25435284"/>
                  <a:gd name="connsiteX333" fmla="*/ 14721349 w 21712081"/>
                  <a:gd name="connsiteY333" fmla="*/ 7386071 h 25435284"/>
                  <a:gd name="connsiteX334" fmla="*/ 14802641 w 21712081"/>
                  <a:gd name="connsiteY334" fmla="*/ 7517984 h 25435284"/>
                  <a:gd name="connsiteX335" fmla="*/ 14806093 w 21712081"/>
                  <a:gd name="connsiteY335" fmla="*/ 7517854 h 25435284"/>
                  <a:gd name="connsiteX336" fmla="*/ 14883981 w 21712081"/>
                  <a:gd name="connsiteY336" fmla="*/ 7564046 h 25435284"/>
                  <a:gd name="connsiteX337" fmla="*/ 14969817 w 21712081"/>
                  <a:gd name="connsiteY337" fmla="*/ 7621384 h 25435284"/>
                  <a:gd name="connsiteX338" fmla="*/ 15039757 w 21712081"/>
                  <a:gd name="connsiteY338" fmla="*/ 7678727 h 25435284"/>
                  <a:gd name="connsiteX339" fmla="*/ 15101753 w 21712081"/>
                  <a:gd name="connsiteY339" fmla="*/ 7763144 h 25435284"/>
                  <a:gd name="connsiteX340" fmla="*/ 15144669 w 21712081"/>
                  <a:gd name="connsiteY340" fmla="*/ 7823672 h 25435284"/>
                  <a:gd name="connsiteX341" fmla="*/ 15135133 w 21712081"/>
                  <a:gd name="connsiteY341" fmla="*/ 7951094 h 25435284"/>
                  <a:gd name="connsiteX342" fmla="*/ 15235277 w 21712081"/>
                  <a:gd name="connsiteY342" fmla="*/ 7951094 h 25435284"/>
                  <a:gd name="connsiteX343" fmla="*/ 15341781 w 21712081"/>
                  <a:gd name="connsiteY343" fmla="*/ 8022770 h 25435284"/>
                  <a:gd name="connsiteX344" fmla="*/ 15389469 w 21712081"/>
                  <a:gd name="connsiteY344" fmla="*/ 8099225 h 25435284"/>
                  <a:gd name="connsiteX345" fmla="*/ 15446689 w 21712081"/>
                  <a:gd name="connsiteY345" fmla="*/ 8100820 h 25435284"/>
                  <a:gd name="connsiteX346" fmla="*/ 15513453 w 21712081"/>
                  <a:gd name="connsiteY346" fmla="*/ 8170900 h 25435284"/>
                  <a:gd name="connsiteX347" fmla="*/ 15513621 w 21712081"/>
                  <a:gd name="connsiteY347" fmla="*/ 8171920 h 25435284"/>
                  <a:gd name="connsiteX348" fmla="*/ 15596181 w 21712081"/>
                  <a:gd name="connsiteY348" fmla="*/ 8195638 h 25435284"/>
                  <a:gd name="connsiteX349" fmla="*/ 15675565 w 21712081"/>
                  <a:gd name="connsiteY349" fmla="*/ 8189312 h 25435284"/>
                  <a:gd name="connsiteX350" fmla="*/ 15774005 w 21712081"/>
                  <a:gd name="connsiteY350" fmla="*/ 8213036 h 25435284"/>
                  <a:gd name="connsiteX351" fmla="*/ 15842281 w 21712081"/>
                  <a:gd name="connsiteY351" fmla="*/ 8263638 h 25435284"/>
                  <a:gd name="connsiteX352" fmla="*/ 15861333 w 21712081"/>
                  <a:gd name="connsiteY352" fmla="*/ 8213036 h 25435284"/>
                  <a:gd name="connsiteX353" fmla="*/ 15921665 w 21712081"/>
                  <a:gd name="connsiteY353" fmla="*/ 8171920 h 25435284"/>
                  <a:gd name="connsiteX354" fmla="*/ 16021689 w 21712081"/>
                  <a:gd name="connsiteY354" fmla="*/ 8152942 h 25435284"/>
                  <a:gd name="connsiteX355" fmla="*/ 16132829 w 21712081"/>
                  <a:gd name="connsiteY355" fmla="*/ 8159268 h 25435284"/>
                  <a:gd name="connsiteX356" fmla="*/ 16256673 w 21712081"/>
                  <a:gd name="connsiteY356" fmla="*/ 8206710 h 25435284"/>
                  <a:gd name="connsiteX357" fmla="*/ 16386709 w 21712081"/>
                  <a:gd name="connsiteY357" fmla="*/ 8291512 h 25435284"/>
                  <a:gd name="connsiteX358" fmla="*/ 16386865 w 21712081"/>
                  <a:gd name="connsiteY358" fmla="*/ 8291072 h 25435284"/>
                  <a:gd name="connsiteX359" fmla="*/ 16478953 w 21712081"/>
                  <a:gd name="connsiteY359" fmla="*/ 8264083 h 25435284"/>
                  <a:gd name="connsiteX360" fmla="*/ 16615497 w 21712081"/>
                  <a:gd name="connsiteY360" fmla="*/ 8311715 h 25435284"/>
                  <a:gd name="connsiteX361" fmla="*/ 16732989 w 21712081"/>
                  <a:gd name="connsiteY361" fmla="*/ 8368872 h 25435284"/>
                  <a:gd name="connsiteX362" fmla="*/ 16875881 w 21712081"/>
                  <a:gd name="connsiteY362" fmla="*/ 8453024 h 25435284"/>
                  <a:gd name="connsiteX363" fmla="*/ 16980673 w 21712081"/>
                  <a:gd name="connsiteY363" fmla="*/ 8551463 h 25435284"/>
                  <a:gd name="connsiteX364" fmla="*/ 16974321 w 21712081"/>
                  <a:gd name="connsiteY364" fmla="*/ 8659428 h 25435284"/>
                  <a:gd name="connsiteX365" fmla="*/ 17056885 w 21712081"/>
                  <a:gd name="connsiteY365" fmla="*/ 8614972 h 25435284"/>
                  <a:gd name="connsiteX366" fmla="*/ 17060025 w 21712081"/>
                  <a:gd name="connsiteY366" fmla="*/ 8740549 h 25435284"/>
                  <a:gd name="connsiteX367" fmla="*/ 17068669 w 21712081"/>
                  <a:gd name="connsiteY367" fmla="*/ 8727703 h 25435284"/>
                  <a:gd name="connsiteX368" fmla="*/ 17149629 w 21712081"/>
                  <a:gd name="connsiteY368" fmla="*/ 8665779 h 25435284"/>
                  <a:gd name="connsiteX369" fmla="*/ 17240117 w 21712081"/>
                  <a:gd name="connsiteY369" fmla="*/ 8824551 h 25435284"/>
                  <a:gd name="connsiteX370" fmla="*/ 17321081 w 21712081"/>
                  <a:gd name="connsiteY370" fmla="*/ 9032545 h 25435284"/>
                  <a:gd name="connsiteX371" fmla="*/ 17430613 w 21712081"/>
                  <a:gd name="connsiteY371" fmla="*/ 9359615 h 25435284"/>
                  <a:gd name="connsiteX372" fmla="*/ 17630637 w 21712081"/>
                  <a:gd name="connsiteY372" fmla="*/ 9459639 h 25435284"/>
                  <a:gd name="connsiteX373" fmla="*/ 17638577 w 21712081"/>
                  <a:gd name="connsiteY373" fmla="*/ 9596183 h 25435284"/>
                  <a:gd name="connsiteX374" fmla="*/ 17568729 w 21712081"/>
                  <a:gd name="connsiteY374" fmla="*/ 9726376 h 25435284"/>
                  <a:gd name="connsiteX375" fmla="*/ 17630637 w 21712081"/>
                  <a:gd name="connsiteY375" fmla="*/ 9794651 h 25435284"/>
                  <a:gd name="connsiteX376" fmla="*/ 17730653 w 21712081"/>
                  <a:gd name="connsiteY376" fmla="*/ 9802587 h 25435284"/>
                  <a:gd name="connsiteX377" fmla="*/ 17716365 w 21712081"/>
                  <a:gd name="connsiteY377" fmla="*/ 9870861 h 25435284"/>
                  <a:gd name="connsiteX378" fmla="*/ 17816377 w 21712081"/>
                  <a:gd name="connsiteY378" fmla="*/ 9932780 h 25435284"/>
                  <a:gd name="connsiteX379" fmla="*/ 18040213 w 21712081"/>
                  <a:gd name="connsiteY379" fmla="*/ 9985177 h 25435284"/>
                  <a:gd name="connsiteX380" fmla="*/ 18032273 w 21712081"/>
                  <a:gd name="connsiteY380" fmla="*/ 10107429 h 25435284"/>
                  <a:gd name="connsiteX381" fmla="*/ 17910037 w 21712081"/>
                  <a:gd name="connsiteY381" fmla="*/ 10283669 h 25435284"/>
                  <a:gd name="connsiteX382" fmla="*/ 17792565 w 21712081"/>
                  <a:gd name="connsiteY382" fmla="*/ 10299546 h 25435284"/>
                  <a:gd name="connsiteX383" fmla="*/ 17708429 w 21712081"/>
                  <a:gd name="connsiteY383" fmla="*/ 10359879 h 25435284"/>
                  <a:gd name="connsiteX384" fmla="*/ 17840185 w 21712081"/>
                  <a:gd name="connsiteY384" fmla="*/ 10405921 h 25435284"/>
                  <a:gd name="connsiteX385" fmla="*/ 18056085 w 21712081"/>
                  <a:gd name="connsiteY385" fmla="*/ 10259850 h 25435284"/>
                  <a:gd name="connsiteX386" fmla="*/ 18141813 w 21712081"/>
                  <a:gd name="connsiteY386" fmla="*/ 10115370 h 25435284"/>
                  <a:gd name="connsiteX387" fmla="*/ 18373585 w 21712081"/>
                  <a:gd name="connsiteY387" fmla="*/ 10115370 h 25435284"/>
                  <a:gd name="connsiteX388" fmla="*/ 18519637 w 21712081"/>
                  <a:gd name="connsiteY388" fmla="*/ 10161412 h 25435284"/>
                  <a:gd name="connsiteX389" fmla="*/ 18635521 w 21712081"/>
                  <a:gd name="connsiteY389" fmla="*/ 10237622 h 25435284"/>
                  <a:gd name="connsiteX390" fmla="*/ 18705373 w 21712081"/>
                  <a:gd name="connsiteY390" fmla="*/ 10291605 h 25435284"/>
                  <a:gd name="connsiteX391" fmla="*/ 18829193 w 21712081"/>
                  <a:gd name="connsiteY391" fmla="*/ 10337651 h 25435284"/>
                  <a:gd name="connsiteX392" fmla="*/ 18883173 w 21712081"/>
                  <a:gd name="connsiteY392" fmla="*/ 10299546 h 25435284"/>
                  <a:gd name="connsiteX393" fmla="*/ 18960957 w 21712081"/>
                  <a:gd name="connsiteY393" fmla="*/ 10451967 h 25435284"/>
                  <a:gd name="connsiteX394" fmla="*/ 19022873 w 21712081"/>
                  <a:gd name="connsiteY394" fmla="*/ 10390043 h 25435284"/>
                  <a:gd name="connsiteX395" fmla="*/ 19122881 w 21712081"/>
                  <a:gd name="connsiteY395" fmla="*/ 10496423 h 25435284"/>
                  <a:gd name="connsiteX396" fmla="*/ 19208605 w 21712081"/>
                  <a:gd name="connsiteY396" fmla="*/ 10596447 h 25435284"/>
                  <a:gd name="connsiteX397" fmla="*/ 19076845 w 21712081"/>
                  <a:gd name="connsiteY397" fmla="*/ 10726640 h 25435284"/>
                  <a:gd name="connsiteX398" fmla="*/ 19046685 w 21712081"/>
                  <a:gd name="connsiteY398" fmla="*/ 10871125 h 25435284"/>
                  <a:gd name="connsiteX399" fmla="*/ 19154629 w 21712081"/>
                  <a:gd name="connsiteY399" fmla="*/ 10840956 h 25435284"/>
                  <a:gd name="connsiteX400" fmla="*/ 19254645 w 21712081"/>
                  <a:gd name="connsiteY400" fmla="*/ 10786974 h 25435284"/>
                  <a:gd name="connsiteX401" fmla="*/ 19340369 w 21712081"/>
                  <a:gd name="connsiteY401" fmla="*/ 10718704 h 25435284"/>
                  <a:gd name="connsiteX402" fmla="*/ 19494357 w 21712081"/>
                  <a:gd name="connsiteY402" fmla="*/ 10688535 h 25435284"/>
                  <a:gd name="connsiteX403" fmla="*/ 19734065 w 21712081"/>
                  <a:gd name="connsiteY403" fmla="*/ 10802851 h 25435284"/>
                  <a:gd name="connsiteX404" fmla="*/ 20011877 w 21712081"/>
                  <a:gd name="connsiteY404" fmla="*/ 10863184 h 25435284"/>
                  <a:gd name="connsiteX405" fmla="*/ 20273813 w 21712081"/>
                  <a:gd name="connsiteY405" fmla="*/ 10801266 h 25435284"/>
                  <a:gd name="connsiteX406" fmla="*/ 20662749 w 21712081"/>
                  <a:gd name="connsiteY406" fmla="*/ 11031483 h 25435284"/>
                  <a:gd name="connsiteX407" fmla="*/ 20970721 w 21712081"/>
                  <a:gd name="connsiteY407" fmla="*/ 11344266 h 25435284"/>
                  <a:gd name="connsiteX408" fmla="*/ 21218369 w 21712081"/>
                  <a:gd name="connsiteY408" fmla="*/ 11515740 h 25435284"/>
                  <a:gd name="connsiteX409" fmla="*/ 21551741 w 21712081"/>
                  <a:gd name="connsiteY409" fmla="*/ 11534792 h 25435284"/>
                  <a:gd name="connsiteX410" fmla="*/ 21656517 w 21712081"/>
                  <a:gd name="connsiteY410" fmla="*/ 11811056 h 25435284"/>
                  <a:gd name="connsiteX411" fmla="*/ 21712081 w 21712081"/>
                  <a:gd name="connsiteY411" fmla="*/ 12165116 h 25435284"/>
                  <a:gd name="connsiteX412" fmla="*/ 21639053 w 21712081"/>
                  <a:gd name="connsiteY412" fmla="*/ 12514414 h 25435284"/>
                  <a:gd name="connsiteX413" fmla="*/ 21504121 w 21712081"/>
                  <a:gd name="connsiteY413" fmla="*/ 12858948 h 25435284"/>
                  <a:gd name="connsiteX414" fmla="*/ 21272345 w 21712081"/>
                  <a:gd name="connsiteY414" fmla="*/ 13082818 h 25435284"/>
                  <a:gd name="connsiteX415" fmla="*/ 21002469 w 21712081"/>
                  <a:gd name="connsiteY415" fmla="*/ 13274928 h 25435284"/>
                  <a:gd name="connsiteX416" fmla="*/ 20824673 w 21712081"/>
                  <a:gd name="connsiteY416" fmla="*/ 13555958 h 25435284"/>
                  <a:gd name="connsiteX417" fmla="*/ 20770697 w 21712081"/>
                  <a:gd name="connsiteY417" fmla="*/ 13744896 h 25435284"/>
                  <a:gd name="connsiteX418" fmla="*/ 20637349 w 21712081"/>
                  <a:gd name="connsiteY418" fmla="*/ 13897316 h 25435284"/>
                  <a:gd name="connsiteX419" fmla="*/ 20484949 w 21712081"/>
                  <a:gd name="connsiteY419" fmla="*/ 13944948 h 25435284"/>
                  <a:gd name="connsiteX420" fmla="*/ 20370649 w 21712081"/>
                  <a:gd name="connsiteY420" fmla="*/ 14135474 h 25435284"/>
                  <a:gd name="connsiteX421" fmla="*/ 20418273 w 21712081"/>
                  <a:gd name="connsiteY421" fmla="*/ 14249790 h 25435284"/>
                  <a:gd name="connsiteX422" fmla="*/ 20318261 w 21712081"/>
                  <a:gd name="connsiteY422" fmla="*/ 14502240 h 25435284"/>
                  <a:gd name="connsiteX423" fmla="*/ 20313501 w 21712081"/>
                  <a:gd name="connsiteY423" fmla="*/ 14845188 h 25435284"/>
                  <a:gd name="connsiteX424" fmla="*/ 20307149 w 21712081"/>
                  <a:gd name="connsiteY424" fmla="*/ 15051592 h 25435284"/>
                  <a:gd name="connsiteX425" fmla="*/ 20218253 w 21712081"/>
                  <a:gd name="connsiteY425" fmla="*/ 15097632 h 25435284"/>
                  <a:gd name="connsiteX426" fmla="*/ 20218253 w 21712081"/>
                  <a:gd name="connsiteY426" fmla="*/ 15288160 h 25435284"/>
                  <a:gd name="connsiteX427" fmla="*/ 20113477 w 21712081"/>
                  <a:gd name="connsiteY427" fmla="*/ 15421528 h 25435284"/>
                  <a:gd name="connsiteX428" fmla="*/ 19970601 w 21712081"/>
                  <a:gd name="connsiteY428" fmla="*/ 15621580 h 25435284"/>
                  <a:gd name="connsiteX429" fmla="*/ 20008701 w 21712081"/>
                  <a:gd name="connsiteY429" fmla="*/ 15821632 h 25435284"/>
                  <a:gd name="connsiteX430" fmla="*/ 19875353 w 21712081"/>
                  <a:gd name="connsiteY430" fmla="*/ 15916896 h 25435284"/>
                  <a:gd name="connsiteX431" fmla="*/ 19780101 w 21712081"/>
                  <a:gd name="connsiteY431" fmla="*/ 16059792 h 25435284"/>
                  <a:gd name="connsiteX432" fmla="*/ 19710253 w 21712081"/>
                  <a:gd name="connsiteY432" fmla="*/ 16188400 h 25435284"/>
                  <a:gd name="connsiteX433" fmla="*/ 19607069 w 21712081"/>
                  <a:gd name="connsiteY433" fmla="*/ 16274136 h 25435284"/>
                  <a:gd name="connsiteX434" fmla="*/ 19578493 w 21712081"/>
                  <a:gd name="connsiteY434" fmla="*/ 16418616 h 25435284"/>
                  <a:gd name="connsiteX435" fmla="*/ 19476893 w 21712081"/>
                  <a:gd name="connsiteY435" fmla="*/ 16578978 h 25435284"/>
                  <a:gd name="connsiteX436" fmla="*/ 19273697 w 21712081"/>
                  <a:gd name="connsiteY436" fmla="*/ 16680592 h 25435284"/>
                  <a:gd name="connsiteX437" fmla="*/ 19156221 w 21712081"/>
                  <a:gd name="connsiteY437" fmla="*/ 16810786 h 25435284"/>
                  <a:gd name="connsiteX438" fmla="*/ 18881581 w 21712081"/>
                  <a:gd name="connsiteY438" fmla="*/ 16782206 h 25435284"/>
                  <a:gd name="connsiteX439" fmla="*/ 18678385 w 21712081"/>
                  <a:gd name="connsiteY439" fmla="*/ 16883820 h 25435284"/>
                  <a:gd name="connsiteX440" fmla="*/ 18518045 w 21712081"/>
                  <a:gd name="connsiteY440" fmla="*/ 16867944 h 25435284"/>
                  <a:gd name="connsiteX441" fmla="*/ 18314849 w 21712081"/>
                  <a:gd name="connsiteY441" fmla="*/ 17014014 h 25435284"/>
                  <a:gd name="connsiteX442" fmla="*/ 18083077 w 21712081"/>
                  <a:gd name="connsiteY442" fmla="*/ 17071172 h 25435284"/>
                  <a:gd name="connsiteX443" fmla="*/ 17835425 w 21712081"/>
                  <a:gd name="connsiteY443" fmla="*/ 17188664 h 25435284"/>
                  <a:gd name="connsiteX444" fmla="*/ 17617941 w 21712081"/>
                  <a:gd name="connsiteY444" fmla="*/ 17304564 h 25435284"/>
                  <a:gd name="connsiteX445" fmla="*/ 17516341 w 21712081"/>
                  <a:gd name="connsiteY445" fmla="*/ 17406178 h 25435284"/>
                  <a:gd name="connsiteX446" fmla="*/ 17343301 w 21712081"/>
                  <a:gd name="connsiteY446" fmla="*/ 17623698 h 25435284"/>
                  <a:gd name="connsiteX447" fmla="*/ 17282981 w 21712081"/>
                  <a:gd name="connsiteY447" fmla="*/ 17974582 h 25435284"/>
                  <a:gd name="connsiteX448" fmla="*/ 17275045 w 21712081"/>
                  <a:gd name="connsiteY448" fmla="*/ 18222266 h 25435284"/>
                  <a:gd name="connsiteX449" fmla="*/ 17113117 w 21712081"/>
                  <a:gd name="connsiteY449" fmla="*/ 18393740 h 25435284"/>
                  <a:gd name="connsiteX450" fmla="*/ 16981357 w 21712081"/>
                  <a:gd name="connsiteY450" fmla="*/ 18500120 h 25435284"/>
                  <a:gd name="connsiteX451" fmla="*/ 16841657 w 21712081"/>
                  <a:gd name="connsiteY451" fmla="*/ 18600144 h 25435284"/>
                  <a:gd name="connsiteX452" fmla="*/ 16636869 w 21712081"/>
                  <a:gd name="connsiteY452" fmla="*/ 18974846 h 25435284"/>
                  <a:gd name="connsiteX453" fmla="*/ 16484473 w 21712081"/>
                  <a:gd name="connsiteY453" fmla="*/ 19127268 h 25435284"/>
                  <a:gd name="connsiteX454" fmla="*/ 16255873 w 21712081"/>
                  <a:gd name="connsiteY454" fmla="*/ 19279688 h 25435284"/>
                  <a:gd name="connsiteX455" fmla="*/ 16398749 w 21712081"/>
                  <a:gd name="connsiteY455" fmla="*/ 19089162 h 25435284"/>
                  <a:gd name="connsiteX456" fmla="*/ 16532097 w 21712081"/>
                  <a:gd name="connsiteY456" fmla="*/ 18936740 h 25435284"/>
                  <a:gd name="connsiteX457" fmla="*/ 16541621 w 21712081"/>
                  <a:gd name="connsiteY457" fmla="*/ 18831952 h 25435284"/>
                  <a:gd name="connsiteX458" fmla="*/ 16455897 w 21712081"/>
                  <a:gd name="connsiteY458" fmla="*/ 18793846 h 25435284"/>
                  <a:gd name="connsiteX459" fmla="*/ 16341601 w 21712081"/>
                  <a:gd name="connsiteY459" fmla="*/ 19022478 h 25435284"/>
                  <a:gd name="connsiteX460" fmla="*/ 16141573 w 21712081"/>
                  <a:gd name="connsiteY460" fmla="*/ 19184426 h 25435284"/>
                  <a:gd name="connsiteX461" fmla="*/ 16093949 w 21712081"/>
                  <a:gd name="connsiteY461" fmla="*/ 19346372 h 25435284"/>
                  <a:gd name="connsiteX462" fmla="*/ 15970121 w 21712081"/>
                  <a:gd name="connsiteY462" fmla="*/ 19565478 h 25435284"/>
                  <a:gd name="connsiteX463" fmla="*/ 15751053 w 21712081"/>
                  <a:gd name="connsiteY463" fmla="*/ 19727426 h 25435284"/>
                  <a:gd name="connsiteX464" fmla="*/ 15748741 w 21712081"/>
                  <a:gd name="connsiteY464" fmla="*/ 19723446 h 25435284"/>
                  <a:gd name="connsiteX465" fmla="*/ 15764581 w 21712081"/>
                  <a:gd name="connsiteY465" fmla="*/ 19786814 h 25435284"/>
                  <a:gd name="connsiteX466" fmla="*/ 15701225 w 21712081"/>
                  <a:gd name="connsiteY466" fmla="*/ 19932554 h 25435284"/>
                  <a:gd name="connsiteX467" fmla="*/ 15531745 w 21712081"/>
                  <a:gd name="connsiteY467" fmla="*/ 20030768 h 25435284"/>
                  <a:gd name="connsiteX468" fmla="*/ 15408205 w 21712081"/>
                  <a:gd name="connsiteY468" fmla="*/ 20060868 h 25435284"/>
                  <a:gd name="connsiteX469" fmla="*/ 15268825 w 21712081"/>
                  <a:gd name="connsiteY469" fmla="*/ 20014930 h 25435284"/>
                  <a:gd name="connsiteX470" fmla="*/ 15167457 w 21712081"/>
                  <a:gd name="connsiteY470" fmla="*/ 20052946 h 25435284"/>
                  <a:gd name="connsiteX471" fmla="*/ 15020157 w 21712081"/>
                  <a:gd name="connsiteY471" fmla="*/ 20068788 h 25435284"/>
                  <a:gd name="connsiteX472" fmla="*/ 14918785 w 21712081"/>
                  <a:gd name="connsiteY472" fmla="*/ 19962654 h 25435284"/>
                  <a:gd name="connsiteX473" fmla="*/ 14819001 w 21712081"/>
                  <a:gd name="connsiteY473" fmla="*/ 19932554 h 25435284"/>
                  <a:gd name="connsiteX474" fmla="*/ 14717633 w 21712081"/>
                  <a:gd name="connsiteY474" fmla="*/ 19962654 h 25435284"/>
                  <a:gd name="connsiteX475" fmla="*/ 14614681 w 21712081"/>
                  <a:gd name="connsiteY475" fmla="*/ 19899284 h 25435284"/>
                  <a:gd name="connsiteX476" fmla="*/ 14505393 w 21712081"/>
                  <a:gd name="connsiteY476" fmla="*/ 19742458 h 25435284"/>
                  <a:gd name="connsiteX477" fmla="*/ 14459129 w 21712081"/>
                  <a:gd name="connsiteY477" fmla="*/ 19923418 h 25435284"/>
                  <a:gd name="connsiteX478" fmla="*/ 14636797 w 21712081"/>
                  <a:gd name="connsiteY478" fmla="*/ 20037758 h 25435284"/>
                  <a:gd name="connsiteX479" fmla="*/ 14725629 w 21712081"/>
                  <a:gd name="connsiteY479" fmla="*/ 20152094 h 25435284"/>
                  <a:gd name="connsiteX480" fmla="*/ 14674869 w 21712081"/>
                  <a:gd name="connsiteY480" fmla="*/ 20279138 h 25435284"/>
                  <a:gd name="connsiteX481" fmla="*/ 14687561 w 21712081"/>
                  <a:gd name="connsiteY481" fmla="*/ 20368064 h 25435284"/>
                  <a:gd name="connsiteX482" fmla="*/ 14801769 w 21712081"/>
                  <a:gd name="connsiteY482" fmla="*/ 20444290 h 25435284"/>
                  <a:gd name="connsiteX483" fmla="*/ 14789085 w 21712081"/>
                  <a:gd name="connsiteY483" fmla="*/ 20596742 h 25435284"/>
                  <a:gd name="connsiteX484" fmla="*/ 14649485 w 21712081"/>
                  <a:gd name="connsiteY484" fmla="*/ 20749192 h 25435284"/>
                  <a:gd name="connsiteX485" fmla="*/ 14509889 w 21712081"/>
                  <a:gd name="connsiteY485" fmla="*/ 20914346 h 25435284"/>
                  <a:gd name="connsiteX486" fmla="*/ 14344917 w 21712081"/>
                  <a:gd name="connsiteY486" fmla="*/ 20977864 h 25435284"/>
                  <a:gd name="connsiteX487" fmla="*/ 14078417 w 21712081"/>
                  <a:gd name="connsiteY487" fmla="*/ 21054090 h 25435284"/>
                  <a:gd name="connsiteX488" fmla="*/ 13786533 w 21712081"/>
                  <a:gd name="connsiteY488" fmla="*/ 21092206 h 25435284"/>
                  <a:gd name="connsiteX489" fmla="*/ 13596177 w 21712081"/>
                  <a:gd name="connsiteY489" fmla="*/ 21117614 h 25435284"/>
                  <a:gd name="connsiteX490" fmla="*/ 13431201 w 21712081"/>
                  <a:gd name="connsiteY490" fmla="*/ 21066796 h 25435284"/>
                  <a:gd name="connsiteX491" fmla="*/ 13405821 w 21712081"/>
                  <a:gd name="connsiteY491" fmla="*/ 21231950 h 25435284"/>
                  <a:gd name="connsiteX492" fmla="*/ 13291605 w 21712081"/>
                  <a:gd name="connsiteY492" fmla="*/ 21397102 h 25435284"/>
                  <a:gd name="connsiteX493" fmla="*/ 13304297 w 21712081"/>
                  <a:gd name="connsiteY493" fmla="*/ 21613072 h 25435284"/>
                  <a:gd name="connsiteX494" fmla="*/ 13075865 w 21712081"/>
                  <a:gd name="connsiteY494" fmla="*/ 21663890 h 25435284"/>
                  <a:gd name="connsiteX495" fmla="*/ 12923579 w 21712081"/>
                  <a:gd name="connsiteY495" fmla="*/ 21613072 h 25435284"/>
                  <a:gd name="connsiteX496" fmla="*/ 12809368 w 21712081"/>
                  <a:gd name="connsiteY496" fmla="*/ 21574962 h 25435284"/>
                  <a:gd name="connsiteX497" fmla="*/ 12645976 w 21712081"/>
                  <a:gd name="connsiteY497" fmla="*/ 21506678 h 25435284"/>
                  <a:gd name="connsiteX498" fmla="*/ 12644390 w 21712081"/>
                  <a:gd name="connsiteY498" fmla="*/ 21676596 h 25435284"/>
                  <a:gd name="connsiteX499" fmla="*/ 12644390 w 21712081"/>
                  <a:gd name="connsiteY499" fmla="*/ 21854456 h 25435284"/>
                  <a:gd name="connsiteX500" fmla="*/ 12758606 w 21712081"/>
                  <a:gd name="connsiteY500" fmla="*/ 21981494 h 25435284"/>
                  <a:gd name="connsiteX501" fmla="*/ 12631699 w 21712081"/>
                  <a:gd name="connsiteY501" fmla="*/ 22057720 h 25435284"/>
                  <a:gd name="connsiteX502" fmla="*/ 12745915 w 21712081"/>
                  <a:gd name="connsiteY502" fmla="*/ 22172060 h 25435284"/>
                  <a:gd name="connsiteX503" fmla="*/ 12568250 w 21712081"/>
                  <a:gd name="connsiteY503" fmla="*/ 22248288 h 25435284"/>
                  <a:gd name="connsiteX504" fmla="*/ 12542866 w 21712081"/>
                  <a:gd name="connsiteY504" fmla="*/ 22400732 h 25435284"/>
                  <a:gd name="connsiteX505" fmla="*/ 12454034 w 21712081"/>
                  <a:gd name="connsiteY505" fmla="*/ 22565892 h 25435284"/>
                  <a:gd name="connsiteX506" fmla="*/ 12365202 w 21712081"/>
                  <a:gd name="connsiteY506" fmla="*/ 22654820 h 25435284"/>
                  <a:gd name="connsiteX507" fmla="*/ 12238294 w 21712081"/>
                  <a:gd name="connsiteY507" fmla="*/ 22692928 h 25435284"/>
                  <a:gd name="connsiteX508" fmla="*/ 12149462 w 21712081"/>
                  <a:gd name="connsiteY508" fmla="*/ 22756452 h 25435284"/>
                  <a:gd name="connsiteX509" fmla="*/ 12047938 w 21712081"/>
                  <a:gd name="connsiteY509" fmla="*/ 22845380 h 25435284"/>
                  <a:gd name="connsiteX510" fmla="*/ 11946414 w 21712081"/>
                  <a:gd name="connsiteY510" fmla="*/ 22972424 h 25435284"/>
                  <a:gd name="connsiteX511" fmla="*/ 12022559 w 21712081"/>
                  <a:gd name="connsiteY511" fmla="*/ 23099464 h 25435284"/>
                  <a:gd name="connsiteX512" fmla="*/ 12149462 w 21712081"/>
                  <a:gd name="connsiteY512" fmla="*/ 23226508 h 25435284"/>
                  <a:gd name="connsiteX513" fmla="*/ 12314440 w 21712081"/>
                  <a:gd name="connsiteY513" fmla="*/ 23277324 h 25435284"/>
                  <a:gd name="connsiteX514" fmla="*/ 12289056 w 21712081"/>
                  <a:gd name="connsiteY514" fmla="*/ 23378956 h 25435284"/>
                  <a:gd name="connsiteX515" fmla="*/ 12276364 w 21712081"/>
                  <a:gd name="connsiteY515" fmla="*/ 23505996 h 25435284"/>
                  <a:gd name="connsiteX516" fmla="*/ 12149462 w 21712081"/>
                  <a:gd name="connsiteY516" fmla="*/ 23582224 h 25435284"/>
                  <a:gd name="connsiteX517" fmla="*/ 12022559 w 21712081"/>
                  <a:gd name="connsiteY517" fmla="*/ 23633040 h 25435284"/>
                  <a:gd name="connsiteX518" fmla="*/ 11857581 w 21712081"/>
                  <a:gd name="connsiteY518" fmla="*/ 23798192 h 25435284"/>
                  <a:gd name="connsiteX519" fmla="*/ 11852821 w 21712081"/>
                  <a:gd name="connsiteY519" fmla="*/ 23972876 h 25435284"/>
                  <a:gd name="connsiteX520" fmla="*/ 11646602 w 21712081"/>
                  <a:gd name="connsiteY520" fmla="*/ 24042752 h 25435284"/>
                  <a:gd name="connsiteX521" fmla="*/ 11502247 w 21712081"/>
                  <a:gd name="connsiteY521" fmla="*/ 24204728 h 25435284"/>
                  <a:gd name="connsiteX522" fmla="*/ 11565701 w 21712081"/>
                  <a:gd name="connsiteY522" fmla="*/ 24369880 h 25435284"/>
                  <a:gd name="connsiteX523" fmla="*/ 11603376 w 21712081"/>
                  <a:gd name="connsiteY523" fmla="*/ 24583612 h 25435284"/>
                  <a:gd name="connsiteX524" fmla="*/ 11605281 w 21712081"/>
                  <a:gd name="connsiteY524" fmla="*/ 24584268 h 25435284"/>
                  <a:gd name="connsiteX525" fmla="*/ 11578593 w 21712081"/>
                  <a:gd name="connsiteY525" fmla="*/ 24841548 h 25435284"/>
                  <a:gd name="connsiteX526" fmla="*/ 11650442 w 21712081"/>
                  <a:gd name="connsiteY526" fmla="*/ 24862260 h 25435284"/>
                  <a:gd name="connsiteX527" fmla="*/ 11748631 w 21712081"/>
                  <a:gd name="connsiteY527" fmla="*/ 24969316 h 25435284"/>
                  <a:gd name="connsiteX528" fmla="*/ 11840489 w 21712081"/>
                  <a:gd name="connsiteY528" fmla="*/ 25061992 h 25435284"/>
                  <a:gd name="connsiteX529" fmla="*/ 11930756 w 21712081"/>
                  <a:gd name="connsiteY529" fmla="*/ 25129104 h 25435284"/>
                  <a:gd name="connsiteX530" fmla="*/ 12025780 w 21712081"/>
                  <a:gd name="connsiteY530" fmla="*/ 25205804 h 25435284"/>
                  <a:gd name="connsiteX531" fmla="*/ 12177816 w 21712081"/>
                  <a:gd name="connsiteY531" fmla="*/ 25210592 h 25435284"/>
                  <a:gd name="connsiteX532" fmla="*/ 12173065 w 21712081"/>
                  <a:gd name="connsiteY532" fmla="*/ 25282500 h 25435284"/>
                  <a:gd name="connsiteX533" fmla="*/ 12087543 w 21712081"/>
                  <a:gd name="connsiteY533" fmla="*/ 25287296 h 25435284"/>
                  <a:gd name="connsiteX534" fmla="*/ 12011528 w 21712081"/>
                  <a:gd name="connsiteY534" fmla="*/ 25280904 h 25435284"/>
                  <a:gd name="connsiteX535" fmla="*/ 11959265 w 21712081"/>
                  <a:gd name="connsiteY535" fmla="*/ 25340020 h 25435284"/>
                  <a:gd name="connsiteX536" fmla="*/ 11789807 w 21712081"/>
                  <a:gd name="connsiteY536" fmla="*/ 25255336 h 25435284"/>
                  <a:gd name="connsiteX537" fmla="*/ 11550669 w 21712081"/>
                  <a:gd name="connsiteY537" fmla="*/ 25263324 h 25435284"/>
                  <a:gd name="connsiteX538" fmla="*/ 11516124 w 21712081"/>
                  <a:gd name="connsiteY538" fmla="*/ 25435284 h 25435284"/>
                  <a:gd name="connsiteX539" fmla="*/ 11299599 w 21712081"/>
                  <a:gd name="connsiteY539" fmla="*/ 25320968 h 25435284"/>
                  <a:gd name="connsiteX540" fmla="*/ 11083079 w 21712081"/>
                  <a:gd name="connsiteY540" fmla="*/ 25181248 h 25435284"/>
                  <a:gd name="connsiteX541" fmla="*/ 10968448 w 21712081"/>
                  <a:gd name="connsiteY541" fmla="*/ 25054232 h 25435284"/>
                  <a:gd name="connsiteX542" fmla="*/ 10688239 w 21712081"/>
                  <a:gd name="connsiteY542" fmla="*/ 24978020 h 25435284"/>
                  <a:gd name="connsiteX543" fmla="*/ 10573608 w 21712081"/>
                  <a:gd name="connsiteY543" fmla="*/ 24749388 h 25435284"/>
                  <a:gd name="connsiteX544" fmla="*/ 10408035 w 21712081"/>
                  <a:gd name="connsiteY544" fmla="*/ 24495356 h 25435284"/>
                  <a:gd name="connsiteX545" fmla="*/ 10344351 w 21712081"/>
                  <a:gd name="connsiteY545" fmla="*/ 24304828 h 25435284"/>
                  <a:gd name="connsiteX546" fmla="*/ 10344351 w 21712081"/>
                  <a:gd name="connsiteY546" fmla="*/ 24152408 h 25435284"/>
                  <a:gd name="connsiteX547" fmla="*/ 10267931 w 21712081"/>
                  <a:gd name="connsiteY547" fmla="*/ 23999984 h 25435284"/>
                  <a:gd name="connsiteX548" fmla="*/ 10267931 w 21712081"/>
                  <a:gd name="connsiteY548" fmla="*/ 23758652 h 25435284"/>
                  <a:gd name="connsiteX549" fmla="*/ 10306141 w 21712081"/>
                  <a:gd name="connsiteY549" fmla="*/ 23491916 h 25435284"/>
                  <a:gd name="connsiteX550" fmla="*/ 10433504 w 21712081"/>
                  <a:gd name="connsiteY550" fmla="*/ 23352196 h 25435284"/>
                  <a:gd name="connsiteX551" fmla="*/ 10573608 w 21712081"/>
                  <a:gd name="connsiteY551" fmla="*/ 23174372 h 25435284"/>
                  <a:gd name="connsiteX552" fmla="*/ 10408035 w 21712081"/>
                  <a:gd name="connsiteY552" fmla="*/ 23148968 h 25435284"/>
                  <a:gd name="connsiteX553" fmla="*/ 10216983 w 21712081"/>
                  <a:gd name="connsiteY553" fmla="*/ 23174372 h 25435284"/>
                  <a:gd name="connsiteX554" fmla="*/ 10357088 w 21712081"/>
                  <a:gd name="connsiteY554" fmla="*/ 22945740 h 25435284"/>
                  <a:gd name="connsiteX555" fmla="*/ 10395298 w 21712081"/>
                  <a:gd name="connsiteY555" fmla="*/ 22755212 h 25435284"/>
                  <a:gd name="connsiteX556" fmla="*/ 10586345 w 21712081"/>
                  <a:gd name="connsiteY556" fmla="*/ 22717108 h 25435284"/>
                  <a:gd name="connsiteX557" fmla="*/ 10573608 w 21712081"/>
                  <a:gd name="connsiteY557" fmla="*/ 22856828 h 25435284"/>
                  <a:gd name="connsiteX558" fmla="*/ 10650029 w 21712081"/>
                  <a:gd name="connsiteY558" fmla="*/ 22971144 h 25435284"/>
                  <a:gd name="connsiteX559" fmla="*/ 10688239 w 21712081"/>
                  <a:gd name="connsiteY559" fmla="*/ 22742512 h 25435284"/>
                  <a:gd name="connsiteX560" fmla="*/ 10739186 w 21712081"/>
                  <a:gd name="connsiteY560" fmla="*/ 22463072 h 25435284"/>
                  <a:gd name="connsiteX561" fmla="*/ 10802870 w 21712081"/>
                  <a:gd name="connsiteY561" fmla="*/ 22272544 h 25435284"/>
                  <a:gd name="connsiteX562" fmla="*/ 10828343 w 21712081"/>
                  <a:gd name="connsiteY562" fmla="*/ 22120124 h 25435284"/>
                  <a:gd name="connsiteX563" fmla="*/ 10866554 w 21712081"/>
                  <a:gd name="connsiteY563" fmla="*/ 21955000 h 25435284"/>
                  <a:gd name="connsiteX564" fmla="*/ 10892027 w 21712081"/>
                  <a:gd name="connsiteY564" fmla="*/ 21802580 h 25435284"/>
                  <a:gd name="connsiteX565" fmla="*/ 10739186 w 21712081"/>
                  <a:gd name="connsiteY565" fmla="*/ 21827982 h 25435284"/>
                  <a:gd name="connsiteX566" fmla="*/ 10688239 w 21712081"/>
                  <a:gd name="connsiteY566" fmla="*/ 21967702 h 25435284"/>
                  <a:gd name="connsiteX567" fmla="*/ 10726449 w 21712081"/>
                  <a:gd name="connsiteY567" fmla="*/ 22120124 h 25435284"/>
                  <a:gd name="connsiteX568" fmla="*/ 10522661 w 21712081"/>
                  <a:gd name="connsiteY568" fmla="*/ 22209036 h 25435284"/>
                  <a:gd name="connsiteX569" fmla="*/ 10509924 w 21712081"/>
                  <a:gd name="connsiteY569" fmla="*/ 21967702 h 25435284"/>
                  <a:gd name="connsiteX570" fmla="*/ 10637292 w 21712081"/>
                  <a:gd name="connsiteY570" fmla="*/ 21739070 h 25435284"/>
                  <a:gd name="connsiteX571" fmla="*/ 10599082 w 21712081"/>
                  <a:gd name="connsiteY571" fmla="*/ 21510438 h 25435284"/>
                  <a:gd name="connsiteX572" fmla="*/ 10662765 w 21712081"/>
                  <a:gd name="connsiteY572" fmla="*/ 21269104 h 25435284"/>
                  <a:gd name="connsiteX573" fmla="*/ 10751923 w 21712081"/>
                  <a:gd name="connsiteY573" fmla="*/ 21078578 h 25435284"/>
                  <a:gd name="connsiteX574" fmla="*/ 10713712 w 21712081"/>
                  <a:gd name="connsiteY574" fmla="*/ 20773736 h 25435284"/>
                  <a:gd name="connsiteX575" fmla="*/ 10675502 w 21712081"/>
                  <a:gd name="connsiteY575" fmla="*/ 20545104 h 25435284"/>
                  <a:gd name="connsiteX576" fmla="*/ 10802870 w 21712081"/>
                  <a:gd name="connsiteY576" fmla="*/ 20519700 h 25435284"/>
                  <a:gd name="connsiteX577" fmla="*/ 10853817 w 21712081"/>
                  <a:gd name="connsiteY577" fmla="*/ 20354578 h 25435284"/>
                  <a:gd name="connsiteX578" fmla="*/ 10930238 w 21712081"/>
                  <a:gd name="connsiteY578" fmla="*/ 20151350 h 25435284"/>
                  <a:gd name="connsiteX579" fmla="*/ 11057605 w 21712081"/>
                  <a:gd name="connsiteY579" fmla="*/ 19960824 h 25435284"/>
                  <a:gd name="connsiteX580" fmla="*/ 11172231 w 21712081"/>
                  <a:gd name="connsiteY580" fmla="*/ 19694086 h 25435284"/>
                  <a:gd name="connsiteX581" fmla="*/ 11197705 w 21712081"/>
                  <a:gd name="connsiteY581" fmla="*/ 19478156 h 25435284"/>
                  <a:gd name="connsiteX582" fmla="*/ 11235915 w 21712081"/>
                  <a:gd name="connsiteY582" fmla="*/ 19224120 h 25435284"/>
                  <a:gd name="connsiteX583" fmla="*/ 11223178 w 21712081"/>
                  <a:gd name="connsiteY583" fmla="*/ 18982788 h 25435284"/>
                  <a:gd name="connsiteX584" fmla="*/ 11223178 w 21712081"/>
                  <a:gd name="connsiteY584" fmla="*/ 18677944 h 25435284"/>
                  <a:gd name="connsiteX585" fmla="*/ 11312336 w 21712081"/>
                  <a:gd name="connsiteY585" fmla="*/ 18500120 h 25435284"/>
                  <a:gd name="connsiteX586" fmla="*/ 11286862 w 21712081"/>
                  <a:gd name="connsiteY586" fmla="*/ 18385804 h 25435284"/>
                  <a:gd name="connsiteX587" fmla="*/ 11337809 w 21712081"/>
                  <a:gd name="connsiteY587" fmla="*/ 18207980 h 25435284"/>
                  <a:gd name="connsiteX588" fmla="*/ 11376019 w 21712081"/>
                  <a:gd name="connsiteY588" fmla="*/ 17966646 h 25435284"/>
                  <a:gd name="connsiteX589" fmla="*/ 11465177 w 21712081"/>
                  <a:gd name="connsiteY589" fmla="*/ 17738014 h 25435284"/>
                  <a:gd name="connsiteX590" fmla="*/ 11541597 w 21712081"/>
                  <a:gd name="connsiteY590" fmla="*/ 17547488 h 25435284"/>
                  <a:gd name="connsiteX591" fmla="*/ 11528861 w 21712081"/>
                  <a:gd name="connsiteY591" fmla="*/ 17356962 h 25435284"/>
                  <a:gd name="connsiteX592" fmla="*/ 11579808 w 21712081"/>
                  <a:gd name="connsiteY592" fmla="*/ 17204540 h 25435284"/>
                  <a:gd name="connsiteX593" fmla="*/ 11567071 w 21712081"/>
                  <a:gd name="connsiteY593" fmla="*/ 17026716 h 25435284"/>
                  <a:gd name="connsiteX594" fmla="*/ 11579808 w 21712081"/>
                  <a:gd name="connsiteY594" fmla="*/ 16798084 h 25435284"/>
                  <a:gd name="connsiteX595" fmla="*/ 11618018 w 21712081"/>
                  <a:gd name="connsiteY595" fmla="*/ 16582154 h 25435284"/>
                  <a:gd name="connsiteX596" fmla="*/ 11681702 w 21712081"/>
                  <a:gd name="connsiteY596" fmla="*/ 16404328 h 25435284"/>
                  <a:gd name="connsiteX597" fmla="*/ 11732649 w 21712081"/>
                  <a:gd name="connsiteY597" fmla="*/ 16162996 h 25435284"/>
                  <a:gd name="connsiteX598" fmla="*/ 11694439 w 21712081"/>
                  <a:gd name="connsiteY598" fmla="*/ 15883556 h 25435284"/>
                  <a:gd name="connsiteX599" fmla="*/ 11681702 w 21712081"/>
                  <a:gd name="connsiteY599" fmla="*/ 15616820 h 25435284"/>
                  <a:gd name="connsiteX600" fmla="*/ 11694439 w 21712081"/>
                  <a:gd name="connsiteY600" fmla="*/ 15426292 h 25435284"/>
                  <a:gd name="connsiteX601" fmla="*/ 11656228 w 21712081"/>
                  <a:gd name="connsiteY601" fmla="*/ 15223064 h 25435284"/>
                  <a:gd name="connsiteX602" fmla="*/ 11654103 w 21712081"/>
                  <a:gd name="connsiteY602" fmla="*/ 15218300 h 25435284"/>
                  <a:gd name="connsiteX603" fmla="*/ 11408114 w 21712081"/>
                  <a:gd name="connsiteY603" fmla="*/ 15048616 h 25435284"/>
                  <a:gd name="connsiteX604" fmla="*/ 11362092 w 21712081"/>
                  <a:gd name="connsiteY604" fmla="*/ 14958228 h 25435284"/>
                  <a:gd name="connsiteX605" fmla="*/ 11095470 w 21712081"/>
                  <a:gd name="connsiteY605" fmla="*/ 14782200 h 25435284"/>
                  <a:gd name="connsiteX606" fmla="*/ 10898683 w 21712081"/>
                  <a:gd name="connsiteY606" fmla="*/ 14706084 h 25435284"/>
                  <a:gd name="connsiteX607" fmla="*/ 10417816 w 21712081"/>
                  <a:gd name="connsiteY607" fmla="*/ 14431736 h 25435284"/>
                  <a:gd name="connsiteX608" fmla="*/ 10143263 w 21712081"/>
                  <a:gd name="connsiteY608" fmla="*/ 14165318 h 25435284"/>
                  <a:gd name="connsiteX609" fmla="*/ 9990907 w 21712081"/>
                  <a:gd name="connsiteY609" fmla="*/ 13952818 h 25435284"/>
                  <a:gd name="connsiteX610" fmla="*/ 10060737 w 21712081"/>
                  <a:gd name="connsiteY610" fmla="*/ 13838644 h 25435284"/>
                  <a:gd name="connsiteX611" fmla="*/ 9998843 w 21712081"/>
                  <a:gd name="connsiteY611" fmla="*/ 13724462 h 25435284"/>
                  <a:gd name="connsiteX612" fmla="*/ 9952822 w 21712081"/>
                  <a:gd name="connsiteY612" fmla="*/ 13640416 h 25435284"/>
                  <a:gd name="connsiteX613" fmla="*/ 9816338 w 21712081"/>
                  <a:gd name="connsiteY613" fmla="*/ 13473902 h 25435284"/>
                  <a:gd name="connsiteX614" fmla="*/ 9762380 w 21712081"/>
                  <a:gd name="connsiteY614" fmla="*/ 13328008 h 25435284"/>
                  <a:gd name="connsiteX615" fmla="*/ 9648115 w 21712081"/>
                  <a:gd name="connsiteY615" fmla="*/ 13213832 h 25435284"/>
                  <a:gd name="connsiteX616" fmla="*/ 9541785 w 21712081"/>
                  <a:gd name="connsiteY616" fmla="*/ 12971196 h 25435284"/>
                  <a:gd name="connsiteX617" fmla="*/ 9381492 w 21712081"/>
                  <a:gd name="connsiteY617" fmla="*/ 12650864 h 25435284"/>
                  <a:gd name="connsiteX618" fmla="*/ 9283099 w 21712081"/>
                  <a:gd name="connsiteY618" fmla="*/ 12384446 h 25435284"/>
                  <a:gd name="connsiteX619" fmla="*/ 9184705 w 21712081"/>
                  <a:gd name="connsiteY619" fmla="*/ 12255998 h 25435284"/>
                  <a:gd name="connsiteX620" fmla="*/ 9100593 w 21712081"/>
                  <a:gd name="connsiteY620" fmla="*/ 12125960 h 25435284"/>
                  <a:gd name="connsiteX621" fmla="*/ 9062503 w 21712081"/>
                  <a:gd name="connsiteY621" fmla="*/ 11989580 h 25435284"/>
                  <a:gd name="connsiteX622" fmla="*/ 8924434 w 21712081"/>
                  <a:gd name="connsiteY622" fmla="*/ 11875400 h 25435284"/>
                  <a:gd name="connsiteX623" fmla="*/ 8668924 w 21712081"/>
                  <a:gd name="connsiteY623" fmla="*/ 11710476 h 25435284"/>
                  <a:gd name="connsiteX624" fmla="*/ 8605445 w 21712081"/>
                  <a:gd name="connsiteY624" fmla="*/ 11623256 h 25435284"/>
                  <a:gd name="connsiteX625" fmla="*/ 8711775 w 21712081"/>
                  <a:gd name="connsiteY625" fmla="*/ 11593126 h 25435284"/>
                  <a:gd name="connsiteX626" fmla="*/ 8613381 w 21712081"/>
                  <a:gd name="connsiteY626" fmla="*/ 11478944 h 25435284"/>
                  <a:gd name="connsiteX627" fmla="*/ 8610205 w 21712081"/>
                  <a:gd name="connsiteY627" fmla="*/ 11328294 h 25435284"/>
                  <a:gd name="connsiteX628" fmla="*/ 8610205 w 21712081"/>
                  <a:gd name="connsiteY628" fmla="*/ 11187154 h 25435284"/>
                  <a:gd name="connsiteX629" fmla="*/ 8762557 w 21712081"/>
                  <a:gd name="connsiteY629" fmla="*/ 10984171 h 25435284"/>
                  <a:gd name="connsiteX630" fmla="*/ 8869531 w 21712081"/>
                  <a:gd name="connsiteY630" fmla="*/ 10902520 h 25435284"/>
                  <a:gd name="connsiteX631" fmla="*/ 8870797 w 21712081"/>
                  <a:gd name="connsiteY631" fmla="*/ 10894084 h 25435284"/>
                  <a:gd name="connsiteX632" fmla="*/ 8948667 w 21712081"/>
                  <a:gd name="connsiteY632" fmla="*/ 10847962 h 25435284"/>
                  <a:gd name="connsiteX633" fmla="*/ 9029719 w 21712081"/>
                  <a:gd name="connsiteY633" fmla="*/ 10755719 h 25435284"/>
                  <a:gd name="connsiteX634" fmla="*/ 8985217 w 21712081"/>
                  <a:gd name="connsiteY634" fmla="*/ 10658701 h 25435284"/>
                  <a:gd name="connsiteX635" fmla="*/ 8921649 w 21712081"/>
                  <a:gd name="connsiteY635" fmla="*/ 10709593 h 25435284"/>
                  <a:gd name="connsiteX636" fmla="*/ 8877152 w 21712081"/>
                  <a:gd name="connsiteY636" fmla="*/ 10779573 h 25435284"/>
                  <a:gd name="connsiteX637" fmla="*/ 8769082 w 21712081"/>
                  <a:gd name="connsiteY637" fmla="*/ 10658701 h 25435284"/>
                  <a:gd name="connsiteX638" fmla="*/ 8661017 w 21712081"/>
                  <a:gd name="connsiteY638" fmla="*/ 10595082 h 25435284"/>
                  <a:gd name="connsiteX639" fmla="*/ 8711870 w 21712081"/>
                  <a:gd name="connsiteY639" fmla="*/ 10531468 h 25435284"/>
                  <a:gd name="connsiteX640" fmla="*/ 8730942 w 21712081"/>
                  <a:gd name="connsiteY640" fmla="*/ 10394689 h 25435284"/>
                  <a:gd name="connsiteX641" fmla="*/ 8726177 w 21712081"/>
                  <a:gd name="connsiteY641" fmla="*/ 10199062 h 25435284"/>
                  <a:gd name="connsiteX642" fmla="*/ 8799282 w 21712081"/>
                  <a:gd name="connsiteY642" fmla="*/ 10175209 h 25435284"/>
                  <a:gd name="connsiteX643" fmla="*/ 8843778 w 21712081"/>
                  <a:gd name="connsiteY643" fmla="*/ 10100458 h 25435284"/>
                  <a:gd name="connsiteX644" fmla="*/ 8835832 w 21712081"/>
                  <a:gd name="connsiteY644" fmla="*/ 9995489 h 25435284"/>
                  <a:gd name="connsiteX645" fmla="*/ 8916883 w 21712081"/>
                  <a:gd name="connsiteY645" fmla="*/ 9933460 h 25435284"/>
                  <a:gd name="connsiteX646" fmla="*/ 8953433 w 21712081"/>
                  <a:gd name="connsiteY646" fmla="*/ 9830081 h 25435284"/>
                  <a:gd name="connsiteX647" fmla="*/ 8942312 w 21712081"/>
                  <a:gd name="connsiteY647" fmla="*/ 9683760 h 25435284"/>
                  <a:gd name="connsiteX648" fmla="*/ 9077395 w 21712081"/>
                  <a:gd name="connsiteY648" fmla="*/ 9615371 h 25435284"/>
                  <a:gd name="connsiteX649" fmla="*/ 9190231 w 21712081"/>
                  <a:gd name="connsiteY649" fmla="*/ 9561298 h 25435284"/>
                  <a:gd name="connsiteX650" fmla="*/ 9244263 w 21712081"/>
                  <a:gd name="connsiteY650" fmla="*/ 9578791 h 25435284"/>
                  <a:gd name="connsiteX651" fmla="*/ 9309422 w 21712081"/>
                  <a:gd name="connsiteY651" fmla="*/ 9534260 h 25435284"/>
                  <a:gd name="connsiteX652" fmla="*/ 9309923 w 21712081"/>
                  <a:gd name="connsiteY652" fmla="*/ 9534480 h 25435284"/>
                  <a:gd name="connsiteX653" fmla="*/ 9200842 w 21712081"/>
                  <a:gd name="connsiteY653" fmla="*/ 9428465 h 25435284"/>
                  <a:gd name="connsiteX654" fmla="*/ 9331035 w 21712081"/>
                  <a:gd name="connsiteY654" fmla="*/ 9380848 h 25435284"/>
                  <a:gd name="connsiteX655" fmla="*/ 9319924 w 21712081"/>
                  <a:gd name="connsiteY655" fmla="*/ 9195147 h 25435284"/>
                  <a:gd name="connsiteX656" fmla="*/ 9470755 w 21712081"/>
                  <a:gd name="connsiteY656" fmla="*/ 9160228 h 25435284"/>
                  <a:gd name="connsiteX657" fmla="*/ 9578720 w 21712081"/>
                  <a:gd name="connsiteY657" fmla="*/ 9103090 h 25435284"/>
                  <a:gd name="connsiteX658" fmla="*/ 9661281 w 21712081"/>
                  <a:gd name="connsiteY658" fmla="*/ 8891990 h 25435284"/>
                  <a:gd name="connsiteX659" fmla="*/ 9766071 w 21712081"/>
                  <a:gd name="connsiteY659" fmla="*/ 8822156 h 25435284"/>
                  <a:gd name="connsiteX660" fmla="*/ 9707328 w 21712081"/>
                  <a:gd name="connsiteY660" fmla="*/ 8601535 h 25435284"/>
                  <a:gd name="connsiteX661" fmla="*/ 9731141 w 21712081"/>
                  <a:gd name="connsiteY661" fmla="*/ 8380914 h 25435284"/>
                  <a:gd name="connsiteX662" fmla="*/ 9648580 w 21712081"/>
                  <a:gd name="connsiteY662" fmla="*/ 8171406 h 25435284"/>
                  <a:gd name="connsiteX663" fmla="*/ 9661281 w 21712081"/>
                  <a:gd name="connsiteY663" fmla="*/ 8031731 h 25435284"/>
                  <a:gd name="connsiteX664" fmla="*/ 9659696 w 21712081"/>
                  <a:gd name="connsiteY664" fmla="*/ 7930146 h 25435284"/>
                  <a:gd name="connsiteX665" fmla="*/ 9573959 w 21712081"/>
                  <a:gd name="connsiteY665" fmla="*/ 7806350 h 25435284"/>
                  <a:gd name="connsiteX666" fmla="*/ 9575219 w 21712081"/>
                  <a:gd name="connsiteY666" fmla="*/ 7794998 h 25435284"/>
                  <a:gd name="connsiteX667" fmla="*/ 9528488 w 21712081"/>
                  <a:gd name="connsiteY667" fmla="*/ 7754778 h 25435284"/>
                  <a:gd name="connsiteX668" fmla="*/ 9490828 w 21712081"/>
                  <a:gd name="connsiteY668" fmla="*/ 7695919 h 25435284"/>
                  <a:gd name="connsiteX669" fmla="*/ 9434335 w 21712081"/>
                  <a:gd name="connsiteY669" fmla="*/ 7614698 h 25435284"/>
                  <a:gd name="connsiteX670" fmla="*/ 9415502 w 21712081"/>
                  <a:gd name="connsiteY670" fmla="*/ 7560546 h 25435284"/>
                  <a:gd name="connsiteX671" fmla="*/ 9451987 w 21712081"/>
                  <a:gd name="connsiteY671" fmla="*/ 7561726 h 25435284"/>
                  <a:gd name="connsiteX672" fmla="*/ 9475526 w 21712081"/>
                  <a:gd name="connsiteY672" fmla="*/ 7535827 h 25435284"/>
                  <a:gd name="connsiteX673" fmla="*/ 9475526 w 21712081"/>
                  <a:gd name="connsiteY673" fmla="*/ 7498156 h 25435284"/>
                  <a:gd name="connsiteX674" fmla="*/ 9497889 w 21712081"/>
                  <a:gd name="connsiteY674" fmla="*/ 7464962 h 25435284"/>
                  <a:gd name="connsiteX675" fmla="*/ 9526138 w 21712081"/>
                  <a:gd name="connsiteY675" fmla="*/ 7480500 h 25435284"/>
                  <a:gd name="connsiteX676" fmla="*/ 9522607 w 21712081"/>
                  <a:gd name="connsiteY676" fmla="*/ 7455541 h 25435284"/>
                  <a:gd name="connsiteX677" fmla="*/ 9504950 w 21712081"/>
                  <a:gd name="connsiteY677" fmla="*/ 7440238 h 25435284"/>
                  <a:gd name="connsiteX678" fmla="*/ 9454343 w 21712081"/>
                  <a:gd name="connsiteY678" fmla="*/ 7448480 h 25435284"/>
                  <a:gd name="connsiteX679" fmla="*/ 9433155 w 21712081"/>
                  <a:gd name="connsiteY679" fmla="*/ 7440238 h 25435284"/>
                  <a:gd name="connsiteX680" fmla="*/ 9433155 w 21712081"/>
                  <a:gd name="connsiteY680" fmla="*/ 7462607 h 25435284"/>
                  <a:gd name="connsiteX681" fmla="*/ 9433155 w 21712081"/>
                  <a:gd name="connsiteY681" fmla="*/ 7480500 h 25435284"/>
                  <a:gd name="connsiteX682" fmla="*/ 9404911 w 21712081"/>
                  <a:gd name="connsiteY682" fmla="*/ 7454366 h 25435284"/>
                  <a:gd name="connsiteX683" fmla="*/ 9388433 w 21712081"/>
                  <a:gd name="connsiteY683" fmla="*/ 7401394 h 25435284"/>
                  <a:gd name="connsiteX684" fmla="*/ 9331941 w 21712081"/>
                  <a:gd name="connsiteY684" fmla="*/ 7367258 h 25435284"/>
                  <a:gd name="connsiteX685" fmla="*/ 9296631 w 21712081"/>
                  <a:gd name="connsiteY685" fmla="*/ 7344890 h 25435284"/>
                  <a:gd name="connsiteX686" fmla="*/ 9281329 w 21712081"/>
                  <a:gd name="connsiteY686" fmla="*/ 7317816 h 25435284"/>
                  <a:gd name="connsiteX687" fmla="*/ 9224836 w 21712081"/>
                  <a:gd name="connsiteY687" fmla="*/ 7296628 h 25435284"/>
                  <a:gd name="connsiteX688" fmla="*/ 9141274 w 21712081"/>
                  <a:gd name="connsiteY688" fmla="*/ 7288388 h 25435284"/>
                  <a:gd name="connsiteX689" fmla="*/ 9109495 w 21712081"/>
                  <a:gd name="connsiteY689" fmla="*/ 7307220 h 25435284"/>
                  <a:gd name="connsiteX690" fmla="*/ 9081246 w 21712081"/>
                  <a:gd name="connsiteY690" fmla="*/ 7330764 h 25435284"/>
                  <a:gd name="connsiteX691" fmla="*/ 9055352 w 21712081"/>
                  <a:gd name="connsiteY691" fmla="*/ 7337830 h 25435284"/>
                  <a:gd name="connsiteX692" fmla="*/ 9037700 w 21712081"/>
                  <a:gd name="connsiteY692" fmla="*/ 7353132 h 25435284"/>
                  <a:gd name="connsiteX693" fmla="*/ 9030639 w 21712081"/>
                  <a:gd name="connsiteY693" fmla="*/ 7374320 h 25435284"/>
                  <a:gd name="connsiteX694" fmla="*/ 9031814 w 21712081"/>
                  <a:gd name="connsiteY694" fmla="*/ 7399038 h 25435284"/>
                  <a:gd name="connsiteX695" fmla="*/ 9041230 w 21712081"/>
                  <a:gd name="connsiteY695" fmla="*/ 7416696 h 25435284"/>
                  <a:gd name="connsiteX696" fmla="*/ 8998859 w 21712081"/>
                  <a:gd name="connsiteY696" fmla="*/ 7437884 h 25435284"/>
                  <a:gd name="connsiteX697" fmla="*/ 8911532 w 21712081"/>
                  <a:gd name="connsiteY697" fmla="*/ 7504042 h 25435284"/>
                  <a:gd name="connsiteX698" fmla="*/ 8860920 w 21712081"/>
                  <a:gd name="connsiteY698" fmla="*/ 7505218 h 25435284"/>
                  <a:gd name="connsiteX699" fmla="*/ 8830321 w 21712081"/>
                  <a:gd name="connsiteY699" fmla="*/ 7532296 h 25435284"/>
                  <a:gd name="connsiteX700" fmla="*/ 8836207 w 21712081"/>
                  <a:gd name="connsiteY700" fmla="*/ 7560546 h 25435284"/>
                  <a:gd name="connsiteX701" fmla="*/ 8876222 w 21712081"/>
                  <a:gd name="connsiteY701" fmla="*/ 7597040 h 25435284"/>
                  <a:gd name="connsiteX702" fmla="*/ 8892700 w 21712081"/>
                  <a:gd name="connsiteY702" fmla="*/ 7627644 h 25435284"/>
                  <a:gd name="connsiteX703" fmla="*/ 8961199 w 21712081"/>
                  <a:gd name="connsiteY703" fmla="*/ 7699450 h 25435284"/>
                  <a:gd name="connsiteX704" fmla="*/ 8974146 w 21712081"/>
                  <a:gd name="connsiteY704" fmla="*/ 7738300 h 25435284"/>
                  <a:gd name="connsiteX705" fmla="*/ 8938601 w 21712081"/>
                  <a:gd name="connsiteY705" fmla="*/ 7759488 h 25435284"/>
                  <a:gd name="connsiteX706" fmla="*/ 8896230 w 21712081"/>
                  <a:gd name="connsiteY706" fmla="*/ 7755958 h 25435284"/>
                  <a:gd name="connsiteX707" fmla="*/ 8867981 w 21712081"/>
                  <a:gd name="connsiteY707" fmla="*/ 7768904 h 25435284"/>
                  <a:gd name="connsiteX708" fmla="*/ 8869161 w 21712081"/>
                  <a:gd name="connsiteY708" fmla="*/ 7786562 h 25435284"/>
                  <a:gd name="connsiteX709" fmla="*/ 8857390 w 21712081"/>
                  <a:gd name="connsiteY709" fmla="*/ 7807750 h 25435284"/>
                  <a:gd name="connsiteX710" fmla="*/ 8742049 w 21712081"/>
                  <a:gd name="connsiteY710" fmla="*/ 7819522 h 25435284"/>
                  <a:gd name="connsiteX711" fmla="*/ 8709094 w 21712081"/>
                  <a:gd name="connsiteY711" fmla="*/ 7807750 h 25435284"/>
                  <a:gd name="connsiteX712" fmla="*/ 8724396 w 21712081"/>
                  <a:gd name="connsiteY712" fmla="*/ 7768904 h 25435284"/>
                  <a:gd name="connsiteX713" fmla="*/ 8696147 w 21712081"/>
                  <a:gd name="connsiteY713" fmla="*/ 7713576 h 25435284"/>
                  <a:gd name="connsiteX714" fmla="*/ 8666723 w 21712081"/>
                  <a:gd name="connsiteY714" fmla="*/ 7673556 h 25435284"/>
                  <a:gd name="connsiteX715" fmla="*/ 8670254 w 21712081"/>
                  <a:gd name="connsiteY715" fmla="*/ 7634706 h 25435284"/>
                  <a:gd name="connsiteX716" fmla="*/ 8634944 w 21712081"/>
                  <a:gd name="connsiteY716" fmla="*/ 7638241 h 25435284"/>
                  <a:gd name="connsiteX717" fmla="*/ 8632594 w 21712081"/>
                  <a:gd name="connsiteY717" fmla="*/ 7673556 h 25435284"/>
                  <a:gd name="connsiteX718" fmla="*/ 8625533 w 21712081"/>
                  <a:gd name="connsiteY718" fmla="*/ 7706516 h 25435284"/>
                  <a:gd name="connsiteX719" fmla="*/ 8526664 w 21712081"/>
                  <a:gd name="connsiteY719" fmla="*/ 7671201 h 25435284"/>
                  <a:gd name="connsiteX720" fmla="*/ 8477232 w 21712081"/>
                  <a:gd name="connsiteY720" fmla="*/ 7546418 h 25435284"/>
                  <a:gd name="connsiteX721" fmla="*/ 8408972 w 21712081"/>
                  <a:gd name="connsiteY721" fmla="*/ 7533472 h 25435284"/>
                  <a:gd name="connsiteX722" fmla="*/ 8343064 w 21712081"/>
                  <a:gd name="connsiteY722" fmla="*/ 7537002 h 25435284"/>
                  <a:gd name="connsiteX723" fmla="*/ 8318345 w 21712081"/>
                  <a:gd name="connsiteY723" fmla="*/ 7498156 h 25435284"/>
                  <a:gd name="connsiteX724" fmla="*/ 8297162 w 21712081"/>
                  <a:gd name="connsiteY724" fmla="*/ 7508753 h 25435284"/>
                  <a:gd name="connsiteX725" fmla="*/ 8275974 w 21712081"/>
                  <a:gd name="connsiteY725" fmla="*/ 7501687 h 25435284"/>
                  <a:gd name="connsiteX726" fmla="*/ 8265382 w 21712081"/>
                  <a:gd name="connsiteY726" fmla="*/ 7519344 h 25435284"/>
                  <a:gd name="connsiteX727" fmla="*/ 8197118 w 21712081"/>
                  <a:gd name="connsiteY727" fmla="*/ 7500512 h 25435284"/>
                  <a:gd name="connsiteX728" fmla="*/ 8152392 w 21712081"/>
                  <a:gd name="connsiteY728" fmla="*/ 7511104 h 25435284"/>
                  <a:gd name="connsiteX729" fmla="*/ 8152392 w 21712081"/>
                  <a:gd name="connsiteY729" fmla="*/ 7542888 h 25435284"/>
                  <a:gd name="connsiteX730" fmla="*/ 8158278 w 21712081"/>
                  <a:gd name="connsiteY730" fmla="*/ 7579383 h 25435284"/>
                  <a:gd name="connsiteX731" fmla="*/ 8138270 w 21712081"/>
                  <a:gd name="connsiteY731" fmla="*/ 7582914 h 25435284"/>
                  <a:gd name="connsiteX732" fmla="*/ 8131209 w 21712081"/>
                  <a:gd name="connsiteY732" fmla="*/ 7542888 h 25435284"/>
                  <a:gd name="connsiteX733" fmla="*/ 8105316 w 21712081"/>
                  <a:gd name="connsiteY733" fmla="*/ 7512048 h 25435284"/>
                  <a:gd name="connsiteX734" fmla="*/ 8102795 w 21712081"/>
                  <a:gd name="connsiteY734" fmla="*/ 7509918 h 25435284"/>
                  <a:gd name="connsiteX735" fmla="*/ 8071070 w 21712081"/>
                  <a:gd name="connsiteY735" fmla="*/ 7485280 h 25435284"/>
                  <a:gd name="connsiteX736" fmla="*/ 8075771 w 21712081"/>
                  <a:gd name="connsiteY736" fmla="*/ 7453600 h 25435284"/>
                  <a:gd name="connsiteX737" fmla="*/ 8058149 w 21712081"/>
                  <a:gd name="connsiteY737" fmla="*/ 7418406 h 25435284"/>
                  <a:gd name="connsiteX738" fmla="*/ 8026420 w 21712081"/>
                  <a:gd name="connsiteY738" fmla="*/ 7404328 h 25435284"/>
                  <a:gd name="connsiteX739" fmla="*/ 8018198 w 21712081"/>
                  <a:gd name="connsiteY739" fmla="*/ 7385556 h 25435284"/>
                  <a:gd name="connsiteX740" fmla="*/ 8000571 w 21712081"/>
                  <a:gd name="connsiteY740" fmla="*/ 7385556 h 25435284"/>
                  <a:gd name="connsiteX741" fmla="*/ 7977072 w 21712081"/>
                  <a:gd name="connsiteY741" fmla="*/ 7392592 h 25435284"/>
                  <a:gd name="connsiteX742" fmla="*/ 8000571 w 21712081"/>
                  <a:gd name="connsiteY742" fmla="*/ 7425446 h 25435284"/>
                  <a:gd name="connsiteX743" fmla="*/ 8025249 w 21712081"/>
                  <a:gd name="connsiteY743" fmla="*/ 7434833 h 25435284"/>
                  <a:gd name="connsiteX744" fmla="*/ 8032295 w 21712081"/>
                  <a:gd name="connsiteY744" fmla="*/ 7460642 h 25435284"/>
                  <a:gd name="connsiteX745" fmla="*/ 8033470 w 21712081"/>
                  <a:gd name="connsiteY745" fmla="*/ 7492321 h 25435284"/>
                  <a:gd name="connsiteX746" fmla="*/ 7994695 w 21712081"/>
                  <a:gd name="connsiteY746" fmla="*/ 7478239 h 25435284"/>
                  <a:gd name="connsiteX747" fmla="*/ 7952399 w 21712081"/>
                  <a:gd name="connsiteY747" fmla="*/ 7470028 h 25435284"/>
                  <a:gd name="connsiteX748" fmla="*/ 7901872 w 21712081"/>
                  <a:gd name="connsiteY748" fmla="*/ 7417230 h 25435284"/>
                  <a:gd name="connsiteX749" fmla="*/ 7937122 w 21712081"/>
                  <a:gd name="connsiteY749" fmla="*/ 7369129 h 25435284"/>
                  <a:gd name="connsiteX750" fmla="*/ 7948874 w 21712081"/>
                  <a:gd name="connsiteY750" fmla="*/ 7340970 h 25435284"/>
                  <a:gd name="connsiteX751" fmla="*/ 7944173 w 21712081"/>
                  <a:gd name="connsiteY751" fmla="*/ 7319852 h 25435284"/>
                  <a:gd name="connsiteX752" fmla="*/ 7926546 w 21712081"/>
                  <a:gd name="connsiteY752" fmla="*/ 7290523 h 25435284"/>
                  <a:gd name="connsiteX753" fmla="*/ 7873673 w 21712081"/>
                  <a:gd name="connsiteY753" fmla="*/ 7235380 h 25435284"/>
                  <a:gd name="connsiteX754" fmla="*/ 7824322 w 21712081"/>
                  <a:gd name="connsiteY754" fmla="*/ 7209566 h 25435284"/>
                  <a:gd name="connsiteX755" fmla="*/ 7785551 w 21712081"/>
                  <a:gd name="connsiteY755" fmla="*/ 7195490 h 25435284"/>
                  <a:gd name="connsiteX756" fmla="*/ 7774974 w 21712081"/>
                  <a:gd name="connsiteY756" fmla="*/ 7179062 h 25435284"/>
                  <a:gd name="connsiteX757" fmla="*/ 7753826 w 21712081"/>
                  <a:gd name="connsiteY757" fmla="*/ 7170852 h 25435284"/>
                  <a:gd name="connsiteX758" fmla="*/ 7705650 w 21712081"/>
                  <a:gd name="connsiteY758" fmla="*/ 7154424 h 25435284"/>
                  <a:gd name="connsiteX759" fmla="*/ 7666874 w 21712081"/>
                  <a:gd name="connsiteY759" fmla="*/ 7157944 h 25435284"/>
                  <a:gd name="connsiteX760" fmla="*/ 7644552 w 21712081"/>
                  <a:gd name="connsiteY760" fmla="*/ 7121574 h 25435284"/>
                  <a:gd name="connsiteX761" fmla="*/ 7635150 w 21712081"/>
                  <a:gd name="connsiteY761" fmla="*/ 7101626 h 25435284"/>
                  <a:gd name="connsiteX762" fmla="*/ 7651602 w 21712081"/>
                  <a:gd name="connsiteY762" fmla="*/ 7079338 h 25435284"/>
                  <a:gd name="connsiteX763" fmla="*/ 7631624 w 21712081"/>
                  <a:gd name="connsiteY763" fmla="*/ 7047659 h 25435284"/>
                  <a:gd name="connsiteX764" fmla="*/ 7598725 w 21712081"/>
                  <a:gd name="connsiteY764" fmla="*/ 7026541 h 25435284"/>
                  <a:gd name="connsiteX765" fmla="*/ 7521174 w 21712081"/>
                  <a:gd name="connsiteY765" fmla="*/ 6970224 h 25435284"/>
                  <a:gd name="connsiteX766" fmla="*/ 7503552 w 21712081"/>
                  <a:gd name="connsiteY766" fmla="*/ 6971398 h 25435284"/>
                  <a:gd name="connsiteX767" fmla="*/ 7482404 w 21712081"/>
                  <a:gd name="connsiteY767" fmla="*/ 6963182 h 25435284"/>
                  <a:gd name="connsiteX768" fmla="*/ 7475353 w 21712081"/>
                  <a:gd name="connsiteY768" fmla="*/ 6984306 h 25435284"/>
                  <a:gd name="connsiteX769" fmla="*/ 7521174 w 21712081"/>
                  <a:gd name="connsiteY769" fmla="*/ 7017155 h 25435284"/>
                  <a:gd name="connsiteX770" fmla="*/ 7564650 w 21712081"/>
                  <a:gd name="connsiteY770" fmla="*/ 7047659 h 25435284"/>
                  <a:gd name="connsiteX771" fmla="*/ 7574052 w 21712081"/>
                  <a:gd name="connsiteY771" fmla="*/ 7072298 h 25435284"/>
                  <a:gd name="connsiteX772" fmla="*/ 7556424 w 21712081"/>
                  <a:gd name="connsiteY772" fmla="*/ 7086374 h 25435284"/>
                  <a:gd name="connsiteX773" fmla="*/ 7536452 w 21712081"/>
                  <a:gd name="connsiteY773" fmla="*/ 7098106 h 25435284"/>
                  <a:gd name="connsiteX774" fmla="*/ 7518829 w 21712081"/>
                  <a:gd name="connsiteY774" fmla="*/ 7133306 h 25435284"/>
                  <a:gd name="connsiteX775" fmla="*/ 7501202 w 21712081"/>
                  <a:gd name="connsiteY775" fmla="*/ 7136826 h 25435284"/>
                  <a:gd name="connsiteX776" fmla="*/ 7478878 w 21712081"/>
                  <a:gd name="connsiteY776" fmla="*/ 7093416 h 25435284"/>
                  <a:gd name="connsiteX777" fmla="*/ 7444804 w 21712081"/>
                  <a:gd name="connsiteY777" fmla="*/ 7065256 h 25435284"/>
                  <a:gd name="connsiteX778" fmla="*/ 7408378 w 21712081"/>
                  <a:gd name="connsiteY778" fmla="*/ 7059391 h 25435284"/>
                  <a:gd name="connsiteX779" fmla="*/ 7362552 w 21712081"/>
                  <a:gd name="connsiteY779" fmla="*/ 7045314 h 25435284"/>
                  <a:gd name="connsiteX780" fmla="*/ 7324952 w 21712081"/>
                  <a:gd name="connsiteY780" fmla="*/ 6996037 h 25435284"/>
                  <a:gd name="connsiteX781" fmla="*/ 7306154 w 21712081"/>
                  <a:gd name="connsiteY781" fmla="*/ 6936198 h 25435284"/>
                  <a:gd name="connsiteX782" fmla="*/ 7309680 w 21712081"/>
                  <a:gd name="connsiteY782" fmla="*/ 6899828 h 25435284"/>
                  <a:gd name="connsiteX783" fmla="*/ 7337879 w 21712081"/>
                  <a:gd name="connsiteY783" fmla="*/ 6857592 h 25435284"/>
                  <a:gd name="connsiteX784" fmla="*/ 7363728 w 21712081"/>
                  <a:gd name="connsiteY784" fmla="*/ 6844686 h 25435284"/>
                  <a:gd name="connsiteX785" fmla="*/ 7366078 w 21712081"/>
                  <a:gd name="connsiteY785" fmla="*/ 6815357 h 25435284"/>
                  <a:gd name="connsiteX786" fmla="*/ 7356676 w 21712081"/>
                  <a:gd name="connsiteY786" fmla="*/ 6787198 h 25435284"/>
                  <a:gd name="connsiteX787" fmla="*/ 7327302 w 21712081"/>
                  <a:gd name="connsiteY787" fmla="*/ 6781332 h 25435284"/>
                  <a:gd name="connsiteX788" fmla="*/ 7295578 w 21712081"/>
                  <a:gd name="connsiteY788" fmla="*/ 6751998 h 25435284"/>
                  <a:gd name="connsiteX789" fmla="*/ 7313206 w 21712081"/>
                  <a:gd name="connsiteY789" fmla="*/ 6737921 h 25435284"/>
                  <a:gd name="connsiteX790" fmla="*/ 7334354 w 21712081"/>
                  <a:gd name="connsiteY790" fmla="*/ 6748478 h 25435284"/>
                  <a:gd name="connsiteX791" fmla="*/ 7344930 w 21712081"/>
                  <a:gd name="connsiteY791" fmla="*/ 6739092 h 25435284"/>
                  <a:gd name="connsiteX792" fmla="*/ 7355016 w 21712081"/>
                  <a:gd name="connsiteY792" fmla="*/ 6705072 h 25435284"/>
                  <a:gd name="connsiteX793" fmla="*/ 7331178 w 21712081"/>
                  <a:gd name="connsiteY793" fmla="*/ 6695155 h 25435284"/>
                  <a:gd name="connsiteX794" fmla="*/ 7314720 w 21712081"/>
                  <a:gd name="connsiteY794" fmla="*/ 6661130 h 25435284"/>
                  <a:gd name="connsiteX795" fmla="*/ 7272404 w 21712081"/>
                  <a:gd name="connsiteY795" fmla="*/ 6625930 h 25435284"/>
                  <a:gd name="connsiteX796" fmla="*/ 7219508 w 21712081"/>
                  <a:gd name="connsiteY796" fmla="*/ 6576644 h 25435284"/>
                  <a:gd name="connsiteX797" fmla="*/ 7177192 w 21712081"/>
                  <a:gd name="connsiteY797" fmla="*/ 6557871 h 25435284"/>
                  <a:gd name="connsiteX798" fmla="*/ 7134870 w 21712081"/>
                  <a:gd name="connsiteY798" fmla="*/ 6509764 h 25435284"/>
                  <a:gd name="connsiteX799" fmla="*/ 7052589 w 21712081"/>
                  <a:gd name="connsiteY799" fmla="*/ 6378346 h 25435284"/>
                  <a:gd name="connsiteX800" fmla="*/ 6978534 w 21712081"/>
                  <a:gd name="connsiteY800" fmla="*/ 6329064 h 25435284"/>
                  <a:gd name="connsiteX801" fmla="*/ 6925636 w 21712081"/>
                  <a:gd name="connsiteY801" fmla="*/ 6276262 h 25435284"/>
                  <a:gd name="connsiteX802" fmla="*/ 6849231 w 21712081"/>
                  <a:gd name="connsiteY802" fmla="*/ 6205857 h 25435284"/>
                  <a:gd name="connsiteX803" fmla="*/ 6803384 w 21712081"/>
                  <a:gd name="connsiteY803" fmla="*/ 6176288 h 25435284"/>
                  <a:gd name="connsiteX804" fmla="*/ 6810436 w 21712081"/>
                  <a:gd name="connsiteY804" fmla="*/ 6152820 h 25435284"/>
                  <a:gd name="connsiteX805" fmla="*/ 6841000 w 21712081"/>
                  <a:gd name="connsiteY805" fmla="*/ 6128182 h 25435284"/>
                  <a:gd name="connsiteX806" fmla="*/ 6872739 w 21712081"/>
                  <a:gd name="connsiteY806" fmla="*/ 6163382 h 25435284"/>
                  <a:gd name="connsiteX807" fmla="*/ 6909179 w 21712081"/>
                  <a:gd name="connsiteY807" fmla="*/ 6176288 h 25435284"/>
                  <a:gd name="connsiteX808" fmla="*/ 6909414 w 21712081"/>
                  <a:gd name="connsiteY808" fmla="*/ 6147189 h 25435284"/>
                  <a:gd name="connsiteX809" fmla="*/ 6905939 w 21712081"/>
                  <a:gd name="connsiteY809" fmla="*/ 6142148 h 25435284"/>
                  <a:gd name="connsiteX810" fmla="*/ 6905939 w 21712081"/>
                  <a:gd name="connsiteY810" fmla="*/ 6107174 h 25435284"/>
                  <a:gd name="connsiteX811" fmla="*/ 6849381 w 21712081"/>
                  <a:gd name="connsiteY811" fmla="*/ 6062868 h 25435284"/>
                  <a:gd name="connsiteX812" fmla="*/ 6844666 w 21712081"/>
                  <a:gd name="connsiteY812" fmla="*/ 6037219 h 25435284"/>
                  <a:gd name="connsiteX813" fmla="*/ 6816386 w 21712081"/>
                  <a:gd name="connsiteY813" fmla="*/ 6030223 h 25435284"/>
                  <a:gd name="connsiteX814" fmla="*/ 6792823 w 21712081"/>
                  <a:gd name="connsiteY814" fmla="*/ 6044214 h 25435284"/>
                  <a:gd name="connsiteX815" fmla="*/ 6765174 w 21712081"/>
                  <a:gd name="connsiteY815" fmla="*/ 6020376 h 25435284"/>
                  <a:gd name="connsiteX816" fmla="*/ 6761224 w 21712081"/>
                  <a:gd name="connsiteY816" fmla="*/ 6020686 h 25435284"/>
                  <a:gd name="connsiteX817" fmla="*/ 6751622 w 21712081"/>
                  <a:gd name="connsiteY817" fmla="*/ 6037714 h 25435284"/>
                  <a:gd name="connsiteX818" fmla="*/ 6772700 w 21712081"/>
                  <a:gd name="connsiteY818" fmla="*/ 6070828 h 25435284"/>
                  <a:gd name="connsiteX819" fmla="*/ 6742256 w 21712081"/>
                  <a:gd name="connsiteY819" fmla="*/ 6096847 h 25435284"/>
                  <a:gd name="connsiteX820" fmla="*/ 6597036 w 21712081"/>
                  <a:gd name="connsiteY820" fmla="*/ 6096847 h 25435284"/>
                  <a:gd name="connsiteX821" fmla="*/ 6550194 w 21712081"/>
                  <a:gd name="connsiteY821" fmla="*/ 6063732 h 25435284"/>
                  <a:gd name="connsiteX822" fmla="*/ 6481100 w 21712081"/>
                  <a:gd name="connsiteY822" fmla="*/ 6072014 h 25435284"/>
                  <a:gd name="connsiteX823" fmla="*/ 6360478 w 21712081"/>
                  <a:gd name="connsiteY823" fmla="*/ 5997503 h 25435284"/>
                  <a:gd name="connsiteX824" fmla="*/ 6222289 w 21712081"/>
                  <a:gd name="connsiteY824" fmla="*/ 5983312 h 25435284"/>
                  <a:gd name="connsiteX825" fmla="*/ 6128601 w 21712081"/>
                  <a:gd name="connsiteY825" fmla="*/ 5909986 h 25435284"/>
                  <a:gd name="connsiteX826" fmla="*/ 6127300 w 21712081"/>
                  <a:gd name="connsiteY826" fmla="*/ 5906320 h 25435284"/>
                  <a:gd name="connsiteX827" fmla="*/ 6031962 w 21712081"/>
                  <a:gd name="connsiteY827" fmla="*/ 5867550 h 25435284"/>
                  <a:gd name="connsiteX828" fmla="*/ 5927208 w 21712081"/>
                  <a:gd name="connsiteY828" fmla="*/ 5854624 h 25435284"/>
                  <a:gd name="connsiteX829" fmla="*/ 5835400 w 21712081"/>
                  <a:gd name="connsiteY829" fmla="*/ 5854624 h 25435284"/>
                  <a:gd name="connsiteX830" fmla="*/ 5747123 w 21712081"/>
                  <a:gd name="connsiteY830" fmla="*/ 5825254 h 25435284"/>
                  <a:gd name="connsiteX831" fmla="*/ 5657670 w 21712081"/>
                  <a:gd name="connsiteY831" fmla="*/ 5768856 h 25435284"/>
                  <a:gd name="connsiteX832" fmla="*/ 5544655 w 21712081"/>
                  <a:gd name="connsiteY832" fmla="*/ 5666982 h 25435284"/>
                  <a:gd name="connsiteX833" fmla="*/ 5543954 w 21712081"/>
                  <a:gd name="connsiteY833" fmla="*/ 5668162 h 25435284"/>
                  <a:gd name="connsiteX834" fmla="*/ 5485196 w 21712081"/>
                  <a:gd name="connsiteY834" fmla="*/ 5585696 h 25435284"/>
                  <a:gd name="connsiteX835" fmla="*/ 5385148 w 21712081"/>
                  <a:gd name="connsiteY835" fmla="*/ 5471505 h 25435284"/>
                  <a:gd name="connsiteX836" fmla="*/ 5278748 w 21712081"/>
                  <a:gd name="connsiteY836" fmla="*/ 5333531 h 25435284"/>
                  <a:gd name="connsiteX837" fmla="*/ 5096118 w 21712081"/>
                  <a:gd name="connsiteY837" fmla="*/ 5197137 h 25435284"/>
                  <a:gd name="connsiteX838" fmla="*/ 4867436 w 21712081"/>
                  <a:gd name="connsiteY838" fmla="*/ 5128942 h 25435284"/>
                  <a:gd name="connsiteX839" fmla="*/ 4418013 w 21712081"/>
                  <a:gd name="connsiteY839" fmla="*/ 5303397 h 25435284"/>
                  <a:gd name="connsiteX840" fmla="*/ 4097224 w 21712081"/>
                  <a:gd name="connsiteY840" fmla="*/ 5219340 h 25435284"/>
                  <a:gd name="connsiteX841" fmla="*/ 3914593 w 21712081"/>
                  <a:gd name="connsiteY841" fmla="*/ 5128942 h 25435284"/>
                  <a:gd name="connsiteX842" fmla="*/ 3770078 w 21712081"/>
                  <a:gd name="connsiteY842" fmla="*/ 5029028 h 25435284"/>
                  <a:gd name="connsiteX843" fmla="*/ 3623978 w 21712081"/>
                  <a:gd name="connsiteY843" fmla="*/ 4990964 h 25435284"/>
                  <a:gd name="connsiteX844" fmla="*/ 3220607 w 21712081"/>
                  <a:gd name="connsiteY844" fmla="*/ 4800652 h 25435284"/>
                  <a:gd name="connsiteX845" fmla="*/ 2983984 w 21712081"/>
                  <a:gd name="connsiteY845" fmla="*/ 4610336 h 25435284"/>
                  <a:gd name="connsiteX846" fmla="*/ 2594910 w 21712081"/>
                  <a:gd name="connsiteY846" fmla="*/ 4481878 h 25435284"/>
                  <a:gd name="connsiteX847" fmla="*/ 2496446 w 21712081"/>
                  <a:gd name="connsiteY847" fmla="*/ 4297907 h 25435284"/>
                  <a:gd name="connsiteX848" fmla="*/ 2275706 w 21712081"/>
                  <a:gd name="connsiteY848" fmla="*/ 4191647 h 25435284"/>
                  <a:gd name="connsiteX849" fmla="*/ 2137542 w 21712081"/>
                  <a:gd name="connsiteY849" fmla="*/ 3987064 h 25435284"/>
                  <a:gd name="connsiteX850" fmla="*/ 2093075 w 21712081"/>
                  <a:gd name="connsiteY850" fmla="*/ 3811024 h 25435284"/>
                  <a:gd name="connsiteX851" fmla="*/ 2213772 w 21712081"/>
                  <a:gd name="connsiteY851" fmla="*/ 3772959 h 25435284"/>
                  <a:gd name="connsiteX852" fmla="*/ 2191539 w 21712081"/>
                  <a:gd name="connsiteY852" fmla="*/ 3674630 h 25435284"/>
                  <a:gd name="connsiteX853" fmla="*/ 2251883 w 21712081"/>
                  <a:gd name="connsiteY853" fmla="*/ 3606436 h 25435284"/>
                  <a:gd name="connsiteX854" fmla="*/ 2251883 w 21712081"/>
                  <a:gd name="connsiteY854" fmla="*/ 3506522 h 25435284"/>
                  <a:gd name="connsiteX855" fmla="*/ 2169306 w 21712081"/>
                  <a:gd name="connsiteY855" fmla="*/ 3332068 h 25435284"/>
                  <a:gd name="connsiteX856" fmla="*/ 2169306 w 21712081"/>
                  <a:gd name="connsiteY856" fmla="*/ 3179817 h 25435284"/>
                  <a:gd name="connsiteX857" fmla="*/ 2016850 w 21712081"/>
                  <a:gd name="connsiteY857" fmla="*/ 2943509 h 25435284"/>
                  <a:gd name="connsiteX858" fmla="*/ 1848516 w 21712081"/>
                  <a:gd name="connsiteY858" fmla="*/ 2677072 h 25435284"/>
                  <a:gd name="connsiteX859" fmla="*/ 1704001 w 21712081"/>
                  <a:gd name="connsiteY859" fmla="*/ 2494686 h 25435284"/>
                  <a:gd name="connsiteX860" fmla="*/ 1657945 w 21712081"/>
                  <a:gd name="connsiteY860" fmla="*/ 2356712 h 25435284"/>
                  <a:gd name="connsiteX861" fmla="*/ 1521371 w 21712081"/>
                  <a:gd name="connsiteY861" fmla="*/ 2274241 h 25435284"/>
                  <a:gd name="connsiteX862" fmla="*/ 1421322 w 21712081"/>
                  <a:gd name="connsiteY862" fmla="*/ 2212392 h 25435284"/>
                  <a:gd name="connsiteX863" fmla="*/ 1421322 w 21712081"/>
                  <a:gd name="connsiteY863" fmla="*/ 2106132 h 25435284"/>
                  <a:gd name="connsiteX864" fmla="*/ 1497553 w 21712081"/>
                  <a:gd name="connsiteY864" fmla="*/ 2014150 h 25435284"/>
                  <a:gd name="connsiteX865" fmla="*/ 1483256 w 21712081"/>
                  <a:gd name="connsiteY865" fmla="*/ 1931678 h 25435284"/>
                  <a:gd name="connsiteX866" fmla="*/ 1391148 w 21712081"/>
                  <a:gd name="connsiteY866" fmla="*/ 1893618 h 25435284"/>
                  <a:gd name="connsiteX867" fmla="*/ 1345097 w 21712081"/>
                  <a:gd name="connsiteY867" fmla="*/ 1785774 h 25435284"/>
                  <a:gd name="connsiteX868" fmla="*/ 1268866 w 21712081"/>
                  <a:gd name="connsiteY868" fmla="*/ 1755638 h 25435284"/>
                  <a:gd name="connsiteX869" fmla="*/ 1192640 w 21712081"/>
                  <a:gd name="connsiteY869" fmla="*/ 1633522 h 25435284"/>
                  <a:gd name="connsiteX870" fmla="*/ 1276807 w 21712081"/>
                  <a:gd name="connsiteY870" fmla="*/ 1551050 h 25435284"/>
                  <a:gd name="connsiteX871" fmla="*/ 1102123 w 21712081"/>
                  <a:gd name="connsiteY871" fmla="*/ 1481270 h 25435284"/>
                  <a:gd name="connsiteX872" fmla="*/ 1002074 w 21712081"/>
                  <a:gd name="connsiteY872" fmla="*/ 1290958 h 25435284"/>
                  <a:gd name="connsiteX873" fmla="*/ 903610 w 21712081"/>
                  <a:gd name="connsiteY873" fmla="*/ 1078440 h 25435284"/>
                  <a:gd name="connsiteX874" fmla="*/ 873441 w 21712081"/>
                  <a:gd name="connsiteY874" fmla="*/ 834206 h 25435284"/>
                  <a:gd name="connsiteX875" fmla="*/ 835326 w 21712081"/>
                  <a:gd name="connsiteY875" fmla="*/ 659750 h 25435284"/>
                  <a:gd name="connsiteX876" fmla="*/ 887733 w 21712081"/>
                  <a:gd name="connsiteY876" fmla="*/ 491642 h 25435284"/>
                  <a:gd name="connsiteX877" fmla="*/ 773392 w 21712081"/>
                  <a:gd name="connsiteY877" fmla="*/ 461510 h 25435284"/>
                  <a:gd name="connsiteX878" fmla="*/ 735277 w 21712081"/>
                  <a:gd name="connsiteY878" fmla="*/ 363180 h 25435284"/>
                  <a:gd name="connsiteX879" fmla="*/ 644754 w 21712081"/>
                  <a:gd name="connsiteY879" fmla="*/ 393314 h 25435284"/>
                  <a:gd name="connsiteX880" fmla="*/ 536769 w 21712081"/>
                  <a:gd name="connsiteY880" fmla="*/ 301326 h 25435284"/>
                  <a:gd name="connsiteX881" fmla="*/ 468480 w 21712081"/>
                  <a:gd name="connsiteY881" fmla="*/ 393314 h 25435284"/>
                  <a:gd name="connsiteX882" fmla="*/ 460539 w 21712081"/>
                  <a:gd name="connsiteY882" fmla="*/ 605830 h 25435284"/>
                  <a:gd name="connsiteX883" fmla="*/ 430365 w 21712081"/>
                  <a:gd name="connsiteY883" fmla="*/ 812002 h 25435284"/>
                  <a:gd name="connsiteX884" fmla="*/ 574880 w 21712081"/>
                  <a:gd name="connsiteY884" fmla="*/ 1002314 h 25435284"/>
                  <a:gd name="connsiteX885" fmla="*/ 620936 w 21712081"/>
                  <a:gd name="connsiteY885" fmla="*/ 1162496 h 25435284"/>
                  <a:gd name="connsiteX886" fmla="*/ 727336 w 21712081"/>
                  <a:gd name="connsiteY886" fmla="*/ 1367086 h 25435284"/>
                  <a:gd name="connsiteX887" fmla="*/ 727336 w 21712081"/>
                  <a:gd name="connsiteY887" fmla="*/ 1527262 h 25435284"/>
                  <a:gd name="connsiteX888" fmla="*/ 811502 w 21712081"/>
                  <a:gd name="connsiteY888" fmla="*/ 1649378 h 25435284"/>
                  <a:gd name="connsiteX889" fmla="*/ 857559 w 21712081"/>
                  <a:gd name="connsiteY889" fmla="*/ 1817492 h 25435284"/>
                  <a:gd name="connsiteX890" fmla="*/ 941726 w 21712081"/>
                  <a:gd name="connsiteY890" fmla="*/ 1831764 h 25435284"/>
                  <a:gd name="connsiteX891" fmla="*/ 971900 w 21712081"/>
                  <a:gd name="connsiteY891" fmla="*/ 2083929 h 25435284"/>
                  <a:gd name="connsiteX892" fmla="*/ 941726 w 21712081"/>
                  <a:gd name="connsiteY892" fmla="*/ 2174327 h 25435284"/>
                  <a:gd name="connsiteX893" fmla="*/ 987782 w 21712081"/>
                  <a:gd name="connsiteY893" fmla="*/ 2266315 h 25435284"/>
                  <a:gd name="connsiteX894" fmla="*/ 1032248 w 21712081"/>
                  <a:gd name="connsiteY894" fmla="*/ 2380501 h 25435284"/>
                  <a:gd name="connsiteX895" fmla="*/ 1002074 w 21712081"/>
                  <a:gd name="connsiteY895" fmla="*/ 2494686 h 25435284"/>
                  <a:gd name="connsiteX896" fmla="*/ 1040184 w 21712081"/>
                  <a:gd name="connsiteY896" fmla="*/ 2600946 h 25435284"/>
                  <a:gd name="connsiteX897" fmla="*/ 1146589 w 21712081"/>
                  <a:gd name="connsiteY897" fmla="*/ 2593015 h 25435284"/>
                  <a:gd name="connsiteX898" fmla="*/ 1192640 w 21712081"/>
                  <a:gd name="connsiteY898" fmla="*/ 2715137 h 25435284"/>
                  <a:gd name="connsiteX899" fmla="*/ 1260930 w 21712081"/>
                  <a:gd name="connsiteY899" fmla="*/ 2829323 h 25435284"/>
                  <a:gd name="connsiteX900" fmla="*/ 1238697 w 21712081"/>
                  <a:gd name="connsiteY900" fmla="*/ 2943509 h 25435284"/>
                  <a:gd name="connsiteX901" fmla="*/ 1086241 w 21712081"/>
                  <a:gd name="connsiteY901" fmla="*/ 3027566 h 25435284"/>
                  <a:gd name="connsiteX902" fmla="*/ 1025892 w 21712081"/>
                  <a:gd name="connsiteY902" fmla="*/ 2807120 h 25435284"/>
                  <a:gd name="connsiteX903" fmla="*/ 933784 w 21712081"/>
                  <a:gd name="connsiteY903" fmla="*/ 2646938 h 25435284"/>
                  <a:gd name="connsiteX904" fmla="*/ 765451 w 21712081"/>
                  <a:gd name="connsiteY904" fmla="*/ 2532752 h 25435284"/>
                  <a:gd name="connsiteX905" fmla="*/ 644754 w 21712081"/>
                  <a:gd name="connsiteY905" fmla="*/ 2410635 h 25435284"/>
                  <a:gd name="connsiteX906" fmla="*/ 735277 w 21712081"/>
                  <a:gd name="connsiteY906" fmla="*/ 2121990 h 25435284"/>
                  <a:gd name="connsiteX907" fmla="*/ 659051 w 21712081"/>
                  <a:gd name="connsiteY907" fmla="*/ 1953881 h 25435284"/>
                  <a:gd name="connsiteX908" fmla="*/ 536769 w 21712081"/>
                  <a:gd name="connsiteY908" fmla="*/ 1817492 h 25435284"/>
                  <a:gd name="connsiteX909" fmla="*/ 438306 w 21712081"/>
                  <a:gd name="connsiteY909" fmla="*/ 1809562 h 25435284"/>
                  <a:gd name="connsiteX910" fmla="*/ 247739 w 21712081"/>
                  <a:gd name="connsiteY910" fmla="*/ 1641454 h 25435284"/>
                  <a:gd name="connsiteX911" fmla="*/ 163573 w 21712081"/>
                  <a:gd name="connsiteY911" fmla="*/ 1451136 h 25435284"/>
                  <a:gd name="connsiteX912" fmla="*/ 339847 w 21712081"/>
                  <a:gd name="connsiteY912" fmla="*/ 1497128 h 25435284"/>
                  <a:gd name="connsiteX913" fmla="*/ 346198 w 21712081"/>
                  <a:gd name="connsiteY913" fmla="*/ 1405146 h 25435284"/>
                  <a:gd name="connsiteX914" fmla="*/ 438306 w 21712081"/>
                  <a:gd name="connsiteY914" fmla="*/ 1268756 h 25435284"/>
                  <a:gd name="connsiteX915" fmla="*/ 308087 w 21712081"/>
                  <a:gd name="connsiteY915" fmla="*/ 1024518 h 25435284"/>
                  <a:gd name="connsiteX916" fmla="*/ 149276 w 21712081"/>
                  <a:gd name="connsiteY916" fmla="*/ 872266 h 25435284"/>
                  <a:gd name="connsiteX917" fmla="*/ 157217 w 21712081"/>
                  <a:gd name="connsiteY917" fmla="*/ 621690 h 25435284"/>
                  <a:gd name="connsiteX918" fmla="*/ 109575 w 21712081"/>
                  <a:gd name="connsiteY918" fmla="*/ 293402 h 25435284"/>
                  <a:gd name="connsiteX919" fmla="*/ 79401 w 21712081"/>
                  <a:gd name="connsiteY919" fmla="*/ 149080 h 25435284"/>
                  <a:gd name="connsiteX920" fmla="*/ 0 w 21712081"/>
                  <a:gd name="connsiteY920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8460 w 21712081"/>
                  <a:gd name="connsiteY28" fmla="*/ 5304597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6478460 w 21712081"/>
                  <a:gd name="connsiteY32" fmla="*/ 5304597 h 25435284"/>
                  <a:gd name="connsiteX33" fmla="*/ 0 w 21712081"/>
                  <a:gd name="connsiteY33" fmla="*/ 0 h 25435284"/>
                  <a:gd name="connsiteX34" fmla="*/ 257266 w 21712081"/>
                  <a:gd name="connsiteY34" fmla="*/ 22202 h 25435284"/>
                  <a:gd name="connsiteX35" fmla="*/ 609820 w 21712081"/>
                  <a:gd name="connsiteY35" fmla="*/ 31718 h 25435284"/>
                  <a:gd name="connsiteX36" fmla="*/ 590762 w 21712081"/>
                  <a:gd name="connsiteY36" fmla="*/ 117362 h 25435284"/>
                  <a:gd name="connsiteX37" fmla="*/ 1353038 w 21712081"/>
                  <a:gd name="connsiteY37" fmla="*/ 517018 h 25435284"/>
                  <a:gd name="connsiteX38" fmla="*/ 1557896 w 21712081"/>
                  <a:gd name="connsiteY38" fmla="*/ 572524 h 25435284"/>
                  <a:gd name="connsiteX39" fmla="*/ 2007324 w 21712081"/>
                  <a:gd name="connsiteY39" fmla="*/ 601074 h 25435284"/>
                  <a:gd name="connsiteX40" fmla="*/ 2115309 w 21712081"/>
                  <a:gd name="connsiteY40" fmla="*/ 488468 h 25435284"/>
                  <a:gd name="connsiteX41" fmla="*/ 2496446 w 21712081"/>
                  <a:gd name="connsiteY41" fmla="*/ 488468 h 25435284"/>
                  <a:gd name="connsiteX42" fmla="*/ 2563146 w 21712081"/>
                  <a:gd name="connsiteY42" fmla="*/ 621690 h 25435284"/>
                  <a:gd name="connsiteX43" fmla="*/ 2696544 w 21712081"/>
                  <a:gd name="connsiteY43" fmla="*/ 735878 h 25435284"/>
                  <a:gd name="connsiteX44" fmla="*/ 2801359 w 21712081"/>
                  <a:gd name="connsiteY44" fmla="*/ 850062 h 25435284"/>
                  <a:gd name="connsiteX45" fmla="*/ 2858527 w 21712081"/>
                  <a:gd name="connsiteY45" fmla="*/ 1030862 h 25435284"/>
                  <a:gd name="connsiteX46" fmla="*/ 2858527 w 21712081"/>
                  <a:gd name="connsiteY46" fmla="*/ 1173598 h 25435284"/>
                  <a:gd name="connsiteX47" fmla="*/ 3125324 w 21712081"/>
                  <a:gd name="connsiteY47" fmla="*/ 1363910 h 25435284"/>
                  <a:gd name="connsiteX48" fmla="*/ 3277780 w 21712081"/>
                  <a:gd name="connsiteY48" fmla="*/ 1230690 h 25435284"/>
                  <a:gd name="connsiteX49" fmla="*/ 3382589 w 21712081"/>
                  <a:gd name="connsiteY49" fmla="*/ 1164082 h 25435284"/>
                  <a:gd name="connsiteX50" fmla="*/ 3620803 w 21712081"/>
                  <a:gd name="connsiteY50" fmla="*/ 1183114 h 25435284"/>
                  <a:gd name="connsiteX51" fmla="*/ 3773259 w 21712081"/>
                  <a:gd name="connsiteY51" fmla="*/ 1325850 h 25435284"/>
                  <a:gd name="connsiteX52" fmla="*/ 3859011 w 21712081"/>
                  <a:gd name="connsiteY52" fmla="*/ 1544710 h 25435284"/>
                  <a:gd name="connsiteX53" fmla="*/ 3906652 w 21712081"/>
                  <a:gd name="connsiteY53" fmla="*/ 1725506 h 25435284"/>
                  <a:gd name="connsiteX54" fmla="*/ 4011467 w 21712081"/>
                  <a:gd name="connsiteY54" fmla="*/ 1849212 h 25435284"/>
                  <a:gd name="connsiteX55" fmla="*/ 4001940 w 21712081"/>
                  <a:gd name="connsiteY55" fmla="*/ 2020491 h 25435284"/>
                  <a:gd name="connsiteX56" fmla="*/ 4078166 w 21712081"/>
                  <a:gd name="connsiteY56" fmla="*/ 2163225 h 25435284"/>
                  <a:gd name="connsiteX57" fmla="*/ 4230622 w 21712081"/>
                  <a:gd name="connsiteY57" fmla="*/ 2258384 h 25435284"/>
                  <a:gd name="connsiteX58" fmla="*/ 4383073 w 21712081"/>
                  <a:gd name="connsiteY58" fmla="*/ 2305960 h 25435284"/>
                  <a:gd name="connsiteX59" fmla="*/ 4487888 w 21712081"/>
                  <a:gd name="connsiteY59" fmla="*/ 2334509 h 25435284"/>
                  <a:gd name="connsiteX60" fmla="*/ 4516472 w 21712081"/>
                  <a:gd name="connsiteY60" fmla="*/ 2448695 h 25435284"/>
                  <a:gd name="connsiteX61" fmla="*/ 4371957 w 21712081"/>
                  <a:gd name="connsiteY61" fmla="*/ 2502618 h 25435284"/>
                  <a:gd name="connsiteX62" fmla="*/ 4371957 w 21712081"/>
                  <a:gd name="connsiteY62" fmla="*/ 2692934 h 25435284"/>
                  <a:gd name="connsiteX63" fmla="*/ 4310023 w 21712081"/>
                  <a:gd name="connsiteY63" fmla="*/ 3019634 h 25435284"/>
                  <a:gd name="connsiteX64" fmla="*/ 4279849 w 21712081"/>
                  <a:gd name="connsiteY64" fmla="*/ 3202020 h 25435284"/>
                  <a:gd name="connsiteX65" fmla="*/ 4241739 w 21712081"/>
                  <a:gd name="connsiteY65" fmla="*/ 3332068 h 25435284"/>
                  <a:gd name="connsiteX66" fmla="*/ 4295731 w 21712081"/>
                  <a:gd name="connsiteY66" fmla="*/ 3560445 h 25435284"/>
                  <a:gd name="connsiteX67" fmla="*/ 4394190 w 21712081"/>
                  <a:gd name="connsiteY67" fmla="*/ 3857016 h 25435284"/>
                  <a:gd name="connsiteX68" fmla="*/ 4546646 w 21712081"/>
                  <a:gd name="connsiteY68" fmla="*/ 4101250 h 25435284"/>
                  <a:gd name="connsiteX69" fmla="*/ 4562528 w 21712081"/>
                  <a:gd name="connsiteY69" fmla="*/ 4229712 h 25435284"/>
                  <a:gd name="connsiteX70" fmla="*/ 4676869 w 21712081"/>
                  <a:gd name="connsiteY70" fmla="*/ 4420024 h 25435284"/>
                  <a:gd name="connsiteX71" fmla="*/ 4867436 w 21712081"/>
                  <a:gd name="connsiteY71" fmla="*/ 4443812 h 25435284"/>
                  <a:gd name="connsiteX72" fmla="*/ 4996074 w 21712081"/>
                  <a:gd name="connsiteY72" fmla="*/ 4596064 h 25435284"/>
                  <a:gd name="connsiteX73" fmla="*/ 5300981 w 21712081"/>
                  <a:gd name="connsiteY73" fmla="*/ 4534210 h 25435284"/>
                  <a:gd name="connsiteX74" fmla="*/ 5453437 w 21712081"/>
                  <a:gd name="connsiteY74" fmla="*/ 4542141 h 25435284"/>
                  <a:gd name="connsiteX75" fmla="*/ 5575719 w 21712081"/>
                  <a:gd name="connsiteY75" fmla="*/ 4473946 h 25435284"/>
                  <a:gd name="connsiteX76" fmla="*/ 5713878 w 21712081"/>
                  <a:gd name="connsiteY76" fmla="*/ 4466016 h 25435284"/>
                  <a:gd name="connsiteX77" fmla="*/ 5758344 w 21712081"/>
                  <a:gd name="connsiteY77" fmla="*/ 4564344 h 25435284"/>
                  <a:gd name="connsiteX78" fmla="*/ 5896508 w 21712081"/>
                  <a:gd name="connsiteY78" fmla="*/ 4519938 h 25435284"/>
                  <a:gd name="connsiteX79" fmla="*/ 5926683 w 21712081"/>
                  <a:gd name="connsiteY79" fmla="*/ 4389890 h 25435284"/>
                  <a:gd name="connsiteX80" fmla="*/ 6048965 w 21712081"/>
                  <a:gd name="connsiteY80" fmla="*/ 4321696 h 25435284"/>
                  <a:gd name="connsiteX81" fmla="*/ 6101367 w 21712081"/>
                  <a:gd name="connsiteY81" fmla="*/ 4169444 h 25435284"/>
                  <a:gd name="connsiteX82" fmla="*/ 6177598 w 21712081"/>
                  <a:gd name="connsiteY82" fmla="*/ 4107596 h 25435284"/>
                  <a:gd name="connsiteX83" fmla="*/ 6177598 w 21712081"/>
                  <a:gd name="connsiteY83" fmla="*/ 3971202 h 25435284"/>
                  <a:gd name="connsiteX84" fmla="*/ 6223649 w 21712081"/>
                  <a:gd name="connsiteY84" fmla="*/ 3803093 h 25435284"/>
                  <a:gd name="connsiteX85" fmla="*/ 6399928 w 21712081"/>
                  <a:gd name="connsiteY85" fmla="*/ 3734899 h 25435284"/>
                  <a:gd name="connsiteX86" fmla="*/ 6681018 w 21712081"/>
                  <a:gd name="connsiteY86" fmla="*/ 3682562 h 25435284"/>
                  <a:gd name="connsiteX87" fmla="*/ 6857292 w 21712081"/>
                  <a:gd name="connsiteY87" fmla="*/ 3658773 h 25435284"/>
                  <a:gd name="connsiteX88" fmla="*/ 7031982 w 21712081"/>
                  <a:gd name="connsiteY88" fmla="*/ 3712696 h 25435284"/>
                  <a:gd name="connsiteX89" fmla="*/ 7116148 w 21712081"/>
                  <a:gd name="connsiteY89" fmla="*/ 3650842 h 25435284"/>
                  <a:gd name="connsiteX90" fmla="*/ 7200314 w 21712081"/>
                  <a:gd name="connsiteY90" fmla="*/ 3734899 h 25435284"/>
                  <a:gd name="connsiteX91" fmla="*/ 7192374 w 21712081"/>
                  <a:gd name="connsiteY91" fmla="*/ 3872873 h 25435284"/>
                  <a:gd name="connsiteX92" fmla="*/ 7054214 w 21712081"/>
                  <a:gd name="connsiteY92" fmla="*/ 3971202 h 25435284"/>
                  <a:gd name="connsiteX93" fmla="*/ 6947810 w 21712081"/>
                  <a:gd name="connsiteY93" fmla="*/ 4215436 h 25435284"/>
                  <a:gd name="connsiteX94" fmla="*/ 6977984 w 21712081"/>
                  <a:gd name="connsiteY94" fmla="*/ 4321696 h 25435284"/>
                  <a:gd name="connsiteX95" fmla="*/ 6903344 w 21712081"/>
                  <a:gd name="connsiteY95" fmla="*/ 4347069 h 25435284"/>
                  <a:gd name="connsiteX96" fmla="*/ 6938284 w 21712081"/>
                  <a:gd name="connsiteY96" fmla="*/ 4426370 h 25435284"/>
                  <a:gd name="connsiteX97" fmla="*/ 6887466 w 21712081"/>
                  <a:gd name="connsiteY97" fmla="*/ 4558003 h 25435284"/>
                  <a:gd name="connsiteX98" fmla="*/ 6853122 w 21712081"/>
                  <a:gd name="connsiteY98" fmla="*/ 4565840 h 25435284"/>
                  <a:gd name="connsiteX99" fmla="*/ 6890706 w 21712081"/>
                  <a:gd name="connsiteY99" fmla="*/ 4562654 h 25435284"/>
                  <a:gd name="connsiteX100" fmla="*/ 6881120 w 21712081"/>
                  <a:gd name="connsiteY100" fmla="*/ 4638584 h 25435284"/>
                  <a:gd name="connsiteX101" fmla="*/ 6823598 w 21712081"/>
                  <a:gd name="connsiteY101" fmla="*/ 4722431 h 25435284"/>
                  <a:gd name="connsiteX102" fmla="*/ 6748497 w 21712081"/>
                  <a:gd name="connsiteY102" fmla="*/ 4736668 h 25435284"/>
                  <a:gd name="connsiteX103" fmla="*/ 6729324 w 21712081"/>
                  <a:gd name="connsiteY103" fmla="*/ 4790456 h 25435284"/>
                  <a:gd name="connsiteX104" fmla="*/ 6746902 w 21712081"/>
                  <a:gd name="connsiteY104" fmla="*/ 4842663 h 25435284"/>
                  <a:gd name="connsiteX105" fmla="*/ 6734115 w 21712081"/>
                  <a:gd name="connsiteY105" fmla="*/ 4861646 h 25435284"/>
                  <a:gd name="connsiteX106" fmla="*/ 6714942 w 21712081"/>
                  <a:gd name="connsiteY106" fmla="*/ 4899610 h 25435284"/>
                  <a:gd name="connsiteX107" fmla="*/ 6761278 w 21712081"/>
                  <a:gd name="connsiteY107" fmla="*/ 4945487 h 25435284"/>
                  <a:gd name="connsiteX108" fmla="*/ 6753292 w 21712081"/>
                  <a:gd name="connsiteY108" fmla="*/ 5008766 h 25435284"/>
                  <a:gd name="connsiteX109" fmla="*/ 6748497 w 21712081"/>
                  <a:gd name="connsiteY109" fmla="*/ 5056228 h 25435284"/>
                  <a:gd name="connsiteX110" fmla="*/ 6724528 w 21712081"/>
                  <a:gd name="connsiteY110" fmla="*/ 5111595 h 25435284"/>
                  <a:gd name="connsiteX111" fmla="*/ 6689378 w 21712081"/>
                  <a:gd name="connsiteY111" fmla="*/ 5149560 h 25435284"/>
                  <a:gd name="connsiteX112" fmla="*/ 6641442 w 21712081"/>
                  <a:gd name="connsiteY112" fmla="*/ 5187530 h 25435284"/>
                  <a:gd name="connsiteX113" fmla="*/ 6609482 w 21712081"/>
                  <a:gd name="connsiteY113" fmla="*/ 5212839 h 25435284"/>
                  <a:gd name="connsiteX114" fmla="*/ 6579124 w 21712081"/>
                  <a:gd name="connsiteY114" fmla="*/ 5244478 h 25435284"/>
                  <a:gd name="connsiteX115" fmla="*/ 6551960 w 21712081"/>
                  <a:gd name="connsiteY115" fmla="*/ 5291940 h 25435284"/>
                  <a:gd name="connsiteX116" fmla="*/ 6513620 w 21712081"/>
                  <a:gd name="connsiteY116" fmla="*/ 5310918 h 25435284"/>
                  <a:gd name="connsiteX117" fmla="*/ 6555735 w 21712081"/>
                  <a:gd name="connsiteY117" fmla="*/ 5356464 h 25435284"/>
                  <a:gd name="connsiteX118" fmla="*/ 6576923 w 21712081"/>
                  <a:gd name="connsiteY118" fmla="*/ 5325915 h 25435284"/>
                  <a:gd name="connsiteX119" fmla="*/ 6593400 w 21712081"/>
                  <a:gd name="connsiteY119" fmla="*/ 5314164 h 25435284"/>
                  <a:gd name="connsiteX120" fmla="*/ 6573392 w 21712081"/>
                  <a:gd name="connsiteY120" fmla="*/ 5296541 h 25435284"/>
                  <a:gd name="connsiteX121" fmla="*/ 6586340 w 21712081"/>
                  <a:gd name="connsiteY121" fmla="*/ 5290665 h 25435284"/>
                  <a:gd name="connsiteX122" fmla="*/ 6660490 w 21712081"/>
                  <a:gd name="connsiteY122" fmla="*/ 5350588 h 25435284"/>
                  <a:gd name="connsiteX123" fmla="*/ 6646013 w 21712081"/>
                  <a:gd name="connsiteY123" fmla="*/ 5362921 h 25435284"/>
                  <a:gd name="connsiteX124" fmla="*/ 6648341 w 21712081"/>
                  <a:gd name="connsiteY124" fmla="*/ 5362749 h 25435284"/>
                  <a:gd name="connsiteX125" fmla="*/ 6657314 w 21712081"/>
                  <a:gd name="connsiteY125" fmla="*/ 5355184 h 25435284"/>
                  <a:gd name="connsiteX126" fmla="*/ 6693844 w 21712081"/>
                  <a:gd name="connsiteY126" fmla="*/ 5360780 h 25435284"/>
                  <a:gd name="connsiteX127" fmla="*/ 6764539 w 21712081"/>
                  <a:gd name="connsiteY127" fmla="*/ 5307152 h 25435284"/>
                  <a:gd name="connsiteX128" fmla="*/ 6814031 w 21712081"/>
                  <a:gd name="connsiteY128" fmla="*/ 5304817 h 25435284"/>
                  <a:gd name="connsiteX129" fmla="*/ 6868234 w 21712081"/>
                  <a:gd name="connsiteY129" fmla="*/ 5337462 h 25435284"/>
                  <a:gd name="connsiteX130" fmla="*/ 6910650 w 21712081"/>
                  <a:gd name="connsiteY130" fmla="*/ 5328135 h 25435284"/>
                  <a:gd name="connsiteX131" fmla="*/ 7040262 w 21712081"/>
                  <a:gd name="connsiteY131" fmla="*/ 5346788 h 25435284"/>
                  <a:gd name="connsiteX132" fmla="*/ 7181662 w 21712081"/>
                  <a:gd name="connsiteY132" fmla="*/ 5339797 h 25435284"/>
                  <a:gd name="connsiteX133" fmla="*/ 7240810 w 21712081"/>
                  <a:gd name="connsiteY133" fmla="*/ 5314144 h 25435284"/>
                  <a:gd name="connsiteX134" fmla="*/ 7287942 w 21712081"/>
                  <a:gd name="connsiteY134" fmla="*/ 5314144 h 25435284"/>
                  <a:gd name="connsiteX135" fmla="*/ 7304439 w 21712081"/>
                  <a:gd name="connsiteY135" fmla="*/ 5281499 h 25435284"/>
                  <a:gd name="connsiteX136" fmla="*/ 7349216 w 21712081"/>
                  <a:gd name="connsiteY136" fmla="*/ 5286164 h 25435284"/>
                  <a:gd name="connsiteX137" fmla="*/ 7386920 w 21712081"/>
                  <a:gd name="connsiteY137" fmla="*/ 5309482 h 25435284"/>
                  <a:gd name="connsiteX138" fmla="*/ 7457616 w 21712081"/>
                  <a:gd name="connsiteY138" fmla="*/ 5314144 h 25435284"/>
                  <a:gd name="connsiteX139" fmla="*/ 7525960 w 21712081"/>
                  <a:gd name="connsiteY139" fmla="*/ 5304817 h 25435284"/>
                  <a:gd name="connsiteX140" fmla="*/ 7558950 w 21712081"/>
                  <a:gd name="connsiteY140" fmla="*/ 5279168 h 25435284"/>
                  <a:gd name="connsiteX141" fmla="*/ 7648502 w 21712081"/>
                  <a:gd name="connsiteY141" fmla="*/ 5318809 h 25435284"/>
                  <a:gd name="connsiteX142" fmla="*/ 7667354 w 21712081"/>
                  <a:gd name="connsiteY142" fmla="*/ 5351454 h 25435284"/>
                  <a:gd name="connsiteX143" fmla="*/ 7740410 w 21712081"/>
                  <a:gd name="connsiteY143" fmla="*/ 5328135 h 25435284"/>
                  <a:gd name="connsiteX144" fmla="*/ 7775760 w 21712081"/>
                  <a:gd name="connsiteY144" fmla="*/ 5346788 h 25435284"/>
                  <a:gd name="connsiteX145" fmla="*/ 7858241 w 21712081"/>
                  <a:gd name="connsiteY145" fmla="*/ 5421403 h 25435284"/>
                  <a:gd name="connsiteX146" fmla="*/ 7778115 w 21712081"/>
                  <a:gd name="connsiteY146" fmla="*/ 5416742 h 25435284"/>
                  <a:gd name="connsiteX147" fmla="*/ 7804038 w 21712081"/>
                  <a:gd name="connsiteY147" fmla="*/ 5454048 h 25435284"/>
                  <a:gd name="connsiteX148" fmla="*/ 7829962 w 21712081"/>
                  <a:gd name="connsiteY148" fmla="*/ 5477366 h 25435284"/>
                  <a:gd name="connsiteX149" fmla="*/ 7855886 w 21712081"/>
                  <a:gd name="connsiteY149" fmla="*/ 5496024 h 25435284"/>
                  <a:gd name="connsiteX150" fmla="*/ 7886520 w 21712081"/>
                  <a:gd name="connsiteY150" fmla="*/ 5493688 h 25435284"/>
                  <a:gd name="connsiteX151" fmla="*/ 7933652 w 21712081"/>
                  <a:gd name="connsiteY151" fmla="*/ 5484362 h 25435284"/>
                  <a:gd name="connsiteX152" fmla="*/ 7947788 w 21712081"/>
                  <a:gd name="connsiteY152" fmla="*/ 5514676 h 25435284"/>
                  <a:gd name="connsiteX153" fmla="*/ 7971356 w 21712081"/>
                  <a:gd name="connsiteY153" fmla="*/ 5486692 h 25435284"/>
                  <a:gd name="connsiteX154" fmla="*/ 8013778 w 21712081"/>
                  <a:gd name="connsiteY154" fmla="*/ 5503014 h 25435284"/>
                  <a:gd name="connsiteX155" fmla="*/ 8030270 w 21712081"/>
                  <a:gd name="connsiteY155" fmla="*/ 5547320 h 25435284"/>
                  <a:gd name="connsiteX156" fmla="*/ 8065620 w 21712081"/>
                  <a:gd name="connsiteY156" fmla="*/ 5579965 h 25435284"/>
                  <a:gd name="connsiteX157" fmla="*/ 8065620 w 21712081"/>
                  <a:gd name="connsiteY157" fmla="*/ 5581150 h 25435284"/>
                  <a:gd name="connsiteX158" fmla="*/ 8015543 w 21712081"/>
                  <a:gd name="connsiteY158" fmla="*/ 5603678 h 25435284"/>
                  <a:gd name="connsiteX159" fmla="*/ 7992034 w 21712081"/>
                  <a:gd name="connsiteY159" fmla="*/ 5625976 h 25435284"/>
                  <a:gd name="connsiteX160" fmla="*/ 8022599 w 21712081"/>
                  <a:gd name="connsiteY160" fmla="*/ 5649440 h 25435284"/>
                  <a:gd name="connsiteX161" fmla="*/ 8061389 w 21712081"/>
                  <a:gd name="connsiteY161" fmla="*/ 5763260 h 25435284"/>
                  <a:gd name="connsiteX162" fmla="*/ 8044932 w 21712081"/>
                  <a:gd name="connsiteY162" fmla="*/ 5786729 h 25435284"/>
                  <a:gd name="connsiteX163" fmla="*/ 8029650 w 21712081"/>
                  <a:gd name="connsiteY163" fmla="*/ 5751524 h 25435284"/>
                  <a:gd name="connsiteX164" fmla="*/ 8016718 w 21712081"/>
                  <a:gd name="connsiteY164" fmla="*/ 5769126 h 25435284"/>
                  <a:gd name="connsiteX165" fmla="*/ 8020248 w 21712081"/>
                  <a:gd name="connsiteY165" fmla="*/ 5794940 h 25435284"/>
                  <a:gd name="connsiteX166" fmla="*/ 8036706 w 21712081"/>
                  <a:gd name="connsiteY166" fmla="*/ 5807847 h 25435284"/>
                  <a:gd name="connsiteX167" fmla="*/ 8029650 w 21712081"/>
                  <a:gd name="connsiteY167" fmla="*/ 5825450 h 25435284"/>
                  <a:gd name="connsiteX168" fmla="*/ 7987334 w 21712081"/>
                  <a:gd name="connsiteY168" fmla="*/ 5861824 h 25435284"/>
                  <a:gd name="connsiteX169" fmla="*/ 7969702 w 21712081"/>
                  <a:gd name="connsiteY169" fmla="*/ 5942786 h 25435284"/>
                  <a:gd name="connsiteX170" fmla="*/ 7941488 w 21712081"/>
                  <a:gd name="connsiteY170" fmla="*/ 5955692 h 25435284"/>
                  <a:gd name="connsiteX171" fmla="*/ 7941488 w 21712081"/>
                  <a:gd name="connsiteY171" fmla="*/ 5970950 h 25435284"/>
                  <a:gd name="connsiteX172" fmla="*/ 7963826 w 21712081"/>
                  <a:gd name="connsiteY172" fmla="*/ 5990898 h 25435284"/>
                  <a:gd name="connsiteX173" fmla="*/ 7949718 w 21712081"/>
                  <a:gd name="connsiteY173" fmla="*/ 6037829 h 25435284"/>
                  <a:gd name="connsiteX174" fmla="*/ 7959120 w 21712081"/>
                  <a:gd name="connsiteY174" fmla="*/ 6107058 h 25435284"/>
                  <a:gd name="connsiteX175" fmla="*/ 7970876 w 21712081"/>
                  <a:gd name="connsiteY175" fmla="*/ 6171598 h 25435284"/>
                  <a:gd name="connsiteX176" fmla="*/ 7966176 w 21712081"/>
                  <a:gd name="connsiteY176" fmla="*/ 6207032 h 25435284"/>
                  <a:gd name="connsiteX177" fmla="*/ 7942662 w 21712081"/>
                  <a:gd name="connsiteY177" fmla="*/ 6199992 h 25435284"/>
                  <a:gd name="connsiteX178" fmla="*/ 7925030 w 21712081"/>
                  <a:gd name="connsiteY178" fmla="*/ 6210553 h 25435284"/>
                  <a:gd name="connsiteX179" fmla="*/ 7945018 w 21712081"/>
                  <a:gd name="connsiteY179" fmla="*/ 6234021 h 25435284"/>
                  <a:gd name="connsiteX180" fmla="*/ 7946193 w 21712081"/>
                  <a:gd name="connsiteY180" fmla="*/ 6263355 h 25435284"/>
                  <a:gd name="connsiteX181" fmla="*/ 7893296 w 21712081"/>
                  <a:gd name="connsiteY181" fmla="*/ 6283303 h 25435284"/>
                  <a:gd name="connsiteX182" fmla="*/ 7896822 w 21712081"/>
                  <a:gd name="connsiteY182" fmla="*/ 6311462 h 25435284"/>
                  <a:gd name="connsiteX183" fmla="*/ 7928561 w 21712081"/>
                  <a:gd name="connsiteY183" fmla="*/ 6372480 h 25435284"/>
                  <a:gd name="connsiteX184" fmla="*/ 7917980 w 21712081"/>
                  <a:gd name="connsiteY184" fmla="*/ 6402984 h 25435284"/>
                  <a:gd name="connsiteX185" fmla="*/ 7882714 w 21712081"/>
                  <a:gd name="connsiteY185" fmla="*/ 6471044 h 25435284"/>
                  <a:gd name="connsiteX186" fmla="*/ 7889770 w 21712081"/>
                  <a:gd name="connsiteY186" fmla="*/ 6495682 h 25435284"/>
                  <a:gd name="connsiteX187" fmla="*/ 7913278 w 21712081"/>
                  <a:gd name="connsiteY187" fmla="*/ 6487472 h 25435284"/>
                  <a:gd name="connsiteX188" fmla="*/ 7935612 w 21712081"/>
                  <a:gd name="connsiteY188" fmla="*/ 6552006 h 25435284"/>
                  <a:gd name="connsiteX189" fmla="*/ 7899172 w 21712081"/>
                  <a:gd name="connsiteY189" fmla="*/ 6564912 h 25435284"/>
                  <a:gd name="connsiteX190" fmla="*/ 7895646 w 21712081"/>
                  <a:gd name="connsiteY190" fmla="*/ 6593071 h 25435284"/>
                  <a:gd name="connsiteX191" fmla="*/ 7870958 w 21712081"/>
                  <a:gd name="connsiteY191" fmla="*/ 6622410 h 25435284"/>
                  <a:gd name="connsiteX192" fmla="*/ 7875664 w 21712081"/>
                  <a:gd name="connsiteY192" fmla="*/ 6675212 h 25435284"/>
                  <a:gd name="connsiteX193" fmla="*/ 7899172 w 21712081"/>
                  <a:gd name="connsiteY193" fmla="*/ 6724494 h 25435284"/>
                  <a:gd name="connsiteX194" fmla="*/ 7930911 w 21712081"/>
                  <a:gd name="connsiteY194" fmla="*/ 6759694 h 25435284"/>
                  <a:gd name="connsiteX195" fmla="*/ 7930911 w 21712081"/>
                  <a:gd name="connsiteY195" fmla="*/ 6767025 h 25435284"/>
                  <a:gd name="connsiteX196" fmla="*/ 7951224 w 21712081"/>
                  <a:gd name="connsiteY196" fmla="*/ 6811836 h 25435284"/>
                  <a:gd name="connsiteX197" fmla="*/ 7987649 w 21712081"/>
                  <a:gd name="connsiteY197" fmla="*/ 6896308 h 25435284"/>
                  <a:gd name="connsiteX198" fmla="*/ 8058149 w 21712081"/>
                  <a:gd name="connsiteY198" fmla="*/ 6981955 h 25435284"/>
                  <a:gd name="connsiteX199" fmla="*/ 8102795 w 21712081"/>
                  <a:gd name="connsiteY199" fmla="*/ 7034752 h 25435284"/>
                  <a:gd name="connsiteX200" fmla="*/ 8181521 w 21712081"/>
                  <a:gd name="connsiteY200" fmla="*/ 7114534 h 25435284"/>
                  <a:gd name="connsiteX201" fmla="*/ 8240269 w 21712081"/>
                  <a:gd name="connsiteY201" fmla="*/ 7147383 h 25435284"/>
                  <a:gd name="connsiteX202" fmla="*/ 8219603 w 21712081"/>
                  <a:gd name="connsiteY202" fmla="*/ 7158493 h 25435284"/>
                  <a:gd name="connsiteX203" fmla="*/ 8221071 w 21712081"/>
                  <a:gd name="connsiteY203" fmla="*/ 7160126 h 25435284"/>
                  <a:gd name="connsiteX204" fmla="*/ 8243020 w 21712081"/>
                  <a:gd name="connsiteY204" fmla="*/ 7148303 h 25435284"/>
                  <a:gd name="connsiteX205" fmla="*/ 8272444 w 21712081"/>
                  <a:gd name="connsiteY205" fmla="*/ 7169491 h 25435284"/>
                  <a:gd name="connsiteX206" fmla="*/ 8288921 w 21712081"/>
                  <a:gd name="connsiteY206" fmla="*/ 7183618 h 25435284"/>
                  <a:gd name="connsiteX207" fmla="*/ 8288921 w 21712081"/>
                  <a:gd name="connsiteY207" fmla="*/ 7235415 h 25435284"/>
                  <a:gd name="connsiteX208" fmla="*/ 8318345 w 21712081"/>
                  <a:gd name="connsiteY208" fmla="*/ 7270730 h 25435284"/>
                  <a:gd name="connsiteX209" fmla="*/ 8321876 w 21712081"/>
                  <a:gd name="connsiteY209" fmla="*/ 7298979 h 25435284"/>
                  <a:gd name="connsiteX210" fmla="*/ 8348944 w 21712081"/>
                  <a:gd name="connsiteY210" fmla="*/ 7309576 h 25435284"/>
                  <a:gd name="connsiteX211" fmla="*/ 8405442 w 21712081"/>
                  <a:gd name="connsiteY211" fmla="*/ 7324878 h 25435284"/>
                  <a:gd name="connsiteX212" fmla="*/ 8461935 w 21712081"/>
                  <a:gd name="connsiteY212" fmla="*/ 7317816 h 25435284"/>
                  <a:gd name="connsiteX213" fmla="*/ 8454874 w 21712081"/>
                  <a:gd name="connsiteY213" fmla="*/ 7295448 h 25435284"/>
                  <a:gd name="connsiteX214" fmla="*/ 8424270 w 21712081"/>
                  <a:gd name="connsiteY214" fmla="*/ 7275436 h 25435284"/>
                  <a:gd name="connsiteX215" fmla="*/ 8431331 w 21712081"/>
                  <a:gd name="connsiteY215" fmla="*/ 7254248 h 25435284"/>
                  <a:gd name="connsiteX216" fmla="*/ 8483118 w 21712081"/>
                  <a:gd name="connsiteY216" fmla="*/ 7309576 h 25435284"/>
                  <a:gd name="connsiteX217" fmla="*/ 8533730 w 21712081"/>
                  <a:gd name="connsiteY217" fmla="*/ 7362548 h 25435284"/>
                  <a:gd name="connsiteX218" fmla="*/ 8567860 w 21712081"/>
                  <a:gd name="connsiteY218" fmla="*/ 7367258 h 25435284"/>
                  <a:gd name="connsiteX219" fmla="*/ 8634944 w 21712081"/>
                  <a:gd name="connsiteY219" fmla="*/ 7366078 h 25435284"/>
                  <a:gd name="connsiteX220" fmla="*/ 8680845 w 21712081"/>
                  <a:gd name="connsiteY220" fmla="*/ 7359018 h 25435284"/>
                  <a:gd name="connsiteX221" fmla="*/ 8705564 w 21712081"/>
                  <a:gd name="connsiteY221" fmla="*/ 7339004 h 25435284"/>
                  <a:gd name="connsiteX222" fmla="*/ 8737343 w 21712081"/>
                  <a:gd name="connsiteY222" fmla="*/ 7337830 h 25435284"/>
                  <a:gd name="connsiteX223" fmla="*/ 8758526 w 21712081"/>
                  <a:gd name="connsiteY223" fmla="*/ 7314286 h 25435284"/>
                  <a:gd name="connsiteX224" fmla="*/ 8826790 w 21712081"/>
                  <a:gd name="connsiteY224" fmla="*/ 7320172 h 25435284"/>
                  <a:gd name="connsiteX225" fmla="*/ 8804427 w 21712081"/>
                  <a:gd name="connsiteY225" fmla="*/ 7282502 h 25435284"/>
                  <a:gd name="connsiteX226" fmla="*/ 8855034 w 21712081"/>
                  <a:gd name="connsiteY226" fmla="*/ 7260134 h 25435284"/>
                  <a:gd name="connsiteX227" fmla="*/ 8913883 w 21712081"/>
                  <a:gd name="connsiteY227" fmla="*/ 7249542 h 25435284"/>
                  <a:gd name="connsiteX228" fmla="*/ 8943542 w 21712081"/>
                  <a:gd name="connsiteY228" fmla="*/ 7236590 h 25435284"/>
                  <a:gd name="connsiteX229" fmla="*/ 8981207 w 21712081"/>
                  <a:gd name="connsiteY229" fmla="*/ 7200100 h 25435284"/>
                  <a:gd name="connsiteX230" fmla="*/ 9020047 w 21712081"/>
                  <a:gd name="connsiteY230" fmla="*/ 7190684 h 25435284"/>
                  <a:gd name="connsiteX231" fmla="*/ 9044761 w 21712081"/>
                  <a:gd name="connsiteY231" fmla="*/ 7171846 h 25435284"/>
                  <a:gd name="connsiteX232" fmla="*/ 9055352 w 21712081"/>
                  <a:gd name="connsiteY232" fmla="*/ 7148303 h 25435284"/>
                  <a:gd name="connsiteX233" fmla="*/ 9065949 w 21712081"/>
                  <a:gd name="connsiteY233" fmla="*/ 7127115 h 25435284"/>
                  <a:gd name="connsiteX234" fmla="*/ 9097723 w 21712081"/>
                  <a:gd name="connsiteY234" fmla="*/ 7112988 h 25435284"/>
                  <a:gd name="connsiteX235" fmla="*/ 9105964 w 21712081"/>
                  <a:gd name="connsiteY235" fmla="*/ 7136532 h 25435284"/>
                  <a:gd name="connsiteX236" fmla="*/ 9200117 w 21712081"/>
                  <a:gd name="connsiteY236" fmla="*/ 7130646 h 25435284"/>
                  <a:gd name="connsiteX237" fmla="*/ 9253085 w 21712081"/>
                  <a:gd name="connsiteY237" fmla="*/ 7136532 h 25435284"/>
                  <a:gd name="connsiteX238" fmla="*/ 9231897 w 21712081"/>
                  <a:gd name="connsiteY238" fmla="*/ 7155369 h 25435284"/>
                  <a:gd name="connsiteX239" fmla="*/ 9238958 w 21712081"/>
                  <a:gd name="connsiteY239" fmla="*/ 7173026 h 25435284"/>
                  <a:gd name="connsiteX240" fmla="*/ 9323699 w 21712081"/>
                  <a:gd name="connsiteY240" fmla="*/ 7176557 h 25435284"/>
                  <a:gd name="connsiteX241" fmla="*/ 9384903 w 21712081"/>
                  <a:gd name="connsiteY241" fmla="*/ 7175377 h 25435284"/>
                  <a:gd name="connsiteX242" fmla="*/ 9468465 w 21712081"/>
                  <a:gd name="connsiteY242" fmla="*/ 7211872 h 25435284"/>
                  <a:gd name="connsiteX243" fmla="*/ 9535554 w 21712081"/>
                  <a:gd name="connsiteY243" fmla="*/ 7224819 h 25435284"/>
                  <a:gd name="connsiteX244" fmla="*/ 9557912 w 21712081"/>
                  <a:gd name="connsiteY244" fmla="*/ 7257778 h 25435284"/>
                  <a:gd name="connsiteX245" fmla="*/ 9595577 w 21712081"/>
                  <a:gd name="connsiteY245" fmla="*/ 7277791 h 25435284"/>
                  <a:gd name="connsiteX246" fmla="*/ 9614410 w 21712081"/>
                  <a:gd name="connsiteY246" fmla="*/ 7313106 h 25435284"/>
                  <a:gd name="connsiteX247" fmla="*/ 9634418 w 21712081"/>
                  <a:gd name="connsiteY247" fmla="*/ 7335474 h 25435284"/>
                  <a:gd name="connsiteX248" fmla="*/ 9662662 w 21712081"/>
                  <a:gd name="connsiteY248" fmla="*/ 7348421 h 25435284"/>
                  <a:gd name="connsiteX249" fmla="*/ 9680319 w 21712081"/>
                  <a:gd name="connsiteY249" fmla="*/ 7381380 h 25435284"/>
                  <a:gd name="connsiteX250" fmla="*/ 9730926 w 21712081"/>
                  <a:gd name="connsiteY250" fmla="*/ 7390797 h 25435284"/>
                  <a:gd name="connsiteX251" fmla="*/ 9687380 w 21712081"/>
                  <a:gd name="connsiteY251" fmla="*/ 7423762 h 25435284"/>
                  <a:gd name="connsiteX252" fmla="*/ 9715624 w 21712081"/>
                  <a:gd name="connsiteY252" fmla="*/ 7450835 h 25435284"/>
                  <a:gd name="connsiteX253" fmla="*/ 9743873 w 21712081"/>
                  <a:gd name="connsiteY253" fmla="*/ 7507573 h 25435284"/>
                  <a:gd name="connsiteX254" fmla="*/ 9765056 w 21712081"/>
                  <a:gd name="connsiteY254" fmla="*/ 7539358 h 25435284"/>
                  <a:gd name="connsiteX255" fmla="*/ 9780358 w 21712081"/>
                  <a:gd name="connsiteY255" fmla="*/ 7581734 h 25435284"/>
                  <a:gd name="connsiteX256" fmla="*/ 9835931 w 21712081"/>
                  <a:gd name="connsiteY256" fmla="*/ 7558745 h 25435284"/>
                  <a:gd name="connsiteX257" fmla="*/ 9883562 w 21712081"/>
                  <a:gd name="connsiteY257" fmla="*/ 7639692 h 25435284"/>
                  <a:gd name="connsiteX258" fmla="*/ 9918492 w 21712081"/>
                  <a:gd name="connsiteY258" fmla="*/ 7592075 h 25435284"/>
                  <a:gd name="connsiteX259" fmla="*/ 9861334 w 21712081"/>
                  <a:gd name="connsiteY259" fmla="*/ 7496846 h 25435284"/>
                  <a:gd name="connsiteX260" fmla="*/ 10024872 w 21712081"/>
                  <a:gd name="connsiteY260" fmla="*/ 7298444 h 25435284"/>
                  <a:gd name="connsiteX261" fmla="*/ 10155060 w 21712081"/>
                  <a:gd name="connsiteY261" fmla="*/ 7241306 h 25435284"/>
                  <a:gd name="connsiteX262" fmla="*/ 10155060 w 21712081"/>
                  <a:gd name="connsiteY262" fmla="*/ 6996877 h 25435284"/>
                  <a:gd name="connsiteX263" fmla="*/ 10320183 w 21712081"/>
                  <a:gd name="connsiteY263" fmla="*/ 6834984 h 25435284"/>
                  <a:gd name="connsiteX264" fmla="*/ 10415446 w 21712081"/>
                  <a:gd name="connsiteY264" fmla="*/ 6765145 h 25435284"/>
                  <a:gd name="connsiteX265" fmla="*/ 10520236 w 21712081"/>
                  <a:gd name="connsiteY265" fmla="*/ 6857202 h 25435284"/>
                  <a:gd name="connsiteX266" fmla="*/ 10591686 w 21712081"/>
                  <a:gd name="connsiteY266" fmla="*/ 6695310 h 25435284"/>
                  <a:gd name="connsiteX267" fmla="*/ 10791738 w 21712081"/>
                  <a:gd name="connsiteY267" fmla="*/ 6717528 h 25435284"/>
                  <a:gd name="connsiteX268" fmla="*/ 10967973 w 21712081"/>
                  <a:gd name="connsiteY268" fmla="*/ 6625476 h 25435284"/>
                  <a:gd name="connsiteX269" fmla="*/ 11120394 w 21712081"/>
                  <a:gd name="connsiteY269" fmla="*/ 6542939 h 25435284"/>
                  <a:gd name="connsiteX270" fmla="*/ 11302984 w 21712081"/>
                  <a:gd name="connsiteY270" fmla="*/ 6366760 h 25435284"/>
                  <a:gd name="connsiteX271" fmla="*/ 11477634 w 21712081"/>
                  <a:gd name="connsiteY271" fmla="*/ 6425488 h 25435284"/>
                  <a:gd name="connsiteX272" fmla="*/ 11393482 w 21712081"/>
                  <a:gd name="connsiteY272" fmla="*/ 6555636 h 25435284"/>
                  <a:gd name="connsiteX273" fmla="*/ 11250587 w 21712081"/>
                  <a:gd name="connsiteY273" fmla="*/ 6579444 h 25435284"/>
                  <a:gd name="connsiteX274" fmla="*/ 11185493 w 21712081"/>
                  <a:gd name="connsiteY274" fmla="*/ 6655630 h 25435284"/>
                  <a:gd name="connsiteX275" fmla="*/ 11074353 w 21712081"/>
                  <a:gd name="connsiteY275" fmla="*/ 6754038 h 25435284"/>
                  <a:gd name="connsiteX276" fmla="*/ 11072207 w 21712081"/>
                  <a:gd name="connsiteY276" fmla="*/ 6757159 h 25435284"/>
                  <a:gd name="connsiteX277" fmla="*/ 11075188 w 21712081"/>
                  <a:gd name="connsiteY277" fmla="*/ 6758424 h 25435284"/>
                  <a:gd name="connsiteX278" fmla="*/ 11075938 w 21712081"/>
                  <a:gd name="connsiteY278" fmla="*/ 6757334 h 25435284"/>
                  <a:gd name="connsiteX279" fmla="*/ 11188668 w 21712081"/>
                  <a:gd name="connsiteY279" fmla="*/ 6657310 h 25435284"/>
                  <a:gd name="connsiteX280" fmla="*/ 11304569 w 21712081"/>
                  <a:gd name="connsiteY280" fmla="*/ 6787503 h 25435284"/>
                  <a:gd name="connsiteX281" fmla="*/ 11250587 w 21712081"/>
                  <a:gd name="connsiteY281" fmla="*/ 6970088 h 25435284"/>
                  <a:gd name="connsiteX282" fmla="*/ 11166440 w 21712081"/>
                  <a:gd name="connsiteY282" fmla="*/ 7054240 h 25435284"/>
                  <a:gd name="connsiteX283" fmla="*/ 11204546 w 21712081"/>
                  <a:gd name="connsiteY283" fmla="*/ 7162205 h 25435284"/>
                  <a:gd name="connsiteX284" fmla="*/ 11274405 w 21712081"/>
                  <a:gd name="connsiteY284" fmla="*/ 7206661 h 25435284"/>
                  <a:gd name="connsiteX285" fmla="*/ 11296633 w 21712081"/>
                  <a:gd name="connsiteY285" fmla="*/ 7306685 h 25435284"/>
                  <a:gd name="connsiteX286" fmla="*/ 11406184 w 21712081"/>
                  <a:gd name="connsiteY286" fmla="*/ 7290808 h 25435284"/>
                  <a:gd name="connsiteX287" fmla="*/ 11476043 w 21712081"/>
                  <a:gd name="connsiteY287" fmla="*/ 7230474 h 25435284"/>
                  <a:gd name="connsiteX288" fmla="*/ 11490335 w 21712081"/>
                  <a:gd name="connsiteY288" fmla="*/ 7092346 h 25435284"/>
                  <a:gd name="connsiteX289" fmla="*/ 11420476 w 21712081"/>
                  <a:gd name="connsiteY289" fmla="*/ 7016135 h 25435284"/>
                  <a:gd name="connsiteX290" fmla="*/ 11382370 w 21712081"/>
                  <a:gd name="connsiteY290" fmla="*/ 6955802 h 25435284"/>
                  <a:gd name="connsiteX291" fmla="*/ 11366493 w 21712081"/>
                  <a:gd name="connsiteY291" fmla="*/ 6879591 h 25435284"/>
                  <a:gd name="connsiteX292" fmla="*/ 11366493 w 21712081"/>
                  <a:gd name="connsiteY292" fmla="*/ 6773211 h 25435284"/>
                  <a:gd name="connsiteX293" fmla="*/ 11490335 w 21712081"/>
                  <a:gd name="connsiteY293" fmla="*/ 6749398 h 25435284"/>
                  <a:gd name="connsiteX294" fmla="*/ 11560195 w 21712081"/>
                  <a:gd name="connsiteY294" fmla="*/ 6695415 h 25435284"/>
                  <a:gd name="connsiteX295" fmla="*/ 11661809 w 21712081"/>
                  <a:gd name="connsiteY295" fmla="*/ 6689064 h 25435284"/>
                  <a:gd name="connsiteX296" fmla="*/ 11769774 w 21712081"/>
                  <a:gd name="connsiteY296" fmla="*/ 6643018 h 25435284"/>
                  <a:gd name="connsiteX297" fmla="*/ 11963476 w 21712081"/>
                  <a:gd name="connsiteY297" fmla="*/ 6596976 h 25435284"/>
                  <a:gd name="connsiteX298" fmla="*/ 12133360 w 21712081"/>
                  <a:gd name="connsiteY298" fmla="*/ 6619204 h 25435284"/>
                  <a:gd name="connsiteX299" fmla="*/ 12233388 w 21712081"/>
                  <a:gd name="connsiteY299" fmla="*/ 6689064 h 25435284"/>
                  <a:gd name="connsiteX300" fmla="*/ 12281020 w 21712081"/>
                  <a:gd name="connsiteY300" fmla="*/ 6803380 h 25435284"/>
                  <a:gd name="connsiteX301" fmla="*/ 12350880 w 21712081"/>
                  <a:gd name="connsiteY301" fmla="*/ 6871650 h 25435284"/>
                  <a:gd name="connsiteX302" fmla="*/ 12489009 w 21712081"/>
                  <a:gd name="connsiteY302" fmla="*/ 6871650 h 25435284"/>
                  <a:gd name="connsiteX303" fmla="*/ 12706529 w 21712081"/>
                  <a:gd name="connsiteY303" fmla="*/ 6817667 h 25435284"/>
                  <a:gd name="connsiteX304" fmla="*/ 12876413 w 21712081"/>
                  <a:gd name="connsiteY304" fmla="*/ 6803380 h 25435284"/>
                  <a:gd name="connsiteX305" fmla="*/ 12970091 w 21712081"/>
                  <a:gd name="connsiteY305" fmla="*/ 6893878 h 25435284"/>
                  <a:gd name="connsiteX306" fmla="*/ 13116161 w 21712081"/>
                  <a:gd name="connsiteY306" fmla="*/ 6955802 h 25435284"/>
                  <a:gd name="connsiteX307" fmla="*/ 13255880 w 21712081"/>
                  <a:gd name="connsiteY307" fmla="*/ 6963738 h 25435284"/>
                  <a:gd name="connsiteX308" fmla="*/ 13351145 w 21712081"/>
                  <a:gd name="connsiteY308" fmla="*/ 6890702 h 25435284"/>
                  <a:gd name="connsiteX309" fmla="*/ 13495629 w 21712081"/>
                  <a:gd name="connsiteY309" fmla="*/ 6879591 h 25435284"/>
                  <a:gd name="connsiteX310" fmla="*/ 13565489 w 21712081"/>
                  <a:gd name="connsiteY310" fmla="*/ 6817667 h 25435284"/>
                  <a:gd name="connsiteX311" fmla="*/ 13681389 w 21712081"/>
                  <a:gd name="connsiteY311" fmla="*/ 6765275 h 25435284"/>
                  <a:gd name="connsiteX312" fmla="*/ 13751249 w 21712081"/>
                  <a:gd name="connsiteY312" fmla="*/ 6795439 h 25435284"/>
                  <a:gd name="connsiteX313" fmla="*/ 13883033 w 21712081"/>
                  <a:gd name="connsiteY313" fmla="*/ 6757334 h 25435284"/>
                  <a:gd name="connsiteX314" fmla="*/ 13990997 w 21712081"/>
                  <a:gd name="connsiteY314" fmla="*/ 6773211 h 25435284"/>
                  <a:gd name="connsiteX315" fmla="*/ 14106901 w 21712081"/>
                  <a:gd name="connsiteY315" fmla="*/ 6757334 h 25435284"/>
                  <a:gd name="connsiteX316" fmla="*/ 14037041 w 21712081"/>
                  <a:gd name="connsiteY316" fmla="*/ 6817667 h 25435284"/>
                  <a:gd name="connsiteX317" fmla="*/ 13851277 w 21712081"/>
                  <a:gd name="connsiteY317" fmla="*/ 6833544 h 25435284"/>
                  <a:gd name="connsiteX318" fmla="*/ 13921137 w 21712081"/>
                  <a:gd name="connsiteY318" fmla="*/ 6879591 h 25435284"/>
                  <a:gd name="connsiteX319" fmla="*/ 13960829 w 21712081"/>
                  <a:gd name="connsiteY319" fmla="*/ 6955802 h 25435284"/>
                  <a:gd name="connsiteX320" fmla="*/ 14037041 w 21712081"/>
                  <a:gd name="connsiteY320" fmla="*/ 7047889 h 25435284"/>
                  <a:gd name="connsiteX321" fmla="*/ 14091021 w 21712081"/>
                  <a:gd name="connsiteY321" fmla="*/ 7001843 h 25435284"/>
                  <a:gd name="connsiteX322" fmla="*/ 14160881 w 21712081"/>
                  <a:gd name="connsiteY322" fmla="*/ 7070118 h 25435284"/>
                  <a:gd name="connsiteX323" fmla="*/ 14214865 w 21712081"/>
                  <a:gd name="connsiteY323" fmla="*/ 7008194 h 25435284"/>
                  <a:gd name="connsiteX324" fmla="*/ 14316477 w 21712081"/>
                  <a:gd name="connsiteY324" fmla="*/ 7078054 h 25435284"/>
                  <a:gd name="connsiteX325" fmla="*/ 14403805 w 21712081"/>
                  <a:gd name="connsiteY325" fmla="*/ 7063766 h 25435284"/>
                  <a:gd name="connsiteX326" fmla="*/ 14448261 w 21712081"/>
                  <a:gd name="connsiteY326" fmla="*/ 7162205 h 25435284"/>
                  <a:gd name="connsiteX327" fmla="*/ 14338705 w 21712081"/>
                  <a:gd name="connsiteY327" fmla="*/ 7222538 h 25435284"/>
                  <a:gd name="connsiteX328" fmla="*/ 14316477 w 21712081"/>
                  <a:gd name="connsiteY328" fmla="*/ 7336854 h 25435284"/>
                  <a:gd name="connsiteX329" fmla="*/ 14403805 w 21712081"/>
                  <a:gd name="connsiteY329" fmla="*/ 7351142 h 25435284"/>
                  <a:gd name="connsiteX330" fmla="*/ 14518121 w 21712081"/>
                  <a:gd name="connsiteY330" fmla="*/ 7367018 h 25435284"/>
                  <a:gd name="connsiteX331" fmla="*/ 14641965 w 21712081"/>
                  <a:gd name="connsiteY331" fmla="*/ 7328913 h 25435284"/>
                  <a:gd name="connsiteX332" fmla="*/ 14721349 w 21712081"/>
                  <a:gd name="connsiteY332" fmla="*/ 7386071 h 25435284"/>
                  <a:gd name="connsiteX333" fmla="*/ 14802641 w 21712081"/>
                  <a:gd name="connsiteY333" fmla="*/ 7517984 h 25435284"/>
                  <a:gd name="connsiteX334" fmla="*/ 14806093 w 21712081"/>
                  <a:gd name="connsiteY334" fmla="*/ 7517854 h 25435284"/>
                  <a:gd name="connsiteX335" fmla="*/ 14883981 w 21712081"/>
                  <a:gd name="connsiteY335" fmla="*/ 7564046 h 25435284"/>
                  <a:gd name="connsiteX336" fmla="*/ 14969817 w 21712081"/>
                  <a:gd name="connsiteY336" fmla="*/ 7621384 h 25435284"/>
                  <a:gd name="connsiteX337" fmla="*/ 15039757 w 21712081"/>
                  <a:gd name="connsiteY337" fmla="*/ 7678727 h 25435284"/>
                  <a:gd name="connsiteX338" fmla="*/ 15101753 w 21712081"/>
                  <a:gd name="connsiteY338" fmla="*/ 7763144 h 25435284"/>
                  <a:gd name="connsiteX339" fmla="*/ 15144669 w 21712081"/>
                  <a:gd name="connsiteY339" fmla="*/ 7823672 h 25435284"/>
                  <a:gd name="connsiteX340" fmla="*/ 15135133 w 21712081"/>
                  <a:gd name="connsiteY340" fmla="*/ 7951094 h 25435284"/>
                  <a:gd name="connsiteX341" fmla="*/ 15235277 w 21712081"/>
                  <a:gd name="connsiteY341" fmla="*/ 7951094 h 25435284"/>
                  <a:gd name="connsiteX342" fmla="*/ 15341781 w 21712081"/>
                  <a:gd name="connsiteY342" fmla="*/ 8022770 h 25435284"/>
                  <a:gd name="connsiteX343" fmla="*/ 15389469 w 21712081"/>
                  <a:gd name="connsiteY343" fmla="*/ 8099225 h 25435284"/>
                  <a:gd name="connsiteX344" fmla="*/ 15446689 w 21712081"/>
                  <a:gd name="connsiteY344" fmla="*/ 8100820 h 25435284"/>
                  <a:gd name="connsiteX345" fmla="*/ 15513453 w 21712081"/>
                  <a:gd name="connsiteY345" fmla="*/ 8170900 h 25435284"/>
                  <a:gd name="connsiteX346" fmla="*/ 15513621 w 21712081"/>
                  <a:gd name="connsiteY346" fmla="*/ 8171920 h 25435284"/>
                  <a:gd name="connsiteX347" fmla="*/ 15596181 w 21712081"/>
                  <a:gd name="connsiteY347" fmla="*/ 8195638 h 25435284"/>
                  <a:gd name="connsiteX348" fmla="*/ 15675565 w 21712081"/>
                  <a:gd name="connsiteY348" fmla="*/ 8189312 h 25435284"/>
                  <a:gd name="connsiteX349" fmla="*/ 15774005 w 21712081"/>
                  <a:gd name="connsiteY349" fmla="*/ 8213036 h 25435284"/>
                  <a:gd name="connsiteX350" fmla="*/ 15842281 w 21712081"/>
                  <a:gd name="connsiteY350" fmla="*/ 8263638 h 25435284"/>
                  <a:gd name="connsiteX351" fmla="*/ 15861333 w 21712081"/>
                  <a:gd name="connsiteY351" fmla="*/ 8213036 h 25435284"/>
                  <a:gd name="connsiteX352" fmla="*/ 15921665 w 21712081"/>
                  <a:gd name="connsiteY352" fmla="*/ 8171920 h 25435284"/>
                  <a:gd name="connsiteX353" fmla="*/ 16021689 w 21712081"/>
                  <a:gd name="connsiteY353" fmla="*/ 8152942 h 25435284"/>
                  <a:gd name="connsiteX354" fmla="*/ 16132829 w 21712081"/>
                  <a:gd name="connsiteY354" fmla="*/ 8159268 h 25435284"/>
                  <a:gd name="connsiteX355" fmla="*/ 16256673 w 21712081"/>
                  <a:gd name="connsiteY355" fmla="*/ 8206710 h 25435284"/>
                  <a:gd name="connsiteX356" fmla="*/ 16386709 w 21712081"/>
                  <a:gd name="connsiteY356" fmla="*/ 8291512 h 25435284"/>
                  <a:gd name="connsiteX357" fmla="*/ 16386865 w 21712081"/>
                  <a:gd name="connsiteY357" fmla="*/ 8291072 h 25435284"/>
                  <a:gd name="connsiteX358" fmla="*/ 16478953 w 21712081"/>
                  <a:gd name="connsiteY358" fmla="*/ 8264083 h 25435284"/>
                  <a:gd name="connsiteX359" fmla="*/ 16615497 w 21712081"/>
                  <a:gd name="connsiteY359" fmla="*/ 8311715 h 25435284"/>
                  <a:gd name="connsiteX360" fmla="*/ 16732989 w 21712081"/>
                  <a:gd name="connsiteY360" fmla="*/ 8368872 h 25435284"/>
                  <a:gd name="connsiteX361" fmla="*/ 16875881 w 21712081"/>
                  <a:gd name="connsiteY361" fmla="*/ 8453024 h 25435284"/>
                  <a:gd name="connsiteX362" fmla="*/ 16980673 w 21712081"/>
                  <a:gd name="connsiteY362" fmla="*/ 8551463 h 25435284"/>
                  <a:gd name="connsiteX363" fmla="*/ 16974321 w 21712081"/>
                  <a:gd name="connsiteY363" fmla="*/ 8659428 h 25435284"/>
                  <a:gd name="connsiteX364" fmla="*/ 17056885 w 21712081"/>
                  <a:gd name="connsiteY364" fmla="*/ 8614972 h 25435284"/>
                  <a:gd name="connsiteX365" fmla="*/ 17060025 w 21712081"/>
                  <a:gd name="connsiteY365" fmla="*/ 8740549 h 25435284"/>
                  <a:gd name="connsiteX366" fmla="*/ 17068669 w 21712081"/>
                  <a:gd name="connsiteY366" fmla="*/ 8727703 h 25435284"/>
                  <a:gd name="connsiteX367" fmla="*/ 17149629 w 21712081"/>
                  <a:gd name="connsiteY367" fmla="*/ 8665779 h 25435284"/>
                  <a:gd name="connsiteX368" fmla="*/ 17240117 w 21712081"/>
                  <a:gd name="connsiteY368" fmla="*/ 8824551 h 25435284"/>
                  <a:gd name="connsiteX369" fmla="*/ 17321081 w 21712081"/>
                  <a:gd name="connsiteY369" fmla="*/ 9032545 h 25435284"/>
                  <a:gd name="connsiteX370" fmla="*/ 17430613 w 21712081"/>
                  <a:gd name="connsiteY370" fmla="*/ 9359615 h 25435284"/>
                  <a:gd name="connsiteX371" fmla="*/ 17630637 w 21712081"/>
                  <a:gd name="connsiteY371" fmla="*/ 9459639 h 25435284"/>
                  <a:gd name="connsiteX372" fmla="*/ 17638577 w 21712081"/>
                  <a:gd name="connsiteY372" fmla="*/ 9596183 h 25435284"/>
                  <a:gd name="connsiteX373" fmla="*/ 17568729 w 21712081"/>
                  <a:gd name="connsiteY373" fmla="*/ 9726376 h 25435284"/>
                  <a:gd name="connsiteX374" fmla="*/ 17630637 w 21712081"/>
                  <a:gd name="connsiteY374" fmla="*/ 9794651 h 25435284"/>
                  <a:gd name="connsiteX375" fmla="*/ 17730653 w 21712081"/>
                  <a:gd name="connsiteY375" fmla="*/ 9802587 h 25435284"/>
                  <a:gd name="connsiteX376" fmla="*/ 17716365 w 21712081"/>
                  <a:gd name="connsiteY376" fmla="*/ 9870861 h 25435284"/>
                  <a:gd name="connsiteX377" fmla="*/ 17816377 w 21712081"/>
                  <a:gd name="connsiteY377" fmla="*/ 9932780 h 25435284"/>
                  <a:gd name="connsiteX378" fmla="*/ 18040213 w 21712081"/>
                  <a:gd name="connsiteY378" fmla="*/ 9985177 h 25435284"/>
                  <a:gd name="connsiteX379" fmla="*/ 18032273 w 21712081"/>
                  <a:gd name="connsiteY379" fmla="*/ 10107429 h 25435284"/>
                  <a:gd name="connsiteX380" fmla="*/ 17910037 w 21712081"/>
                  <a:gd name="connsiteY380" fmla="*/ 10283669 h 25435284"/>
                  <a:gd name="connsiteX381" fmla="*/ 17792565 w 21712081"/>
                  <a:gd name="connsiteY381" fmla="*/ 10299546 h 25435284"/>
                  <a:gd name="connsiteX382" fmla="*/ 17708429 w 21712081"/>
                  <a:gd name="connsiteY382" fmla="*/ 10359879 h 25435284"/>
                  <a:gd name="connsiteX383" fmla="*/ 17840185 w 21712081"/>
                  <a:gd name="connsiteY383" fmla="*/ 10405921 h 25435284"/>
                  <a:gd name="connsiteX384" fmla="*/ 18056085 w 21712081"/>
                  <a:gd name="connsiteY384" fmla="*/ 10259850 h 25435284"/>
                  <a:gd name="connsiteX385" fmla="*/ 18141813 w 21712081"/>
                  <a:gd name="connsiteY385" fmla="*/ 10115370 h 25435284"/>
                  <a:gd name="connsiteX386" fmla="*/ 18373585 w 21712081"/>
                  <a:gd name="connsiteY386" fmla="*/ 10115370 h 25435284"/>
                  <a:gd name="connsiteX387" fmla="*/ 18519637 w 21712081"/>
                  <a:gd name="connsiteY387" fmla="*/ 10161412 h 25435284"/>
                  <a:gd name="connsiteX388" fmla="*/ 18635521 w 21712081"/>
                  <a:gd name="connsiteY388" fmla="*/ 10237622 h 25435284"/>
                  <a:gd name="connsiteX389" fmla="*/ 18705373 w 21712081"/>
                  <a:gd name="connsiteY389" fmla="*/ 10291605 h 25435284"/>
                  <a:gd name="connsiteX390" fmla="*/ 18829193 w 21712081"/>
                  <a:gd name="connsiteY390" fmla="*/ 10337651 h 25435284"/>
                  <a:gd name="connsiteX391" fmla="*/ 18883173 w 21712081"/>
                  <a:gd name="connsiteY391" fmla="*/ 10299546 h 25435284"/>
                  <a:gd name="connsiteX392" fmla="*/ 18960957 w 21712081"/>
                  <a:gd name="connsiteY392" fmla="*/ 10451967 h 25435284"/>
                  <a:gd name="connsiteX393" fmla="*/ 19022873 w 21712081"/>
                  <a:gd name="connsiteY393" fmla="*/ 10390043 h 25435284"/>
                  <a:gd name="connsiteX394" fmla="*/ 19122881 w 21712081"/>
                  <a:gd name="connsiteY394" fmla="*/ 10496423 h 25435284"/>
                  <a:gd name="connsiteX395" fmla="*/ 19208605 w 21712081"/>
                  <a:gd name="connsiteY395" fmla="*/ 10596447 h 25435284"/>
                  <a:gd name="connsiteX396" fmla="*/ 19076845 w 21712081"/>
                  <a:gd name="connsiteY396" fmla="*/ 10726640 h 25435284"/>
                  <a:gd name="connsiteX397" fmla="*/ 19046685 w 21712081"/>
                  <a:gd name="connsiteY397" fmla="*/ 10871125 h 25435284"/>
                  <a:gd name="connsiteX398" fmla="*/ 19154629 w 21712081"/>
                  <a:gd name="connsiteY398" fmla="*/ 10840956 h 25435284"/>
                  <a:gd name="connsiteX399" fmla="*/ 19254645 w 21712081"/>
                  <a:gd name="connsiteY399" fmla="*/ 10786974 h 25435284"/>
                  <a:gd name="connsiteX400" fmla="*/ 19340369 w 21712081"/>
                  <a:gd name="connsiteY400" fmla="*/ 10718704 h 25435284"/>
                  <a:gd name="connsiteX401" fmla="*/ 19494357 w 21712081"/>
                  <a:gd name="connsiteY401" fmla="*/ 10688535 h 25435284"/>
                  <a:gd name="connsiteX402" fmla="*/ 19734065 w 21712081"/>
                  <a:gd name="connsiteY402" fmla="*/ 10802851 h 25435284"/>
                  <a:gd name="connsiteX403" fmla="*/ 20011877 w 21712081"/>
                  <a:gd name="connsiteY403" fmla="*/ 10863184 h 25435284"/>
                  <a:gd name="connsiteX404" fmla="*/ 20273813 w 21712081"/>
                  <a:gd name="connsiteY404" fmla="*/ 10801266 h 25435284"/>
                  <a:gd name="connsiteX405" fmla="*/ 20662749 w 21712081"/>
                  <a:gd name="connsiteY405" fmla="*/ 11031483 h 25435284"/>
                  <a:gd name="connsiteX406" fmla="*/ 20970721 w 21712081"/>
                  <a:gd name="connsiteY406" fmla="*/ 11344266 h 25435284"/>
                  <a:gd name="connsiteX407" fmla="*/ 21218369 w 21712081"/>
                  <a:gd name="connsiteY407" fmla="*/ 11515740 h 25435284"/>
                  <a:gd name="connsiteX408" fmla="*/ 21551741 w 21712081"/>
                  <a:gd name="connsiteY408" fmla="*/ 11534792 h 25435284"/>
                  <a:gd name="connsiteX409" fmla="*/ 21656517 w 21712081"/>
                  <a:gd name="connsiteY409" fmla="*/ 11811056 h 25435284"/>
                  <a:gd name="connsiteX410" fmla="*/ 21712081 w 21712081"/>
                  <a:gd name="connsiteY410" fmla="*/ 12165116 h 25435284"/>
                  <a:gd name="connsiteX411" fmla="*/ 21639053 w 21712081"/>
                  <a:gd name="connsiteY411" fmla="*/ 12514414 h 25435284"/>
                  <a:gd name="connsiteX412" fmla="*/ 21504121 w 21712081"/>
                  <a:gd name="connsiteY412" fmla="*/ 12858948 h 25435284"/>
                  <a:gd name="connsiteX413" fmla="*/ 21272345 w 21712081"/>
                  <a:gd name="connsiteY413" fmla="*/ 13082818 h 25435284"/>
                  <a:gd name="connsiteX414" fmla="*/ 21002469 w 21712081"/>
                  <a:gd name="connsiteY414" fmla="*/ 13274928 h 25435284"/>
                  <a:gd name="connsiteX415" fmla="*/ 20824673 w 21712081"/>
                  <a:gd name="connsiteY415" fmla="*/ 13555958 h 25435284"/>
                  <a:gd name="connsiteX416" fmla="*/ 20770697 w 21712081"/>
                  <a:gd name="connsiteY416" fmla="*/ 13744896 h 25435284"/>
                  <a:gd name="connsiteX417" fmla="*/ 20637349 w 21712081"/>
                  <a:gd name="connsiteY417" fmla="*/ 13897316 h 25435284"/>
                  <a:gd name="connsiteX418" fmla="*/ 20484949 w 21712081"/>
                  <a:gd name="connsiteY418" fmla="*/ 13944948 h 25435284"/>
                  <a:gd name="connsiteX419" fmla="*/ 20370649 w 21712081"/>
                  <a:gd name="connsiteY419" fmla="*/ 14135474 h 25435284"/>
                  <a:gd name="connsiteX420" fmla="*/ 20418273 w 21712081"/>
                  <a:gd name="connsiteY420" fmla="*/ 14249790 h 25435284"/>
                  <a:gd name="connsiteX421" fmla="*/ 20318261 w 21712081"/>
                  <a:gd name="connsiteY421" fmla="*/ 14502240 h 25435284"/>
                  <a:gd name="connsiteX422" fmla="*/ 20313501 w 21712081"/>
                  <a:gd name="connsiteY422" fmla="*/ 14845188 h 25435284"/>
                  <a:gd name="connsiteX423" fmla="*/ 20307149 w 21712081"/>
                  <a:gd name="connsiteY423" fmla="*/ 15051592 h 25435284"/>
                  <a:gd name="connsiteX424" fmla="*/ 20218253 w 21712081"/>
                  <a:gd name="connsiteY424" fmla="*/ 15097632 h 25435284"/>
                  <a:gd name="connsiteX425" fmla="*/ 20218253 w 21712081"/>
                  <a:gd name="connsiteY425" fmla="*/ 15288160 h 25435284"/>
                  <a:gd name="connsiteX426" fmla="*/ 20113477 w 21712081"/>
                  <a:gd name="connsiteY426" fmla="*/ 15421528 h 25435284"/>
                  <a:gd name="connsiteX427" fmla="*/ 19970601 w 21712081"/>
                  <a:gd name="connsiteY427" fmla="*/ 15621580 h 25435284"/>
                  <a:gd name="connsiteX428" fmla="*/ 20008701 w 21712081"/>
                  <a:gd name="connsiteY428" fmla="*/ 15821632 h 25435284"/>
                  <a:gd name="connsiteX429" fmla="*/ 19875353 w 21712081"/>
                  <a:gd name="connsiteY429" fmla="*/ 15916896 h 25435284"/>
                  <a:gd name="connsiteX430" fmla="*/ 19780101 w 21712081"/>
                  <a:gd name="connsiteY430" fmla="*/ 16059792 h 25435284"/>
                  <a:gd name="connsiteX431" fmla="*/ 19710253 w 21712081"/>
                  <a:gd name="connsiteY431" fmla="*/ 16188400 h 25435284"/>
                  <a:gd name="connsiteX432" fmla="*/ 19607069 w 21712081"/>
                  <a:gd name="connsiteY432" fmla="*/ 16274136 h 25435284"/>
                  <a:gd name="connsiteX433" fmla="*/ 19578493 w 21712081"/>
                  <a:gd name="connsiteY433" fmla="*/ 16418616 h 25435284"/>
                  <a:gd name="connsiteX434" fmla="*/ 19476893 w 21712081"/>
                  <a:gd name="connsiteY434" fmla="*/ 16578978 h 25435284"/>
                  <a:gd name="connsiteX435" fmla="*/ 19273697 w 21712081"/>
                  <a:gd name="connsiteY435" fmla="*/ 16680592 h 25435284"/>
                  <a:gd name="connsiteX436" fmla="*/ 19156221 w 21712081"/>
                  <a:gd name="connsiteY436" fmla="*/ 16810786 h 25435284"/>
                  <a:gd name="connsiteX437" fmla="*/ 18881581 w 21712081"/>
                  <a:gd name="connsiteY437" fmla="*/ 16782206 h 25435284"/>
                  <a:gd name="connsiteX438" fmla="*/ 18678385 w 21712081"/>
                  <a:gd name="connsiteY438" fmla="*/ 16883820 h 25435284"/>
                  <a:gd name="connsiteX439" fmla="*/ 18518045 w 21712081"/>
                  <a:gd name="connsiteY439" fmla="*/ 16867944 h 25435284"/>
                  <a:gd name="connsiteX440" fmla="*/ 18314849 w 21712081"/>
                  <a:gd name="connsiteY440" fmla="*/ 17014014 h 25435284"/>
                  <a:gd name="connsiteX441" fmla="*/ 18083077 w 21712081"/>
                  <a:gd name="connsiteY441" fmla="*/ 17071172 h 25435284"/>
                  <a:gd name="connsiteX442" fmla="*/ 17835425 w 21712081"/>
                  <a:gd name="connsiteY442" fmla="*/ 17188664 h 25435284"/>
                  <a:gd name="connsiteX443" fmla="*/ 17617941 w 21712081"/>
                  <a:gd name="connsiteY443" fmla="*/ 17304564 h 25435284"/>
                  <a:gd name="connsiteX444" fmla="*/ 17516341 w 21712081"/>
                  <a:gd name="connsiteY444" fmla="*/ 17406178 h 25435284"/>
                  <a:gd name="connsiteX445" fmla="*/ 17343301 w 21712081"/>
                  <a:gd name="connsiteY445" fmla="*/ 17623698 h 25435284"/>
                  <a:gd name="connsiteX446" fmla="*/ 17282981 w 21712081"/>
                  <a:gd name="connsiteY446" fmla="*/ 17974582 h 25435284"/>
                  <a:gd name="connsiteX447" fmla="*/ 17275045 w 21712081"/>
                  <a:gd name="connsiteY447" fmla="*/ 18222266 h 25435284"/>
                  <a:gd name="connsiteX448" fmla="*/ 17113117 w 21712081"/>
                  <a:gd name="connsiteY448" fmla="*/ 18393740 h 25435284"/>
                  <a:gd name="connsiteX449" fmla="*/ 16981357 w 21712081"/>
                  <a:gd name="connsiteY449" fmla="*/ 18500120 h 25435284"/>
                  <a:gd name="connsiteX450" fmla="*/ 16841657 w 21712081"/>
                  <a:gd name="connsiteY450" fmla="*/ 18600144 h 25435284"/>
                  <a:gd name="connsiteX451" fmla="*/ 16636869 w 21712081"/>
                  <a:gd name="connsiteY451" fmla="*/ 18974846 h 25435284"/>
                  <a:gd name="connsiteX452" fmla="*/ 16484473 w 21712081"/>
                  <a:gd name="connsiteY452" fmla="*/ 19127268 h 25435284"/>
                  <a:gd name="connsiteX453" fmla="*/ 16255873 w 21712081"/>
                  <a:gd name="connsiteY453" fmla="*/ 19279688 h 25435284"/>
                  <a:gd name="connsiteX454" fmla="*/ 16398749 w 21712081"/>
                  <a:gd name="connsiteY454" fmla="*/ 19089162 h 25435284"/>
                  <a:gd name="connsiteX455" fmla="*/ 16532097 w 21712081"/>
                  <a:gd name="connsiteY455" fmla="*/ 18936740 h 25435284"/>
                  <a:gd name="connsiteX456" fmla="*/ 16541621 w 21712081"/>
                  <a:gd name="connsiteY456" fmla="*/ 18831952 h 25435284"/>
                  <a:gd name="connsiteX457" fmla="*/ 16455897 w 21712081"/>
                  <a:gd name="connsiteY457" fmla="*/ 18793846 h 25435284"/>
                  <a:gd name="connsiteX458" fmla="*/ 16341601 w 21712081"/>
                  <a:gd name="connsiteY458" fmla="*/ 19022478 h 25435284"/>
                  <a:gd name="connsiteX459" fmla="*/ 16141573 w 21712081"/>
                  <a:gd name="connsiteY459" fmla="*/ 19184426 h 25435284"/>
                  <a:gd name="connsiteX460" fmla="*/ 16093949 w 21712081"/>
                  <a:gd name="connsiteY460" fmla="*/ 19346372 h 25435284"/>
                  <a:gd name="connsiteX461" fmla="*/ 15970121 w 21712081"/>
                  <a:gd name="connsiteY461" fmla="*/ 19565478 h 25435284"/>
                  <a:gd name="connsiteX462" fmla="*/ 15751053 w 21712081"/>
                  <a:gd name="connsiteY462" fmla="*/ 19727426 h 25435284"/>
                  <a:gd name="connsiteX463" fmla="*/ 15748741 w 21712081"/>
                  <a:gd name="connsiteY463" fmla="*/ 19723446 h 25435284"/>
                  <a:gd name="connsiteX464" fmla="*/ 15764581 w 21712081"/>
                  <a:gd name="connsiteY464" fmla="*/ 19786814 h 25435284"/>
                  <a:gd name="connsiteX465" fmla="*/ 15701225 w 21712081"/>
                  <a:gd name="connsiteY465" fmla="*/ 19932554 h 25435284"/>
                  <a:gd name="connsiteX466" fmla="*/ 15531745 w 21712081"/>
                  <a:gd name="connsiteY466" fmla="*/ 20030768 h 25435284"/>
                  <a:gd name="connsiteX467" fmla="*/ 15408205 w 21712081"/>
                  <a:gd name="connsiteY467" fmla="*/ 20060868 h 25435284"/>
                  <a:gd name="connsiteX468" fmla="*/ 15268825 w 21712081"/>
                  <a:gd name="connsiteY468" fmla="*/ 20014930 h 25435284"/>
                  <a:gd name="connsiteX469" fmla="*/ 15167457 w 21712081"/>
                  <a:gd name="connsiteY469" fmla="*/ 20052946 h 25435284"/>
                  <a:gd name="connsiteX470" fmla="*/ 15020157 w 21712081"/>
                  <a:gd name="connsiteY470" fmla="*/ 20068788 h 25435284"/>
                  <a:gd name="connsiteX471" fmla="*/ 14918785 w 21712081"/>
                  <a:gd name="connsiteY471" fmla="*/ 19962654 h 25435284"/>
                  <a:gd name="connsiteX472" fmla="*/ 14819001 w 21712081"/>
                  <a:gd name="connsiteY472" fmla="*/ 19932554 h 25435284"/>
                  <a:gd name="connsiteX473" fmla="*/ 14717633 w 21712081"/>
                  <a:gd name="connsiteY473" fmla="*/ 19962654 h 25435284"/>
                  <a:gd name="connsiteX474" fmla="*/ 14614681 w 21712081"/>
                  <a:gd name="connsiteY474" fmla="*/ 19899284 h 25435284"/>
                  <a:gd name="connsiteX475" fmla="*/ 14505393 w 21712081"/>
                  <a:gd name="connsiteY475" fmla="*/ 19742458 h 25435284"/>
                  <a:gd name="connsiteX476" fmla="*/ 14459129 w 21712081"/>
                  <a:gd name="connsiteY476" fmla="*/ 19923418 h 25435284"/>
                  <a:gd name="connsiteX477" fmla="*/ 14636797 w 21712081"/>
                  <a:gd name="connsiteY477" fmla="*/ 20037758 h 25435284"/>
                  <a:gd name="connsiteX478" fmla="*/ 14725629 w 21712081"/>
                  <a:gd name="connsiteY478" fmla="*/ 20152094 h 25435284"/>
                  <a:gd name="connsiteX479" fmla="*/ 14674869 w 21712081"/>
                  <a:gd name="connsiteY479" fmla="*/ 20279138 h 25435284"/>
                  <a:gd name="connsiteX480" fmla="*/ 14687561 w 21712081"/>
                  <a:gd name="connsiteY480" fmla="*/ 20368064 h 25435284"/>
                  <a:gd name="connsiteX481" fmla="*/ 14801769 w 21712081"/>
                  <a:gd name="connsiteY481" fmla="*/ 20444290 h 25435284"/>
                  <a:gd name="connsiteX482" fmla="*/ 14789085 w 21712081"/>
                  <a:gd name="connsiteY482" fmla="*/ 20596742 h 25435284"/>
                  <a:gd name="connsiteX483" fmla="*/ 14649485 w 21712081"/>
                  <a:gd name="connsiteY483" fmla="*/ 20749192 h 25435284"/>
                  <a:gd name="connsiteX484" fmla="*/ 14509889 w 21712081"/>
                  <a:gd name="connsiteY484" fmla="*/ 20914346 h 25435284"/>
                  <a:gd name="connsiteX485" fmla="*/ 14344917 w 21712081"/>
                  <a:gd name="connsiteY485" fmla="*/ 20977864 h 25435284"/>
                  <a:gd name="connsiteX486" fmla="*/ 14078417 w 21712081"/>
                  <a:gd name="connsiteY486" fmla="*/ 21054090 h 25435284"/>
                  <a:gd name="connsiteX487" fmla="*/ 13786533 w 21712081"/>
                  <a:gd name="connsiteY487" fmla="*/ 21092206 h 25435284"/>
                  <a:gd name="connsiteX488" fmla="*/ 13596177 w 21712081"/>
                  <a:gd name="connsiteY488" fmla="*/ 21117614 h 25435284"/>
                  <a:gd name="connsiteX489" fmla="*/ 13431201 w 21712081"/>
                  <a:gd name="connsiteY489" fmla="*/ 21066796 h 25435284"/>
                  <a:gd name="connsiteX490" fmla="*/ 13405821 w 21712081"/>
                  <a:gd name="connsiteY490" fmla="*/ 21231950 h 25435284"/>
                  <a:gd name="connsiteX491" fmla="*/ 13291605 w 21712081"/>
                  <a:gd name="connsiteY491" fmla="*/ 21397102 h 25435284"/>
                  <a:gd name="connsiteX492" fmla="*/ 13304297 w 21712081"/>
                  <a:gd name="connsiteY492" fmla="*/ 21613072 h 25435284"/>
                  <a:gd name="connsiteX493" fmla="*/ 13075865 w 21712081"/>
                  <a:gd name="connsiteY493" fmla="*/ 21663890 h 25435284"/>
                  <a:gd name="connsiteX494" fmla="*/ 12923579 w 21712081"/>
                  <a:gd name="connsiteY494" fmla="*/ 21613072 h 25435284"/>
                  <a:gd name="connsiteX495" fmla="*/ 12809368 w 21712081"/>
                  <a:gd name="connsiteY495" fmla="*/ 21574962 h 25435284"/>
                  <a:gd name="connsiteX496" fmla="*/ 12645976 w 21712081"/>
                  <a:gd name="connsiteY496" fmla="*/ 21506678 h 25435284"/>
                  <a:gd name="connsiteX497" fmla="*/ 12644390 w 21712081"/>
                  <a:gd name="connsiteY497" fmla="*/ 21676596 h 25435284"/>
                  <a:gd name="connsiteX498" fmla="*/ 12644390 w 21712081"/>
                  <a:gd name="connsiteY498" fmla="*/ 21854456 h 25435284"/>
                  <a:gd name="connsiteX499" fmla="*/ 12758606 w 21712081"/>
                  <a:gd name="connsiteY499" fmla="*/ 21981494 h 25435284"/>
                  <a:gd name="connsiteX500" fmla="*/ 12631699 w 21712081"/>
                  <a:gd name="connsiteY500" fmla="*/ 22057720 h 25435284"/>
                  <a:gd name="connsiteX501" fmla="*/ 12745915 w 21712081"/>
                  <a:gd name="connsiteY501" fmla="*/ 22172060 h 25435284"/>
                  <a:gd name="connsiteX502" fmla="*/ 12568250 w 21712081"/>
                  <a:gd name="connsiteY502" fmla="*/ 22248288 h 25435284"/>
                  <a:gd name="connsiteX503" fmla="*/ 12542866 w 21712081"/>
                  <a:gd name="connsiteY503" fmla="*/ 22400732 h 25435284"/>
                  <a:gd name="connsiteX504" fmla="*/ 12454034 w 21712081"/>
                  <a:gd name="connsiteY504" fmla="*/ 22565892 h 25435284"/>
                  <a:gd name="connsiteX505" fmla="*/ 12365202 w 21712081"/>
                  <a:gd name="connsiteY505" fmla="*/ 22654820 h 25435284"/>
                  <a:gd name="connsiteX506" fmla="*/ 12238294 w 21712081"/>
                  <a:gd name="connsiteY506" fmla="*/ 22692928 h 25435284"/>
                  <a:gd name="connsiteX507" fmla="*/ 12149462 w 21712081"/>
                  <a:gd name="connsiteY507" fmla="*/ 22756452 h 25435284"/>
                  <a:gd name="connsiteX508" fmla="*/ 12047938 w 21712081"/>
                  <a:gd name="connsiteY508" fmla="*/ 22845380 h 25435284"/>
                  <a:gd name="connsiteX509" fmla="*/ 11946414 w 21712081"/>
                  <a:gd name="connsiteY509" fmla="*/ 22972424 h 25435284"/>
                  <a:gd name="connsiteX510" fmla="*/ 12022559 w 21712081"/>
                  <a:gd name="connsiteY510" fmla="*/ 23099464 h 25435284"/>
                  <a:gd name="connsiteX511" fmla="*/ 12149462 w 21712081"/>
                  <a:gd name="connsiteY511" fmla="*/ 23226508 h 25435284"/>
                  <a:gd name="connsiteX512" fmla="*/ 12314440 w 21712081"/>
                  <a:gd name="connsiteY512" fmla="*/ 23277324 h 25435284"/>
                  <a:gd name="connsiteX513" fmla="*/ 12289056 w 21712081"/>
                  <a:gd name="connsiteY513" fmla="*/ 23378956 h 25435284"/>
                  <a:gd name="connsiteX514" fmla="*/ 12276364 w 21712081"/>
                  <a:gd name="connsiteY514" fmla="*/ 23505996 h 25435284"/>
                  <a:gd name="connsiteX515" fmla="*/ 12149462 w 21712081"/>
                  <a:gd name="connsiteY515" fmla="*/ 23582224 h 25435284"/>
                  <a:gd name="connsiteX516" fmla="*/ 12022559 w 21712081"/>
                  <a:gd name="connsiteY516" fmla="*/ 23633040 h 25435284"/>
                  <a:gd name="connsiteX517" fmla="*/ 11857581 w 21712081"/>
                  <a:gd name="connsiteY517" fmla="*/ 23798192 h 25435284"/>
                  <a:gd name="connsiteX518" fmla="*/ 11852821 w 21712081"/>
                  <a:gd name="connsiteY518" fmla="*/ 23972876 h 25435284"/>
                  <a:gd name="connsiteX519" fmla="*/ 11646602 w 21712081"/>
                  <a:gd name="connsiteY519" fmla="*/ 24042752 h 25435284"/>
                  <a:gd name="connsiteX520" fmla="*/ 11502247 w 21712081"/>
                  <a:gd name="connsiteY520" fmla="*/ 24204728 h 25435284"/>
                  <a:gd name="connsiteX521" fmla="*/ 11565701 w 21712081"/>
                  <a:gd name="connsiteY521" fmla="*/ 24369880 h 25435284"/>
                  <a:gd name="connsiteX522" fmla="*/ 11603376 w 21712081"/>
                  <a:gd name="connsiteY522" fmla="*/ 24583612 h 25435284"/>
                  <a:gd name="connsiteX523" fmla="*/ 11605281 w 21712081"/>
                  <a:gd name="connsiteY523" fmla="*/ 24584268 h 25435284"/>
                  <a:gd name="connsiteX524" fmla="*/ 11578593 w 21712081"/>
                  <a:gd name="connsiteY524" fmla="*/ 24841548 h 25435284"/>
                  <a:gd name="connsiteX525" fmla="*/ 11650442 w 21712081"/>
                  <a:gd name="connsiteY525" fmla="*/ 24862260 h 25435284"/>
                  <a:gd name="connsiteX526" fmla="*/ 11748631 w 21712081"/>
                  <a:gd name="connsiteY526" fmla="*/ 24969316 h 25435284"/>
                  <a:gd name="connsiteX527" fmla="*/ 11840489 w 21712081"/>
                  <a:gd name="connsiteY527" fmla="*/ 25061992 h 25435284"/>
                  <a:gd name="connsiteX528" fmla="*/ 11930756 w 21712081"/>
                  <a:gd name="connsiteY528" fmla="*/ 25129104 h 25435284"/>
                  <a:gd name="connsiteX529" fmla="*/ 12025780 w 21712081"/>
                  <a:gd name="connsiteY529" fmla="*/ 25205804 h 25435284"/>
                  <a:gd name="connsiteX530" fmla="*/ 12177816 w 21712081"/>
                  <a:gd name="connsiteY530" fmla="*/ 25210592 h 25435284"/>
                  <a:gd name="connsiteX531" fmla="*/ 12173065 w 21712081"/>
                  <a:gd name="connsiteY531" fmla="*/ 25282500 h 25435284"/>
                  <a:gd name="connsiteX532" fmla="*/ 12087543 w 21712081"/>
                  <a:gd name="connsiteY532" fmla="*/ 25287296 h 25435284"/>
                  <a:gd name="connsiteX533" fmla="*/ 12011528 w 21712081"/>
                  <a:gd name="connsiteY533" fmla="*/ 25280904 h 25435284"/>
                  <a:gd name="connsiteX534" fmla="*/ 11959265 w 21712081"/>
                  <a:gd name="connsiteY534" fmla="*/ 25340020 h 25435284"/>
                  <a:gd name="connsiteX535" fmla="*/ 11789807 w 21712081"/>
                  <a:gd name="connsiteY535" fmla="*/ 25255336 h 25435284"/>
                  <a:gd name="connsiteX536" fmla="*/ 11550669 w 21712081"/>
                  <a:gd name="connsiteY536" fmla="*/ 25263324 h 25435284"/>
                  <a:gd name="connsiteX537" fmla="*/ 11516124 w 21712081"/>
                  <a:gd name="connsiteY537" fmla="*/ 25435284 h 25435284"/>
                  <a:gd name="connsiteX538" fmla="*/ 11299599 w 21712081"/>
                  <a:gd name="connsiteY538" fmla="*/ 25320968 h 25435284"/>
                  <a:gd name="connsiteX539" fmla="*/ 11083079 w 21712081"/>
                  <a:gd name="connsiteY539" fmla="*/ 25181248 h 25435284"/>
                  <a:gd name="connsiteX540" fmla="*/ 10968448 w 21712081"/>
                  <a:gd name="connsiteY540" fmla="*/ 25054232 h 25435284"/>
                  <a:gd name="connsiteX541" fmla="*/ 10688239 w 21712081"/>
                  <a:gd name="connsiteY541" fmla="*/ 24978020 h 25435284"/>
                  <a:gd name="connsiteX542" fmla="*/ 10573608 w 21712081"/>
                  <a:gd name="connsiteY542" fmla="*/ 24749388 h 25435284"/>
                  <a:gd name="connsiteX543" fmla="*/ 10408035 w 21712081"/>
                  <a:gd name="connsiteY543" fmla="*/ 24495356 h 25435284"/>
                  <a:gd name="connsiteX544" fmla="*/ 10344351 w 21712081"/>
                  <a:gd name="connsiteY544" fmla="*/ 24304828 h 25435284"/>
                  <a:gd name="connsiteX545" fmla="*/ 10344351 w 21712081"/>
                  <a:gd name="connsiteY545" fmla="*/ 24152408 h 25435284"/>
                  <a:gd name="connsiteX546" fmla="*/ 10267931 w 21712081"/>
                  <a:gd name="connsiteY546" fmla="*/ 23999984 h 25435284"/>
                  <a:gd name="connsiteX547" fmla="*/ 10267931 w 21712081"/>
                  <a:gd name="connsiteY547" fmla="*/ 23758652 h 25435284"/>
                  <a:gd name="connsiteX548" fmla="*/ 10306141 w 21712081"/>
                  <a:gd name="connsiteY548" fmla="*/ 23491916 h 25435284"/>
                  <a:gd name="connsiteX549" fmla="*/ 10433504 w 21712081"/>
                  <a:gd name="connsiteY549" fmla="*/ 23352196 h 25435284"/>
                  <a:gd name="connsiteX550" fmla="*/ 10573608 w 21712081"/>
                  <a:gd name="connsiteY550" fmla="*/ 23174372 h 25435284"/>
                  <a:gd name="connsiteX551" fmla="*/ 10408035 w 21712081"/>
                  <a:gd name="connsiteY551" fmla="*/ 23148968 h 25435284"/>
                  <a:gd name="connsiteX552" fmla="*/ 10216983 w 21712081"/>
                  <a:gd name="connsiteY552" fmla="*/ 23174372 h 25435284"/>
                  <a:gd name="connsiteX553" fmla="*/ 10357088 w 21712081"/>
                  <a:gd name="connsiteY553" fmla="*/ 22945740 h 25435284"/>
                  <a:gd name="connsiteX554" fmla="*/ 10395298 w 21712081"/>
                  <a:gd name="connsiteY554" fmla="*/ 22755212 h 25435284"/>
                  <a:gd name="connsiteX555" fmla="*/ 10586345 w 21712081"/>
                  <a:gd name="connsiteY555" fmla="*/ 22717108 h 25435284"/>
                  <a:gd name="connsiteX556" fmla="*/ 10573608 w 21712081"/>
                  <a:gd name="connsiteY556" fmla="*/ 22856828 h 25435284"/>
                  <a:gd name="connsiteX557" fmla="*/ 10650029 w 21712081"/>
                  <a:gd name="connsiteY557" fmla="*/ 22971144 h 25435284"/>
                  <a:gd name="connsiteX558" fmla="*/ 10688239 w 21712081"/>
                  <a:gd name="connsiteY558" fmla="*/ 22742512 h 25435284"/>
                  <a:gd name="connsiteX559" fmla="*/ 10739186 w 21712081"/>
                  <a:gd name="connsiteY559" fmla="*/ 22463072 h 25435284"/>
                  <a:gd name="connsiteX560" fmla="*/ 10802870 w 21712081"/>
                  <a:gd name="connsiteY560" fmla="*/ 22272544 h 25435284"/>
                  <a:gd name="connsiteX561" fmla="*/ 10828343 w 21712081"/>
                  <a:gd name="connsiteY561" fmla="*/ 22120124 h 25435284"/>
                  <a:gd name="connsiteX562" fmla="*/ 10866554 w 21712081"/>
                  <a:gd name="connsiteY562" fmla="*/ 21955000 h 25435284"/>
                  <a:gd name="connsiteX563" fmla="*/ 10892027 w 21712081"/>
                  <a:gd name="connsiteY563" fmla="*/ 21802580 h 25435284"/>
                  <a:gd name="connsiteX564" fmla="*/ 10739186 w 21712081"/>
                  <a:gd name="connsiteY564" fmla="*/ 21827982 h 25435284"/>
                  <a:gd name="connsiteX565" fmla="*/ 10688239 w 21712081"/>
                  <a:gd name="connsiteY565" fmla="*/ 21967702 h 25435284"/>
                  <a:gd name="connsiteX566" fmla="*/ 10726449 w 21712081"/>
                  <a:gd name="connsiteY566" fmla="*/ 22120124 h 25435284"/>
                  <a:gd name="connsiteX567" fmla="*/ 10522661 w 21712081"/>
                  <a:gd name="connsiteY567" fmla="*/ 22209036 h 25435284"/>
                  <a:gd name="connsiteX568" fmla="*/ 10509924 w 21712081"/>
                  <a:gd name="connsiteY568" fmla="*/ 21967702 h 25435284"/>
                  <a:gd name="connsiteX569" fmla="*/ 10637292 w 21712081"/>
                  <a:gd name="connsiteY569" fmla="*/ 21739070 h 25435284"/>
                  <a:gd name="connsiteX570" fmla="*/ 10599082 w 21712081"/>
                  <a:gd name="connsiteY570" fmla="*/ 21510438 h 25435284"/>
                  <a:gd name="connsiteX571" fmla="*/ 10662765 w 21712081"/>
                  <a:gd name="connsiteY571" fmla="*/ 21269104 h 25435284"/>
                  <a:gd name="connsiteX572" fmla="*/ 10751923 w 21712081"/>
                  <a:gd name="connsiteY572" fmla="*/ 21078578 h 25435284"/>
                  <a:gd name="connsiteX573" fmla="*/ 10713712 w 21712081"/>
                  <a:gd name="connsiteY573" fmla="*/ 20773736 h 25435284"/>
                  <a:gd name="connsiteX574" fmla="*/ 10675502 w 21712081"/>
                  <a:gd name="connsiteY574" fmla="*/ 20545104 h 25435284"/>
                  <a:gd name="connsiteX575" fmla="*/ 10802870 w 21712081"/>
                  <a:gd name="connsiteY575" fmla="*/ 20519700 h 25435284"/>
                  <a:gd name="connsiteX576" fmla="*/ 10853817 w 21712081"/>
                  <a:gd name="connsiteY576" fmla="*/ 20354578 h 25435284"/>
                  <a:gd name="connsiteX577" fmla="*/ 10930238 w 21712081"/>
                  <a:gd name="connsiteY577" fmla="*/ 20151350 h 25435284"/>
                  <a:gd name="connsiteX578" fmla="*/ 11057605 w 21712081"/>
                  <a:gd name="connsiteY578" fmla="*/ 19960824 h 25435284"/>
                  <a:gd name="connsiteX579" fmla="*/ 11172231 w 21712081"/>
                  <a:gd name="connsiteY579" fmla="*/ 19694086 h 25435284"/>
                  <a:gd name="connsiteX580" fmla="*/ 11197705 w 21712081"/>
                  <a:gd name="connsiteY580" fmla="*/ 19478156 h 25435284"/>
                  <a:gd name="connsiteX581" fmla="*/ 11235915 w 21712081"/>
                  <a:gd name="connsiteY581" fmla="*/ 19224120 h 25435284"/>
                  <a:gd name="connsiteX582" fmla="*/ 11223178 w 21712081"/>
                  <a:gd name="connsiteY582" fmla="*/ 18982788 h 25435284"/>
                  <a:gd name="connsiteX583" fmla="*/ 11223178 w 21712081"/>
                  <a:gd name="connsiteY583" fmla="*/ 18677944 h 25435284"/>
                  <a:gd name="connsiteX584" fmla="*/ 11312336 w 21712081"/>
                  <a:gd name="connsiteY584" fmla="*/ 18500120 h 25435284"/>
                  <a:gd name="connsiteX585" fmla="*/ 11286862 w 21712081"/>
                  <a:gd name="connsiteY585" fmla="*/ 18385804 h 25435284"/>
                  <a:gd name="connsiteX586" fmla="*/ 11337809 w 21712081"/>
                  <a:gd name="connsiteY586" fmla="*/ 18207980 h 25435284"/>
                  <a:gd name="connsiteX587" fmla="*/ 11376019 w 21712081"/>
                  <a:gd name="connsiteY587" fmla="*/ 17966646 h 25435284"/>
                  <a:gd name="connsiteX588" fmla="*/ 11465177 w 21712081"/>
                  <a:gd name="connsiteY588" fmla="*/ 17738014 h 25435284"/>
                  <a:gd name="connsiteX589" fmla="*/ 11541597 w 21712081"/>
                  <a:gd name="connsiteY589" fmla="*/ 17547488 h 25435284"/>
                  <a:gd name="connsiteX590" fmla="*/ 11528861 w 21712081"/>
                  <a:gd name="connsiteY590" fmla="*/ 17356962 h 25435284"/>
                  <a:gd name="connsiteX591" fmla="*/ 11579808 w 21712081"/>
                  <a:gd name="connsiteY591" fmla="*/ 17204540 h 25435284"/>
                  <a:gd name="connsiteX592" fmla="*/ 11567071 w 21712081"/>
                  <a:gd name="connsiteY592" fmla="*/ 17026716 h 25435284"/>
                  <a:gd name="connsiteX593" fmla="*/ 11579808 w 21712081"/>
                  <a:gd name="connsiteY593" fmla="*/ 16798084 h 25435284"/>
                  <a:gd name="connsiteX594" fmla="*/ 11618018 w 21712081"/>
                  <a:gd name="connsiteY594" fmla="*/ 16582154 h 25435284"/>
                  <a:gd name="connsiteX595" fmla="*/ 11681702 w 21712081"/>
                  <a:gd name="connsiteY595" fmla="*/ 16404328 h 25435284"/>
                  <a:gd name="connsiteX596" fmla="*/ 11732649 w 21712081"/>
                  <a:gd name="connsiteY596" fmla="*/ 16162996 h 25435284"/>
                  <a:gd name="connsiteX597" fmla="*/ 11694439 w 21712081"/>
                  <a:gd name="connsiteY597" fmla="*/ 15883556 h 25435284"/>
                  <a:gd name="connsiteX598" fmla="*/ 11681702 w 21712081"/>
                  <a:gd name="connsiteY598" fmla="*/ 15616820 h 25435284"/>
                  <a:gd name="connsiteX599" fmla="*/ 11694439 w 21712081"/>
                  <a:gd name="connsiteY599" fmla="*/ 15426292 h 25435284"/>
                  <a:gd name="connsiteX600" fmla="*/ 11656228 w 21712081"/>
                  <a:gd name="connsiteY600" fmla="*/ 15223064 h 25435284"/>
                  <a:gd name="connsiteX601" fmla="*/ 11654103 w 21712081"/>
                  <a:gd name="connsiteY601" fmla="*/ 15218300 h 25435284"/>
                  <a:gd name="connsiteX602" fmla="*/ 11408114 w 21712081"/>
                  <a:gd name="connsiteY602" fmla="*/ 15048616 h 25435284"/>
                  <a:gd name="connsiteX603" fmla="*/ 11362092 w 21712081"/>
                  <a:gd name="connsiteY603" fmla="*/ 14958228 h 25435284"/>
                  <a:gd name="connsiteX604" fmla="*/ 11095470 w 21712081"/>
                  <a:gd name="connsiteY604" fmla="*/ 14782200 h 25435284"/>
                  <a:gd name="connsiteX605" fmla="*/ 10898683 w 21712081"/>
                  <a:gd name="connsiteY605" fmla="*/ 14706084 h 25435284"/>
                  <a:gd name="connsiteX606" fmla="*/ 10417816 w 21712081"/>
                  <a:gd name="connsiteY606" fmla="*/ 14431736 h 25435284"/>
                  <a:gd name="connsiteX607" fmla="*/ 10143263 w 21712081"/>
                  <a:gd name="connsiteY607" fmla="*/ 14165318 h 25435284"/>
                  <a:gd name="connsiteX608" fmla="*/ 9990907 w 21712081"/>
                  <a:gd name="connsiteY608" fmla="*/ 13952818 h 25435284"/>
                  <a:gd name="connsiteX609" fmla="*/ 10060737 w 21712081"/>
                  <a:gd name="connsiteY609" fmla="*/ 13838644 h 25435284"/>
                  <a:gd name="connsiteX610" fmla="*/ 9998843 w 21712081"/>
                  <a:gd name="connsiteY610" fmla="*/ 13724462 h 25435284"/>
                  <a:gd name="connsiteX611" fmla="*/ 9952822 w 21712081"/>
                  <a:gd name="connsiteY611" fmla="*/ 13640416 h 25435284"/>
                  <a:gd name="connsiteX612" fmla="*/ 9816338 w 21712081"/>
                  <a:gd name="connsiteY612" fmla="*/ 13473902 h 25435284"/>
                  <a:gd name="connsiteX613" fmla="*/ 9762380 w 21712081"/>
                  <a:gd name="connsiteY613" fmla="*/ 13328008 h 25435284"/>
                  <a:gd name="connsiteX614" fmla="*/ 9648115 w 21712081"/>
                  <a:gd name="connsiteY614" fmla="*/ 13213832 h 25435284"/>
                  <a:gd name="connsiteX615" fmla="*/ 9541785 w 21712081"/>
                  <a:gd name="connsiteY615" fmla="*/ 12971196 h 25435284"/>
                  <a:gd name="connsiteX616" fmla="*/ 9381492 w 21712081"/>
                  <a:gd name="connsiteY616" fmla="*/ 12650864 h 25435284"/>
                  <a:gd name="connsiteX617" fmla="*/ 9283099 w 21712081"/>
                  <a:gd name="connsiteY617" fmla="*/ 12384446 h 25435284"/>
                  <a:gd name="connsiteX618" fmla="*/ 9184705 w 21712081"/>
                  <a:gd name="connsiteY618" fmla="*/ 12255998 h 25435284"/>
                  <a:gd name="connsiteX619" fmla="*/ 9100593 w 21712081"/>
                  <a:gd name="connsiteY619" fmla="*/ 12125960 h 25435284"/>
                  <a:gd name="connsiteX620" fmla="*/ 9062503 w 21712081"/>
                  <a:gd name="connsiteY620" fmla="*/ 11989580 h 25435284"/>
                  <a:gd name="connsiteX621" fmla="*/ 8924434 w 21712081"/>
                  <a:gd name="connsiteY621" fmla="*/ 11875400 h 25435284"/>
                  <a:gd name="connsiteX622" fmla="*/ 8668924 w 21712081"/>
                  <a:gd name="connsiteY622" fmla="*/ 11710476 h 25435284"/>
                  <a:gd name="connsiteX623" fmla="*/ 8605445 w 21712081"/>
                  <a:gd name="connsiteY623" fmla="*/ 11623256 h 25435284"/>
                  <a:gd name="connsiteX624" fmla="*/ 8711775 w 21712081"/>
                  <a:gd name="connsiteY624" fmla="*/ 11593126 h 25435284"/>
                  <a:gd name="connsiteX625" fmla="*/ 8613381 w 21712081"/>
                  <a:gd name="connsiteY625" fmla="*/ 11478944 h 25435284"/>
                  <a:gd name="connsiteX626" fmla="*/ 8610205 w 21712081"/>
                  <a:gd name="connsiteY626" fmla="*/ 11328294 h 25435284"/>
                  <a:gd name="connsiteX627" fmla="*/ 8610205 w 21712081"/>
                  <a:gd name="connsiteY627" fmla="*/ 11187154 h 25435284"/>
                  <a:gd name="connsiteX628" fmla="*/ 8762557 w 21712081"/>
                  <a:gd name="connsiteY628" fmla="*/ 10984171 h 25435284"/>
                  <a:gd name="connsiteX629" fmla="*/ 8869531 w 21712081"/>
                  <a:gd name="connsiteY629" fmla="*/ 10902520 h 25435284"/>
                  <a:gd name="connsiteX630" fmla="*/ 8870797 w 21712081"/>
                  <a:gd name="connsiteY630" fmla="*/ 10894084 h 25435284"/>
                  <a:gd name="connsiteX631" fmla="*/ 8948667 w 21712081"/>
                  <a:gd name="connsiteY631" fmla="*/ 10847962 h 25435284"/>
                  <a:gd name="connsiteX632" fmla="*/ 9029719 w 21712081"/>
                  <a:gd name="connsiteY632" fmla="*/ 10755719 h 25435284"/>
                  <a:gd name="connsiteX633" fmla="*/ 8985217 w 21712081"/>
                  <a:gd name="connsiteY633" fmla="*/ 10658701 h 25435284"/>
                  <a:gd name="connsiteX634" fmla="*/ 8921649 w 21712081"/>
                  <a:gd name="connsiteY634" fmla="*/ 10709593 h 25435284"/>
                  <a:gd name="connsiteX635" fmla="*/ 8877152 w 21712081"/>
                  <a:gd name="connsiteY635" fmla="*/ 10779573 h 25435284"/>
                  <a:gd name="connsiteX636" fmla="*/ 8769082 w 21712081"/>
                  <a:gd name="connsiteY636" fmla="*/ 10658701 h 25435284"/>
                  <a:gd name="connsiteX637" fmla="*/ 8661017 w 21712081"/>
                  <a:gd name="connsiteY637" fmla="*/ 10595082 h 25435284"/>
                  <a:gd name="connsiteX638" fmla="*/ 8711870 w 21712081"/>
                  <a:gd name="connsiteY638" fmla="*/ 10531468 h 25435284"/>
                  <a:gd name="connsiteX639" fmla="*/ 8730942 w 21712081"/>
                  <a:gd name="connsiteY639" fmla="*/ 10394689 h 25435284"/>
                  <a:gd name="connsiteX640" fmla="*/ 8726177 w 21712081"/>
                  <a:gd name="connsiteY640" fmla="*/ 10199062 h 25435284"/>
                  <a:gd name="connsiteX641" fmla="*/ 8799282 w 21712081"/>
                  <a:gd name="connsiteY641" fmla="*/ 10175209 h 25435284"/>
                  <a:gd name="connsiteX642" fmla="*/ 8843778 w 21712081"/>
                  <a:gd name="connsiteY642" fmla="*/ 10100458 h 25435284"/>
                  <a:gd name="connsiteX643" fmla="*/ 8835832 w 21712081"/>
                  <a:gd name="connsiteY643" fmla="*/ 9995489 h 25435284"/>
                  <a:gd name="connsiteX644" fmla="*/ 8916883 w 21712081"/>
                  <a:gd name="connsiteY644" fmla="*/ 9933460 h 25435284"/>
                  <a:gd name="connsiteX645" fmla="*/ 8953433 w 21712081"/>
                  <a:gd name="connsiteY645" fmla="*/ 9830081 h 25435284"/>
                  <a:gd name="connsiteX646" fmla="*/ 8942312 w 21712081"/>
                  <a:gd name="connsiteY646" fmla="*/ 9683760 h 25435284"/>
                  <a:gd name="connsiteX647" fmla="*/ 9077395 w 21712081"/>
                  <a:gd name="connsiteY647" fmla="*/ 9615371 h 25435284"/>
                  <a:gd name="connsiteX648" fmla="*/ 9190231 w 21712081"/>
                  <a:gd name="connsiteY648" fmla="*/ 9561298 h 25435284"/>
                  <a:gd name="connsiteX649" fmla="*/ 9244263 w 21712081"/>
                  <a:gd name="connsiteY649" fmla="*/ 9578791 h 25435284"/>
                  <a:gd name="connsiteX650" fmla="*/ 9309422 w 21712081"/>
                  <a:gd name="connsiteY650" fmla="*/ 9534260 h 25435284"/>
                  <a:gd name="connsiteX651" fmla="*/ 9309923 w 21712081"/>
                  <a:gd name="connsiteY651" fmla="*/ 9534480 h 25435284"/>
                  <a:gd name="connsiteX652" fmla="*/ 9200842 w 21712081"/>
                  <a:gd name="connsiteY652" fmla="*/ 9428465 h 25435284"/>
                  <a:gd name="connsiteX653" fmla="*/ 9331035 w 21712081"/>
                  <a:gd name="connsiteY653" fmla="*/ 9380848 h 25435284"/>
                  <a:gd name="connsiteX654" fmla="*/ 9319924 w 21712081"/>
                  <a:gd name="connsiteY654" fmla="*/ 9195147 h 25435284"/>
                  <a:gd name="connsiteX655" fmla="*/ 9470755 w 21712081"/>
                  <a:gd name="connsiteY655" fmla="*/ 9160228 h 25435284"/>
                  <a:gd name="connsiteX656" fmla="*/ 9578720 w 21712081"/>
                  <a:gd name="connsiteY656" fmla="*/ 9103090 h 25435284"/>
                  <a:gd name="connsiteX657" fmla="*/ 9661281 w 21712081"/>
                  <a:gd name="connsiteY657" fmla="*/ 8891990 h 25435284"/>
                  <a:gd name="connsiteX658" fmla="*/ 9766071 w 21712081"/>
                  <a:gd name="connsiteY658" fmla="*/ 8822156 h 25435284"/>
                  <a:gd name="connsiteX659" fmla="*/ 9707328 w 21712081"/>
                  <a:gd name="connsiteY659" fmla="*/ 8601535 h 25435284"/>
                  <a:gd name="connsiteX660" fmla="*/ 9731141 w 21712081"/>
                  <a:gd name="connsiteY660" fmla="*/ 8380914 h 25435284"/>
                  <a:gd name="connsiteX661" fmla="*/ 9648580 w 21712081"/>
                  <a:gd name="connsiteY661" fmla="*/ 8171406 h 25435284"/>
                  <a:gd name="connsiteX662" fmla="*/ 9661281 w 21712081"/>
                  <a:gd name="connsiteY662" fmla="*/ 8031731 h 25435284"/>
                  <a:gd name="connsiteX663" fmla="*/ 9659696 w 21712081"/>
                  <a:gd name="connsiteY663" fmla="*/ 7930146 h 25435284"/>
                  <a:gd name="connsiteX664" fmla="*/ 9573959 w 21712081"/>
                  <a:gd name="connsiteY664" fmla="*/ 7806350 h 25435284"/>
                  <a:gd name="connsiteX665" fmla="*/ 9575219 w 21712081"/>
                  <a:gd name="connsiteY665" fmla="*/ 7794998 h 25435284"/>
                  <a:gd name="connsiteX666" fmla="*/ 9528488 w 21712081"/>
                  <a:gd name="connsiteY666" fmla="*/ 7754778 h 25435284"/>
                  <a:gd name="connsiteX667" fmla="*/ 9490828 w 21712081"/>
                  <a:gd name="connsiteY667" fmla="*/ 7695919 h 25435284"/>
                  <a:gd name="connsiteX668" fmla="*/ 9434335 w 21712081"/>
                  <a:gd name="connsiteY668" fmla="*/ 7614698 h 25435284"/>
                  <a:gd name="connsiteX669" fmla="*/ 9415502 w 21712081"/>
                  <a:gd name="connsiteY669" fmla="*/ 7560546 h 25435284"/>
                  <a:gd name="connsiteX670" fmla="*/ 9451987 w 21712081"/>
                  <a:gd name="connsiteY670" fmla="*/ 7561726 h 25435284"/>
                  <a:gd name="connsiteX671" fmla="*/ 9475526 w 21712081"/>
                  <a:gd name="connsiteY671" fmla="*/ 7535827 h 25435284"/>
                  <a:gd name="connsiteX672" fmla="*/ 9475526 w 21712081"/>
                  <a:gd name="connsiteY672" fmla="*/ 7498156 h 25435284"/>
                  <a:gd name="connsiteX673" fmla="*/ 9497889 w 21712081"/>
                  <a:gd name="connsiteY673" fmla="*/ 7464962 h 25435284"/>
                  <a:gd name="connsiteX674" fmla="*/ 9526138 w 21712081"/>
                  <a:gd name="connsiteY674" fmla="*/ 7480500 h 25435284"/>
                  <a:gd name="connsiteX675" fmla="*/ 9522607 w 21712081"/>
                  <a:gd name="connsiteY675" fmla="*/ 7455541 h 25435284"/>
                  <a:gd name="connsiteX676" fmla="*/ 9504950 w 21712081"/>
                  <a:gd name="connsiteY676" fmla="*/ 7440238 h 25435284"/>
                  <a:gd name="connsiteX677" fmla="*/ 9454343 w 21712081"/>
                  <a:gd name="connsiteY677" fmla="*/ 7448480 h 25435284"/>
                  <a:gd name="connsiteX678" fmla="*/ 9433155 w 21712081"/>
                  <a:gd name="connsiteY678" fmla="*/ 7440238 h 25435284"/>
                  <a:gd name="connsiteX679" fmla="*/ 9433155 w 21712081"/>
                  <a:gd name="connsiteY679" fmla="*/ 7462607 h 25435284"/>
                  <a:gd name="connsiteX680" fmla="*/ 9433155 w 21712081"/>
                  <a:gd name="connsiteY680" fmla="*/ 7480500 h 25435284"/>
                  <a:gd name="connsiteX681" fmla="*/ 9404911 w 21712081"/>
                  <a:gd name="connsiteY681" fmla="*/ 7454366 h 25435284"/>
                  <a:gd name="connsiteX682" fmla="*/ 9388433 w 21712081"/>
                  <a:gd name="connsiteY682" fmla="*/ 7401394 h 25435284"/>
                  <a:gd name="connsiteX683" fmla="*/ 9331941 w 21712081"/>
                  <a:gd name="connsiteY683" fmla="*/ 7367258 h 25435284"/>
                  <a:gd name="connsiteX684" fmla="*/ 9296631 w 21712081"/>
                  <a:gd name="connsiteY684" fmla="*/ 7344890 h 25435284"/>
                  <a:gd name="connsiteX685" fmla="*/ 9281329 w 21712081"/>
                  <a:gd name="connsiteY685" fmla="*/ 7317816 h 25435284"/>
                  <a:gd name="connsiteX686" fmla="*/ 9224836 w 21712081"/>
                  <a:gd name="connsiteY686" fmla="*/ 7296628 h 25435284"/>
                  <a:gd name="connsiteX687" fmla="*/ 9141274 w 21712081"/>
                  <a:gd name="connsiteY687" fmla="*/ 7288388 h 25435284"/>
                  <a:gd name="connsiteX688" fmla="*/ 9109495 w 21712081"/>
                  <a:gd name="connsiteY688" fmla="*/ 7307220 h 25435284"/>
                  <a:gd name="connsiteX689" fmla="*/ 9081246 w 21712081"/>
                  <a:gd name="connsiteY689" fmla="*/ 7330764 h 25435284"/>
                  <a:gd name="connsiteX690" fmla="*/ 9055352 w 21712081"/>
                  <a:gd name="connsiteY690" fmla="*/ 7337830 h 25435284"/>
                  <a:gd name="connsiteX691" fmla="*/ 9037700 w 21712081"/>
                  <a:gd name="connsiteY691" fmla="*/ 7353132 h 25435284"/>
                  <a:gd name="connsiteX692" fmla="*/ 9030639 w 21712081"/>
                  <a:gd name="connsiteY692" fmla="*/ 7374320 h 25435284"/>
                  <a:gd name="connsiteX693" fmla="*/ 9031814 w 21712081"/>
                  <a:gd name="connsiteY693" fmla="*/ 7399038 h 25435284"/>
                  <a:gd name="connsiteX694" fmla="*/ 9041230 w 21712081"/>
                  <a:gd name="connsiteY694" fmla="*/ 7416696 h 25435284"/>
                  <a:gd name="connsiteX695" fmla="*/ 8998859 w 21712081"/>
                  <a:gd name="connsiteY695" fmla="*/ 7437884 h 25435284"/>
                  <a:gd name="connsiteX696" fmla="*/ 8911532 w 21712081"/>
                  <a:gd name="connsiteY696" fmla="*/ 7504042 h 25435284"/>
                  <a:gd name="connsiteX697" fmla="*/ 8860920 w 21712081"/>
                  <a:gd name="connsiteY697" fmla="*/ 7505218 h 25435284"/>
                  <a:gd name="connsiteX698" fmla="*/ 8830321 w 21712081"/>
                  <a:gd name="connsiteY698" fmla="*/ 7532296 h 25435284"/>
                  <a:gd name="connsiteX699" fmla="*/ 8836207 w 21712081"/>
                  <a:gd name="connsiteY699" fmla="*/ 7560546 h 25435284"/>
                  <a:gd name="connsiteX700" fmla="*/ 8876222 w 21712081"/>
                  <a:gd name="connsiteY700" fmla="*/ 7597040 h 25435284"/>
                  <a:gd name="connsiteX701" fmla="*/ 8892700 w 21712081"/>
                  <a:gd name="connsiteY701" fmla="*/ 7627644 h 25435284"/>
                  <a:gd name="connsiteX702" fmla="*/ 8961199 w 21712081"/>
                  <a:gd name="connsiteY702" fmla="*/ 7699450 h 25435284"/>
                  <a:gd name="connsiteX703" fmla="*/ 8974146 w 21712081"/>
                  <a:gd name="connsiteY703" fmla="*/ 7738300 h 25435284"/>
                  <a:gd name="connsiteX704" fmla="*/ 8938601 w 21712081"/>
                  <a:gd name="connsiteY704" fmla="*/ 7759488 h 25435284"/>
                  <a:gd name="connsiteX705" fmla="*/ 8896230 w 21712081"/>
                  <a:gd name="connsiteY705" fmla="*/ 7755958 h 25435284"/>
                  <a:gd name="connsiteX706" fmla="*/ 8867981 w 21712081"/>
                  <a:gd name="connsiteY706" fmla="*/ 7768904 h 25435284"/>
                  <a:gd name="connsiteX707" fmla="*/ 8869161 w 21712081"/>
                  <a:gd name="connsiteY707" fmla="*/ 7786562 h 25435284"/>
                  <a:gd name="connsiteX708" fmla="*/ 8857390 w 21712081"/>
                  <a:gd name="connsiteY708" fmla="*/ 7807750 h 25435284"/>
                  <a:gd name="connsiteX709" fmla="*/ 8742049 w 21712081"/>
                  <a:gd name="connsiteY709" fmla="*/ 7819522 h 25435284"/>
                  <a:gd name="connsiteX710" fmla="*/ 8709094 w 21712081"/>
                  <a:gd name="connsiteY710" fmla="*/ 7807750 h 25435284"/>
                  <a:gd name="connsiteX711" fmla="*/ 8724396 w 21712081"/>
                  <a:gd name="connsiteY711" fmla="*/ 7768904 h 25435284"/>
                  <a:gd name="connsiteX712" fmla="*/ 8696147 w 21712081"/>
                  <a:gd name="connsiteY712" fmla="*/ 7713576 h 25435284"/>
                  <a:gd name="connsiteX713" fmla="*/ 8666723 w 21712081"/>
                  <a:gd name="connsiteY713" fmla="*/ 7673556 h 25435284"/>
                  <a:gd name="connsiteX714" fmla="*/ 8670254 w 21712081"/>
                  <a:gd name="connsiteY714" fmla="*/ 7634706 h 25435284"/>
                  <a:gd name="connsiteX715" fmla="*/ 8634944 w 21712081"/>
                  <a:gd name="connsiteY715" fmla="*/ 7638241 h 25435284"/>
                  <a:gd name="connsiteX716" fmla="*/ 8632594 w 21712081"/>
                  <a:gd name="connsiteY716" fmla="*/ 7673556 h 25435284"/>
                  <a:gd name="connsiteX717" fmla="*/ 8625533 w 21712081"/>
                  <a:gd name="connsiteY717" fmla="*/ 7706516 h 25435284"/>
                  <a:gd name="connsiteX718" fmla="*/ 8526664 w 21712081"/>
                  <a:gd name="connsiteY718" fmla="*/ 7671201 h 25435284"/>
                  <a:gd name="connsiteX719" fmla="*/ 8477232 w 21712081"/>
                  <a:gd name="connsiteY719" fmla="*/ 7546418 h 25435284"/>
                  <a:gd name="connsiteX720" fmla="*/ 8408972 w 21712081"/>
                  <a:gd name="connsiteY720" fmla="*/ 7533472 h 25435284"/>
                  <a:gd name="connsiteX721" fmla="*/ 8343064 w 21712081"/>
                  <a:gd name="connsiteY721" fmla="*/ 7537002 h 25435284"/>
                  <a:gd name="connsiteX722" fmla="*/ 8318345 w 21712081"/>
                  <a:gd name="connsiteY722" fmla="*/ 7498156 h 25435284"/>
                  <a:gd name="connsiteX723" fmla="*/ 8297162 w 21712081"/>
                  <a:gd name="connsiteY723" fmla="*/ 7508753 h 25435284"/>
                  <a:gd name="connsiteX724" fmla="*/ 8275974 w 21712081"/>
                  <a:gd name="connsiteY724" fmla="*/ 7501687 h 25435284"/>
                  <a:gd name="connsiteX725" fmla="*/ 8265382 w 21712081"/>
                  <a:gd name="connsiteY725" fmla="*/ 7519344 h 25435284"/>
                  <a:gd name="connsiteX726" fmla="*/ 8197118 w 21712081"/>
                  <a:gd name="connsiteY726" fmla="*/ 7500512 h 25435284"/>
                  <a:gd name="connsiteX727" fmla="*/ 8152392 w 21712081"/>
                  <a:gd name="connsiteY727" fmla="*/ 7511104 h 25435284"/>
                  <a:gd name="connsiteX728" fmla="*/ 8152392 w 21712081"/>
                  <a:gd name="connsiteY728" fmla="*/ 7542888 h 25435284"/>
                  <a:gd name="connsiteX729" fmla="*/ 8158278 w 21712081"/>
                  <a:gd name="connsiteY729" fmla="*/ 7579383 h 25435284"/>
                  <a:gd name="connsiteX730" fmla="*/ 8138270 w 21712081"/>
                  <a:gd name="connsiteY730" fmla="*/ 7582914 h 25435284"/>
                  <a:gd name="connsiteX731" fmla="*/ 8131209 w 21712081"/>
                  <a:gd name="connsiteY731" fmla="*/ 7542888 h 25435284"/>
                  <a:gd name="connsiteX732" fmla="*/ 8105316 w 21712081"/>
                  <a:gd name="connsiteY732" fmla="*/ 7512048 h 25435284"/>
                  <a:gd name="connsiteX733" fmla="*/ 8102795 w 21712081"/>
                  <a:gd name="connsiteY733" fmla="*/ 7509918 h 25435284"/>
                  <a:gd name="connsiteX734" fmla="*/ 8071070 w 21712081"/>
                  <a:gd name="connsiteY734" fmla="*/ 7485280 h 25435284"/>
                  <a:gd name="connsiteX735" fmla="*/ 8075771 w 21712081"/>
                  <a:gd name="connsiteY735" fmla="*/ 7453600 h 25435284"/>
                  <a:gd name="connsiteX736" fmla="*/ 8058149 w 21712081"/>
                  <a:gd name="connsiteY736" fmla="*/ 7418406 h 25435284"/>
                  <a:gd name="connsiteX737" fmla="*/ 8026420 w 21712081"/>
                  <a:gd name="connsiteY737" fmla="*/ 7404328 h 25435284"/>
                  <a:gd name="connsiteX738" fmla="*/ 8018198 w 21712081"/>
                  <a:gd name="connsiteY738" fmla="*/ 7385556 h 25435284"/>
                  <a:gd name="connsiteX739" fmla="*/ 8000571 w 21712081"/>
                  <a:gd name="connsiteY739" fmla="*/ 7385556 h 25435284"/>
                  <a:gd name="connsiteX740" fmla="*/ 7977072 w 21712081"/>
                  <a:gd name="connsiteY740" fmla="*/ 7392592 h 25435284"/>
                  <a:gd name="connsiteX741" fmla="*/ 8000571 w 21712081"/>
                  <a:gd name="connsiteY741" fmla="*/ 7425446 h 25435284"/>
                  <a:gd name="connsiteX742" fmla="*/ 8025249 w 21712081"/>
                  <a:gd name="connsiteY742" fmla="*/ 7434833 h 25435284"/>
                  <a:gd name="connsiteX743" fmla="*/ 8032295 w 21712081"/>
                  <a:gd name="connsiteY743" fmla="*/ 7460642 h 25435284"/>
                  <a:gd name="connsiteX744" fmla="*/ 8033470 w 21712081"/>
                  <a:gd name="connsiteY744" fmla="*/ 7492321 h 25435284"/>
                  <a:gd name="connsiteX745" fmla="*/ 7994695 w 21712081"/>
                  <a:gd name="connsiteY745" fmla="*/ 7478239 h 25435284"/>
                  <a:gd name="connsiteX746" fmla="*/ 7952399 w 21712081"/>
                  <a:gd name="connsiteY746" fmla="*/ 7470028 h 25435284"/>
                  <a:gd name="connsiteX747" fmla="*/ 7901872 w 21712081"/>
                  <a:gd name="connsiteY747" fmla="*/ 7417230 h 25435284"/>
                  <a:gd name="connsiteX748" fmla="*/ 7937122 w 21712081"/>
                  <a:gd name="connsiteY748" fmla="*/ 7369129 h 25435284"/>
                  <a:gd name="connsiteX749" fmla="*/ 7948874 w 21712081"/>
                  <a:gd name="connsiteY749" fmla="*/ 7340970 h 25435284"/>
                  <a:gd name="connsiteX750" fmla="*/ 7944173 w 21712081"/>
                  <a:gd name="connsiteY750" fmla="*/ 7319852 h 25435284"/>
                  <a:gd name="connsiteX751" fmla="*/ 7926546 w 21712081"/>
                  <a:gd name="connsiteY751" fmla="*/ 7290523 h 25435284"/>
                  <a:gd name="connsiteX752" fmla="*/ 7873673 w 21712081"/>
                  <a:gd name="connsiteY752" fmla="*/ 7235380 h 25435284"/>
                  <a:gd name="connsiteX753" fmla="*/ 7824322 w 21712081"/>
                  <a:gd name="connsiteY753" fmla="*/ 7209566 h 25435284"/>
                  <a:gd name="connsiteX754" fmla="*/ 7785551 w 21712081"/>
                  <a:gd name="connsiteY754" fmla="*/ 7195490 h 25435284"/>
                  <a:gd name="connsiteX755" fmla="*/ 7774974 w 21712081"/>
                  <a:gd name="connsiteY755" fmla="*/ 7179062 h 25435284"/>
                  <a:gd name="connsiteX756" fmla="*/ 7753826 w 21712081"/>
                  <a:gd name="connsiteY756" fmla="*/ 7170852 h 25435284"/>
                  <a:gd name="connsiteX757" fmla="*/ 7705650 w 21712081"/>
                  <a:gd name="connsiteY757" fmla="*/ 7154424 h 25435284"/>
                  <a:gd name="connsiteX758" fmla="*/ 7666874 w 21712081"/>
                  <a:gd name="connsiteY758" fmla="*/ 7157944 h 25435284"/>
                  <a:gd name="connsiteX759" fmla="*/ 7644552 w 21712081"/>
                  <a:gd name="connsiteY759" fmla="*/ 7121574 h 25435284"/>
                  <a:gd name="connsiteX760" fmla="*/ 7635150 w 21712081"/>
                  <a:gd name="connsiteY760" fmla="*/ 7101626 h 25435284"/>
                  <a:gd name="connsiteX761" fmla="*/ 7651602 w 21712081"/>
                  <a:gd name="connsiteY761" fmla="*/ 7079338 h 25435284"/>
                  <a:gd name="connsiteX762" fmla="*/ 7631624 w 21712081"/>
                  <a:gd name="connsiteY762" fmla="*/ 7047659 h 25435284"/>
                  <a:gd name="connsiteX763" fmla="*/ 7598725 w 21712081"/>
                  <a:gd name="connsiteY763" fmla="*/ 7026541 h 25435284"/>
                  <a:gd name="connsiteX764" fmla="*/ 7521174 w 21712081"/>
                  <a:gd name="connsiteY764" fmla="*/ 6970224 h 25435284"/>
                  <a:gd name="connsiteX765" fmla="*/ 7503552 w 21712081"/>
                  <a:gd name="connsiteY765" fmla="*/ 6971398 h 25435284"/>
                  <a:gd name="connsiteX766" fmla="*/ 7482404 w 21712081"/>
                  <a:gd name="connsiteY766" fmla="*/ 6963182 h 25435284"/>
                  <a:gd name="connsiteX767" fmla="*/ 7475353 w 21712081"/>
                  <a:gd name="connsiteY767" fmla="*/ 6984306 h 25435284"/>
                  <a:gd name="connsiteX768" fmla="*/ 7521174 w 21712081"/>
                  <a:gd name="connsiteY768" fmla="*/ 7017155 h 25435284"/>
                  <a:gd name="connsiteX769" fmla="*/ 7564650 w 21712081"/>
                  <a:gd name="connsiteY769" fmla="*/ 7047659 h 25435284"/>
                  <a:gd name="connsiteX770" fmla="*/ 7574052 w 21712081"/>
                  <a:gd name="connsiteY770" fmla="*/ 7072298 h 25435284"/>
                  <a:gd name="connsiteX771" fmla="*/ 7556424 w 21712081"/>
                  <a:gd name="connsiteY771" fmla="*/ 7086374 h 25435284"/>
                  <a:gd name="connsiteX772" fmla="*/ 7536452 w 21712081"/>
                  <a:gd name="connsiteY772" fmla="*/ 7098106 h 25435284"/>
                  <a:gd name="connsiteX773" fmla="*/ 7518829 w 21712081"/>
                  <a:gd name="connsiteY773" fmla="*/ 7133306 h 25435284"/>
                  <a:gd name="connsiteX774" fmla="*/ 7501202 w 21712081"/>
                  <a:gd name="connsiteY774" fmla="*/ 7136826 h 25435284"/>
                  <a:gd name="connsiteX775" fmla="*/ 7478878 w 21712081"/>
                  <a:gd name="connsiteY775" fmla="*/ 7093416 h 25435284"/>
                  <a:gd name="connsiteX776" fmla="*/ 7444804 w 21712081"/>
                  <a:gd name="connsiteY776" fmla="*/ 7065256 h 25435284"/>
                  <a:gd name="connsiteX777" fmla="*/ 7408378 w 21712081"/>
                  <a:gd name="connsiteY777" fmla="*/ 7059391 h 25435284"/>
                  <a:gd name="connsiteX778" fmla="*/ 7362552 w 21712081"/>
                  <a:gd name="connsiteY778" fmla="*/ 7045314 h 25435284"/>
                  <a:gd name="connsiteX779" fmla="*/ 7324952 w 21712081"/>
                  <a:gd name="connsiteY779" fmla="*/ 6996037 h 25435284"/>
                  <a:gd name="connsiteX780" fmla="*/ 7306154 w 21712081"/>
                  <a:gd name="connsiteY780" fmla="*/ 6936198 h 25435284"/>
                  <a:gd name="connsiteX781" fmla="*/ 7309680 w 21712081"/>
                  <a:gd name="connsiteY781" fmla="*/ 6899828 h 25435284"/>
                  <a:gd name="connsiteX782" fmla="*/ 7337879 w 21712081"/>
                  <a:gd name="connsiteY782" fmla="*/ 6857592 h 25435284"/>
                  <a:gd name="connsiteX783" fmla="*/ 7363728 w 21712081"/>
                  <a:gd name="connsiteY783" fmla="*/ 6844686 h 25435284"/>
                  <a:gd name="connsiteX784" fmla="*/ 7366078 w 21712081"/>
                  <a:gd name="connsiteY784" fmla="*/ 6815357 h 25435284"/>
                  <a:gd name="connsiteX785" fmla="*/ 7356676 w 21712081"/>
                  <a:gd name="connsiteY785" fmla="*/ 6787198 h 25435284"/>
                  <a:gd name="connsiteX786" fmla="*/ 7327302 w 21712081"/>
                  <a:gd name="connsiteY786" fmla="*/ 6781332 h 25435284"/>
                  <a:gd name="connsiteX787" fmla="*/ 7295578 w 21712081"/>
                  <a:gd name="connsiteY787" fmla="*/ 6751998 h 25435284"/>
                  <a:gd name="connsiteX788" fmla="*/ 7313206 w 21712081"/>
                  <a:gd name="connsiteY788" fmla="*/ 6737921 h 25435284"/>
                  <a:gd name="connsiteX789" fmla="*/ 7334354 w 21712081"/>
                  <a:gd name="connsiteY789" fmla="*/ 6748478 h 25435284"/>
                  <a:gd name="connsiteX790" fmla="*/ 7344930 w 21712081"/>
                  <a:gd name="connsiteY790" fmla="*/ 6739092 h 25435284"/>
                  <a:gd name="connsiteX791" fmla="*/ 7355016 w 21712081"/>
                  <a:gd name="connsiteY791" fmla="*/ 6705072 h 25435284"/>
                  <a:gd name="connsiteX792" fmla="*/ 7331178 w 21712081"/>
                  <a:gd name="connsiteY792" fmla="*/ 6695155 h 25435284"/>
                  <a:gd name="connsiteX793" fmla="*/ 7314720 w 21712081"/>
                  <a:gd name="connsiteY793" fmla="*/ 6661130 h 25435284"/>
                  <a:gd name="connsiteX794" fmla="*/ 7272404 w 21712081"/>
                  <a:gd name="connsiteY794" fmla="*/ 6625930 h 25435284"/>
                  <a:gd name="connsiteX795" fmla="*/ 7219508 w 21712081"/>
                  <a:gd name="connsiteY795" fmla="*/ 6576644 h 25435284"/>
                  <a:gd name="connsiteX796" fmla="*/ 7177192 w 21712081"/>
                  <a:gd name="connsiteY796" fmla="*/ 6557871 h 25435284"/>
                  <a:gd name="connsiteX797" fmla="*/ 7134870 w 21712081"/>
                  <a:gd name="connsiteY797" fmla="*/ 6509764 h 25435284"/>
                  <a:gd name="connsiteX798" fmla="*/ 7052589 w 21712081"/>
                  <a:gd name="connsiteY798" fmla="*/ 6378346 h 25435284"/>
                  <a:gd name="connsiteX799" fmla="*/ 6978534 w 21712081"/>
                  <a:gd name="connsiteY799" fmla="*/ 6329064 h 25435284"/>
                  <a:gd name="connsiteX800" fmla="*/ 6925636 w 21712081"/>
                  <a:gd name="connsiteY800" fmla="*/ 6276262 h 25435284"/>
                  <a:gd name="connsiteX801" fmla="*/ 6849231 w 21712081"/>
                  <a:gd name="connsiteY801" fmla="*/ 6205857 h 25435284"/>
                  <a:gd name="connsiteX802" fmla="*/ 6803384 w 21712081"/>
                  <a:gd name="connsiteY802" fmla="*/ 6176288 h 25435284"/>
                  <a:gd name="connsiteX803" fmla="*/ 6810436 w 21712081"/>
                  <a:gd name="connsiteY803" fmla="*/ 6152820 h 25435284"/>
                  <a:gd name="connsiteX804" fmla="*/ 6841000 w 21712081"/>
                  <a:gd name="connsiteY804" fmla="*/ 6128182 h 25435284"/>
                  <a:gd name="connsiteX805" fmla="*/ 6872739 w 21712081"/>
                  <a:gd name="connsiteY805" fmla="*/ 6163382 h 25435284"/>
                  <a:gd name="connsiteX806" fmla="*/ 6909179 w 21712081"/>
                  <a:gd name="connsiteY806" fmla="*/ 6176288 h 25435284"/>
                  <a:gd name="connsiteX807" fmla="*/ 6909414 w 21712081"/>
                  <a:gd name="connsiteY807" fmla="*/ 6147189 h 25435284"/>
                  <a:gd name="connsiteX808" fmla="*/ 6905939 w 21712081"/>
                  <a:gd name="connsiteY808" fmla="*/ 6142148 h 25435284"/>
                  <a:gd name="connsiteX809" fmla="*/ 6905939 w 21712081"/>
                  <a:gd name="connsiteY809" fmla="*/ 6107174 h 25435284"/>
                  <a:gd name="connsiteX810" fmla="*/ 6849381 w 21712081"/>
                  <a:gd name="connsiteY810" fmla="*/ 6062868 h 25435284"/>
                  <a:gd name="connsiteX811" fmla="*/ 6844666 w 21712081"/>
                  <a:gd name="connsiteY811" fmla="*/ 6037219 h 25435284"/>
                  <a:gd name="connsiteX812" fmla="*/ 6816386 w 21712081"/>
                  <a:gd name="connsiteY812" fmla="*/ 6030223 h 25435284"/>
                  <a:gd name="connsiteX813" fmla="*/ 6792823 w 21712081"/>
                  <a:gd name="connsiteY813" fmla="*/ 6044214 h 25435284"/>
                  <a:gd name="connsiteX814" fmla="*/ 6765174 w 21712081"/>
                  <a:gd name="connsiteY814" fmla="*/ 6020376 h 25435284"/>
                  <a:gd name="connsiteX815" fmla="*/ 6761224 w 21712081"/>
                  <a:gd name="connsiteY815" fmla="*/ 6020686 h 25435284"/>
                  <a:gd name="connsiteX816" fmla="*/ 6751622 w 21712081"/>
                  <a:gd name="connsiteY816" fmla="*/ 6037714 h 25435284"/>
                  <a:gd name="connsiteX817" fmla="*/ 6772700 w 21712081"/>
                  <a:gd name="connsiteY817" fmla="*/ 6070828 h 25435284"/>
                  <a:gd name="connsiteX818" fmla="*/ 6742256 w 21712081"/>
                  <a:gd name="connsiteY818" fmla="*/ 6096847 h 25435284"/>
                  <a:gd name="connsiteX819" fmla="*/ 6597036 w 21712081"/>
                  <a:gd name="connsiteY819" fmla="*/ 6096847 h 25435284"/>
                  <a:gd name="connsiteX820" fmla="*/ 6550194 w 21712081"/>
                  <a:gd name="connsiteY820" fmla="*/ 6063732 h 25435284"/>
                  <a:gd name="connsiteX821" fmla="*/ 6481100 w 21712081"/>
                  <a:gd name="connsiteY821" fmla="*/ 6072014 h 25435284"/>
                  <a:gd name="connsiteX822" fmla="*/ 6360478 w 21712081"/>
                  <a:gd name="connsiteY822" fmla="*/ 5997503 h 25435284"/>
                  <a:gd name="connsiteX823" fmla="*/ 6222289 w 21712081"/>
                  <a:gd name="connsiteY823" fmla="*/ 5983312 h 25435284"/>
                  <a:gd name="connsiteX824" fmla="*/ 6128601 w 21712081"/>
                  <a:gd name="connsiteY824" fmla="*/ 5909986 h 25435284"/>
                  <a:gd name="connsiteX825" fmla="*/ 6127300 w 21712081"/>
                  <a:gd name="connsiteY825" fmla="*/ 5906320 h 25435284"/>
                  <a:gd name="connsiteX826" fmla="*/ 6031962 w 21712081"/>
                  <a:gd name="connsiteY826" fmla="*/ 5867550 h 25435284"/>
                  <a:gd name="connsiteX827" fmla="*/ 5927208 w 21712081"/>
                  <a:gd name="connsiteY827" fmla="*/ 5854624 h 25435284"/>
                  <a:gd name="connsiteX828" fmla="*/ 5835400 w 21712081"/>
                  <a:gd name="connsiteY828" fmla="*/ 5854624 h 25435284"/>
                  <a:gd name="connsiteX829" fmla="*/ 5747123 w 21712081"/>
                  <a:gd name="connsiteY829" fmla="*/ 5825254 h 25435284"/>
                  <a:gd name="connsiteX830" fmla="*/ 5657670 w 21712081"/>
                  <a:gd name="connsiteY830" fmla="*/ 5768856 h 25435284"/>
                  <a:gd name="connsiteX831" fmla="*/ 5544655 w 21712081"/>
                  <a:gd name="connsiteY831" fmla="*/ 5666982 h 25435284"/>
                  <a:gd name="connsiteX832" fmla="*/ 5543954 w 21712081"/>
                  <a:gd name="connsiteY832" fmla="*/ 5668162 h 25435284"/>
                  <a:gd name="connsiteX833" fmla="*/ 5485196 w 21712081"/>
                  <a:gd name="connsiteY833" fmla="*/ 5585696 h 25435284"/>
                  <a:gd name="connsiteX834" fmla="*/ 5385148 w 21712081"/>
                  <a:gd name="connsiteY834" fmla="*/ 5471505 h 25435284"/>
                  <a:gd name="connsiteX835" fmla="*/ 5278748 w 21712081"/>
                  <a:gd name="connsiteY835" fmla="*/ 5333531 h 25435284"/>
                  <a:gd name="connsiteX836" fmla="*/ 5096118 w 21712081"/>
                  <a:gd name="connsiteY836" fmla="*/ 5197137 h 25435284"/>
                  <a:gd name="connsiteX837" fmla="*/ 4867436 w 21712081"/>
                  <a:gd name="connsiteY837" fmla="*/ 5128942 h 25435284"/>
                  <a:gd name="connsiteX838" fmla="*/ 4418013 w 21712081"/>
                  <a:gd name="connsiteY838" fmla="*/ 5303397 h 25435284"/>
                  <a:gd name="connsiteX839" fmla="*/ 4097224 w 21712081"/>
                  <a:gd name="connsiteY839" fmla="*/ 5219340 h 25435284"/>
                  <a:gd name="connsiteX840" fmla="*/ 3914593 w 21712081"/>
                  <a:gd name="connsiteY840" fmla="*/ 5128942 h 25435284"/>
                  <a:gd name="connsiteX841" fmla="*/ 3770078 w 21712081"/>
                  <a:gd name="connsiteY841" fmla="*/ 5029028 h 25435284"/>
                  <a:gd name="connsiteX842" fmla="*/ 3623978 w 21712081"/>
                  <a:gd name="connsiteY842" fmla="*/ 4990964 h 25435284"/>
                  <a:gd name="connsiteX843" fmla="*/ 3220607 w 21712081"/>
                  <a:gd name="connsiteY843" fmla="*/ 4800652 h 25435284"/>
                  <a:gd name="connsiteX844" fmla="*/ 2983984 w 21712081"/>
                  <a:gd name="connsiteY844" fmla="*/ 4610336 h 25435284"/>
                  <a:gd name="connsiteX845" fmla="*/ 2594910 w 21712081"/>
                  <a:gd name="connsiteY845" fmla="*/ 4481878 h 25435284"/>
                  <a:gd name="connsiteX846" fmla="*/ 2496446 w 21712081"/>
                  <a:gd name="connsiteY846" fmla="*/ 4297907 h 25435284"/>
                  <a:gd name="connsiteX847" fmla="*/ 2275706 w 21712081"/>
                  <a:gd name="connsiteY847" fmla="*/ 4191647 h 25435284"/>
                  <a:gd name="connsiteX848" fmla="*/ 2137542 w 21712081"/>
                  <a:gd name="connsiteY848" fmla="*/ 3987064 h 25435284"/>
                  <a:gd name="connsiteX849" fmla="*/ 2093075 w 21712081"/>
                  <a:gd name="connsiteY849" fmla="*/ 3811024 h 25435284"/>
                  <a:gd name="connsiteX850" fmla="*/ 2213772 w 21712081"/>
                  <a:gd name="connsiteY850" fmla="*/ 3772959 h 25435284"/>
                  <a:gd name="connsiteX851" fmla="*/ 2191539 w 21712081"/>
                  <a:gd name="connsiteY851" fmla="*/ 3674630 h 25435284"/>
                  <a:gd name="connsiteX852" fmla="*/ 2251883 w 21712081"/>
                  <a:gd name="connsiteY852" fmla="*/ 3606436 h 25435284"/>
                  <a:gd name="connsiteX853" fmla="*/ 2251883 w 21712081"/>
                  <a:gd name="connsiteY853" fmla="*/ 3506522 h 25435284"/>
                  <a:gd name="connsiteX854" fmla="*/ 2169306 w 21712081"/>
                  <a:gd name="connsiteY854" fmla="*/ 3332068 h 25435284"/>
                  <a:gd name="connsiteX855" fmla="*/ 2169306 w 21712081"/>
                  <a:gd name="connsiteY855" fmla="*/ 3179817 h 25435284"/>
                  <a:gd name="connsiteX856" fmla="*/ 2016850 w 21712081"/>
                  <a:gd name="connsiteY856" fmla="*/ 2943509 h 25435284"/>
                  <a:gd name="connsiteX857" fmla="*/ 1848516 w 21712081"/>
                  <a:gd name="connsiteY857" fmla="*/ 2677072 h 25435284"/>
                  <a:gd name="connsiteX858" fmla="*/ 1704001 w 21712081"/>
                  <a:gd name="connsiteY858" fmla="*/ 2494686 h 25435284"/>
                  <a:gd name="connsiteX859" fmla="*/ 1657945 w 21712081"/>
                  <a:gd name="connsiteY859" fmla="*/ 2356712 h 25435284"/>
                  <a:gd name="connsiteX860" fmla="*/ 1521371 w 21712081"/>
                  <a:gd name="connsiteY860" fmla="*/ 2274241 h 25435284"/>
                  <a:gd name="connsiteX861" fmla="*/ 1421322 w 21712081"/>
                  <a:gd name="connsiteY861" fmla="*/ 2212392 h 25435284"/>
                  <a:gd name="connsiteX862" fmla="*/ 1421322 w 21712081"/>
                  <a:gd name="connsiteY862" fmla="*/ 2106132 h 25435284"/>
                  <a:gd name="connsiteX863" fmla="*/ 1497553 w 21712081"/>
                  <a:gd name="connsiteY863" fmla="*/ 2014150 h 25435284"/>
                  <a:gd name="connsiteX864" fmla="*/ 1483256 w 21712081"/>
                  <a:gd name="connsiteY864" fmla="*/ 1931678 h 25435284"/>
                  <a:gd name="connsiteX865" fmla="*/ 1391148 w 21712081"/>
                  <a:gd name="connsiteY865" fmla="*/ 1893618 h 25435284"/>
                  <a:gd name="connsiteX866" fmla="*/ 1345097 w 21712081"/>
                  <a:gd name="connsiteY866" fmla="*/ 1785774 h 25435284"/>
                  <a:gd name="connsiteX867" fmla="*/ 1268866 w 21712081"/>
                  <a:gd name="connsiteY867" fmla="*/ 1755638 h 25435284"/>
                  <a:gd name="connsiteX868" fmla="*/ 1192640 w 21712081"/>
                  <a:gd name="connsiteY868" fmla="*/ 1633522 h 25435284"/>
                  <a:gd name="connsiteX869" fmla="*/ 1276807 w 21712081"/>
                  <a:gd name="connsiteY869" fmla="*/ 1551050 h 25435284"/>
                  <a:gd name="connsiteX870" fmla="*/ 1102123 w 21712081"/>
                  <a:gd name="connsiteY870" fmla="*/ 1481270 h 25435284"/>
                  <a:gd name="connsiteX871" fmla="*/ 1002074 w 21712081"/>
                  <a:gd name="connsiteY871" fmla="*/ 1290958 h 25435284"/>
                  <a:gd name="connsiteX872" fmla="*/ 903610 w 21712081"/>
                  <a:gd name="connsiteY872" fmla="*/ 1078440 h 25435284"/>
                  <a:gd name="connsiteX873" fmla="*/ 873441 w 21712081"/>
                  <a:gd name="connsiteY873" fmla="*/ 834206 h 25435284"/>
                  <a:gd name="connsiteX874" fmla="*/ 835326 w 21712081"/>
                  <a:gd name="connsiteY874" fmla="*/ 659750 h 25435284"/>
                  <a:gd name="connsiteX875" fmla="*/ 887733 w 21712081"/>
                  <a:gd name="connsiteY875" fmla="*/ 491642 h 25435284"/>
                  <a:gd name="connsiteX876" fmla="*/ 773392 w 21712081"/>
                  <a:gd name="connsiteY876" fmla="*/ 461510 h 25435284"/>
                  <a:gd name="connsiteX877" fmla="*/ 735277 w 21712081"/>
                  <a:gd name="connsiteY877" fmla="*/ 363180 h 25435284"/>
                  <a:gd name="connsiteX878" fmla="*/ 644754 w 21712081"/>
                  <a:gd name="connsiteY878" fmla="*/ 393314 h 25435284"/>
                  <a:gd name="connsiteX879" fmla="*/ 536769 w 21712081"/>
                  <a:gd name="connsiteY879" fmla="*/ 301326 h 25435284"/>
                  <a:gd name="connsiteX880" fmla="*/ 468480 w 21712081"/>
                  <a:gd name="connsiteY880" fmla="*/ 393314 h 25435284"/>
                  <a:gd name="connsiteX881" fmla="*/ 460539 w 21712081"/>
                  <a:gd name="connsiteY881" fmla="*/ 605830 h 25435284"/>
                  <a:gd name="connsiteX882" fmla="*/ 430365 w 21712081"/>
                  <a:gd name="connsiteY882" fmla="*/ 812002 h 25435284"/>
                  <a:gd name="connsiteX883" fmla="*/ 574880 w 21712081"/>
                  <a:gd name="connsiteY883" fmla="*/ 1002314 h 25435284"/>
                  <a:gd name="connsiteX884" fmla="*/ 620936 w 21712081"/>
                  <a:gd name="connsiteY884" fmla="*/ 1162496 h 25435284"/>
                  <a:gd name="connsiteX885" fmla="*/ 727336 w 21712081"/>
                  <a:gd name="connsiteY885" fmla="*/ 1367086 h 25435284"/>
                  <a:gd name="connsiteX886" fmla="*/ 727336 w 21712081"/>
                  <a:gd name="connsiteY886" fmla="*/ 1527262 h 25435284"/>
                  <a:gd name="connsiteX887" fmla="*/ 811502 w 21712081"/>
                  <a:gd name="connsiteY887" fmla="*/ 1649378 h 25435284"/>
                  <a:gd name="connsiteX888" fmla="*/ 857559 w 21712081"/>
                  <a:gd name="connsiteY888" fmla="*/ 1817492 h 25435284"/>
                  <a:gd name="connsiteX889" fmla="*/ 941726 w 21712081"/>
                  <a:gd name="connsiteY889" fmla="*/ 1831764 h 25435284"/>
                  <a:gd name="connsiteX890" fmla="*/ 971900 w 21712081"/>
                  <a:gd name="connsiteY890" fmla="*/ 2083929 h 25435284"/>
                  <a:gd name="connsiteX891" fmla="*/ 941726 w 21712081"/>
                  <a:gd name="connsiteY891" fmla="*/ 2174327 h 25435284"/>
                  <a:gd name="connsiteX892" fmla="*/ 987782 w 21712081"/>
                  <a:gd name="connsiteY892" fmla="*/ 2266315 h 25435284"/>
                  <a:gd name="connsiteX893" fmla="*/ 1032248 w 21712081"/>
                  <a:gd name="connsiteY893" fmla="*/ 2380501 h 25435284"/>
                  <a:gd name="connsiteX894" fmla="*/ 1002074 w 21712081"/>
                  <a:gd name="connsiteY894" fmla="*/ 2494686 h 25435284"/>
                  <a:gd name="connsiteX895" fmla="*/ 1040184 w 21712081"/>
                  <a:gd name="connsiteY895" fmla="*/ 2600946 h 25435284"/>
                  <a:gd name="connsiteX896" fmla="*/ 1146589 w 21712081"/>
                  <a:gd name="connsiteY896" fmla="*/ 2593015 h 25435284"/>
                  <a:gd name="connsiteX897" fmla="*/ 1192640 w 21712081"/>
                  <a:gd name="connsiteY897" fmla="*/ 2715137 h 25435284"/>
                  <a:gd name="connsiteX898" fmla="*/ 1260930 w 21712081"/>
                  <a:gd name="connsiteY898" fmla="*/ 2829323 h 25435284"/>
                  <a:gd name="connsiteX899" fmla="*/ 1238697 w 21712081"/>
                  <a:gd name="connsiteY899" fmla="*/ 2943509 h 25435284"/>
                  <a:gd name="connsiteX900" fmla="*/ 1086241 w 21712081"/>
                  <a:gd name="connsiteY900" fmla="*/ 3027566 h 25435284"/>
                  <a:gd name="connsiteX901" fmla="*/ 1025892 w 21712081"/>
                  <a:gd name="connsiteY901" fmla="*/ 2807120 h 25435284"/>
                  <a:gd name="connsiteX902" fmla="*/ 933784 w 21712081"/>
                  <a:gd name="connsiteY902" fmla="*/ 2646938 h 25435284"/>
                  <a:gd name="connsiteX903" fmla="*/ 765451 w 21712081"/>
                  <a:gd name="connsiteY903" fmla="*/ 2532752 h 25435284"/>
                  <a:gd name="connsiteX904" fmla="*/ 644754 w 21712081"/>
                  <a:gd name="connsiteY904" fmla="*/ 2410635 h 25435284"/>
                  <a:gd name="connsiteX905" fmla="*/ 735277 w 21712081"/>
                  <a:gd name="connsiteY905" fmla="*/ 2121990 h 25435284"/>
                  <a:gd name="connsiteX906" fmla="*/ 659051 w 21712081"/>
                  <a:gd name="connsiteY906" fmla="*/ 1953881 h 25435284"/>
                  <a:gd name="connsiteX907" fmla="*/ 536769 w 21712081"/>
                  <a:gd name="connsiteY907" fmla="*/ 1817492 h 25435284"/>
                  <a:gd name="connsiteX908" fmla="*/ 438306 w 21712081"/>
                  <a:gd name="connsiteY908" fmla="*/ 1809562 h 25435284"/>
                  <a:gd name="connsiteX909" fmla="*/ 247739 w 21712081"/>
                  <a:gd name="connsiteY909" fmla="*/ 1641454 h 25435284"/>
                  <a:gd name="connsiteX910" fmla="*/ 163573 w 21712081"/>
                  <a:gd name="connsiteY910" fmla="*/ 1451136 h 25435284"/>
                  <a:gd name="connsiteX911" fmla="*/ 339847 w 21712081"/>
                  <a:gd name="connsiteY911" fmla="*/ 1497128 h 25435284"/>
                  <a:gd name="connsiteX912" fmla="*/ 346198 w 21712081"/>
                  <a:gd name="connsiteY912" fmla="*/ 1405146 h 25435284"/>
                  <a:gd name="connsiteX913" fmla="*/ 438306 w 21712081"/>
                  <a:gd name="connsiteY913" fmla="*/ 1268756 h 25435284"/>
                  <a:gd name="connsiteX914" fmla="*/ 308087 w 21712081"/>
                  <a:gd name="connsiteY914" fmla="*/ 1024518 h 25435284"/>
                  <a:gd name="connsiteX915" fmla="*/ 149276 w 21712081"/>
                  <a:gd name="connsiteY915" fmla="*/ 872266 h 25435284"/>
                  <a:gd name="connsiteX916" fmla="*/ 157217 w 21712081"/>
                  <a:gd name="connsiteY916" fmla="*/ 621690 h 25435284"/>
                  <a:gd name="connsiteX917" fmla="*/ 109575 w 21712081"/>
                  <a:gd name="connsiteY917" fmla="*/ 293402 h 25435284"/>
                  <a:gd name="connsiteX918" fmla="*/ 79401 w 21712081"/>
                  <a:gd name="connsiteY918" fmla="*/ 149080 h 25435284"/>
                  <a:gd name="connsiteX919" fmla="*/ 0 w 21712081"/>
                  <a:gd name="connsiteY919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84050 w 21712081"/>
                  <a:gd name="connsiteY28" fmla="*/ 530560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6484050 w 21712081"/>
                  <a:gd name="connsiteY31" fmla="*/ 5305602 h 25435284"/>
                  <a:gd name="connsiteX32" fmla="*/ 0 w 21712081"/>
                  <a:gd name="connsiteY32" fmla="*/ 0 h 25435284"/>
                  <a:gd name="connsiteX33" fmla="*/ 257266 w 21712081"/>
                  <a:gd name="connsiteY33" fmla="*/ 22202 h 25435284"/>
                  <a:gd name="connsiteX34" fmla="*/ 609820 w 21712081"/>
                  <a:gd name="connsiteY34" fmla="*/ 31718 h 25435284"/>
                  <a:gd name="connsiteX35" fmla="*/ 590762 w 21712081"/>
                  <a:gd name="connsiteY35" fmla="*/ 117362 h 25435284"/>
                  <a:gd name="connsiteX36" fmla="*/ 1353038 w 21712081"/>
                  <a:gd name="connsiteY36" fmla="*/ 517018 h 25435284"/>
                  <a:gd name="connsiteX37" fmla="*/ 1557896 w 21712081"/>
                  <a:gd name="connsiteY37" fmla="*/ 572524 h 25435284"/>
                  <a:gd name="connsiteX38" fmla="*/ 2007324 w 21712081"/>
                  <a:gd name="connsiteY38" fmla="*/ 601074 h 25435284"/>
                  <a:gd name="connsiteX39" fmla="*/ 2115309 w 21712081"/>
                  <a:gd name="connsiteY39" fmla="*/ 488468 h 25435284"/>
                  <a:gd name="connsiteX40" fmla="*/ 2496446 w 21712081"/>
                  <a:gd name="connsiteY40" fmla="*/ 488468 h 25435284"/>
                  <a:gd name="connsiteX41" fmla="*/ 2563146 w 21712081"/>
                  <a:gd name="connsiteY41" fmla="*/ 621690 h 25435284"/>
                  <a:gd name="connsiteX42" fmla="*/ 2696544 w 21712081"/>
                  <a:gd name="connsiteY42" fmla="*/ 735878 h 25435284"/>
                  <a:gd name="connsiteX43" fmla="*/ 2801359 w 21712081"/>
                  <a:gd name="connsiteY43" fmla="*/ 850062 h 25435284"/>
                  <a:gd name="connsiteX44" fmla="*/ 2858527 w 21712081"/>
                  <a:gd name="connsiteY44" fmla="*/ 1030862 h 25435284"/>
                  <a:gd name="connsiteX45" fmla="*/ 2858527 w 21712081"/>
                  <a:gd name="connsiteY45" fmla="*/ 1173598 h 25435284"/>
                  <a:gd name="connsiteX46" fmla="*/ 3125324 w 21712081"/>
                  <a:gd name="connsiteY46" fmla="*/ 1363910 h 25435284"/>
                  <a:gd name="connsiteX47" fmla="*/ 3277780 w 21712081"/>
                  <a:gd name="connsiteY47" fmla="*/ 1230690 h 25435284"/>
                  <a:gd name="connsiteX48" fmla="*/ 3382589 w 21712081"/>
                  <a:gd name="connsiteY48" fmla="*/ 1164082 h 25435284"/>
                  <a:gd name="connsiteX49" fmla="*/ 3620803 w 21712081"/>
                  <a:gd name="connsiteY49" fmla="*/ 1183114 h 25435284"/>
                  <a:gd name="connsiteX50" fmla="*/ 3773259 w 21712081"/>
                  <a:gd name="connsiteY50" fmla="*/ 1325850 h 25435284"/>
                  <a:gd name="connsiteX51" fmla="*/ 3859011 w 21712081"/>
                  <a:gd name="connsiteY51" fmla="*/ 1544710 h 25435284"/>
                  <a:gd name="connsiteX52" fmla="*/ 3906652 w 21712081"/>
                  <a:gd name="connsiteY52" fmla="*/ 1725506 h 25435284"/>
                  <a:gd name="connsiteX53" fmla="*/ 4011467 w 21712081"/>
                  <a:gd name="connsiteY53" fmla="*/ 1849212 h 25435284"/>
                  <a:gd name="connsiteX54" fmla="*/ 4001940 w 21712081"/>
                  <a:gd name="connsiteY54" fmla="*/ 2020491 h 25435284"/>
                  <a:gd name="connsiteX55" fmla="*/ 4078166 w 21712081"/>
                  <a:gd name="connsiteY55" fmla="*/ 2163225 h 25435284"/>
                  <a:gd name="connsiteX56" fmla="*/ 4230622 w 21712081"/>
                  <a:gd name="connsiteY56" fmla="*/ 2258384 h 25435284"/>
                  <a:gd name="connsiteX57" fmla="*/ 4383073 w 21712081"/>
                  <a:gd name="connsiteY57" fmla="*/ 2305960 h 25435284"/>
                  <a:gd name="connsiteX58" fmla="*/ 4487888 w 21712081"/>
                  <a:gd name="connsiteY58" fmla="*/ 2334509 h 25435284"/>
                  <a:gd name="connsiteX59" fmla="*/ 4516472 w 21712081"/>
                  <a:gd name="connsiteY59" fmla="*/ 2448695 h 25435284"/>
                  <a:gd name="connsiteX60" fmla="*/ 4371957 w 21712081"/>
                  <a:gd name="connsiteY60" fmla="*/ 2502618 h 25435284"/>
                  <a:gd name="connsiteX61" fmla="*/ 4371957 w 21712081"/>
                  <a:gd name="connsiteY61" fmla="*/ 2692934 h 25435284"/>
                  <a:gd name="connsiteX62" fmla="*/ 4310023 w 21712081"/>
                  <a:gd name="connsiteY62" fmla="*/ 3019634 h 25435284"/>
                  <a:gd name="connsiteX63" fmla="*/ 4279849 w 21712081"/>
                  <a:gd name="connsiteY63" fmla="*/ 3202020 h 25435284"/>
                  <a:gd name="connsiteX64" fmla="*/ 4241739 w 21712081"/>
                  <a:gd name="connsiteY64" fmla="*/ 3332068 h 25435284"/>
                  <a:gd name="connsiteX65" fmla="*/ 4295731 w 21712081"/>
                  <a:gd name="connsiteY65" fmla="*/ 3560445 h 25435284"/>
                  <a:gd name="connsiteX66" fmla="*/ 4394190 w 21712081"/>
                  <a:gd name="connsiteY66" fmla="*/ 3857016 h 25435284"/>
                  <a:gd name="connsiteX67" fmla="*/ 4546646 w 21712081"/>
                  <a:gd name="connsiteY67" fmla="*/ 4101250 h 25435284"/>
                  <a:gd name="connsiteX68" fmla="*/ 4562528 w 21712081"/>
                  <a:gd name="connsiteY68" fmla="*/ 4229712 h 25435284"/>
                  <a:gd name="connsiteX69" fmla="*/ 4676869 w 21712081"/>
                  <a:gd name="connsiteY69" fmla="*/ 4420024 h 25435284"/>
                  <a:gd name="connsiteX70" fmla="*/ 4867436 w 21712081"/>
                  <a:gd name="connsiteY70" fmla="*/ 4443812 h 25435284"/>
                  <a:gd name="connsiteX71" fmla="*/ 4996074 w 21712081"/>
                  <a:gd name="connsiteY71" fmla="*/ 4596064 h 25435284"/>
                  <a:gd name="connsiteX72" fmla="*/ 5300981 w 21712081"/>
                  <a:gd name="connsiteY72" fmla="*/ 4534210 h 25435284"/>
                  <a:gd name="connsiteX73" fmla="*/ 5453437 w 21712081"/>
                  <a:gd name="connsiteY73" fmla="*/ 4542141 h 25435284"/>
                  <a:gd name="connsiteX74" fmla="*/ 5575719 w 21712081"/>
                  <a:gd name="connsiteY74" fmla="*/ 4473946 h 25435284"/>
                  <a:gd name="connsiteX75" fmla="*/ 5713878 w 21712081"/>
                  <a:gd name="connsiteY75" fmla="*/ 4466016 h 25435284"/>
                  <a:gd name="connsiteX76" fmla="*/ 5758344 w 21712081"/>
                  <a:gd name="connsiteY76" fmla="*/ 4564344 h 25435284"/>
                  <a:gd name="connsiteX77" fmla="*/ 5896508 w 21712081"/>
                  <a:gd name="connsiteY77" fmla="*/ 4519938 h 25435284"/>
                  <a:gd name="connsiteX78" fmla="*/ 5926683 w 21712081"/>
                  <a:gd name="connsiteY78" fmla="*/ 4389890 h 25435284"/>
                  <a:gd name="connsiteX79" fmla="*/ 6048965 w 21712081"/>
                  <a:gd name="connsiteY79" fmla="*/ 4321696 h 25435284"/>
                  <a:gd name="connsiteX80" fmla="*/ 6101367 w 21712081"/>
                  <a:gd name="connsiteY80" fmla="*/ 4169444 h 25435284"/>
                  <a:gd name="connsiteX81" fmla="*/ 6177598 w 21712081"/>
                  <a:gd name="connsiteY81" fmla="*/ 4107596 h 25435284"/>
                  <a:gd name="connsiteX82" fmla="*/ 6177598 w 21712081"/>
                  <a:gd name="connsiteY82" fmla="*/ 3971202 h 25435284"/>
                  <a:gd name="connsiteX83" fmla="*/ 6223649 w 21712081"/>
                  <a:gd name="connsiteY83" fmla="*/ 3803093 h 25435284"/>
                  <a:gd name="connsiteX84" fmla="*/ 6399928 w 21712081"/>
                  <a:gd name="connsiteY84" fmla="*/ 3734899 h 25435284"/>
                  <a:gd name="connsiteX85" fmla="*/ 6681018 w 21712081"/>
                  <a:gd name="connsiteY85" fmla="*/ 3682562 h 25435284"/>
                  <a:gd name="connsiteX86" fmla="*/ 6857292 w 21712081"/>
                  <a:gd name="connsiteY86" fmla="*/ 3658773 h 25435284"/>
                  <a:gd name="connsiteX87" fmla="*/ 7031982 w 21712081"/>
                  <a:gd name="connsiteY87" fmla="*/ 3712696 h 25435284"/>
                  <a:gd name="connsiteX88" fmla="*/ 7116148 w 21712081"/>
                  <a:gd name="connsiteY88" fmla="*/ 3650842 h 25435284"/>
                  <a:gd name="connsiteX89" fmla="*/ 7200314 w 21712081"/>
                  <a:gd name="connsiteY89" fmla="*/ 3734899 h 25435284"/>
                  <a:gd name="connsiteX90" fmla="*/ 7192374 w 21712081"/>
                  <a:gd name="connsiteY90" fmla="*/ 3872873 h 25435284"/>
                  <a:gd name="connsiteX91" fmla="*/ 7054214 w 21712081"/>
                  <a:gd name="connsiteY91" fmla="*/ 3971202 h 25435284"/>
                  <a:gd name="connsiteX92" fmla="*/ 6947810 w 21712081"/>
                  <a:gd name="connsiteY92" fmla="*/ 4215436 h 25435284"/>
                  <a:gd name="connsiteX93" fmla="*/ 6977984 w 21712081"/>
                  <a:gd name="connsiteY93" fmla="*/ 4321696 h 25435284"/>
                  <a:gd name="connsiteX94" fmla="*/ 6903344 w 21712081"/>
                  <a:gd name="connsiteY94" fmla="*/ 4347069 h 25435284"/>
                  <a:gd name="connsiteX95" fmla="*/ 6938284 w 21712081"/>
                  <a:gd name="connsiteY95" fmla="*/ 4426370 h 25435284"/>
                  <a:gd name="connsiteX96" fmla="*/ 6887466 w 21712081"/>
                  <a:gd name="connsiteY96" fmla="*/ 4558003 h 25435284"/>
                  <a:gd name="connsiteX97" fmla="*/ 6853122 w 21712081"/>
                  <a:gd name="connsiteY97" fmla="*/ 4565840 h 25435284"/>
                  <a:gd name="connsiteX98" fmla="*/ 6890706 w 21712081"/>
                  <a:gd name="connsiteY98" fmla="*/ 4562654 h 25435284"/>
                  <a:gd name="connsiteX99" fmla="*/ 6881120 w 21712081"/>
                  <a:gd name="connsiteY99" fmla="*/ 4638584 h 25435284"/>
                  <a:gd name="connsiteX100" fmla="*/ 6823598 w 21712081"/>
                  <a:gd name="connsiteY100" fmla="*/ 4722431 h 25435284"/>
                  <a:gd name="connsiteX101" fmla="*/ 6748497 w 21712081"/>
                  <a:gd name="connsiteY101" fmla="*/ 4736668 h 25435284"/>
                  <a:gd name="connsiteX102" fmla="*/ 6729324 w 21712081"/>
                  <a:gd name="connsiteY102" fmla="*/ 4790456 h 25435284"/>
                  <a:gd name="connsiteX103" fmla="*/ 6746902 w 21712081"/>
                  <a:gd name="connsiteY103" fmla="*/ 4842663 h 25435284"/>
                  <a:gd name="connsiteX104" fmla="*/ 6734115 w 21712081"/>
                  <a:gd name="connsiteY104" fmla="*/ 4861646 h 25435284"/>
                  <a:gd name="connsiteX105" fmla="*/ 6714942 w 21712081"/>
                  <a:gd name="connsiteY105" fmla="*/ 4899610 h 25435284"/>
                  <a:gd name="connsiteX106" fmla="*/ 6761278 w 21712081"/>
                  <a:gd name="connsiteY106" fmla="*/ 4945487 h 25435284"/>
                  <a:gd name="connsiteX107" fmla="*/ 6753292 w 21712081"/>
                  <a:gd name="connsiteY107" fmla="*/ 5008766 h 25435284"/>
                  <a:gd name="connsiteX108" fmla="*/ 6748497 w 21712081"/>
                  <a:gd name="connsiteY108" fmla="*/ 5056228 h 25435284"/>
                  <a:gd name="connsiteX109" fmla="*/ 6724528 w 21712081"/>
                  <a:gd name="connsiteY109" fmla="*/ 5111595 h 25435284"/>
                  <a:gd name="connsiteX110" fmla="*/ 6689378 w 21712081"/>
                  <a:gd name="connsiteY110" fmla="*/ 5149560 h 25435284"/>
                  <a:gd name="connsiteX111" fmla="*/ 6641442 w 21712081"/>
                  <a:gd name="connsiteY111" fmla="*/ 5187530 h 25435284"/>
                  <a:gd name="connsiteX112" fmla="*/ 6609482 w 21712081"/>
                  <a:gd name="connsiteY112" fmla="*/ 5212839 h 25435284"/>
                  <a:gd name="connsiteX113" fmla="*/ 6579124 w 21712081"/>
                  <a:gd name="connsiteY113" fmla="*/ 5244478 h 25435284"/>
                  <a:gd name="connsiteX114" fmla="*/ 6551960 w 21712081"/>
                  <a:gd name="connsiteY114" fmla="*/ 5291940 h 25435284"/>
                  <a:gd name="connsiteX115" fmla="*/ 6513620 w 21712081"/>
                  <a:gd name="connsiteY115" fmla="*/ 5310918 h 25435284"/>
                  <a:gd name="connsiteX116" fmla="*/ 6555735 w 21712081"/>
                  <a:gd name="connsiteY116" fmla="*/ 5356464 h 25435284"/>
                  <a:gd name="connsiteX117" fmla="*/ 6576923 w 21712081"/>
                  <a:gd name="connsiteY117" fmla="*/ 5325915 h 25435284"/>
                  <a:gd name="connsiteX118" fmla="*/ 6593400 w 21712081"/>
                  <a:gd name="connsiteY118" fmla="*/ 5314164 h 25435284"/>
                  <a:gd name="connsiteX119" fmla="*/ 6573392 w 21712081"/>
                  <a:gd name="connsiteY119" fmla="*/ 5296541 h 25435284"/>
                  <a:gd name="connsiteX120" fmla="*/ 6586340 w 21712081"/>
                  <a:gd name="connsiteY120" fmla="*/ 5290665 h 25435284"/>
                  <a:gd name="connsiteX121" fmla="*/ 6660490 w 21712081"/>
                  <a:gd name="connsiteY121" fmla="*/ 5350588 h 25435284"/>
                  <a:gd name="connsiteX122" fmla="*/ 6646013 w 21712081"/>
                  <a:gd name="connsiteY122" fmla="*/ 5362921 h 25435284"/>
                  <a:gd name="connsiteX123" fmla="*/ 6648341 w 21712081"/>
                  <a:gd name="connsiteY123" fmla="*/ 5362749 h 25435284"/>
                  <a:gd name="connsiteX124" fmla="*/ 6657314 w 21712081"/>
                  <a:gd name="connsiteY124" fmla="*/ 5355184 h 25435284"/>
                  <a:gd name="connsiteX125" fmla="*/ 6693844 w 21712081"/>
                  <a:gd name="connsiteY125" fmla="*/ 5360780 h 25435284"/>
                  <a:gd name="connsiteX126" fmla="*/ 6764539 w 21712081"/>
                  <a:gd name="connsiteY126" fmla="*/ 5307152 h 25435284"/>
                  <a:gd name="connsiteX127" fmla="*/ 6814031 w 21712081"/>
                  <a:gd name="connsiteY127" fmla="*/ 5304817 h 25435284"/>
                  <a:gd name="connsiteX128" fmla="*/ 6868234 w 21712081"/>
                  <a:gd name="connsiteY128" fmla="*/ 5337462 h 25435284"/>
                  <a:gd name="connsiteX129" fmla="*/ 6910650 w 21712081"/>
                  <a:gd name="connsiteY129" fmla="*/ 5328135 h 25435284"/>
                  <a:gd name="connsiteX130" fmla="*/ 7040262 w 21712081"/>
                  <a:gd name="connsiteY130" fmla="*/ 5346788 h 25435284"/>
                  <a:gd name="connsiteX131" fmla="*/ 7181662 w 21712081"/>
                  <a:gd name="connsiteY131" fmla="*/ 5339797 h 25435284"/>
                  <a:gd name="connsiteX132" fmla="*/ 7240810 w 21712081"/>
                  <a:gd name="connsiteY132" fmla="*/ 5314144 h 25435284"/>
                  <a:gd name="connsiteX133" fmla="*/ 7287942 w 21712081"/>
                  <a:gd name="connsiteY133" fmla="*/ 5314144 h 25435284"/>
                  <a:gd name="connsiteX134" fmla="*/ 7304439 w 21712081"/>
                  <a:gd name="connsiteY134" fmla="*/ 5281499 h 25435284"/>
                  <a:gd name="connsiteX135" fmla="*/ 7349216 w 21712081"/>
                  <a:gd name="connsiteY135" fmla="*/ 5286164 h 25435284"/>
                  <a:gd name="connsiteX136" fmla="*/ 7386920 w 21712081"/>
                  <a:gd name="connsiteY136" fmla="*/ 5309482 h 25435284"/>
                  <a:gd name="connsiteX137" fmla="*/ 7457616 w 21712081"/>
                  <a:gd name="connsiteY137" fmla="*/ 5314144 h 25435284"/>
                  <a:gd name="connsiteX138" fmla="*/ 7525960 w 21712081"/>
                  <a:gd name="connsiteY138" fmla="*/ 5304817 h 25435284"/>
                  <a:gd name="connsiteX139" fmla="*/ 7558950 w 21712081"/>
                  <a:gd name="connsiteY139" fmla="*/ 5279168 h 25435284"/>
                  <a:gd name="connsiteX140" fmla="*/ 7648502 w 21712081"/>
                  <a:gd name="connsiteY140" fmla="*/ 5318809 h 25435284"/>
                  <a:gd name="connsiteX141" fmla="*/ 7667354 w 21712081"/>
                  <a:gd name="connsiteY141" fmla="*/ 5351454 h 25435284"/>
                  <a:gd name="connsiteX142" fmla="*/ 7740410 w 21712081"/>
                  <a:gd name="connsiteY142" fmla="*/ 5328135 h 25435284"/>
                  <a:gd name="connsiteX143" fmla="*/ 7775760 w 21712081"/>
                  <a:gd name="connsiteY143" fmla="*/ 5346788 h 25435284"/>
                  <a:gd name="connsiteX144" fmla="*/ 7858241 w 21712081"/>
                  <a:gd name="connsiteY144" fmla="*/ 5421403 h 25435284"/>
                  <a:gd name="connsiteX145" fmla="*/ 7778115 w 21712081"/>
                  <a:gd name="connsiteY145" fmla="*/ 5416742 h 25435284"/>
                  <a:gd name="connsiteX146" fmla="*/ 7804038 w 21712081"/>
                  <a:gd name="connsiteY146" fmla="*/ 5454048 h 25435284"/>
                  <a:gd name="connsiteX147" fmla="*/ 7829962 w 21712081"/>
                  <a:gd name="connsiteY147" fmla="*/ 5477366 h 25435284"/>
                  <a:gd name="connsiteX148" fmla="*/ 7855886 w 21712081"/>
                  <a:gd name="connsiteY148" fmla="*/ 5496024 h 25435284"/>
                  <a:gd name="connsiteX149" fmla="*/ 7886520 w 21712081"/>
                  <a:gd name="connsiteY149" fmla="*/ 5493688 h 25435284"/>
                  <a:gd name="connsiteX150" fmla="*/ 7933652 w 21712081"/>
                  <a:gd name="connsiteY150" fmla="*/ 5484362 h 25435284"/>
                  <a:gd name="connsiteX151" fmla="*/ 7947788 w 21712081"/>
                  <a:gd name="connsiteY151" fmla="*/ 5514676 h 25435284"/>
                  <a:gd name="connsiteX152" fmla="*/ 7971356 w 21712081"/>
                  <a:gd name="connsiteY152" fmla="*/ 5486692 h 25435284"/>
                  <a:gd name="connsiteX153" fmla="*/ 8013778 w 21712081"/>
                  <a:gd name="connsiteY153" fmla="*/ 5503014 h 25435284"/>
                  <a:gd name="connsiteX154" fmla="*/ 8030270 w 21712081"/>
                  <a:gd name="connsiteY154" fmla="*/ 5547320 h 25435284"/>
                  <a:gd name="connsiteX155" fmla="*/ 8065620 w 21712081"/>
                  <a:gd name="connsiteY155" fmla="*/ 5579965 h 25435284"/>
                  <a:gd name="connsiteX156" fmla="*/ 8065620 w 21712081"/>
                  <a:gd name="connsiteY156" fmla="*/ 5581150 h 25435284"/>
                  <a:gd name="connsiteX157" fmla="*/ 8015543 w 21712081"/>
                  <a:gd name="connsiteY157" fmla="*/ 5603678 h 25435284"/>
                  <a:gd name="connsiteX158" fmla="*/ 7992034 w 21712081"/>
                  <a:gd name="connsiteY158" fmla="*/ 5625976 h 25435284"/>
                  <a:gd name="connsiteX159" fmla="*/ 8022599 w 21712081"/>
                  <a:gd name="connsiteY159" fmla="*/ 5649440 h 25435284"/>
                  <a:gd name="connsiteX160" fmla="*/ 8061389 w 21712081"/>
                  <a:gd name="connsiteY160" fmla="*/ 5763260 h 25435284"/>
                  <a:gd name="connsiteX161" fmla="*/ 8044932 w 21712081"/>
                  <a:gd name="connsiteY161" fmla="*/ 5786729 h 25435284"/>
                  <a:gd name="connsiteX162" fmla="*/ 8029650 w 21712081"/>
                  <a:gd name="connsiteY162" fmla="*/ 5751524 h 25435284"/>
                  <a:gd name="connsiteX163" fmla="*/ 8016718 w 21712081"/>
                  <a:gd name="connsiteY163" fmla="*/ 5769126 h 25435284"/>
                  <a:gd name="connsiteX164" fmla="*/ 8020248 w 21712081"/>
                  <a:gd name="connsiteY164" fmla="*/ 5794940 h 25435284"/>
                  <a:gd name="connsiteX165" fmla="*/ 8036706 w 21712081"/>
                  <a:gd name="connsiteY165" fmla="*/ 5807847 h 25435284"/>
                  <a:gd name="connsiteX166" fmla="*/ 8029650 w 21712081"/>
                  <a:gd name="connsiteY166" fmla="*/ 5825450 h 25435284"/>
                  <a:gd name="connsiteX167" fmla="*/ 7987334 w 21712081"/>
                  <a:gd name="connsiteY167" fmla="*/ 5861824 h 25435284"/>
                  <a:gd name="connsiteX168" fmla="*/ 7969702 w 21712081"/>
                  <a:gd name="connsiteY168" fmla="*/ 5942786 h 25435284"/>
                  <a:gd name="connsiteX169" fmla="*/ 7941488 w 21712081"/>
                  <a:gd name="connsiteY169" fmla="*/ 5955692 h 25435284"/>
                  <a:gd name="connsiteX170" fmla="*/ 7941488 w 21712081"/>
                  <a:gd name="connsiteY170" fmla="*/ 5970950 h 25435284"/>
                  <a:gd name="connsiteX171" fmla="*/ 7963826 w 21712081"/>
                  <a:gd name="connsiteY171" fmla="*/ 5990898 h 25435284"/>
                  <a:gd name="connsiteX172" fmla="*/ 7949718 w 21712081"/>
                  <a:gd name="connsiteY172" fmla="*/ 6037829 h 25435284"/>
                  <a:gd name="connsiteX173" fmla="*/ 7959120 w 21712081"/>
                  <a:gd name="connsiteY173" fmla="*/ 6107058 h 25435284"/>
                  <a:gd name="connsiteX174" fmla="*/ 7970876 w 21712081"/>
                  <a:gd name="connsiteY174" fmla="*/ 6171598 h 25435284"/>
                  <a:gd name="connsiteX175" fmla="*/ 7966176 w 21712081"/>
                  <a:gd name="connsiteY175" fmla="*/ 6207032 h 25435284"/>
                  <a:gd name="connsiteX176" fmla="*/ 7942662 w 21712081"/>
                  <a:gd name="connsiteY176" fmla="*/ 6199992 h 25435284"/>
                  <a:gd name="connsiteX177" fmla="*/ 7925030 w 21712081"/>
                  <a:gd name="connsiteY177" fmla="*/ 6210553 h 25435284"/>
                  <a:gd name="connsiteX178" fmla="*/ 7945018 w 21712081"/>
                  <a:gd name="connsiteY178" fmla="*/ 6234021 h 25435284"/>
                  <a:gd name="connsiteX179" fmla="*/ 7946193 w 21712081"/>
                  <a:gd name="connsiteY179" fmla="*/ 6263355 h 25435284"/>
                  <a:gd name="connsiteX180" fmla="*/ 7893296 w 21712081"/>
                  <a:gd name="connsiteY180" fmla="*/ 6283303 h 25435284"/>
                  <a:gd name="connsiteX181" fmla="*/ 7896822 w 21712081"/>
                  <a:gd name="connsiteY181" fmla="*/ 6311462 h 25435284"/>
                  <a:gd name="connsiteX182" fmla="*/ 7928561 w 21712081"/>
                  <a:gd name="connsiteY182" fmla="*/ 6372480 h 25435284"/>
                  <a:gd name="connsiteX183" fmla="*/ 7917980 w 21712081"/>
                  <a:gd name="connsiteY183" fmla="*/ 6402984 h 25435284"/>
                  <a:gd name="connsiteX184" fmla="*/ 7882714 w 21712081"/>
                  <a:gd name="connsiteY184" fmla="*/ 6471044 h 25435284"/>
                  <a:gd name="connsiteX185" fmla="*/ 7889770 w 21712081"/>
                  <a:gd name="connsiteY185" fmla="*/ 6495682 h 25435284"/>
                  <a:gd name="connsiteX186" fmla="*/ 7913278 w 21712081"/>
                  <a:gd name="connsiteY186" fmla="*/ 6487472 h 25435284"/>
                  <a:gd name="connsiteX187" fmla="*/ 7935612 w 21712081"/>
                  <a:gd name="connsiteY187" fmla="*/ 6552006 h 25435284"/>
                  <a:gd name="connsiteX188" fmla="*/ 7899172 w 21712081"/>
                  <a:gd name="connsiteY188" fmla="*/ 6564912 h 25435284"/>
                  <a:gd name="connsiteX189" fmla="*/ 7895646 w 21712081"/>
                  <a:gd name="connsiteY189" fmla="*/ 6593071 h 25435284"/>
                  <a:gd name="connsiteX190" fmla="*/ 7870958 w 21712081"/>
                  <a:gd name="connsiteY190" fmla="*/ 6622410 h 25435284"/>
                  <a:gd name="connsiteX191" fmla="*/ 7875664 w 21712081"/>
                  <a:gd name="connsiteY191" fmla="*/ 6675212 h 25435284"/>
                  <a:gd name="connsiteX192" fmla="*/ 7899172 w 21712081"/>
                  <a:gd name="connsiteY192" fmla="*/ 6724494 h 25435284"/>
                  <a:gd name="connsiteX193" fmla="*/ 7930911 w 21712081"/>
                  <a:gd name="connsiteY193" fmla="*/ 6759694 h 25435284"/>
                  <a:gd name="connsiteX194" fmla="*/ 7930911 w 21712081"/>
                  <a:gd name="connsiteY194" fmla="*/ 6767025 h 25435284"/>
                  <a:gd name="connsiteX195" fmla="*/ 7951224 w 21712081"/>
                  <a:gd name="connsiteY195" fmla="*/ 6811836 h 25435284"/>
                  <a:gd name="connsiteX196" fmla="*/ 7987649 w 21712081"/>
                  <a:gd name="connsiteY196" fmla="*/ 6896308 h 25435284"/>
                  <a:gd name="connsiteX197" fmla="*/ 8058149 w 21712081"/>
                  <a:gd name="connsiteY197" fmla="*/ 6981955 h 25435284"/>
                  <a:gd name="connsiteX198" fmla="*/ 8102795 w 21712081"/>
                  <a:gd name="connsiteY198" fmla="*/ 7034752 h 25435284"/>
                  <a:gd name="connsiteX199" fmla="*/ 8181521 w 21712081"/>
                  <a:gd name="connsiteY199" fmla="*/ 7114534 h 25435284"/>
                  <a:gd name="connsiteX200" fmla="*/ 8240269 w 21712081"/>
                  <a:gd name="connsiteY200" fmla="*/ 7147383 h 25435284"/>
                  <a:gd name="connsiteX201" fmla="*/ 8219603 w 21712081"/>
                  <a:gd name="connsiteY201" fmla="*/ 7158493 h 25435284"/>
                  <a:gd name="connsiteX202" fmla="*/ 8221071 w 21712081"/>
                  <a:gd name="connsiteY202" fmla="*/ 7160126 h 25435284"/>
                  <a:gd name="connsiteX203" fmla="*/ 8243020 w 21712081"/>
                  <a:gd name="connsiteY203" fmla="*/ 7148303 h 25435284"/>
                  <a:gd name="connsiteX204" fmla="*/ 8272444 w 21712081"/>
                  <a:gd name="connsiteY204" fmla="*/ 7169491 h 25435284"/>
                  <a:gd name="connsiteX205" fmla="*/ 8288921 w 21712081"/>
                  <a:gd name="connsiteY205" fmla="*/ 7183618 h 25435284"/>
                  <a:gd name="connsiteX206" fmla="*/ 8288921 w 21712081"/>
                  <a:gd name="connsiteY206" fmla="*/ 7235415 h 25435284"/>
                  <a:gd name="connsiteX207" fmla="*/ 8318345 w 21712081"/>
                  <a:gd name="connsiteY207" fmla="*/ 7270730 h 25435284"/>
                  <a:gd name="connsiteX208" fmla="*/ 8321876 w 21712081"/>
                  <a:gd name="connsiteY208" fmla="*/ 7298979 h 25435284"/>
                  <a:gd name="connsiteX209" fmla="*/ 8348944 w 21712081"/>
                  <a:gd name="connsiteY209" fmla="*/ 7309576 h 25435284"/>
                  <a:gd name="connsiteX210" fmla="*/ 8405442 w 21712081"/>
                  <a:gd name="connsiteY210" fmla="*/ 7324878 h 25435284"/>
                  <a:gd name="connsiteX211" fmla="*/ 8461935 w 21712081"/>
                  <a:gd name="connsiteY211" fmla="*/ 7317816 h 25435284"/>
                  <a:gd name="connsiteX212" fmla="*/ 8454874 w 21712081"/>
                  <a:gd name="connsiteY212" fmla="*/ 7295448 h 25435284"/>
                  <a:gd name="connsiteX213" fmla="*/ 8424270 w 21712081"/>
                  <a:gd name="connsiteY213" fmla="*/ 7275436 h 25435284"/>
                  <a:gd name="connsiteX214" fmla="*/ 8431331 w 21712081"/>
                  <a:gd name="connsiteY214" fmla="*/ 7254248 h 25435284"/>
                  <a:gd name="connsiteX215" fmla="*/ 8483118 w 21712081"/>
                  <a:gd name="connsiteY215" fmla="*/ 7309576 h 25435284"/>
                  <a:gd name="connsiteX216" fmla="*/ 8533730 w 21712081"/>
                  <a:gd name="connsiteY216" fmla="*/ 7362548 h 25435284"/>
                  <a:gd name="connsiteX217" fmla="*/ 8567860 w 21712081"/>
                  <a:gd name="connsiteY217" fmla="*/ 7367258 h 25435284"/>
                  <a:gd name="connsiteX218" fmla="*/ 8634944 w 21712081"/>
                  <a:gd name="connsiteY218" fmla="*/ 7366078 h 25435284"/>
                  <a:gd name="connsiteX219" fmla="*/ 8680845 w 21712081"/>
                  <a:gd name="connsiteY219" fmla="*/ 7359018 h 25435284"/>
                  <a:gd name="connsiteX220" fmla="*/ 8705564 w 21712081"/>
                  <a:gd name="connsiteY220" fmla="*/ 7339004 h 25435284"/>
                  <a:gd name="connsiteX221" fmla="*/ 8737343 w 21712081"/>
                  <a:gd name="connsiteY221" fmla="*/ 7337830 h 25435284"/>
                  <a:gd name="connsiteX222" fmla="*/ 8758526 w 21712081"/>
                  <a:gd name="connsiteY222" fmla="*/ 7314286 h 25435284"/>
                  <a:gd name="connsiteX223" fmla="*/ 8826790 w 21712081"/>
                  <a:gd name="connsiteY223" fmla="*/ 7320172 h 25435284"/>
                  <a:gd name="connsiteX224" fmla="*/ 8804427 w 21712081"/>
                  <a:gd name="connsiteY224" fmla="*/ 7282502 h 25435284"/>
                  <a:gd name="connsiteX225" fmla="*/ 8855034 w 21712081"/>
                  <a:gd name="connsiteY225" fmla="*/ 7260134 h 25435284"/>
                  <a:gd name="connsiteX226" fmla="*/ 8913883 w 21712081"/>
                  <a:gd name="connsiteY226" fmla="*/ 7249542 h 25435284"/>
                  <a:gd name="connsiteX227" fmla="*/ 8943542 w 21712081"/>
                  <a:gd name="connsiteY227" fmla="*/ 7236590 h 25435284"/>
                  <a:gd name="connsiteX228" fmla="*/ 8981207 w 21712081"/>
                  <a:gd name="connsiteY228" fmla="*/ 7200100 h 25435284"/>
                  <a:gd name="connsiteX229" fmla="*/ 9020047 w 21712081"/>
                  <a:gd name="connsiteY229" fmla="*/ 7190684 h 25435284"/>
                  <a:gd name="connsiteX230" fmla="*/ 9044761 w 21712081"/>
                  <a:gd name="connsiteY230" fmla="*/ 7171846 h 25435284"/>
                  <a:gd name="connsiteX231" fmla="*/ 9055352 w 21712081"/>
                  <a:gd name="connsiteY231" fmla="*/ 7148303 h 25435284"/>
                  <a:gd name="connsiteX232" fmla="*/ 9065949 w 21712081"/>
                  <a:gd name="connsiteY232" fmla="*/ 7127115 h 25435284"/>
                  <a:gd name="connsiteX233" fmla="*/ 9097723 w 21712081"/>
                  <a:gd name="connsiteY233" fmla="*/ 7112988 h 25435284"/>
                  <a:gd name="connsiteX234" fmla="*/ 9105964 w 21712081"/>
                  <a:gd name="connsiteY234" fmla="*/ 7136532 h 25435284"/>
                  <a:gd name="connsiteX235" fmla="*/ 9200117 w 21712081"/>
                  <a:gd name="connsiteY235" fmla="*/ 7130646 h 25435284"/>
                  <a:gd name="connsiteX236" fmla="*/ 9253085 w 21712081"/>
                  <a:gd name="connsiteY236" fmla="*/ 7136532 h 25435284"/>
                  <a:gd name="connsiteX237" fmla="*/ 9231897 w 21712081"/>
                  <a:gd name="connsiteY237" fmla="*/ 7155369 h 25435284"/>
                  <a:gd name="connsiteX238" fmla="*/ 9238958 w 21712081"/>
                  <a:gd name="connsiteY238" fmla="*/ 7173026 h 25435284"/>
                  <a:gd name="connsiteX239" fmla="*/ 9323699 w 21712081"/>
                  <a:gd name="connsiteY239" fmla="*/ 7176557 h 25435284"/>
                  <a:gd name="connsiteX240" fmla="*/ 9384903 w 21712081"/>
                  <a:gd name="connsiteY240" fmla="*/ 7175377 h 25435284"/>
                  <a:gd name="connsiteX241" fmla="*/ 9468465 w 21712081"/>
                  <a:gd name="connsiteY241" fmla="*/ 7211872 h 25435284"/>
                  <a:gd name="connsiteX242" fmla="*/ 9535554 w 21712081"/>
                  <a:gd name="connsiteY242" fmla="*/ 7224819 h 25435284"/>
                  <a:gd name="connsiteX243" fmla="*/ 9557912 w 21712081"/>
                  <a:gd name="connsiteY243" fmla="*/ 7257778 h 25435284"/>
                  <a:gd name="connsiteX244" fmla="*/ 9595577 w 21712081"/>
                  <a:gd name="connsiteY244" fmla="*/ 7277791 h 25435284"/>
                  <a:gd name="connsiteX245" fmla="*/ 9614410 w 21712081"/>
                  <a:gd name="connsiteY245" fmla="*/ 7313106 h 25435284"/>
                  <a:gd name="connsiteX246" fmla="*/ 9634418 w 21712081"/>
                  <a:gd name="connsiteY246" fmla="*/ 7335474 h 25435284"/>
                  <a:gd name="connsiteX247" fmla="*/ 9662662 w 21712081"/>
                  <a:gd name="connsiteY247" fmla="*/ 7348421 h 25435284"/>
                  <a:gd name="connsiteX248" fmla="*/ 9680319 w 21712081"/>
                  <a:gd name="connsiteY248" fmla="*/ 7381380 h 25435284"/>
                  <a:gd name="connsiteX249" fmla="*/ 9730926 w 21712081"/>
                  <a:gd name="connsiteY249" fmla="*/ 7390797 h 25435284"/>
                  <a:gd name="connsiteX250" fmla="*/ 9687380 w 21712081"/>
                  <a:gd name="connsiteY250" fmla="*/ 7423762 h 25435284"/>
                  <a:gd name="connsiteX251" fmla="*/ 9715624 w 21712081"/>
                  <a:gd name="connsiteY251" fmla="*/ 7450835 h 25435284"/>
                  <a:gd name="connsiteX252" fmla="*/ 9743873 w 21712081"/>
                  <a:gd name="connsiteY252" fmla="*/ 7507573 h 25435284"/>
                  <a:gd name="connsiteX253" fmla="*/ 9765056 w 21712081"/>
                  <a:gd name="connsiteY253" fmla="*/ 7539358 h 25435284"/>
                  <a:gd name="connsiteX254" fmla="*/ 9780358 w 21712081"/>
                  <a:gd name="connsiteY254" fmla="*/ 7581734 h 25435284"/>
                  <a:gd name="connsiteX255" fmla="*/ 9835931 w 21712081"/>
                  <a:gd name="connsiteY255" fmla="*/ 7558745 h 25435284"/>
                  <a:gd name="connsiteX256" fmla="*/ 9883562 w 21712081"/>
                  <a:gd name="connsiteY256" fmla="*/ 7639692 h 25435284"/>
                  <a:gd name="connsiteX257" fmla="*/ 9918492 w 21712081"/>
                  <a:gd name="connsiteY257" fmla="*/ 7592075 h 25435284"/>
                  <a:gd name="connsiteX258" fmla="*/ 9861334 w 21712081"/>
                  <a:gd name="connsiteY258" fmla="*/ 7496846 h 25435284"/>
                  <a:gd name="connsiteX259" fmla="*/ 10024872 w 21712081"/>
                  <a:gd name="connsiteY259" fmla="*/ 7298444 h 25435284"/>
                  <a:gd name="connsiteX260" fmla="*/ 10155060 w 21712081"/>
                  <a:gd name="connsiteY260" fmla="*/ 7241306 h 25435284"/>
                  <a:gd name="connsiteX261" fmla="*/ 10155060 w 21712081"/>
                  <a:gd name="connsiteY261" fmla="*/ 6996877 h 25435284"/>
                  <a:gd name="connsiteX262" fmla="*/ 10320183 w 21712081"/>
                  <a:gd name="connsiteY262" fmla="*/ 6834984 h 25435284"/>
                  <a:gd name="connsiteX263" fmla="*/ 10415446 w 21712081"/>
                  <a:gd name="connsiteY263" fmla="*/ 6765145 h 25435284"/>
                  <a:gd name="connsiteX264" fmla="*/ 10520236 w 21712081"/>
                  <a:gd name="connsiteY264" fmla="*/ 6857202 h 25435284"/>
                  <a:gd name="connsiteX265" fmla="*/ 10591686 w 21712081"/>
                  <a:gd name="connsiteY265" fmla="*/ 6695310 h 25435284"/>
                  <a:gd name="connsiteX266" fmla="*/ 10791738 w 21712081"/>
                  <a:gd name="connsiteY266" fmla="*/ 6717528 h 25435284"/>
                  <a:gd name="connsiteX267" fmla="*/ 10967973 w 21712081"/>
                  <a:gd name="connsiteY267" fmla="*/ 6625476 h 25435284"/>
                  <a:gd name="connsiteX268" fmla="*/ 11120394 w 21712081"/>
                  <a:gd name="connsiteY268" fmla="*/ 6542939 h 25435284"/>
                  <a:gd name="connsiteX269" fmla="*/ 11302984 w 21712081"/>
                  <a:gd name="connsiteY269" fmla="*/ 6366760 h 25435284"/>
                  <a:gd name="connsiteX270" fmla="*/ 11477634 w 21712081"/>
                  <a:gd name="connsiteY270" fmla="*/ 6425488 h 25435284"/>
                  <a:gd name="connsiteX271" fmla="*/ 11393482 w 21712081"/>
                  <a:gd name="connsiteY271" fmla="*/ 6555636 h 25435284"/>
                  <a:gd name="connsiteX272" fmla="*/ 11250587 w 21712081"/>
                  <a:gd name="connsiteY272" fmla="*/ 6579444 h 25435284"/>
                  <a:gd name="connsiteX273" fmla="*/ 11185493 w 21712081"/>
                  <a:gd name="connsiteY273" fmla="*/ 6655630 h 25435284"/>
                  <a:gd name="connsiteX274" fmla="*/ 11074353 w 21712081"/>
                  <a:gd name="connsiteY274" fmla="*/ 6754038 h 25435284"/>
                  <a:gd name="connsiteX275" fmla="*/ 11072207 w 21712081"/>
                  <a:gd name="connsiteY275" fmla="*/ 6757159 h 25435284"/>
                  <a:gd name="connsiteX276" fmla="*/ 11075188 w 21712081"/>
                  <a:gd name="connsiteY276" fmla="*/ 6758424 h 25435284"/>
                  <a:gd name="connsiteX277" fmla="*/ 11075938 w 21712081"/>
                  <a:gd name="connsiteY277" fmla="*/ 6757334 h 25435284"/>
                  <a:gd name="connsiteX278" fmla="*/ 11188668 w 21712081"/>
                  <a:gd name="connsiteY278" fmla="*/ 6657310 h 25435284"/>
                  <a:gd name="connsiteX279" fmla="*/ 11304569 w 21712081"/>
                  <a:gd name="connsiteY279" fmla="*/ 6787503 h 25435284"/>
                  <a:gd name="connsiteX280" fmla="*/ 11250587 w 21712081"/>
                  <a:gd name="connsiteY280" fmla="*/ 6970088 h 25435284"/>
                  <a:gd name="connsiteX281" fmla="*/ 11166440 w 21712081"/>
                  <a:gd name="connsiteY281" fmla="*/ 7054240 h 25435284"/>
                  <a:gd name="connsiteX282" fmla="*/ 11204546 w 21712081"/>
                  <a:gd name="connsiteY282" fmla="*/ 7162205 h 25435284"/>
                  <a:gd name="connsiteX283" fmla="*/ 11274405 w 21712081"/>
                  <a:gd name="connsiteY283" fmla="*/ 7206661 h 25435284"/>
                  <a:gd name="connsiteX284" fmla="*/ 11296633 w 21712081"/>
                  <a:gd name="connsiteY284" fmla="*/ 7306685 h 25435284"/>
                  <a:gd name="connsiteX285" fmla="*/ 11406184 w 21712081"/>
                  <a:gd name="connsiteY285" fmla="*/ 7290808 h 25435284"/>
                  <a:gd name="connsiteX286" fmla="*/ 11476043 w 21712081"/>
                  <a:gd name="connsiteY286" fmla="*/ 7230474 h 25435284"/>
                  <a:gd name="connsiteX287" fmla="*/ 11490335 w 21712081"/>
                  <a:gd name="connsiteY287" fmla="*/ 7092346 h 25435284"/>
                  <a:gd name="connsiteX288" fmla="*/ 11420476 w 21712081"/>
                  <a:gd name="connsiteY288" fmla="*/ 7016135 h 25435284"/>
                  <a:gd name="connsiteX289" fmla="*/ 11382370 w 21712081"/>
                  <a:gd name="connsiteY289" fmla="*/ 6955802 h 25435284"/>
                  <a:gd name="connsiteX290" fmla="*/ 11366493 w 21712081"/>
                  <a:gd name="connsiteY290" fmla="*/ 6879591 h 25435284"/>
                  <a:gd name="connsiteX291" fmla="*/ 11366493 w 21712081"/>
                  <a:gd name="connsiteY291" fmla="*/ 6773211 h 25435284"/>
                  <a:gd name="connsiteX292" fmla="*/ 11490335 w 21712081"/>
                  <a:gd name="connsiteY292" fmla="*/ 6749398 h 25435284"/>
                  <a:gd name="connsiteX293" fmla="*/ 11560195 w 21712081"/>
                  <a:gd name="connsiteY293" fmla="*/ 6695415 h 25435284"/>
                  <a:gd name="connsiteX294" fmla="*/ 11661809 w 21712081"/>
                  <a:gd name="connsiteY294" fmla="*/ 6689064 h 25435284"/>
                  <a:gd name="connsiteX295" fmla="*/ 11769774 w 21712081"/>
                  <a:gd name="connsiteY295" fmla="*/ 6643018 h 25435284"/>
                  <a:gd name="connsiteX296" fmla="*/ 11963476 w 21712081"/>
                  <a:gd name="connsiteY296" fmla="*/ 6596976 h 25435284"/>
                  <a:gd name="connsiteX297" fmla="*/ 12133360 w 21712081"/>
                  <a:gd name="connsiteY297" fmla="*/ 6619204 h 25435284"/>
                  <a:gd name="connsiteX298" fmla="*/ 12233388 w 21712081"/>
                  <a:gd name="connsiteY298" fmla="*/ 6689064 h 25435284"/>
                  <a:gd name="connsiteX299" fmla="*/ 12281020 w 21712081"/>
                  <a:gd name="connsiteY299" fmla="*/ 6803380 h 25435284"/>
                  <a:gd name="connsiteX300" fmla="*/ 12350880 w 21712081"/>
                  <a:gd name="connsiteY300" fmla="*/ 6871650 h 25435284"/>
                  <a:gd name="connsiteX301" fmla="*/ 12489009 w 21712081"/>
                  <a:gd name="connsiteY301" fmla="*/ 6871650 h 25435284"/>
                  <a:gd name="connsiteX302" fmla="*/ 12706529 w 21712081"/>
                  <a:gd name="connsiteY302" fmla="*/ 6817667 h 25435284"/>
                  <a:gd name="connsiteX303" fmla="*/ 12876413 w 21712081"/>
                  <a:gd name="connsiteY303" fmla="*/ 6803380 h 25435284"/>
                  <a:gd name="connsiteX304" fmla="*/ 12970091 w 21712081"/>
                  <a:gd name="connsiteY304" fmla="*/ 6893878 h 25435284"/>
                  <a:gd name="connsiteX305" fmla="*/ 13116161 w 21712081"/>
                  <a:gd name="connsiteY305" fmla="*/ 6955802 h 25435284"/>
                  <a:gd name="connsiteX306" fmla="*/ 13255880 w 21712081"/>
                  <a:gd name="connsiteY306" fmla="*/ 6963738 h 25435284"/>
                  <a:gd name="connsiteX307" fmla="*/ 13351145 w 21712081"/>
                  <a:gd name="connsiteY307" fmla="*/ 6890702 h 25435284"/>
                  <a:gd name="connsiteX308" fmla="*/ 13495629 w 21712081"/>
                  <a:gd name="connsiteY308" fmla="*/ 6879591 h 25435284"/>
                  <a:gd name="connsiteX309" fmla="*/ 13565489 w 21712081"/>
                  <a:gd name="connsiteY309" fmla="*/ 6817667 h 25435284"/>
                  <a:gd name="connsiteX310" fmla="*/ 13681389 w 21712081"/>
                  <a:gd name="connsiteY310" fmla="*/ 6765275 h 25435284"/>
                  <a:gd name="connsiteX311" fmla="*/ 13751249 w 21712081"/>
                  <a:gd name="connsiteY311" fmla="*/ 6795439 h 25435284"/>
                  <a:gd name="connsiteX312" fmla="*/ 13883033 w 21712081"/>
                  <a:gd name="connsiteY312" fmla="*/ 6757334 h 25435284"/>
                  <a:gd name="connsiteX313" fmla="*/ 13990997 w 21712081"/>
                  <a:gd name="connsiteY313" fmla="*/ 6773211 h 25435284"/>
                  <a:gd name="connsiteX314" fmla="*/ 14106901 w 21712081"/>
                  <a:gd name="connsiteY314" fmla="*/ 6757334 h 25435284"/>
                  <a:gd name="connsiteX315" fmla="*/ 14037041 w 21712081"/>
                  <a:gd name="connsiteY315" fmla="*/ 6817667 h 25435284"/>
                  <a:gd name="connsiteX316" fmla="*/ 13851277 w 21712081"/>
                  <a:gd name="connsiteY316" fmla="*/ 6833544 h 25435284"/>
                  <a:gd name="connsiteX317" fmla="*/ 13921137 w 21712081"/>
                  <a:gd name="connsiteY317" fmla="*/ 6879591 h 25435284"/>
                  <a:gd name="connsiteX318" fmla="*/ 13960829 w 21712081"/>
                  <a:gd name="connsiteY318" fmla="*/ 6955802 h 25435284"/>
                  <a:gd name="connsiteX319" fmla="*/ 14037041 w 21712081"/>
                  <a:gd name="connsiteY319" fmla="*/ 7047889 h 25435284"/>
                  <a:gd name="connsiteX320" fmla="*/ 14091021 w 21712081"/>
                  <a:gd name="connsiteY320" fmla="*/ 7001843 h 25435284"/>
                  <a:gd name="connsiteX321" fmla="*/ 14160881 w 21712081"/>
                  <a:gd name="connsiteY321" fmla="*/ 7070118 h 25435284"/>
                  <a:gd name="connsiteX322" fmla="*/ 14214865 w 21712081"/>
                  <a:gd name="connsiteY322" fmla="*/ 7008194 h 25435284"/>
                  <a:gd name="connsiteX323" fmla="*/ 14316477 w 21712081"/>
                  <a:gd name="connsiteY323" fmla="*/ 7078054 h 25435284"/>
                  <a:gd name="connsiteX324" fmla="*/ 14403805 w 21712081"/>
                  <a:gd name="connsiteY324" fmla="*/ 7063766 h 25435284"/>
                  <a:gd name="connsiteX325" fmla="*/ 14448261 w 21712081"/>
                  <a:gd name="connsiteY325" fmla="*/ 7162205 h 25435284"/>
                  <a:gd name="connsiteX326" fmla="*/ 14338705 w 21712081"/>
                  <a:gd name="connsiteY326" fmla="*/ 7222538 h 25435284"/>
                  <a:gd name="connsiteX327" fmla="*/ 14316477 w 21712081"/>
                  <a:gd name="connsiteY327" fmla="*/ 7336854 h 25435284"/>
                  <a:gd name="connsiteX328" fmla="*/ 14403805 w 21712081"/>
                  <a:gd name="connsiteY328" fmla="*/ 7351142 h 25435284"/>
                  <a:gd name="connsiteX329" fmla="*/ 14518121 w 21712081"/>
                  <a:gd name="connsiteY329" fmla="*/ 7367018 h 25435284"/>
                  <a:gd name="connsiteX330" fmla="*/ 14641965 w 21712081"/>
                  <a:gd name="connsiteY330" fmla="*/ 7328913 h 25435284"/>
                  <a:gd name="connsiteX331" fmla="*/ 14721349 w 21712081"/>
                  <a:gd name="connsiteY331" fmla="*/ 7386071 h 25435284"/>
                  <a:gd name="connsiteX332" fmla="*/ 14802641 w 21712081"/>
                  <a:gd name="connsiteY332" fmla="*/ 7517984 h 25435284"/>
                  <a:gd name="connsiteX333" fmla="*/ 14806093 w 21712081"/>
                  <a:gd name="connsiteY333" fmla="*/ 7517854 h 25435284"/>
                  <a:gd name="connsiteX334" fmla="*/ 14883981 w 21712081"/>
                  <a:gd name="connsiteY334" fmla="*/ 7564046 h 25435284"/>
                  <a:gd name="connsiteX335" fmla="*/ 14969817 w 21712081"/>
                  <a:gd name="connsiteY335" fmla="*/ 7621384 h 25435284"/>
                  <a:gd name="connsiteX336" fmla="*/ 15039757 w 21712081"/>
                  <a:gd name="connsiteY336" fmla="*/ 7678727 h 25435284"/>
                  <a:gd name="connsiteX337" fmla="*/ 15101753 w 21712081"/>
                  <a:gd name="connsiteY337" fmla="*/ 7763144 h 25435284"/>
                  <a:gd name="connsiteX338" fmla="*/ 15144669 w 21712081"/>
                  <a:gd name="connsiteY338" fmla="*/ 7823672 h 25435284"/>
                  <a:gd name="connsiteX339" fmla="*/ 15135133 w 21712081"/>
                  <a:gd name="connsiteY339" fmla="*/ 7951094 h 25435284"/>
                  <a:gd name="connsiteX340" fmla="*/ 15235277 w 21712081"/>
                  <a:gd name="connsiteY340" fmla="*/ 7951094 h 25435284"/>
                  <a:gd name="connsiteX341" fmla="*/ 15341781 w 21712081"/>
                  <a:gd name="connsiteY341" fmla="*/ 8022770 h 25435284"/>
                  <a:gd name="connsiteX342" fmla="*/ 15389469 w 21712081"/>
                  <a:gd name="connsiteY342" fmla="*/ 8099225 h 25435284"/>
                  <a:gd name="connsiteX343" fmla="*/ 15446689 w 21712081"/>
                  <a:gd name="connsiteY343" fmla="*/ 8100820 h 25435284"/>
                  <a:gd name="connsiteX344" fmla="*/ 15513453 w 21712081"/>
                  <a:gd name="connsiteY344" fmla="*/ 8170900 h 25435284"/>
                  <a:gd name="connsiteX345" fmla="*/ 15513621 w 21712081"/>
                  <a:gd name="connsiteY345" fmla="*/ 8171920 h 25435284"/>
                  <a:gd name="connsiteX346" fmla="*/ 15596181 w 21712081"/>
                  <a:gd name="connsiteY346" fmla="*/ 8195638 h 25435284"/>
                  <a:gd name="connsiteX347" fmla="*/ 15675565 w 21712081"/>
                  <a:gd name="connsiteY347" fmla="*/ 8189312 h 25435284"/>
                  <a:gd name="connsiteX348" fmla="*/ 15774005 w 21712081"/>
                  <a:gd name="connsiteY348" fmla="*/ 8213036 h 25435284"/>
                  <a:gd name="connsiteX349" fmla="*/ 15842281 w 21712081"/>
                  <a:gd name="connsiteY349" fmla="*/ 8263638 h 25435284"/>
                  <a:gd name="connsiteX350" fmla="*/ 15861333 w 21712081"/>
                  <a:gd name="connsiteY350" fmla="*/ 8213036 h 25435284"/>
                  <a:gd name="connsiteX351" fmla="*/ 15921665 w 21712081"/>
                  <a:gd name="connsiteY351" fmla="*/ 8171920 h 25435284"/>
                  <a:gd name="connsiteX352" fmla="*/ 16021689 w 21712081"/>
                  <a:gd name="connsiteY352" fmla="*/ 8152942 h 25435284"/>
                  <a:gd name="connsiteX353" fmla="*/ 16132829 w 21712081"/>
                  <a:gd name="connsiteY353" fmla="*/ 8159268 h 25435284"/>
                  <a:gd name="connsiteX354" fmla="*/ 16256673 w 21712081"/>
                  <a:gd name="connsiteY354" fmla="*/ 8206710 h 25435284"/>
                  <a:gd name="connsiteX355" fmla="*/ 16386709 w 21712081"/>
                  <a:gd name="connsiteY355" fmla="*/ 8291512 h 25435284"/>
                  <a:gd name="connsiteX356" fmla="*/ 16386865 w 21712081"/>
                  <a:gd name="connsiteY356" fmla="*/ 8291072 h 25435284"/>
                  <a:gd name="connsiteX357" fmla="*/ 16478953 w 21712081"/>
                  <a:gd name="connsiteY357" fmla="*/ 8264083 h 25435284"/>
                  <a:gd name="connsiteX358" fmla="*/ 16615497 w 21712081"/>
                  <a:gd name="connsiteY358" fmla="*/ 8311715 h 25435284"/>
                  <a:gd name="connsiteX359" fmla="*/ 16732989 w 21712081"/>
                  <a:gd name="connsiteY359" fmla="*/ 8368872 h 25435284"/>
                  <a:gd name="connsiteX360" fmla="*/ 16875881 w 21712081"/>
                  <a:gd name="connsiteY360" fmla="*/ 8453024 h 25435284"/>
                  <a:gd name="connsiteX361" fmla="*/ 16980673 w 21712081"/>
                  <a:gd name="connsiteY361" fmla="*/ 8551463 h 25435284"/>
                  <a:gd name="connsiteX362" fmla="*/ 16974321 w 21712081"/>
                  <a:gd name="connsiteY362" fmla="*/ 8659428 h 25435284"/>
                  <a:gd name="connsiteX363" fmla="*/ 17056885 w 21712081"/>
                  <a:gd name="connsiteY363" fmla="*/ 8614972 h 25435284"/>
                  <a:gd name="connsiteX364" fmla="*/ 17060025 w 21712081"/>
                  <a:gd name="connsiteY364" fmla="*/ 8740549 h 25435284"/>
                  <a:gd name="connsiteX365" fmla="*/ 17068669 w 21712081"/>
                  <a:gd name="connsiteY365" fmla="*/ 8727703 h 25435284"/>
                  <a:gd name="connsiteX366" fmla="*/ 17149629 w 21712081"/>
                  <a:gd name="connsiteY366" fmla="*/ 8665779 h 25435284"/>
                  <a:gd name="connsiteX367" fmla="*/ 17240117 w 21712081"/>
                  <a:gd name="connsiteY367" fmla="*/ 8824551 h 25435284"/>
                  <a:gd name="connsiteX368" fmla="*/ 17321081 w 21712081"/>
                  <a:gd name="connsiteY368" fmla="*/ 9032545 h 25435284"/>
                  <a:gd name="connsiteX369" fmla="*/ 17430613 w 21712081"/>
                  <a:gd name="connsiteY369" fmla="*/ 9359615 h 25435284"/>
                  <a:gd name="connsiteX370" fmla="*/ 17630637 w 21712081"/>
                  <a:gd name="connsiteY370" fmla="*/ 9459639 h 25435284"/>
                  <a:gd name="connsiteX371" fmla="*/ 17638577 w 21712081"/>
                  <a:gd name="connsiteY371" fmla="*/ 9596183 h 25435284"/>
                  <a:gd name="connsiteX372" fmla="*/ 17568729 w 21712081"/>
                  <a:gd name="connsiteY372" fmla="*/ 9726376 h 25435284"/>
                  <a:gd name="connsiteX373" fmla="*/ 17630637 w 21712081"/>
                  <a:gd name="connsiteY373" fmla="*/ 9794651 h 25435284"/>
                  <a:gd name="connsiteX374" fmla="*/ 17730653 w 21712081"/>
                  <a:gd name="connsiteY374" fmla="*/ 9802587 h 25435284"/>
                  <a:gd name="connsiteX375" fmla="*/ 17716365 w 21712081"/>
                  <a:gd name="connsiteY375" fmla="*/ 9870861 h 25435284"/>
                  <a:gd name="connsiteX376" fmla="*/ 17816377 w 21712081"/>
                  <a:gd name="connsiteY376" fmla="*/ 9932780 h 25435284"/>
                  <a:gd name="connsiteX377" fmla="*/ 18040213 w 21712081"/>
                  <a:gd name="connsiteY377" fmla="*/ 9985177 h 25435284"/>
                  <a:gd name="connsiteX378" fmla="*/ 18032273 w 21712081"/>
                  <a:gd name="connsiteY378" fmla="*/ 10107429 h 25435284"/>
                  <a:gd name="connsiteX379" fmla="*/ 17910037 w 21712081"/>
                  <a:gd name="connsiteY379" fmla="*/ 10283669 h 25435284"/>
                  <a:gd name="connsiteX380" fmla="*/ 17792565 w 21712081"/>
                  <a:gd name="connsiteY380" fmla="*/ 10299546 h 25435284"/>
                  <a:gd name="connsiteX381" fmla="*/ 17708429 w 21712081"/>
                  <a:gd name="connsiteY381" fmla="*/ 10359879 h 25435284"/>
                  <a:gd name="connsiteX382" fmla="*/ 17840185 w 21712081"/>
                  <a:gd name="connsiteY382" fmla="*/ 10405921 h 25435284"/>
                  <a:gd name="connsiteX383" fmla="*/ 18056085 w 21712081"/>
                  <a:gd name="connsiteY383" fmla="*/ 10259850 h 25435284"/>
                  <a:gd name="connsiteX384" fmla="*/ 18141813 w 21712081"/>
                  <a:gd name="connsiteY384" fmla="*/ 10115370 h 25435284"/>
                  <a:gd name="connsiteX385" fmla="*/ 18373585 w 21712081"/>
                  <a:gd name="connsiteY385" fmla="*/ 10115370 h 25435284"/>
                  <a:gd name="connsiteX386" fmla="*/ 18519637 w 21712081"/>
                  <a:gd name="connsiteY386" fmla="*/ 10161412 h 25435284"/>
                  <a:gd name="connsiteX387" fmla="*/ 18635521 w 21712081"/>
                  <a:gd name="connsiteY387" fmla="*/ 10237622 h 25435284"/>
                  <a:gd name="connsiteX388" fmla="*/ 18705373 w 21712081"/>
                  <a:gd name="connsiteY388" fmla="*/ 10291605 h 25435284"/>
                  <a:gd name="connsiteX389" fmla="*/ 18829193 w 21712081"/>
                  <a:gd name="connsiteY389" fmla="*/ 10337651 h 25435284"/>
                  <a:gd name="connsiteX390" fmla="*/ 18883173 w 21712081"/>
                  <a:gd name="connsiteY390" fmla="*/ 10299546 h 25435284"/>
                  <a:gd name="connsiteX391" fmla="*/ 18960957 w 21712081"/>
                  <a:gd name="connsiteY391" fmla="*/ 10451967 h 25435284"/>
                  <a:gd name="connsiteX392" fmla="*/ 19022873 w 21712081"/>
                  <a:gd name="connsiteY392" fmla="*/ 10390043 h 25435284"/>
                  <a:gd name="connsiteX393" fmla="*/ 19122881 w 21712081"/>
                  <a:gd name="connsiteY393" fmla="*/ 10496423 h 25435284"/>
                  <a:gd name="connsiteX394" fmla="*/ 19208605 w 21712081"/>
                  <a:gd name="connsiteY394" fmla="*/ 10596447 h 25435284"/>
                  <a:gd name="connsiteX395" fmla="*/ 19076845 w 21712081"/>
                  <a:gd name="connsiteY395" fmla="*/ 10726640 h 25435284"/>
                  <a:gd name="connsiteX396" fmla="*/ 19046685 w 21712081"/>
                  <a:gd name="connsiteY396" fmla="*/ 10871125 h 25435284"/>
                  <a:gd name="connsiteX397" fmla="*/ 19154629 w 21712081"/>
                  <a:gd name="connsiteY397" fmla="*/ 10840956 h 25435284"/>
                  <a:gd name="connsiteX398" fmla="*/ 19254645 w 21712081"/>
                  <a:gd name="connsiteY398" fmla="*/ 10786974 h 25435284"/>
                  <a:gd name="connsiteX399" fmla="*/ 19340369 w 21712081"/>
                  <a:gd name="connsiteY399" fmla="*/ 10718704 h 25435284"/>
                  <a:gd name="connsiteX400" fmla="*/ 19494357 w 21712081"/>
                  <a:gd name="connsiteY400" fmla="*/ 10688535 h 25435284"/>
                  <a:gd name="connsiteX401" fmla="*/ 19734065 w 21712081"/>
                  <a:gd name="connsiteY401" fmla="*/ 10802851 h 25435284"/>
                  <a:gd name="connsiteX402" fmla="*/ 20011877 w 21712081"/>
                  <a:gd name="connsiteY402" fmla="*/ 10863184 h 25435284"/>
                  <a:gd name="connsiteX403" fmla="*/ 20273813 w 21712081"/>
                  <a:gd name="connsiteY403" fmla="*/ 10801266 h 25435284"/>
                  <a:gd name="connsiteX404" fmla="*/ 20662749 w 21712081"/>
                  <a:gd name="connsiteY404" fmla="*/ 11031483 h 25435284"/>
                  <a:gd name="connsiteX405" fmla="*/ 20970721 w 21712081"/>
                  <a:gd name="connsiteY405" fmla="*/ 11344266 h 25435284"/>
                  <a:gd name="connsiteX406" fmla="*/ 21218369 w 21712081"/>
                  <a:gd name="connsiteY406" fmla="*/ 11515740 h 25435284"/>
                  <a:gd name="connsiteX407" fmla="*/ 21551741 w 21712081"/>
                  <a:gd name="connsiteY407" fmla="*/ 11534792 h 25435284"/>
                  <a:gd name="connsiteX408" fmla="*/ 21656517 w 21712081"/>
                  <a:gd name="connsiteY408" fmla="*/ 11811056 h 25435284"/>
                  <a:gd name="connsiteX409" fmla="*/ 21712081 w 21712081"/>
                  <a:gd name="connsiteY409" fmla="*/ 12165116 h 25435284"/>
                  <a:gd name="connsiteX410" fmla="*/ 21639053 w 21712081"/>
                  <a:gd name="connsiteY410" fmla="*/ 12514414 h 25435284"/>
                  <a:gd name="connsiteX411" fmla="*/ 21504121 w 21712081"/>
                  <a:gd name="connsiteY411" fmla="*/ 12858948 h 25435284"/>
                  <a:gd name="connsiteX412" fmla="*/ 21272345 w 21712081"/>
                  <a:gd name="connsiteY412" fmla="*/ 13082818 h 25435284"/>
                  <a:gd name="connsiteX413" fmla="*/ 21002469 w 21712081"/>
                  <a:gd name="connsiteY413" fmla="*/ 13274928 h 25435284"/>
                  <a:gd name="connsiteX414" fmla="*/ 20824673 w 21712081"/>
                  <a:gd name="connsiteY414" fmla="*/ 13555958 h 25435284"/>
                  <a:gd name="connsiteX415" fmla="*/ 20770697 w 21712081"/>
                  <a:gd name="connsiteY415" fmla="*/ 13744896 h 25435284"/>
                  <a:gd name="connsiteX416" fmla="*/ 20637349 w 21712081"/>
                  <a:gd name="connsiteY416" fmla="*/ 13897316 h 25435284"/>
                  <a:gd name="connsiteX417" fmla="*/ 20484949 w 21712081"/>
                  <a:gd name="connsiteY417" fmla="*/ 13944948 h 25435284"/>
                  <a:gd name="connsiteX418" fmla="*/ 20370649 w 21712081"/>
                  <a:gd name="connsiteY418" fmla="*/ 14135474 h 25435284"/>
                  <a:gd name="connsiteX419" fmla="*/ 20418273 w 21712081"/>
                  <a:gd name="connsiteY419" fmla="*/ 14249790 h 25435284"/>
                  <a:gd name="connsiteX420" fmla="*/ 20318261 w 21712081"/>
                  <a:gd name="connsiteY420" fmla="*/ 14502240 h 25435284"/>
                  <a:gd name="connsiteX421" fmla="*/ 20313501 w 21712081"/>
                  <a:gd name="connsiteY421" fmla="*/ 14845188 h 25435284"/>
                  <a:gd name="connsiteX422" fmla="*/ 20307149 w 21712081"/>
                  <a:gd name="connsiteY422" fmla="*/ 15051592 h 25435284"/>
                  <a:gd name="connsiteX423" fmla="*/ 20218253 w 21712081"/>
                  <a:gd name="connsiteY423" fmla="*/ 15097632 h 25435284"/>
                  <a:gd name="connsiteX424" fmla="*/ 20218253 w 21712081"/>
                  <a:gd name="connsiteY424" fmla="*/ 15288160 h 25435284"/>
                  <a:gd name="connsiteX425" fmla="*/ 20113477 w 21712081"/>
                  <a:gd name="connsiteY425" fmla="*/ 15421528 h 25435284"/>
                  <a:gd name="connsiteX426" fmla="*/ 19970601 w 21712081"/>
                  <a:gd name="connsiteY426" fmla="*/ 15621580 h 25435284"/>
                  <a:gd name="connsiteX427" fmla="*/ 20008701 w 21712081"/>
                  <a:gd name="connsiteY427" fmla="*/ 15821632 h 25435284"/>
                  <a:gd name="connsiteX428" fmla="*/ 19875353 w 21712081"/>
                  <a:gd name="connsiteY428" fmla="*/ 15916896 h 25435284"/>
                  <a:gd name="connsiteX429" fmla="*/ 19780101 w 21712081"/>
                  <a:gd name="connsiteY429" fmla="*/ 16059792 h 25435284"/>
                  <a:gd name="connsiteX430" fmla="*/ 19710253 w 21712081"/>
                  <a:gd name="connsiteY430" fmla="*/ 16188400 h 25435284"/>
                  <a:gd name="connsiteX431" fmla="*/ 19607069 w 21712081"/>
                  <a:gd name="connsiteY431" fmla="*/ 16274136 h 25435284"/>
                  <a:gd name="connsiteX432" fmla="*/ 19578493 w 21712081"/>
                  <a:gd name="connsiteY432" fmla="*/ 16418616 h 25435284"/>
                  <a:gd name="connsiteX433" fmla="*/ 19476893 w 21712081"/>
                  <a:gd name="connsiteY433" fmla="*/ 16578978 h 25435284"/>
                  <a:gd name="connsiteX434" fmla="*/ 19273697 w 21712081"/>
                  <a:gd name="connsiteY434" fmla="*/ 16680592 h 25435284"/>
                  <a:gd name="connsiteX435" fmla="*/ 19156221 w 21712081"/>
                  <a:gd name="connsiteY435" fmla="*/ 16810786 h 25435284"/>
                  <a:gd name="connsiteX436" fmla="*/ 18881581 w 21712081"/>
                  <a:gd name="connsiteY436" fmla="*/ 16782206 h 25435284"/>
                  <a:gd name="connsiteX437" fmla="*/ 18678385 w 21712081"/>
                  <a:gd name="connsiteY437" fmla="*/ 16883820 h 25435284"/>
                  <a:gd name="connsiteX438" fmla="*/ 18518045 w 21712081"/>
                  <a:gd name="connsiteY438" fmla="*/ 16867944 h 25435284"/>
                  <a:gd name="connsiteX439" fmla="*/ 18314849 w 21712081"/>
                  <a:gd name="connsiteY439" fmla="*/ 17014014 h 25435284"/>
                  <a:gd name="connsiteX440" fmla="*/ 18083077 w 21712081"/>
                  <a:gd name="connsiteY440" fmla="*/ 17071172 h 25435284"/>
                  <a:gd name="connsiteX441" fmla="*/ 17835425 w 21712081"/>
                  <a:gd name="connsiteY441" fmla="*/ 17188664 h 25435284"/>
                  <a:gd name="connsiteX442" fmla="*/ 17617941 w 21712081"/>
                  <a:gd name="connsiteY442" fmla="*/ 17304564 h 25435284"/>
                  <a:gd name="connsiteX443" fmla="*/ 17516341 w 21712081"/>
                  <a:gd name="connsiteY443" fmla="*/ 17406178 h 25435284"/>
                  <a:gd name="connsiteX444" fmla="*/ 17343301 w 21712081"/>
                  <a:gd name="connsiteY444" fmla="*/ 17623698 h 25435284"/>
                  <a:gd name="connsiteX445" fmla="*/ 17282981 w 21712081"/>
                  <a:gd name="connsiteY445" fmla="*/ 17974582 h 25435284"/>
                  <a:gd name="connsiteX446" fmla="*/ 17275045 w 21712081"/>
                  <a:gd name="connsiteY446" fmla="*/ 18222266 h 25435284"/>
                  <a:gd name="connsiteX447" fmla="*/ 17113117 w 21712081"/>
                  <a:gd name="connsiteY447" fmla="*/ 18393740 h 25435284"/>
                  <a:gd name="connsiteX448" fmla="*/ 16981357 w 21712081"/>
                  <a:gd name="connsiteY448" fmla="*/ 18500120 h 25435284"/>
                  <a:gd name="connsiteX449" fmla="*/ 16841657 w 21712081"/>
                  <a:gd name="connsiteY449" fmla="*/ 18600144 h 25435284"/>
                  <a:gd name="connsiteX450" fmla="*/ 16636869 w 21712081"/>
                  <a:gd name="connsiteY450" fmla="*/ 18974846 h 25435284"/>
                  <a:gd name="connsiteX451" fmla="*/ 16484473 w 21712081"/>
                  <a:gd name="connsiteY451" fmla="*/ 19127268 h 25435284"/>
                  <a:gd name="connsiteX452" fmla="*/ 16255873 w 21712081"/>
                  <a:gd name="connsiteY452" fmla="*/ 19279688 h 25435284"/>
                  <a:gd name="connsiteX453" fmla="*/ 16398749 w 21712081"/>
                  <a:gd name="connsiteY453" fmla="*/ 19089162 h 25435284"/>
                  <a:gd name="connsiteX454" fmla="*/ 16532097 w 21712081"/>
                  <a:gd name="connsiteY454" fmla="*/ 18936740 h 25435284"/>
                  <a:gd name="connsiteX455" fmla="*/ 16541621 w 21712081"/>
                  <a:gd name="connsiteY455" fmla="*/ 18831952 h 25435284"/>
                  <a:gd name="connsiteX456" fmla="*/ 16455897 w 21712081"/>
                  <a:gd name="connsiteY456" fmla="*/ 18793846 h 25435284"/>
                  <a:gd name="connsiteX457" fmla="*/ 16341601 w 21712081"/>
                  <a:gd name="connsiteY457" fmla="*/ 19022478 h 25435284"/>
                  <a:gd name="connsiteX458" fmla="*/ 16141573 w 21712081"/>
                  <a:gd name="connsiteY458" fmla="*/ 19184426 h 25435284"/>
                  <a:gd name="connsiteX459" fmla="*/ 16093949 w 21712081"/>
                  <a:gd name="connsiteY459" fmla="*/ 19346372 h 25435284"/>
                  <a:gd name="connsiteX460" fmla="*/ 15970121 w 21712081"/>
                  <a:gd name="connsiteY460" fmla="*/ 19565478 h 25435284"/>
                  <a:gd name="connsiteX461" fmla="*/ 15751053 w 21712081"/>
                  <a:gd name="connsiteY461" fmla="*/ 19727426 h 25435284"/>
                  <a:gd name="connsiteX462" fmla="*/ 15748741 w 21712081"/>
                  <a:gd name="connsiteY462" fmla="*/ 19723446 h 25435284"/>
                  <a:gd name="connsiteX463" fmla="*/ 15764581 w 21712081"/>
                  <a:gd name="connsiteY463" fmla="*/ 19786814 h 25435284"/>
                  <a:gd name="connsiteX464" fmla="*/ 15701225 w 21712081"/>
                  <a:gd name="connsiteY464" fmla="*/ 19932554 h 25435284"/>
                  <a:gd name="connsiteX465" fmla="*/ 15531745 w 21712081"/>
                  <a:gd name="connsiteY465" fmla="*/ 20030768 h 25435284"/>
                  <a:gd name="connsiteX466" fmla="*/ 15408205 w 21712081"/>
                  <a:gd name="connsiteY466" fmla="*/ 20060868 h 25435284"/>
                  <a:gd name="connsiteX467" fmla="*/ 15268825 w 21712081"/>
                  <a:gd name="connsiteY467" fmla="*/ 20014930 h 25435284"/>
                  <a:gd name="connsiteX468" fmla="*/ 15167457 w 21712081"/>
                  <a:gd name="connsiteY468" fmla="*/ 20052946 h 25435284"/>
                  <a:gd name="connsiteX469" fmla="*/ 15020157 w 21712081"/>
                  <a:gd name="connsiteY469" fmla="*/ 20068788 h 25435284"/>
                  <a:gd name="connsiteX470" fmla="*/ 14918785 w 21712081"/>
                  <a:gd name="connsiteY470" fmla="*/ 19962654 h 25435284"/>
                  <a:gd name="connsiteX471" fmla="*/ 14819001 w 21712081"/>
                  <a:gd name="connsiteY471" fmla="*/ 19932554 h 25435284"/>
                  <a:gd name="connsiteX472" fmla="*/ 14717633 w 21712081"/>
                  <a:gd name="connsiteY472" fmla="*/ 19962654 h 25435284"/>
                  <a:gd name="connsiteX473" fmla="*/ 14614681 w 21712081"/>
                  <a:gd name="connsiteY473" fmla="*/ 19899284 h 25435284"/>
                  <a:gd name="connsiteX474" fmla="*/ 14505393 w 21712081"/>
                  <a:gd name="connsiteY474" fmla="*/ 19742458 h 25435284"/>
                  <a:gd name="connsiteX475" fmla="*/ 14459129 w 21712081"/>
                  <a:gd name="connsiteY475" fmla="*/ 19923418 h 25435284"/>
                  <a:gd name="connsiteX476" fmla="*/ 14636797 w 21712081"/>
                  <a:gd name="connsiteY476" fmla="*/ 20037758 h 25435284"/>
                  <a:gd name="connsiteX477" fmla="*/ 14725629 w 21712081"/>
                  <a:gd name="connsiteY477" fmla="*/ 20152094 h 25435284"/>
                  <a:gd name="connsiteX478" fmla="*/ 14674869 w 21712081"/>
                  <a:gd name="connsiteY478" fmla="*/ 20279138 h 25435284"/>
                  <a:gd name="connsiteX479" fmla="*/ 14687561 w 21712081"/>
                  <a:gd name="connsiteY479" fmla="*/ 20368064 h 25435284"/>
                  <a:gd name="connsiteX480" fmla="*/ 14801769 w 21712081"/>
                  <a:gd name="connsiteY480" fmla="*/ 20444290 h 25435284"/>
                  <a:gd name="connsiteX481" fmla="*/ 14789085 w 21712081"/>
                  <a:gd name="connsiteY481" fmla="*/ 20596742 h 25435284"/>
                  <a:gd name="connsiteX482" fmla="*/ 14649485 w 21712081"/>
                  <a:gd name="connsiteY482" fmla="*/ 20749192 h 25435284"/>
                  <a:gd name="connsiteX483" fmla="*/ 14509889 w 21712081"/>
                  <a:gd name="connsiteY483" fmla="*/ 20914346 h 25435284"/>
                  <a:gd name="connsiteX484" fmla="*/ 14344917 w 21712081"/>
                  <a:gd name="connsiteY484" fmla="*/ 20977864 h 25435284"/>
                  <a:gd name="connsiteX485" fmla="*/ 14078417 w 21712081"/>
                  <a:gd name="connsiteY485" fmla="*/ 21054090 h 25435284"/>
                  <a:gd name="connsiteX486" fmla="*/ 13786533 w 21712081"/>
                  <a:gd name="connsiteY486" fmla="*/ 21092206 h 25435284"/>
                  <a:gd name="connsiteX487" fmla="*/ 13596177 w 21712081"/>
                  <a:gd name="connsiteY487" fmla="*/ 21117614 h 25435284"/>
                  <a:gd name="connsiteX488" fmla="*/ 13431201 w 21712081"/>
                  <a:gd name="connsiteY488" fmla="*/ 21066796 h 25435284"/>
                  <a:gd name="connsiteX489" fmla="*/ 13405821 w 21712081"/>
                  <a:gd name="connsiteY489" fmla="*/ 21231950 h 25435284"/>
                  <a:gd name="connsiteX490" fmla="*/ 13291605 w 21712081"/>
                  <a:gd name="connsiteY490" fmla="*/ 21397102 h 25435284"/>
                  <a:gd name="connsiteX491" fmla="*/ 13304297 w 21712081"/>
                  <a:gd name="connsiteY491" fmla="*/ 21613072 h 25435284"/>
                  <a:gd name="connsiteX492" fmla="*/ 13075865 w 21712081"/>
                  <a:gd name="connsiteY492" fmla="*/ 21663890 h 25435284"/>
                  <a:gd name="connsiteX493" fmla="*/ 12923579 w 21712081"/>
                  <a:gd name="connsiteY493" fmla="*/ 21613072 h 25435284"/>
                  <a:gd name="connsiteX494" fmla="*/ 12809368 w 21712081"/>
                  <a:gd name="connsiteY494" fmla="*/ 21574962 h 25435284"/>
                  <a:gd name="connsiteX495" fmla="*/ 12645976 w 21712081"/>
                  <a:gd name="connsiteY495" fmla="*/ 21506678 h 25435284"/>
                  <a:gd name="connsiteX496" fmla="*/ 12644390 w 21712081"/>
                  <a:gd name="connsiteY496" fmla="*/ 21676596 h 25435284"/>
                  <a:gd name="connsiteX497" fmla="*/ 12644390 w 21712081"/>
                  <a:gd name="connsiteY497" fmla="*/ 21854456 h 25435284"/>
                  <a:gd name="connsiteX498" fmla="*/ 12758606 w 21712081"/>
                  <a:gd name="connsiteY498" fmla="*/ 21981494 h 25435284"/>
                  <a:gd name="connsiteX499" fmla="*/ 12631699 w 21712081"/>
                  <a:gd name="connsiteY499" fmla="*/ 22057720 h 25435284"/>
                  <a:gd name="connsiteX500" fmla="*/ 12745915 w 21712081"/>
                  <a:gd name="connsiteY500" fmla="*/ 22172060 h 25435284"/>
                  <a:gd name="connsiteX501" fmla="*/ 12568250 w 21712081"/>
                  <a:gd name="connsiteY501" fmla="*/ 22248288 h 25435284"/>
                  <a:gd name="connsiteX502" fmla="*/ 12542866 w 21712081"/>
                  <a:gd name="connsiteY502" fmla="*/ 22400732 h 25435284"/>
                  <a:gd name="connsiteX503" fmla="*/ 12454034 w 21712081"/>
                  <a:gd name="connsiteY503" fmla="*/ 22565892 h 25435284"/>
                  <a:gd name="connsiteX504" fmla="*/ 12365202 w 21712081"/>
                  <a:gd name="connsiteY504" fmla="*/ 22654820 h 25435284"/>
                  <a:gd name="connsiteX505" fmla="*/ 12238294 w 21712081"/>
                  <a:gd name="connsiteY505" fmla="*/ 22692928 h 25435284"/>
                  <a:gd name="connsiteX506" fmla="*/ 12149462 w 21712081"/>
                  <a:gd name="connsiteY506" fmla="*/ 22756452 h 25435284"/>
                  <a:gd name="connsiteX507" fmla="*/ 12047938 w 21712081"/>
                  <a:gd name="connsiteY507" fmla="*/ 22845380 h 25435284"/>
                  <a:gd name="connsiteX508" fmla="*/ 11946414 w 21712081"/>
                  <a:gd name="connsiteY508" fmla="*/ 22972424 h 25435284"/>
                  <a:gd name="connsiteX509" fmla="*/ 12022559 w 21712081"/>
                  <a:gd name="connsiteY509" fmla="*/ 23099464 h 25435284"/>
                  <a:gd name="connsiteX510" fmla="*/ 12149462 w 21712081"/>
                  <a:gd name="connsiteY510" fmla="*/ 23226508 h 25435284"/>
                  <a:gd name="connsiteX511" fmla="*/ 12314440 w 21712081"/>
                  <a:gd name="connsiteY511" fmla="*/ 23277324 h 25435284"/>
                  <a:gd name="connsiteX512" fmla="*/ 12289056 w 21712081"/>
                  <a:gd name="connsiteY512" fmla="*/ 23378956 h 25435284"/>
                  <a:gd name="connsiteX513" fmla="*/ 12276364 w 21712081"/>
                  <a:gd name="connsiteY513" fmla="*/ 23505996 h 25435284"/>
                  <a:gd name="connsiteX514" fmla="*/ 12149462 w 21712081"/>
                  <a:gd name="connsiteY514" fmla="*/ 23582224 h 25435284"/>
                  <a:gd name="connsiteX515" fmla="*/ 12022559 w 21712081"/>
                  <a:gd name="connsiteY515" fmla="*/ 23633040 h 25435284"/>
                  <a:gd name="connsiteX516" fmla="*/ 11857581 w 21712081"/>
                  <a:gd name="connsiteY516" fmla="*/ 23798192 h 25435284"/>
                  <a:gd name="connsiteX517" fmla="*/ 11852821 w 21712081"/>
                  <a:gd name="connsiteY517" fmla="*/ 23972876 h 25435284"/>
                  <a:gd name="connsiteX518" fmla="*/ 11646602 w 21712081"/>
                  <a:gd name="connsiteY518" fmla="*/ 24042752 h 25435284"/>
                  <a:gd name="connsiteX519" fmla="*/ 11502247 w 21712081"/>
                  <a:gd name="connsiteY519" fmla="*/ 24204728 h 25435284"/>
                  <a:gd name="connsiteX520" fmla="*/ 11565701 w 21712081"/>
                  <a:gd name="connsiteY520" fmla="*/ 24369880 h 25435284"/>
                  <a:gd name="connsiteX521" fmla="*/ 11603376 w 21712081"/>
                  <a:gd name="connsiteY521" fmla="*/ 24583612 h 25435284"/>
                  <a:gd name="connsiteX522" fmla="*/ 11605281 w 21712081"/>
                  <a:gd name="connsiteY522" fmla="*/ 24584268 h 25435284"/>
                  <a:gd name="connsiteX523" fmla="*/ 11578593 w 21712081"/>
                  <a:gd name="connsiteY523" fmla="*/ 24841548 h 25435284"/>
                  <a:gd name="connsiteX524" fmla="*/ 11650442 w 21712081"/>
                  <a:gd name="connsiteY524" fmla="*/ 24862260 h 25435284"/>
                  <a:gd name="connsiteX525" fmla="*/ 11748631 w 21712081"/>
                  <a:gd name="connsiteY525" fmla="*/ 24969316 h 25435284"/>
                  <a:gd name="connsiteX526" fmla="*/ 11840489 w 21712081"/>
                  <a:gd name="connsiteY526" fmla="*/ 25061992 h 25435284"/>
                  <a:gd name="connsiteX527" fmla="*/ 11930756 w 21712081"/>
                  <a:gd name="connsiteY527" fmla="*/ 25129104 h 25435284"/>
                  <a:gd name="connsiteX528" fmla="*/ 12025780 w 21712081"/>
                  <a:gd name="connsiteY528" fmla="*/ 25205804 h 25435284"/>
                  <a:gd name="connsiteX529" fmla="*/ 12177816 w 21712081"/>
                  <a:gd name="connsiteY529" fmla="*/ 25210592 h 25435284"/>
                  <a:gd name="connsiteX530" fmla="*/ 12173065 w 21712081"/>
                  <a:gd name="connsiteY530" fmla="*/ 25282500 h 25435284"/>
                  <a:gd name="connsiteX531" fmla="*/ 12087543 w 21712081"/>
                  <a:gd name="connsiteY531" fmla="*/ 25287296 h 25435284"/>
                  <a:gd name="connsiteX532" fmla="*/ 12011528 w 21712081"/>
                  <a:gd name="connsiteY532" fmla="*/ 25280904 h 25435284"/>
                  <a:gd name="connsiteX533" fmla="*/ 11959265 w 21712081"/>
                  <a:gd name="connsiteY533" fmla="*/ 25340020 h 25435284"/>
                  <a:gd name="connsiteX534" fmla="*/ 11789807 w 21712081"/>
                  <a:gd name="connsiteY534" fmla="*/ 25255336 h 25435284"/>
                  <a:gd name="connsiteX535" fmla="*/ 11550669 w 21712081"/>
                  <a:gd name="connsiteY535" fmla="*/ 25263324 h 25435284"/>
                  <a:gd name="connsiteX536" fmla="*/ 11516124 w 21712081"/>
                  <a:gd name="connsiteY536" fmla="*/ 25435284 h 25435284"/>
                  <a:gd name="connsiteX537" fmla="*/ 11299599 w 21712081"/>
                  <a:gd name="connsiteY537" fmla="*/ 25320968 h 25435284"/>
                  <a:gd name="connsiteX538" fmla="*/ 11083079 w 21712081"/>
                  <a:gd name="connsiteY538" fmla="*/ 25181248 h 25435284"/>
                  <a:gd name="connsiteX539" fmla="*/ 10968448 w 21712081"/>
                  <a:gd name="connsiteY539" fmla="*/ 25054232 h 25435284"/>
                  <a:gd name="connsiteX540" fmla="*/ 10688239 w 21712081"/>
                  <a:gd name="connsiteY540" fmla="*/ 24978020 h 25435284"/>
                  <a:gd name="connsiteX541" fmla="*/ 10573608 w 21712081"/>
                  <a:gd name="connsiteY541" fmla="*/ 24749388 h 25435284"/>
                  <a:gd name="connsiteX542" fmla="*/ 10408035 w 21712081"/>
                  <a:gd name="connsiteY542" fmla="*/ 24495356 h 25435284"/>
                  <a:gd name="connsiteX543" fmla="*/ 10344351 w 21712081"/>
                  <a:gd name="connsiteY543" fmla="*/ 24304828 h 25435284"/>
                  <a:gd name="connsiteX544" fmla="*/ 10344351 w 21712081"/>
                  <a:gd name="connsiteY544" fmla="*/ 24152408 h 25435284"/>
                  <a:gd name="connsiteX545" fmla="*/ 10267931 w 21712081"/>
                  <a:gd name="connsiteY545" fmla="*/ 23999984 h 25435284"/>
                  <a:gd name="connsiteX546" fmla="*/ 10267931 w 21712081"/>
                  <a:gd name="connsiteY546" fmla="*/ 23758652 h 25435284"/>
                  <a:gd name="connsiteX547" fmla="*/ 10306141 w 21712081"/>
                  <a:gd name="connsiteY547" fmla="*/ 23491916 h 25435284"/>
                  <a:gd name="connsiteX548" fmla="*/ 10433504 w 21712081"/>
                  <a:gd name="connsiteY548" fmla="*/ 23352196 h 25435284"/>
                  <a:gd name="connsiteX549" fmla="*/ 10573608 w 21712081"/>
                  <a:gd name="connsiteY549" fmla="*/ 23174372 h 25435284"/>
                  <a:gd name="connsiteX550" fmla="*/ 10408035 w 21712081"/>
                  <a:gd name="connsiteY550" fmla="*/ 23148968 h 25435284"/>
                  <a:gd name="connsiteX551" fmla="*/ 10216983 w 21712081"/>
                  <a:gd name="connsiteY551" fmla="*/ 23174372 h 25435284"/>
                  <a:gd name="connsiteX552" fmla="*/ 10357088 w 21712081"/>
                  <a:gd name="connsiteY552" fmla="*/ 22945740 h 25435284"/>
                  <a:gd name="connsiteX553" fmla="*/ 10395298 w 21712081"/>
                  <a:gd name="connsiteY553" fmla="*/ 22755212 h 25435284"/>
                  <a:gd name="connsiteX554" fmla="*/ 10586345 w 21712081"/>
                  <a:gd name="connsiteY554" fmla="*/ 22717108 h 25435284"/>
                  <a:gd name="connsiteX555" fmla="*/ 10573608 w 21712081"/>
                  <a:gd name="connsiteY555" fmla="*/ 22856828 h 25435284"/>
                  <a:gd name="connsiteX556" fmla="*/ 10650029 w 21712081"/>
                  <a:gd name="connsiteY556" fmla="*/ 22971144 h 25435284"/>
                  <a:gd name="connsiteX557" fmla="*/ 10688239 w 21712081"/>
                  <a:gd name="connsiteY557" fmla="*/ 22742512 h 25435284"/>
                  <a:gd name="connsiteX558" fmla="*/ 10739186 w 21712081"/>
                  <a:gd name="connsiteY558" fmla="*/ 22463072 h 25435284"/>
                  <a:gd name="connsiteX559" fmla="*/ 10802870 w 21712081"/>
                  <a:gd name="connsiteY559" fmla="*/ 22272544 h 25435284"/>
                  <a:gd name="connsiteX560" fmla="*/ 10828343 w 21712081"/>
                  <a:gd name="connsiteY560" fmla="*/ 22120124 h 25435284"/>
                  <a:gd name="connsiteX561" fmla="*/ 10866554 w 21712081"/>
                  <a:gd name="connsiteY561" fmla="*/ 21955000 h 25435284"/>
                  <a:gd name="connsiteX562" fmla="*/ 10892027 w 21712081"/>
                  <a:gd name="connsiteY562" fmla="*/ 21802580 h 25435284"/>
                  <a:gd name="connsiteX563" fmla="*/ 10739186 w 21712081"/>
                  <a:gd name="connsiteY563" fmla="*/ 21827982 h 25435284"/>
                  <a:gd name="connsiteX564" fmla="*/ 10688239 w 21712081"/>
                  <a:gd name="connsiteY564" fmla="*/ 21967702 h 25435284"/>
                  <a:gd name="connsiteX565" fmla="*/ 10726449 w 21712081"/>
                  <a:gd name="connsiteY565" fmla="*/ 22120124 h 25435284"/>
                  <a:gd name="connsiteX566" fmla="*/ 10522661 w 21712081"/>
                  <a:gd name="connsiteY566" fmla="*/ 22209036 h 25435284"/>
                  <a:gd name="connsiteX567" fmla="*/ 10509924 w 21712081"/>
                  <a:gd name="connsiteY567" fmla="*/ 21967702 h 25435284"/>
                  <a:gd name="connsiteX568" fmla="*/ 10637292 w 21712081"/>
                  <a:gd name="connsiteY568" fmla="*/ 21739070 h 25435284"/>
                  <a:gd name="connsiteX569" fmla="*/ 10599082 w 21712081"/>
                  <a:gd name="connsiteY569" fmla="*/ 21510438 h 25435284"/>
                  <a:gd name="connsiteX570" fmla="*/ 10662765 w 21712081"/>
                  <a:gd name="connsiteY570" fmla="*/ 21269104 h 25435284"/>
                  <a:gd name="connsiteX571" fmla="*/ 10751923 w 21712081"/>
                  <a:gd name="connsiteY571" fmla="*/ 21078578 h 25435284"/>
                  <a:gd name="connsiteX572" fmla="*/ 10713712 w 21712081"/>
                  <a:gd name="connsiteY572" fmla="*/ 20773736 h 25435284"/>
                  <a:gd name="connsiteX573" fmla="*/ 10675502 w 21712081"/>
                  <a:gd name="connsiteY573" fmla="*/ 20545104 h 25435284"/>
                  <a:gd name="connsiteX574" fmla="*/ 10802870 w 21712081"/>
                  <a:gd name="connsiteY574" fmla="*/ 20519700 h 25435284"/>
                  <a:gd name="connsiteX575" fmla="*/ 10853817 w 21712081"/>
                  <a:gd name="connsiteY575" fmla="*/ 20354578 h 25435284"/>
                  <a:gd name="connsiteX576" fmla="*/ 10930238 w 21712081"/>
                  <a:gd name="connsiteY576" fmla="*/ 20151350 h 25435284"/>
                  <a:gd name="connsiteX577" fmla="*/ 11057605 w 21712081"/>
                  <a:gd name="connsiteY577" fmla="*/ 19960824 h 25435284"/>
                  <a:gd name="connsiteX578" fmla="*/ 11172231 w 21712081"/>
                  <a:gd name="connsiteY578" fmla="*/ 19694086 h 25435284"/>
                  <a:gd name="connsiteX579" fmla="*/ 11197705 w 21712081"/>
                  <a:gd name="connsiteY579" fmla="*/ 19478156 h 25435284"/>
                  <a:gd name="connsiteX580" fmla="*/ 11235915 w 21712081"/>
                  <a:gd name="connsiteY580" fmla="*/ 19224120 h 25435284"/>
                  <a:gd name="connsiteX581" fmla="*/ 11223178 w 21712081"/>
                  <a:gd name="connsiteY581" fmla="*/ 18982788 h 25435284"/>
                  <a:gd name="connsiteX582" fmla="*/ 11223178 w 21712081"/>
                  <a:gd name="connsiteY582" fmla="*/ 18677944 h 25435284"/>
                  <a:gd name="connsiteX583" fmla="*/ 11312336 w 21712081"/>
                  <a:gd name="connsiteY583" fmla="*/ 18500120 h 25435284"/>
                  <a:gd name="connsiteX584" fmla="*/ 11286862 w 21712081"/>
                  <a:gd name="connsiteY584" fmla="*/ 18385804 h 25435284"/>
                  <a:gd name="connsiteX585" fmla="*/ 11337809 w 21712081"/>
                  <a:gd name="connsiteY585" fmla="*/ 18207980 h 25435284"/>
                  <a:gd name="connsiteX586" fmla="*/ 11376019 w 21712081"/>
                  <a:gd name="connsiteY586" fmla="*/ 17966646 h 25435284"/>
                  <a:gd name="connsiteX587" fmla="*/ 11465177 w 21712081"/>
                  <a:gd name="connsiteY587" fmla="*/ 17738014 h 25435284"/>
                  <a:gd name="connsiteX588" fmla="*/ 11541597 w 21712081"/>
                  <a:gd name="connsiteY588" fmla="*/ 17547488 h 25435284"/>
                  <a:gd name="connsiteX589" fmla="*/ 11528861 w 21712081"/>
                  <a:gd name="connsiteY589" fmla="*/ 17356962 h 25435284"/>
                  <a:gd name="connsiteX590" fmla="*/ 11579808 w 21712081"/>
                  <a:gd name="connsiteY590" fmla="*/ 17204540 h 25435284"/>
                  <a:gd name="connsiteX591" fmla="*/ 11567071 w 21712081"/>
                  <a:gd name="connsiteY591" fmla="*/ 17026716 h 25435284"/>
                  <a:gd name="connsiteX592" fmla="*/ 11579808 w 21712081"/>
                  <a:gd name="connsiteY592" fmla="*/ 16798084 h 25435284"/>
                  <a:gd name="connsiteX593" fmla="*/ 11618018 w 21712081"/>
                  <a:gd name="connsiteY593" fmla="*/ 16582154 h 25435284"/>
                  <a:gd name="connsiteX594" fmla="*/ 11681702 w 21712081"/>
                  <a:gd name="connsiteY594" fmla="*/ 16404328 h 25435284"/>
                  <a:gd name="connsiteX595" fmla="*/ 11732649 w 21712081"/>
                  <a:gd name="connsiteY595" fmla="*/ 16162996 h 25435284"/>
                  <a:gd name="connsiteX596" fmla="*/ 11694439 w 21712081"/>
                  <a:gd name="connsiteY596" fmla="*/ 15883556 h 25435284"/>
                  <a:gd name="connsiteX597" fmla="*/ 11681702 w 21712081"/>
                  <a:gd name="connsiteY597" fmla="*/ 15616820 h 25435284"/>
                  <a:gd name="connsiteX598" fmla="*/ 11694439 w 21712081"/>
                  <a:gd name="connsiteY598" fmla="*/ 15426292 h 25435284"/>
                  <a:gd name="connsiteX599" fmla="*/ 11656228 w 21712081"/>
                  <a:gd name="connsiteY599" fmla="*/ 15223064 h 25435284"/>
                  <a:gd name="connsiteX600" fmla="*/ 11654103 w 21712081"/>
                  <a:gd name="connsiteY600" fmla="*/ 15218300 h 25435284"/>
                  <a:gd name="connsiteX601" fmla="*/ 11408114 w 21712081"/>
                  <a:gd name="connsiteY601" fmla="*/ 15048616 h 25435284"/>
                  <a:gd name="connsiteX602" fmla="*/ 11362092 w 21712081"/>
                  <a:gd name="connsiteY602" fmla="*/ 14958228 h 25435284"/>
                  <a:gd name="connsiteX603" fmla="*/ 11095470 w 21712081"/>
                  <a:gd name="connsiteY603" fmla="*/ 14782200 h 25435284"/>
                  <a:gd name="connsiteX604" fmla="*/ 10898683 w 21712081"/>
                  <a:gd name="connsiteY604" fmla="*/ 14706084 h 25435284"/>
                  <a:gd name="connsiteX605" fmla="*/ 10417816 w 21712081"/>
                  <a:gd name="connsiteY605" fmla="*/ 14431736 h 25435284"/>
                  <a:gd name="connsiteX606" fmla="*/ 10143263 w 21712081"/>
                  <a:gd name="connsiteY606" fmla="*/ 14165318 h 25435284"/>
                  <a:gd name="connsiteX607" fmla="*/ 9990907 w 21712081"/>
                  <a:gd name="connsiteY607" fmla="*/ 13952818 h 25435284"/>
                  <a:gd name="connsiteX608" fmla="*/ 10060737 w 21712081"/>
                  <a:gd name="connsiteY608" fmla="*/ 13838644 h 25435284"/>
                  <a:gd name="connsiteX609" fmla="*/ 9998843 w 21712081"/>
                  <a:gd name="connsiteY609" fmla="*/ 13724462 h 25435284"/>
                  <a:gd name="connsiteX610" fmla="*/ 9952822 w 21712081"/>
                  <a:gd name="connsiteY610" fmla="*/ 13640416 h 25435284"/>
                  <a:gd name="connsiteX611" fmla="*/ 9816338 w 21712081"/>
                  <a:gd name="connsiteY611" fmla="*/ 13473902 h 25435284"/>
                  <a:gd name="connsiteX612" fmla="*/ 9762380 w 21712081"/>
                  <a:gd name="connsiteY612" fmla="*/ 13328008 h 25435284"/>
                  <a:gd name="connsiteX613" fmla="*/ 9648115 w 21712081"/>
                  <a:gd name="connsiteY613" fmla="*/ 13213832 h 25435284"/>
                  <a:gd name="connsiteX614" fmla="*/ 9541785 w 21712081"/>
                  <a:gd name="connsiteY614" fmla="*/ 12971196 h 25435284"/>
                  <a:gd name="connsiteX615" fmla="*/ 9381492 w 21712081"/>
                  <a:gd name="connsiteY615" fmla="*/ 12650864 h 25435284"/>
                  <a:gd name="connsiteX616" fmla="*/ 9283099 w 21712081"/>
                  <a:gd name="connsiteY616" fmla="*/ 12384446 h 25435284"/>
                  <a:gd name="connsiteX617" fmla="*/ 9184705 w 21712081"/>
                  <a:gd name="connsiteY617" fmla="*/ 12255998 h 25435284"/>
                  <a:gd name="connsiteX618" fmla="*/ 9100593 w 21712081"/>
                  <a:gd name="connsiteY618" fmla="*/ 12125960 h 25435284"/>
                  <a:gd name="connsiteX619" fmla="*/ 9062503 w 21712081"/>
                  <a:gd name="connsiteY619" fmla="*/ 11989580 h 25435284"/>
                  <a:gd name="connsiteX620" fmla="*/ 8924434 w 21712081"/>
                  <a:gd name="connsiteY620" fmla="*/ 11875400 h 25435284"/>
                  <a:gd name="connsiteX621" fmla="*/ 8668924 w 21712081"/>
                  <a:gd name="connsiteY621" fmla="*/ 11710476 h 25435284"/>
                  <a:gd name="connsiteX622" fmla="*/ 8605445 w 21712081"/>
                  <a:gd name="connsiteY622" fmla="*/ 11623256 h 25435284"/>
                  <a:gd name="connsiteX623" fmla="*/ 8711775 w 21712081"/>
                  <a:gd name="connsiteY623" fmla="*/ 11593126 h 25435284"/>
                  <a:gd name="connsiteX624" fmla="*/ 8613381 w 21712081"/>
                  <a:gd name="connsiteY624" fmla="*/ 11478944 h 25435284"/>
                  <a:gd name="connsiteX625" fmla="*/ 8610205 w 21712081"/>
                  <a:gd name="connsiteY625" fmla="*/ 11328294 h 25435284"/>
                  <a:gd name="connsiteX626" fmla="*/ 8610205 w 21712081"/>
                  <a:gd name="connsiteY626" fmla="*/ 11187154 h 25435284"/>
                  <a:gd name="connsiteX627" fmla="*/ 8762557 w 21712081"/>
                  <a:gd name="connsiteY627" fmla="*/ 10984171 h 25435284"/>
                  <a:gd name="connsiteX628" fmla="*/ 8869531 w 21712081"/>
                  <a:gd name="connsiteY628" fmla="*/ 10902520 h 25435284"/>
                  <a:gd name="connsiteX629" fmla="*/ 8870797 w 21712081"/>
                  <a:gd name="connsiteY629" fmla="*/ 10894084 h 25435284"/>
                  <a:gd name="connsiteX630" fmla="*/ 8948667 w 21712081"/>
                  <a:gd name="connsiteY630" fmla="*/ 10847962 h 25435284"/>
                  <a:gd name="connsiteX631" fmla="*/ 9029719 w 21712081"/>
                  <a:gd name="connsiteY631" fmla="*/ 10755719 h 25435284"/>
                  <a:gd name="connsiteX632" fmla="*/ 8985217 w 21712081"/>
                  <a:gd name="connsiteY632" fmla="*/ 10658701 h 25435284"/>
                  <a:gd name="connsiteX633" fmla="*/ 8921649 w 21712081"/>
                  <a:gd name="connsiteY633" fmla="*/ 10709593 h 25435284"/>
                  <a:gd name="connsiteX634" fmla="*/ 8877152 w 21712081"/>
                  <a:gd name="connsiteY634" fmla="*/ 10779573 h 25435284"/>
                  <a:gd name="connsiteX635" fmla="*/ 8769082 w 21712081"/>
                  <a:gd name="connsiteY635" fmla="*/ 10658701 h 25435284"/>
                  <a:gd name="connsiteX636" fmla="*/ 8661017 w 21712081"/>
                  <a:gd name="connsiteY636" fmla="*/ 10595082 h 25435284"/>
                  <a:gd name="connsiteX637" fmla="*/ 8711870 w 21712081"/>
                  <a:gd name="connsiteY637" fmla="*/ 10531468 h 25435284"/>
                  <a:gd name="connsiteX638" fmla="*/ 8730942 w 21712081"/>
                  <a:gd name="connsiteY638" fmla="*/ 10394689 h 25435284"/>
                  <a:gd name="connsiteX639" fmla="*/ 8726177 w 21712081"/>
                  <a:gd name="connsiteY639" fmla="*/ 10199062 h 25435284"/>
                  <a:gd name="connsiteX640" fmla="*/ 8799282 w 21712081"/>
                  <a:gd name="connsiteY640" fmla="*/ 10175209 h 25435284"/>
                  <a:gd name="connsiteX641" fmla="*/ 8843778 w 21712081"/>
                  <a:gd name="connsiteY641" fmla="*/ 10100458 h 25435284"/>
                  <a:gd name="connsiteX642" fmla="*/ 8835832 w 21712081"/>
                  <a:gd name="connsiteY642" fmla="*/ 9995489 h 25435284"/>
                  <a:gd name="connsiteX643" fmla="*/ 8916883 w 21712081"/>
                  <a:gd name="connsiteY643" fmla="*/ 9933460 h 25435284"/>
                  <a:gd name="connsiteX644" fmla="*/ 8953433 w 21712081"/>
                  <a:gd name="connsiteY644" fmla="*/ 9830081 h 25435284"/>
                  <a:gd name="connsiteX645" fmla="*/ 8942312 w 21712081"/>
                  <a:gd name="connsiteY645" fmla="*/ 9683760 h 25435284"/>
                  <a:gd name="connsiteX646" fmla="*/ 9077395 w 21712081"/>
                  <a:gd name="connsiteY646" fmla="*/ 9615371 h 25435284"/>
                  <a:gd name="connsiteX647" fmla="*/ 9190231 w 21712081"/>
                  <a:gd name="connsiteY647" fmla="*/ 9561298 h 25435284"/>
                  <a:gd name="connsiteX648" fmla="*/ 9244263 w 21712081"/>
                  <a:gd name="connsiteY648" fmla="*/ 9578791 h 25435284"/>
                  <a:gd name="connsiteX649" fmla="*/ 9309422 w 21712081"/>
                  <a:gd name="connsiteY649" fmla="*/ 9534260 h 25435284"/>
                  <a:gd name="connsiteX650" fmla="*/ 9309923 w 21712081"/>
                  <a:gd name="connsiteY650" fmla="*/ 9534480 h 25435284"/>
                  <a:gd name="connsiteX651" fmla="*/ 9200842 w 21712081"/>
                  <a:gd name="connsiteY651" fmla="*/ 9428465 h 25435284"/>
                  <a:gd name="connsiteX652" fmla="*/ 9331035 w 21712081"/>
                  <a:gd name="connsiteY652" fmla="*/ 9380848 h 25435284"/>
                  <a:gd name="connsiteX653" fmla="*/ 9319924 w 21712081"/>
                  <a:gd name="connsiteY653" fmla="*/ 9195147 h 25435284"/>
                  <a:gd name="connsiteX654" fmla="*/ 9470755 w 21712081"/>
                  <a:gd name="connsiteY654" fmla="*/ 9160228 h 25435284"/>
                  <a:gd name="connsiteX655" fmla="*/ 9578720 w 21712081"/>
                  <a:gd name="connsiteY655" fmla="*/ 9103090 h 25435284"/>
                  <a:gd name="connsiteX656" fmla="*/ 9661281 w 21712081"/>
                  <a:gd name="connsiteY656" fmla="*/ 8891990 h 25435284"/>
                  <a:gd name="connsiteX657" fmla="*/ 9766071 w 21712081"/>
                  <a:gd name="connsiteY657" fmla="*/ 8822156 h 25435284"/>
                  <a:gd name="connsiteX658" fmla="*/ 9707328 w 21712081"/>
                  <a:gd name="connsiteY658" fmla="*/ 8601535 h 25435284"/>
                  <a:gd name="connsiteX659" fmla="*/ 9731141 w 21712081"/>
                  <a:gd name="connsiteY659" fmla="*/ 8380914 h 25435284"/>
                  <a:gd name="connsiteX660" fmla="*/ 9648580 w 21712081"/>
                  <a:gd name="connsiteY660" fmla="*/ 8171406 h 25435284"/>
                  <a:gd name="connsiteX661" fmla="*/ 9661281 w 21712081"/>
                  <a:gd name="connsiteY661" fmla="*/ 8031731 h 25435284"/>
                  <a:gd name="connsiteX662" fmla="*/ 9659696 w 21712081"/>
                  <a:gd name="connsiteY662" fmla="*/ 7930146 h 25435284"/>
                  <a:gd name="connsiteX663" fmla="*/ 9573959 w 21712081"/>
                  <a:gd name="connsiteY663" fmla="*/ 7806350 h 25435284"/>
                  <a:gd name="connsiteX664" fmla="*/ 9575219 w 21712081"/>
                  <a:gd name="connsiteY664" fmla="*/ 7794998 h 25435284"/>
                  <a:gd name="connsiteX665" fmla="*/ 9528488 w 21712081"/>
                  <a:gd name="connsiteY665" fmla="*/ 7754778 h 25435284"/>
                  <a:gd name="connsiteX666" fmla="*/ 9490828 w 21712081"/>
                  <a:gd name="connsiteY666" fmla="*/ 7695919 h 25435284"/>
                  <a:gd name="connsiteX667" fmla="*/ 9434335 w 21712081"/>
                  <a:gd name="connsiteY667" fmla="*/ 7614698 h 25435284"/>
                  <a:gd name="connsiteX668" fmla="*/ 9415502 w 21712081"/>
                  <a:gd name="connsiteY668" fmla="*/ 7560546 h 25435284"/>
                  <a:gd name="connsiteX669" fmla="*/ 9451987 w 21712081"/>
                  <a:gd name="connsiteY669" fmla="*/ 7561726 h 25435284"/>
                  <a:gd name="connsiteX670" fmla="*/ 9475526 w 21712081"/>
                  <a:gd name="connsiteY670" fmla="*/ 7535827 h 25435284"/>
                  <a:gd name="connsiteX671" fmla="*/ 9475526 w 21712081"/>
                  <a:gd name="connsiteY671" fmla="*/ 7498156 h 25435284"/>
                  <a:gd name="connsiteX672" fmla="*/ 9497889 w 21712081"/>
                  <a:gd name="connsiteY672" fmla="*/ 7464962 h 25435284"/>
                  <a:gd name="connsiteX673" fmla="*/ 9526138 w 21712081"/>
                  <a:gd name="connsiteY673" fmla="*/ 7480500 h 25435284"/>
                  <a:gd name="connsiteX674" fmla="*/ 9522607 w 21712081"/>
                  <a:gd name="connsiteY674" fmla="*/ 7455541 h 25435284"/>
                  <a:gd name="connsiteX675" fmla="*/ 9504950 w 21712081"/>
                  <a:gd name="connsiteY675" fmla="*/ 7440238 h 25435284"/>
                  <a:gd name="connsiteX676" fmla="*/ 9454343 w 21712081"/>
                  <a:gd name="connsiteY676" fmla="*/ 7448480 h 25435284"/>
                  <a:gd name="connsiteX677" fmla="*/ 9433155 w 21712081"/>
                  <a:gd name="connsiteY677" fmla="*/ 7440238 h 25435284"/>
                  <a:gd name="connsiteX678" fmla="*/ 9433155 w 21712081"/>
                  <a:gd name="connsiteY678" fmla="*/ 7462607 h 25435284"/>
                  <a:gd name="connsiteX679" fmla="*/ 9433155 w 21712081"/>
                  <a:gd name="connsiteY679" fmla="*/ 7480500 h 25435284"/>
                  <a:gd name="connsiteX680" fmla="*/ 9404911 w 21712081"/>
                  <a:gd name="connsiteY680" fmla="*/ 7454366 h 25435284"/>
                  <a:gd name="connsiteX681" fmla="*/ 9388433 w 21712081"/>
                  <a:gd name="connsiteY681" fmla="*/ 7401394 h 25435284"/>
                  <a:gd name="connsiteX682" fmla="*/ 9331941 w 21712081"/>
                  <a:gd name="connsiteY682" fmla="*/ 7367258 h 25435284"/>
                  <a:gd name="connsiteX683" fmla="*/ 9296631 w 21712081"/>
                  <a:gd name="connsiteY683" fmla="*/ 7344890 h 25435284"/>
                  <a:gd name="connsiteX684" fmla="*/ 9281329 w 21712081"/>
                  <a:gd name="connsiteY684" fmla="*/ 7317816 h 25435284"/>
                  <a:gd name="connsiteX685" fmla="*/ 9224836 w 21712081"/>
                  <a:gd name="connsiteY685" fmla="*/ 7296628 h 25435284"/>
                  <a:gd name="connsiteX686" fmla="*/ 9141274 w 21712081"/>
                  <a:gd name="connsiteY686" fmla="*/ 7288388 h 25435284"/>
                  <a:gd name="connsiteX687" fmla="*/ 9109495 w 21712081"/>
                  <a:gd name="connsiteY687" fmla="*/ 7307220 h 25435284"/>
                  <a:gd name="connsiteX688" fmla="*/ 9081246 w 21712081"/>
                  <a:gd name="connsiteY688" fmla="*/ 7330764 h 25435284"/>
                  <a:gd name="connsiteX689" fmla="*/ 9055352 w 21712081"/>
                  <a:gd name="connsiteY689" fmla="*/ 7337830 h 25435284"/>
                  <a:gd name="connsiteX690" fmla="*/ 9037700 w 21712081"/>
                  <a:gd name="connsiteY690" fmla="*/ 7353132 h 25435284"/>
                  <a:gd name="connsiteX691" fmla="*/ 9030639 w 21712081"/>
                  <a:gd name="connsiteY691" fmla="*/ 7374320 h 25435284"/>
                  <a:gd name="connsiteX692" fmla="*/ 9031814 w 21712081"/>
                  <a:gd name="connsiteY692" fmla="*/ 7399038 h 25435284"/>
                  <a:gd name="connsiteX693" fmla="*/ 9041230 w 21712081"/>
                  <a:gd name="connsiteY693" fmla="*/ 7416696 h 25435284"/>
                  <a:gd name="connsiteX694" fmla="*/ 8998859 w 21712081"/>
                  <a:gd name="connsiteY694" fmla="*/ 7437884 h 25435284"/>
                  <a:gd name="connsiteX695" fmla="*/ 8911532 w 21712081"/>
                  <a:gd name="connsiteY695" fmla="*/ 7504042 h 25435284"/>
                  <a:gd name="connsiteX696" fmla="*/ 8860920 w 21712081"/>
                  <a:gd name="connsiteY696" fmla="*/ 7505218 h 25435284"/>
                  <a:gd name="connsiteX697" fmla="*/ 8830321 w 21712081"/>
                  <a:gd name="connsiteY697" fmla="*/ 7532296 h 25435284"/>
                  <a:gd name="connsiteX698" fmla="*/ 8836207 w 21712081"/>
                  <a:gd name="connsiteY698" fmla="*/ 7560546 h 25435284"/>
                  <a:gd name="connsiteX699" fmla="*/ 8876222 w 21712081"/>
                  <a:gd name="connsiteY699" fmla="*/ 7597040 h 25435284"/>
                  <a:gd name="connsiteX700" fmla="*/ 8892700 w 21712081"/>
                  <a:gd name="connsiteY700" fmla="*/ 7627644 h 25435284"/>
                  <a:gd name="connsiteX701" fmla="*/ 8961199 w 21712081"/>
                  <a:gd name="connsiteY701" fmla="*/ 7699450 h 25435284"/>
                  <a:gd name="connsiteX702" fmla="*/ 8974146 w 21712081"/>
                  <a:gd name="connsiteY702" fmla="*/ 7738300 h 25435284"/>
                  <a:gd name="connsiteX703" fmla="*/ 8938601 w 21712081"/>
                  <a:gd name="connsiteY703" fmla="*/ 7759488 h 25435284"/>
                  <a:gd name="connsiteX704" fmla="*/ 8896230 w 21712081"/>
                  <a:gd name="connsiteY704" fmla="*/ 7755958 h 25435284"/>
                  <a:gd name="connsiteX705" fmla="*/ 8867981 w 21712081"/>
                  <a:gd name="connsiteY705" fmla="*/ 7768904 h 25435284"/>
                  <a:gd name="connsiteX706" fmla="*/ 8869161 w 21712081"/>
                  <a:gd name="connsiteY706" fmla="*/ 7786562 h 25435284"/>
                  <a:gd name="connsiteX707" fmla="*/ 8857390 w 21712081"/>
                  <a:gd name="connsiteY707" fmla="*/ 7807750 h 25435284"/>
                  <a:gd name="connsiteX708" fmla="*/ 8742049 w 21712081"/>
                  <a:gd name="connsiteY708" fmla="*/ 7819522 h 25435284"/>
                  <a:gd name="connsiteX709" fmla="*/ 8709094 w 21712081"/>
                  <a:gd name="connsiteY709" fmla="*/ 7807750 h 25435284"/>
                  <a:gd name="connsiteX710" fmla="*/ 8724396 w 21712081"/>
                  <a:gd name="connsiteY710" fmla="*/ 7768904 h 25435284"/>
                  <a:gd name="connsiteX711" fmla="*/ 8696147 w 21712081"/>
                  <a:gd name="connsiteY711" fmla="*/ 7713576 h 25435284"/>
                  <a:gd name="connsiteX712" fmla="*/ 8666723 w 21712081"/>
                  <a:gd name="connsiteY712" fmla="*/ 7673556 h 25435284"/>
                  <a:gd name="connsiteX713" fmla="*/ 8670254 w 21712081"/>
                  <a:gd name="connsiteY713" fmla="*/ 7634706 h 25435284"/>
                  <a:gd name="connsiteX714" fmla="*/ 8634944 w 21712081"/>
                  <a:gd name="connsiteY714" fmla="*/ 7638241 h 25435284"/>
                  <a:gd name="connsiteX715" fmla="*/ 8632594 w 21712081"/>
                  <a:gd name="connsiteY715" fmla="*/ 7673556 h 25435284"/>
                  <a:gd name="connsiteX716" fmla="*/ 8625533 w 21712081"/>
                  <a:gd name="connsiteY716" fmla="*/ 7706516 h 25435284"/>
                  <a:gd name="connsiteX717" fmla="*/ 8526664 w 21712081"/>
                  <a:gd name="connsiteY717" fmla="*/ 7671201 h 25435284"/>
                  <a:gd name="connsiteX718" fmla="*/ 8477232 w 21712081"/>
                  <a:gd name="connsiteY718" fmla="*/ 7546418 h 25435284"/>
                  <a:gd name="connsiteX719" fmla="*/ 8408972 w 21712081"/>
                  <a:gd name="connsiteY719" fmla="*/ 7533472 h 25435284"/>
                  <a:gd name="connsiteX720" fmla="*/ 8343064 w 21712081"/>
                  <a:gd name="connsiteY720" fmla="*/ 7537002 h 25435284"/>
                  <a:gd name="connsiteX721" fmla="*/ 8318345 w 21712081"/>
                  <a:gd name="connsiteY721" fmla="*/ 7498156 h 25435284"/>
                  <a:gd name="connsiteX722" fmla="*/ 8297162 w 21712081"/>
                  <a:gd name="connsiteY722" fmla="*/ 7508753 h 25435284"/>
                  <a:gd name="connsiteX723" fmla="*/ 8275974 w 21712081"/>
                  <a:gd name="connsiteY723" fmla="*/ 7501687 h 25435284"/>
                  <a:gd name="connsiteX724" fmla="*/ 8265382 w 21712081"/>
                  <a:gd name="connsiteY724" fmla="*/ 7519344 h 25435284"/>
                  <a:gd name="connsiteX725" fmla="*/ 8197118 w 21712081"/>
                  <a:gd name="connsiteY725" fmla="*/ 7500512 h 25435284"/>
                  <a:gd name="connsiteX726" fmla="*/ 8152392 w 21712081"/>
                  <a:gd name="connsiteY726" fmla="*/ 7511104 h 25435284"/>
                  <a:gd name="connsiteX727" fmla="*/ 8152392 w 21712081"/>
                  <a:gd name="connsiteY727" fmla="*/ 7542888 h 25435284"/>
                  <a:gd name="connsiteX728" fmla="*/ 8158278 w 21712081"/>
                  <a:gd name="connsiteY728" fmla="*/ 7579383 h 25435284"/>
                  <a:gd name="connsiteX729" fmla="*/ 8138270 w 21712081"/>
                  <a:gd name="connsiteY729" fmla="*/ 7582914 h 25435284"/>
                  <a:gd name="connsiteX730" fmla="*/ 8131209 w 21712081"/>
                  <a:gd name="connsiteY730" fmla="*/ 7542888 h 25435284"/>
                  <a:gd name="connsiteX731" fmla="*/ 8105316 w 21712081"/>
                  <a:gd name="connsiteY731" fmla="*/ 7512048 h 25435284"/>
                  <a:gd name="connsiteX732" fmla="*/ 8102795 w 21712081"/>
                  <a:gd name="connsiteY732" fmla="*/ 7509918 h 25435284"/>
                  <a:gd name="connsiteX733" fmla="*/ 8071070 w 21712081"/>
                  <a:gd name="connsiteY733" fmla="*/ 7485280 h 25435284"/>
                  <a:gd name="connsiteX734" fmla="*/ 8075771 w 21712081"/>
                  <a:gd name="connsiteY734" fmla="*/ 7453600 h 25435284"/>
                  <a:gd name="connsiteX735" fmla="*/ 8058149 w 21712081"/>
                  <a:gd name="connsiteY735" fmla="*/ 7418406 h 25435284"/>
                  <a:gd name="connsiteX736" fmla="*/ 8026420 w 21712081"/>
                  <a:gd name="connsiteY736" fmla="*/ 7404328 h 25435284"/>
                  <a:gd name="connsiteX737" fmla="*/ 8018198 w 21712081"/>
                  <a:gd name="connsiteY737" fmla="*/ 7385556 h 25435284"/>
                  <a:gd name="connsiteX738" fmla="*/ 8000571 w 21712081"/>
                  <a:gd name="connsiteY738" fmla="*/ 7385556 h 25435284"/>
                  <a:gd name="connsiteX739" fmla="*/ 7977072 w 21712081"/>
                  <a:gd name="connsiteY739" fmla="*/ 7392592 h 25435284"/>
                  <a:gd name="connsiteX740" fmla="*/ 8000571 w 21712081"/>
                  <a:gd name="connsiteY740" fmla="*/ 7425446 h 25435284"/>
                  <a:gd name="connsiteX741" fmla="*/ 8025249 w 21712081"/>
                  <a:gd name="connsiteY741" fmla="*/ 7434833 h 25435284"/>
                  <a:gd name="connsiteX742" fmla="*/ 8032295 w 21712081"/>
                  <a:gd name="connsiteY742" fmla="*/ 7460642 h 25435284"/>
                  <a:gd name="connsiteX743" fmla="*/ 8033470 w 21712081"/>
                  <a:gd name="connsiteY743" fmla="*/ 7492321 h 25435284"/>
                  <a:gd name="connsiteX744" fmla="*/ 7994695 w 21712081"/>
                  <a:gd name="connsiteY744" fmla="*/ 7478239 h 25435284"/>
                  <a:gd name="connsiteX745" fmla="*/ 7952399 w 21712081"/>
                  <a:gd name="connsiteY745" fmla="*/ 7470028 h 25435284"/>
                  <a:gd name="connsiteX746" fmla="*/ 7901872 w 21712081"/>
                  <a:gd name="connsiteY746" fmla="*/ 7417230 h 25435284"/>
                  <a:gd name="connsiteX747" fmla="*/ 7937122 w 21712081"/>
                  <a:gd name="connsiteY747" fmla="*/ 7369129 h 25435284"/>
                  <a:gd name="connsiteX748" fmla="*/ 7948874 w 21712081"/>
                  <a:gd name="connsiteY748" fmla="*/ 7340970 h 25435284"/>
                  <a:gd name="connsiteX749" fmla="*/ 7944173 w 21712081"/>
                  <a:gd name="connsiteY749" fmla="*/ 7319852 h 25435284"/>
                  <a:gd name="connsiteX750" fmla="*/ 7926546 w 21712081"/>
                  <a:gd name="connsiteY750" fmla="*/ 7290523 h 25435284"/>
                  <a:gd name="connsiteX751" fmla="*/ 7873673 w 21712081"/>
                  <a:gd name="connsiteY751" fmla="*/ 7235380 h 25435284"/>
                  <a:gd name="connsiteX752" fmla="*/ 7824322 w 21712081"/>
                  <a:gd name="connsiteY752" fmla="*/ 7209566 h 25435284"/>
                  <a:gd name="connsiteX753" fmla="*/ 7785551 w 21712081"/>
                  <a:gd name="connsiteY753" fmla="*/ 7195490 h 25435284"/>
                  <a:gd name="connsiteX754" fmla="*/ 7774974 w 21712081"/>
                  <a:gd name="connsiteY754" fmla="*/ 7179062 h 25435284"/>
                  <a:gd name="connsiteX755" fmla="*/ 7753826 w 21712081"/>
                  <a:gd name="connsiteY755" fmla="*/ 7170852 h 25435284"/>
                  <a:gd name="connsiteX756" fmla="*/ 7705650 w 21712081"/>
                  <a:gd name="connsiteY756" fmla="*/ 7154424 h 25435284"/>
                  <a:gd name="connsiteX757" fmla="*/ 7666874 w 21712081"/>
                  <a:gd name="connsiteY757" fmla="*/ 7157944 h 25435284"/>
                  <a:gd name="connsiteX758" fmla="*/ 7644552 w 21712081"/>
                  <a:gd name="connsiteY758" fmla="*/ 7121574 h 25435284"/>
                  <a:gd name="connsiteX759" fmla="*/ 7635150 w 21712081"/>
                  <a:gd name="connsiteY759" fmla="*/ 7101626 h 25435284"/>
                  <a:gd name="connsiteX760" fmla="*/ 7651602 w 21712081"/>
                  <a:gd name="connsiteY760" fmla="*/ 7079338 h 25435284"/>
                  <a:gd name="connsiteX761" fmla="*/ 7631624 w 21712081"/>
                  <a:gd name="connsiteY761" fmla="*/ 7047659 h 25435284"/>
                  <a:gd name="connsiteX762" fmla="*/ 7598725 w 21712081"/>
                  <a:gd name="connsiteY762" fmla="*/ 7026541 h 25435284"/>
                  <a:gd name="connsiteX763" fmla="*/ 7521174 w 21712081"/>
                  <a:gd name="connsiteY763" fmla="*/ 6970224 h 25435284"/>
                  <a:gd name="connsiteX764" fmla="*/ 7503552 w 21712081"/>
                  <a:gd name="connsiteY764" fmla="*/ 6971398 h 25435284"/>
                  <a:gd name="connsiteX765" fmla="*/ 7482404 w 21712081"/>
                  <a:gd name="connsiteY765" fmla="*/ 6963182 h 25435284"/>
                  <a:gd name="connsiteX766" fmla="*/ 7475353 w 21712081"/>
                  <a:gd name="connsiteY766" fmla="*/ 6984306 h 25435284"/>
                  <a:gd name="connsiteX767" fmla="*/ 7521174 w 21712081"/>
                  <a:gd name="connsiteY767" fmla="*/ 7017155 h 25435284"/>
                  <a:gd name="connsiteX768" fmla="*/ 7564650 w 21712081"/>
                  <a:gd name="connsiteY768" fmla="*/ 7047659 h 25435284"/>
                  <a:gd name="connsiteX769" fmla="*/ 7574052 w 21712081"/>
                  <a:gd name="connsiteY769" fmla="*/ 7072298 h 25435284"/>
                  <a:gd name="connsiteX770" fmla="*/ 7556424 w 21712081"/>
                  <a:gd name="connsiteY770" fmla="*/ 7086374 h 25435284"/>
                  <a:gd name="connsiteX771" fmla="*/ 7536452 w 21712081"/>
                  <a:gd name="connsiteY771" fmla="*/ 7098106 h 25435284"/>
                  <a:gd name="connsiteX772" fmla="*/ 7518829 w 21712081"/>
                  <a:gd name="connsiteY772" fmla="*/ 7133306 h 25435284"/>
                  <a:gd name="connsiteX773" fmla="*/ 7501202 w 21712081"/>
                  <a:gd name="connsiteY773" fmla="*/ 7136826 h 25435284"/>
                  <a:gd name="connsiteX774" fmla="*/ 7478878 w 21712081"/>
                  <a:gd name="connsiteY774" fmla="*/ 7093416 h 25435284"/>
                  <a:gd name="connsiteX775" fmla="*/ 7444804 w 21712081"/>
                  <a:gd name="connsiteY775" fmla="*/ 7065256 h 25435284"/>
                  <a:gd name="connsiteX776" fmla="*/ 7408378 w 21712081"/>
                  <a:gd name="connsiteY776" fmla="*/ 7059391 h 25435284"/>
                  <a:gd name="connsiteX777" fmla="*/ 7362552 w 21712081"/>
                  <a:gd name="connsiteY777" fmla="*/ 7045314 h 25435284"/>
                  <a:gd name="connsiteX778" fmla="*/ 7324952 w 21712081"/>
                  <a:gd name="connsiteY778" fmla="*/ 6996037 h 25435284"/>
                  <a:gd name="connsiteX779" fmla="*/ 7306154 w 21712081"/>
                  <a:gd name="connsiteY779" fmla="*/ 6936198 h 25435284"/>
                  <a:gd name="connsiteX780" fmla="*/ 7309680 w 21712081"/>
                  <a:gd name="connsiteY780" fmla="*/ 6899828 h 25435284"/>
                  <a:gd name="connsiteX781" fmla="*/ 7337879 w 21712081"/>
                  <a:gd name="connsiteY781" fmla="*/ 6857592 h 25435284"/>
                  <a:gd name="connsiteX782" fmla="*/ 7363728 w 21712081"/>
                  <a:gd name="connsiteY782" fmla="*/ 6844686 h 25435284"/>
                  <a:gd name="connsiteX783" fmla="*/ 7366078 w 21712081"/>
                  <a:gd name="connsiteY783" fmla="*/ 6815357 h 25435284"/>
                  <a:gd name="connsiteX784" fmla="*/ 7356676 w 21712081"/>
                  <a:gd name="connsiteY784" fmla="*/ 6787198 h 25435284"/>
                  <a:gd name="connsiteX785" fmla="*/ 7327302 w 21712081"/>
                  <a:gd name="connsiteY785" fmla="*/ 6781332 h 25435284"/>
                  <a:gd name="connsiteX786" fmla="*/ 7295578 w 21712081"/>
                  <a:gd name="connsiteY786" fmla="*/ 6751998 h 25435284"/>
                  <a:gd name="connsiteX787" fmla="*/ 7313206 w 21712081"/>
                  <a:gd name="connsiteY787" fmla="*/ 6737921 h 25435284"/>
                  <a:gd name="connsiteX788" fmla="*/ 7334354 w 21712081"/>
                  <a:gd name="connsiteY788" fmla="*/ 6748478 h 25435284"/>
                  <a:gd name="connsiteX789" fmla="*/ 7344930 w 21712081"/>
                  <a:gd name="connsiteY789" fmla="*/ 6739092 h 25435284"/>
                  <a:gd name="connsiteX790" fmla="*/ 7355016 w 21712081"/>
                  <a:gd name="connsiteY790" fmla="*/ 6705072 h 25435284"/>
                  <a:gd name="connsiteX791" fmla="*/ 7331178 w 21712081"/>
                  <a:gd name="connsiteY791" fmla="*/ 6695155 h 25435284"/>
                  <a:gd name="connsiteX792" fmla="*/ 7314720 w 21712081"/>
                  <a:gd name="connsiteY792" fmla="*/ 6661130 h 25435284"/>
                  <a:gd name="connsiteX793" fmla="*/ 7272404 w 21712081"/>
                  <a:gd name="connsiteY793" fmla="*/ 6625930 h 25435284"/>
                  <a:gd name="connsiteX794" fmla="*/ 7219508 w 21712081"/>
                  <a:gd name="connsiteY794" fmla="*/ 6576644 h 25435284"/>
                  <a:gd name="connsiteX795" fmla="*/ 7177192 w 21712081"/>
                  <a:gd name="connsiteY795" fmla="*/ 6557871 h 25435284"/>
                  <a:gd name="connsiteX796" fmla="*/ 7134870 w 21712081"/>
                  <a:gd name="connsiteY796" fmla="*/ 6509764 h 25435284"/>
                  <a:gd name="connsiteX797" fmla="*/ 7052589 w 21712081"/>
                  <a:gd name="connsiteY797" fmla="*/ 6378346 h 25435284"/>
                  <a:gd name="connsiteX798" fmla="*/ 6978534 w 21712081"/>
                  <a:gd name="connsiteY798" fmla="*/ 6329064 h 25435284"/>
                  <a:gd name="connsiteX799" fmla="*/ 6925636 w 21712081"/>
                  <a:gd name="connsiteY799" fmla="*/ 6276262 h 25435284"/>
                  <a:gd name="connsiteX800" fmla="*/ 6849231 w 21712081"/>
                  <a:gd name="connsiteY800" fmla="*/ 6205857 h 25435284"/>
                  <a:gd name="connsiteX801" fmla="*/ 6803384 w 21712081"/>
                  <a:gd name="connsiteY801" fmla="*/ 6176288 h 25435284"/>
                  <a:gd name="connsiteX802" fmla="*/ 6810436 w 21712081"/>
                  <a:gd name="connsiteY802" fmla="*/ 6152820 h 25435284"/>
                  <a:gd name="connsiteX803" fmla="*/ 6841000 w 21712081"/>
                  <a:gd name="connsiteY803" fmla="*/ 6128182 h 25435284"/>
                  <a:gd name="connsiteX804" fmla="*/ 6872739 w 21712081"/>
                  <a:gd name="connsiteY804" fmla="*/ 6163382 h 25435284"/>
                  <a:gd name="connsiteX805" fmla="*/ 6909179 w 21712081"/>
                  <a:gd name="connsiteY805" fmla="*/ 6176288 h 25435284"/>
                  <a:gd name="connsiteX806" fmla="*/ 6909414 w 21712081"/>
                  <a:gd name="connsiteY806" fmla="*/ 6147189 h 25435284"/>
                  <a:gd name="connsiteX807" fmla="*/ 6905939 w 21712081"/>
                  <a:gd name="connsiteY807" fmla="*/ 6142148 h 25435284"/>
                  <a:gd name="connsiteX808" fmla="*/ 6905939 w 21712081"/>
                  <a:gd name="connsiteY808" fmla="*/ 6107174 h 25435284"/>
                  <a:gd name="connsiteX809" fmla="*/ 6849381 w 21712081"/>
                  <a:gd name="connsiteY809" fmla="*/ 6062868 h 25435284"/>
                  <a:gd name="connsiteX810" fmla="*/ 6844666 w 21712081"/>
                  <a:gd name="connsiteY810" fmla="*/ 6037219 h 25435284"/>
                  <a:gd name="connsiteX811" fmla="*/ 6816386 w 21712081"/>
                  <a:gd name="connsiteY811" fmla="*/ 6030223 h 25435284"/>
                  <a:gd name="connsiteX812" fmla="*/ 6792823 w 21712081"/>
                  <a:gd name="connsiteY812" fmla="*/ 6044214 h 25435284"/>
                  <a:gd name="connsiteX813" fmla="*/ 6765174 w 21712081"/>
                  <a:gd name="connsiteY813" fmla="*/ 6020376 h 25435284"/>
                  <a:gd name="connsiteX814" fmla="*/ 6761224 w 21712081"/>
                  <a:gd name="connsiteY814" fmla="*/ 6020686 h 25435284"/>
                  <a:gd name="connsiteX815" fmla="*/ 6751622 w 21712081"/>
                  <a:gd name="connsiteY815" fmla="*/ 6037714 h 25435284"/>
                  <a:gd name="connsiteX816" fmla="*/ 6772700 w 21712081"/>
                  <a:gd name="connsiteY816" fmla="*/ 6070828 h 25435284"/>
                  <a:gd name="connsiteX817" fmla="*/ 6742256 w 21712081"/>
                  <a:gd name="connsiteY817" fmla="*/ 6096847 h 25435284"/>
                  <a:gd name="connsiteX818" fmla="*/ 6597036 w 21712081"/>
                  <a:gd name="connsiteY818" fmla="*/ 6096847 h 25435284"/>
                  <a:gd name="connsiteX819" fmla="*/ 6550194 w 21712081"/>
                  <a:gd name="connsiteY819" fmla="*/ 6063732 h 25435284"/>
                  <a:gd name="connsiteX820" fmla="*/ 6481100 w 21712081"/>
                  <a:gd name="connsiteY820" fmla="*/ 6072014 h 25435284"/>
                  <a:gd name="connsiteX821" fmla="*/ 6360478 w 21712081"/>
                  <a:gd name="connsiteY821" fmla="*/ 5997503 h 25435284"/>
                  <a:gd name="connsiteX822" fmla="*/ 6222289 w 21712081"/>
                  <a:gd name="connsiteY822" fmla="*/ 5983312 h 25435284"/>
                  <a:gd name="connsiteX823" fmla="*/ 6128601 w 21712081"/>
                  <a:gd name="connsiteY823" fmla="*/ 5909986 h 25435284"/>
                  <a:gd name="connsiteX824" fmla="*/ 6127300 w 21712081"/>
                  <a:gd name="connsiteY824" fmla="*/ 5906320 h 25435284"/>
                  <a:gd name="connsiteX825" fmla="*/ 6031962 w 21712081"/>
                  <a:gd name="connsiteY825" fmla="*/ 5867550 h 25435284"/>
                  <a:gd name="connsiteX826" fmla="*/ 5927208 w 21712081"/>
                  <a:gd name="connsiteY826" fmla="*/ 5854624 h 25435284"/>
                  <a:gd name="connsiteX827" fmla="*/ 5835400 w 21712081"/>
                  <a:gd name="connsiteY827" fmla="*/ 5854624 h 25435284"/>
                  <a:gd name="connsiteX828" fmla="*/ 5747123 w 21712081"/>
                  <a:gd name="connsiteY828" fmla="*/ 5825254 h 25435284"/>
                  <a:gd name="connsiteX829" fmla="*/ 5657670 w 21712081"/>
                  <a:gd name="connsiteY829" fmla="*/ 5768856 h 25435284"/>
                  <a:gd name="connsiteX830" fmla="*/ 5544655 w 21712081"/>
                  <a:gd name="connsiteY830" fmla="*/ 5666982 h 25435284"/>
                  <a:gd name="connsiteX831" fmla="*/ 5543954 w 21712081"/>
                  <a:gd name="connsiteY831" fmla="*/ 5668162 h 25435284"/>
                  <a:gd name="connsiteX832" fmla="*/ 5485196 w 21712081"/>
                  <a:gd name="connsiteY832" fmla="*/ 5585696 h 25435284"/>
                  <a:gd name="connsiteX833" fmla="*/ 5385148 w 21712081"/>
                  <a:gd name="connsiteY833" fmla="*/ 5471505 h 25435284"/>
                  <a:gd name="connsiteX834" fmla="*/ 5278748 w 21712081"/>
                  <a:gd name="connsiteY834" fmla="*/ 5333531 h 25435284"/>
                  <a:gd name="connsiteX835" fmla="*/ 5096118 w 21712081"/>
                  <a:gd name="connsiteY835" fmla="*/ 5197137 h 25435284"/>
                  <a:gd name="connsiteX836" fmla="*/ 4867436 w 21712081"/>
                  <a:gd name="connsiteY836" fmla="*/ 5128942 h 25435284"/>
                  <a:gd name="connsiteX837" fmla="*/ 4418013 w 21712081"/>
                  <a:gd name="connsiteY837" fmla="*/ 5303397 h 25435284"/>
                  <a:gd name="connsiteX838" fmla="*/ 4097224 w 21712081"/>
                  <a:gd name="connsiteY838" fmla="*/ 5219340 h 25435284"/>
                  <a:gd name="connsiteX839" fmla="*/ 3914593 w 21712081"/>
                  <a:gd name="connsiteY839" fmla="*/ 5128942 h 25435284"/>
                  <a:gd name="connsiteX840" fmla="*/ 3770078 w 21712081"/>
                  <a:gd name="connsiteY840" fmla="*/ 5029028 h 25435284"/>
                  <a:gd name="connsiteX841" fmla="*/ 3623978 w 21712081"/>
                  <a:gd name="connsiteY841" fmla="*/ 4990964 h 25435284"/>
                  <a:gd name="connsiteX842" fmla="*/ 3220607 w 21712081"/>
                  <a:gd name="connsiteY842" fmla="*/ 4800652 h 25435284"/>
                  <a:gd name="connsiteX843" fmla="*/ 2983984 w 21712081"/>
                  <a:gd name="connsiteY843" fmla="*/ 4610336 h 25435284"/>
                  <a:gd name="connsiteX844" fmla="*/ 2594910 w 21712081"/>
                  <a:gd name="connsiteY844" fmla="*/ 4481878 h 25435284"/>
                  <a:gd name="connsiteX845" fmla="*/ 2496446 w 21712081"/>
                  <a:gd name="connsiteY845" fmla="*/ 4297907 h 25435284"/>
                  <a:gd name="connsiteX846" fmla="*/ 2275706 w 21712081"/>
                  <a:gd name="connsiteY846" fmla="*/ 4191647 h 25435284"/>
                  <a:gd name="connsiteX847" fmla="*/ 2137542 w 21712081"/>
                  <a:gd name="connsiteY847" fmla="*/ 3987064 h 25435284"/>
                  <a:gd name="connsiteX848" fmla="*/ 2093075 w 21712081"/>
                  <a:gd name="connsiteY848" fmla="*/ 3811024 h 25435284"/>
                  <a:gd name="connsiteX849" fmla="*/ 2213772 w 21712081"/>
                  <a:gd name="connsiteY849" fmla="*/ 3772959 h 25435284"/>
                  <a:gd name="connsiteX850" fmla="*/ 2191539 w 21712081"/>
                  <a:gd name="connsiteY850" fmla="*/ 3674630 h 25435284"/>
                  <a:gd name="connsiteX851" fmla="*/ 2251883 w 21712081"/>
                  <a:gd name="connsiteY851" fmla="*/ 3606436 h 25435284"/>
                  <a:gd name="connsiteX852" fmla="*/ 2251883 w 21712081"/>
                  <a:gd name="connsiteY852" fmla="*/ 3506522 h 25435284"/>
                  <a:gd name="connsiteX853" fmla="*/ 2169306 w 21712081"/>
                  <a:gd name="connsiteY853" fmla="*/ 3332068 h 25435284"/>
                  <a:gd name="connsiteX854" fmla="*/ 2169306 w 21712081"/>
                  <a:gd name="connsiteY854" fmla="*/ 3179817 h 25435284"/>
                  <a:gd name="connsiteX855" fmla="*/ 2016850 w 21712081"/>
                  <a:gd name="connsiteY855" fmla="*/ 2943509 h 25435284"/>
                  <a:gd name="connsiteX856" fmla="*/ 1848516 w 21712081"/>
                  <a:gd name="connsiteY856" fmla="*/ 2677072 h 25435284"/>
                  <a:gd name="connsiteX857" fmla="*/ 1704001 w 21712081"/>
                  <a:gd name="connsiteY857" fmla="*/ 2494686 h 25435284"/>
                  <a:gd name="connsiteX858" fmla="*/ 1657945 w 21712081"/>
                  <a:gd name="connsiteY858" fmla="*/ 2356712 h 25435284"/>
                  <a:gd name="connsiteX859" fmla="*/ 1521371 w 21712081"/>
                  <a:gd name="connsiteY859" fmla="*/ 2274241 h 25435284"/>
                  <a:gd name="connsiteX860" fmla="*/ 1421322 w 21712081"/>
                  <a:gd name="connsiteY860" fmla="*/ 2212392 h 25435284"/>
                  <a:gd name="connsiteX861" fmla="*/ 1421322 w 21712081"/>
                  <a:gd name="connsiteY861" fmla="*/ 2106132 h 25435284"/>
                  <a:gd name="connsiteX862" fmla="*/ 1497553 w 21712081"/>
                  <a:gd name="connsiteY862" fmla="*/ 2014150 h 25435284"/>
                  <a:gd name="connsiteX863" fmla="*/ 1483256 w 21712081"/>
                  <a:gd name="connsiteY863" fmla="*/ 1931678 h 25435284"/>
                  <a:gd name="connsiteX864" fmla="*/ 1391148 w 21712081"/>
                  <a:gd name="connsiteY864" fmla="*/ 1893618 h 25435284"/>
                  <a:gd name="connsiteX865" fmla="*/ 1345097 w 21712081"/>
                  <a:gd name="connsiteY865" fmla="*/ 1785774 h 25435284"/>
                  <a:gd name="connsiteX866" fmla="*/ 1268866 w 21712081"/>
                  <a:gd name="connsiteY866" fmla="*/ 1755638 h 25435284"/>
                  <a:gd name="connsiteX867" fmla="*/ 1192640 w 21712081"/>
                  <a:gd name="connsiteY867" fmla="*/ 1633522 h 25435284"/>
                  <a:gd name="connsiteX868" fmla="*/ 1276807 w 21712081"/>
                  <a:gd name="connsiteY868" fmla="*/ 1551050 h 25435284"/>
                  <a:gd name="connsiteX869" fmla="*/ 1102123 w 21712081"/>
                  <a:gd name="connsiteY869" fmla="*/ 1481270 h 25435284"/>
                  <a:gd name="connsiteX870" fmla="*/ 1002074 w 21712081"/>
                  <a:gd name="connsiteY870" fmla="*/ 1290958 h 25435284"/>
                  <a:gd name="connsiteX871" fmla="*/ 903610 w 21712081"/>
                  <a:gd name="connsiteY871" fmla="*/ 1078440 h 25435284"/>
                  <a:gd name="connsiteX872" fmla="*/ 873441 w 21712081"/>
                  <a:gd name="connsiteY872" fmla="*/ 834206 h 25435284"/>
                  <a:gd name="connsiteX873" fmla="*/ 835326 w 21712081"/>
                  <a:gd name="connsiteY873" fmla="*/ 659750 h 25435284"/>
                  <a:gd name="connsiteX874" fmla="*/ 887733 w 21712081"/>
                  <a:gd name="connsiteY874" fmla="*/ 491642 h 25435284"/>
                  <a:gd name="connsiteX875" fmla="*/ 773392 w 21712081"/>
                  <a:gd name="connsiteY875" fmla="*/ 461510 h 25435284"/>
                  <a:gd name="connsiteX876" fmla="*/ 735277 w 21712081"/>
                  <a:gd name="connsiteY876" fmla="*/ 363180 h 25435284"/>
                  <a:gd name="connsiteX877" fmla="*/ 644754 w 21712081"/>
                  <a:gd name="connsiteY877" fmla="*/ 393314 h 25435284"/>
                  <a:gd name="connsiteX878" fmla="*/ 536769 w 21712081"/>
                  <a:gd name="connsiteY878" fmla="*/ 301326 h 25435284"/>
                  <a:gd name="connsiteX879" fmla="*/ 468480 w 21712081"/>
                  <a:gd name="connsiteY879" fmla="*/ 393314 h 25435284"/>
                  <a:gd name="connsiteX880" fmla="*/ 460539 w 21712081"/>
                  <a:gd name="connsiteY880" fmla="*/ 605830 h 25435284"/>
                  <a:gd name="connsiteX881" fmla="*/ 430365 w 21712081"/>
                  <a:gd name="connsiteY881" fmla="*/ 812002 h 25435284"/>
                  <a:gd name="connsiteX882" fmla="*/ 574880 w 21712081"/>
                  <a:gd name="connsiteY882" fmla="*/ 1002314 h 25435284"/>
                  <a:gd name="connsiteX883" fmla="*/ 620936 w 21712081"/>
                  <a:gd name="connsiteY883" fmla="*/ 1162496 h 25435284"/>
                  <a:gd name="connsiteX884" fmla="*/ 727336 w 21712081"/>
                  <a:gd name="connsiteY884" fmla="*/ 1367086 h 25435284"/>
                  <a:gd name="connsiteX885" fmla="*/ 727336 w 21712081"/>
                  <a:gd name="connsiteY885" fmla="*/ 1527262 h 25435284"/>
                  <a:gd name="connsiteX886" fmla="*/ 811502 w 21712081"/>
                  <a:gd name="connsiteY886" fmla="*/ 1649378 h 25435284"/>
                  <a:gd name="connsiteX887" fmla="*/ 857559 w 21712081"/>
                  <a:gd name="connsiteY887" fmla="*/ 1817492 h 25435284"/>
                  <a:gd name="connsiteX888" fmla="*/ 941726 w 21712081"/>
                  <a:gd name="connsiteY888" fmla="*/ 1831764 h 25435284"/>
                  <a:gd name="connsiteX889" fmla="*/ 971900 w 21712081"/>
                  <a:gd name="connsiteY889" fmla="*/ 2083929 h 25435284"/>
                  <a:gd name="connsiteX890" fmla="*/ 941726 w 21712081"/>
                  <a:gd name="connsiteY890" fmla="*/ 2174327 h 25435284"/>
                  <a:gd name="connsiteX891" fmla="*/ 987782 w 21712081"/>
                  <a:gd name="connsiteY891" fmla="*/ 2266315 h 25435284"/>
                  <a:gd name="connsiteX892" fmla="*/ 1032248 w 21712081"/>
                  <a:gd name="connsiteY892" fmla="*/ 2380501 h 25435284"/>
                  <a:gd name="connsiteX893" fmla="*/ 1002074 w 21712081"/>
                  <a:gd name="connsiteY893" fmla="*/ 2494686 h 25435284"/>
                  <a:gd name="connsiteX894" fmla="*/ 1040184 w 21712081"/>
                  <a:gd name="connsiteY894" fmla="*/ 2600946 h 25435284"/>
                  <a:gd name="connsiteX895" fmla="*/ 1146589 w 21712081"/>
                  <a:gd name="connsiteY895" fmla="*/ 2593015 h 25435284"/>
                  <a:gd name="connsiteX896" fmla="*/ 1192640 w 21712081"/>
                  <a:gd name="connsiteY896" fmla="*/ 2715137 h 25435284"/>
                  <a:gd name="connsiteX897" fmla="*/ 1260930 w 21712081"/>
                  <a:gd name="connsiteY897" fmla="*/ 2829323 h 25435284"/>
                  <a:gd name="connsiteX898" fmla="*/ 1238697 w 21712081"/>
                  <a:gd name="connsiteY898" fmla="*/ 2943509 h 25435284"/>
                  <a:gd name="connsiteX899" fmla="*/ 1086241 w 21712081"/>
                  <a:gd name="connsiteY899" fmla="*/ 3027566 h 25435284"/>
                  <a:gd name="connsiteX900" fmla="*/ 1025892 w 21712081"/>
                  <a:gd name="connsiteY900" fmla="*/ 2807120 h 25435284"/>
                  <a:gd name="connsiteX901" fmla="*/ 933784 w 21712081"/>
                  <a:gd name="connsiteY901" fmla="*/ 2646938 h 25435284"/>
                  <a:gd name="connsiteX902" fmla="*/ 765451 w 21712081"/>
                  <a:gd name="connsiteY902" fmla="*/ 2532752 h 25435284"/>
                  <a:gd name="connsiteX903" fmla="*/ 644754 w 21712081"/>
                  <a:gd name="connsiteY903" fmla="*/ 2410635 h 25435284"/>
                  <a:gd name="connsiteX904" fmla="*/ 735277 w 21712081"/>
                  <a:gd name="connsiteY904" fmla="*/ 2121990 h 25435284"/>
                  <a:gd name="connsiteX905" fmla="*/ 659051 w 21712081"/>
                  <a:gd name="connsiteY905" fmla="*/ 1953881 h 25435284"/>
                  <a:gd name="connsiteX906" fmla="*/ 536769 w 21712081"/>
                  <a:gd name="connsiteY906" fmla="*/ 1817492 h 25435284"/>
                  <a:gd name="connsiteX907" fmla="*/ 438306 w 21712081"/>
                  <a:gd name="connsiteY907" fmla="*/ 1809562 h 25435284"/>
                  <a:gd name="connsiteX908" fmla="*/ 247739 w 21712081"/>
                  <a:gd name="connsiteY908" fmla="*/ 1641454 h 25435284"/>
                  <a:gd name="connsiteX909" fmla="*/ 163573 w 21712081"/>
                  <a:gd name="connsiteY909" fmla="*/ 1451136 h 25435284"/>
                  <a:gd name="connsiteX910" fmla="*/ 339847 w 21712081"/>
                  <a:gd name="connsiteY910" fmla="*/ 1497128 h 25435284"/>
                  <a:gd name="connsiteX911" fmla="*/ 346198 w 21712081"/>
                  <a:gd name="connsiteY911" fmla="*/ 1405146 h 25435284"/>
                  <a:gd name="connsiteX912" fmla="*/ 438306 w 21712081"/>
                  <a:gd name="connsiteY912" fmla="*/ 1268756 h 25435284"/>
                  <a:gd name="connsiteX913" fmla="*/ 308087 w 21712081"/>
                  <a:gd name="connsiteY913" fmla="*/ 1024518 h 25435284"/>
                  <a:gd name="connsiteX914" fmla="*/ 149276 w 21712081"/>
                  <a:gd name="connsiteY914" fmla="*/ 872266 h 25435284"/>
                  <a:gd name="connsiteX915" fmla="*/ 157217 w 21712081"/>
                  <a:gd name="connsiteY915" fmla="*/ 621690 h 25435284"/>
                  <a:gd name="connsiteX916" fmla="*/ 109575 w 21712081"/>
                  <a:gd name="connsiteY916" fmla="*/ 293402 h 25435284"/>
                  <a:gd name="connsiteX917" fmla="*/ 79401 w 21712081"/>
                  <a:gd name="connsiteY917" fmla="*/ 149080 h 25435284"/>
                  <a:gd name="connsiteX918" fmla="*/ 0 w 21712081"/>
                  <a:gd name="connsiteY918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6477814 w 21712081"/>
                  <a:gd name="connsiteY28" fmla="*/ 5304532 h 25435284"/>
                  <a:gd name="connsiteX29" fmla="*/ 6471718 w 21712081"/>
                  <a:gd name="connsiteY29" fmla="*/ 5302726 h 25435284"/>
                  <a:gd name="connsiteX30" fmla="*/ 6477814 w 21712081"/>
                  <a:gd name="connsiteY30" fmla="*/ 5304532 h 25435284"/>
                  <a:gd name="connsiteX31" fmla="*/ 0 w 21712081"/>
                  <a:gd name="connsiteY31" fmla="*/ 0 h 25435284"/>
                  <a:gd name="connsiteX32" fmla="*/ 257266 w 21712081"/>
                  <a:gd name="connsiteY32" fmla="*/ 22202 h 25435284"/>
                  <a:gd name="connsiteX33" fmla="*/ 609820 w 21712081"/>
                  <a:gd name="connsiteY33" fmla="*/ 31718 h 25435284"/>
                  <a:gd name="connsiteX34" fmla="*/ 590762 w 21712081"/>
                  <a:gd name="connsiteY34" fmla="*/ 117362 h 25435284"/>
                  <a:gd name="connsiteX35" fmla="*/ 1353038 w 21712081"/>
                  <a:gd name="connsiteY35" fmla="*/ 517018 h 25435284"/>
                  <a:gd name="connsiteX36" fmla="*/ 1557896 w 21712081"/>
                  <a:gd name="connsiteY36" fmla="*/ 572524 h 25435284"/>
                  <a:gd name="connsiteX37" fmla="*/ 2007324 w 21712081"/>
                  <a:gd name="connsiteY37" fmla="*/ 601074 h 25435284"/>
                  <a:gd name="connsiteX38" fmla="*/ 2115309 w 21712081"/>
                  <a:gd name="connsiteY38" fmla="*/ 488468 h 25435284"/>
                  <a:gd name="connsiteX39" fmla="*/ 2496446 w 21712081"/>
                  <a:gd name="connsiteY39" fmla="*/ 488468 h 25435284"/>
                  <a:gd name="connsiteX40" fmla="*/ 2563146 w 21712081"/>
                  <a:gd name="connsiteY40" fmla="*/ 621690 h 25435284"/>
                  <a:gd name="connsiteX41" fmla="*/ 2696544 w 21712081"/>
                  <a:gd name="connsiteY41" fmla="*/ 735878 h 25435284"/>
                  <a:gd name="connsiteX42" fmla="*/ 2801359 w 21712081"/>
                  <a:gd name="connsiteY42" fmla="*/ 850062 h 25435284"/>
                  <a:gd name="connsiteX43" fmla="*/ 2858527 w 21712081"/>
                  <a:gd name="connsiteY43" fmla="*/ 1030862 h 25435284"/>
                  <a:gd name="connsiteX44" fmla="*/ 2858527 w 21712081"/>
                  <a:gd name="connsiteY44" fmla="*/ 1173598 h 25435284"/>
                  <a:gd name="connsiteX45" fmla="*/ 3125324 w 21712081"/>
                  <a:gd name="connsiteY45" fmla="*/ 1363910 h 25435284"/>
                  <a:gd name="connsiteX46" fmla="*/ 3277780 w 21712081"/>
                  <a:gd name="connsiteY46" fmla="*/ 1230690 h 25435284"/>
                  <a:gd name="connsiteX47" fmla="*/ 3382589 w 21712081"/>
                  <a:gd name="connsiteY47" fmla="*/ 1164082 h 25435284"/>
                  <a:gd name="connsiteX48" fmla="*/ 3620803 w 21712081"/>
                  <a:gd name="connsiteY48" fmla="*/ 1183114 h 25435284"/>
                  <a:gd name="connsiteX49" fmla="*/ 3773259 w 21712081"/>
                  <a:gd name="connsiteY49" fmla="*/ 1325850 h 25435284"/>
                  <a:gd name="connsiteX50" fmla="*/ 3859011 w 21712081"/>
                  <a:gd name="connsiteY50" fmla="*/ 1544710 h 25435284"/>
                  <a:gd name="connsiteX51" fmla="*/ 3906652 w 21712081"/>
                  <a:gd name="connsiteY51" fmla="*/ 1725506 h 25435284"/>
                  <a:gd name="connsiteX52" fmla="*/ 4011467 w 21712081"/>
                  <a:gd name="connsiteY52" fmla="*/ 1849212 h 25435284"/>
                  <a:gd name="connsiteX53" fmla="*/ 4001940 w 21712081"/>
                  <a:gd name="connsiteY53" fmla="*/ 2020491 h 25435284"/>
                  <a:gd name="connsiteX54" fmla="*/ 4078166 w 21712081"/>
                  <a:gd name="connsiteY54" fmla="*/ 2163225 h 25435284"/>
                  <a:gd name="connsiteX55" fmla="*/ 4230622 w 21712081"/>
                  <a:gd name="connsiteY55" fmla="*/ 2258384 h 25435284"/>
                  <a:gd name="connsiteX56" fmla="*/ 4383073 w 21712081"/>
                  <a:gd name="connsiteY56" fmla="*/ 2305960 h 25435284"/>
                  <a:gd name="connsiteX57" fmla="*/ 4487888 w 21712081"/>
                  <a:gd name="connsiteY57" fmla="*/ 2334509 h 25435284"/>
                  <a:gd name="connsiteX58" fmla="*/ 4516472 w 21712081"/>
                  <a:gd name="connsiteY58" fmla="*/ 2448695 h 25435284"/>
                  <a:gd name="connsiteX59" fmla="*/ 4371957 w 21712081"/>
                  <a:gd name="connsiteY59" fmla="*/ 2502618 h 25435284"/>
                  <a:gd name="connsiteX60" fmla="*/ 4371957 w 21712081"/>
                  <a:gd name="connsiteY60" fmla="*/ 2692934 h 25435284"/>
                  <a:gd name="connsiteX61" fmla="*/ 4310023 w 21712081"/>
                  <a:gd name="connsiteY61" fmla="*/ 3019634 h 25435284"/>
                  <a:gd name="connsiteX62" fmla="*/ 4279849 w 21712081"/>
                  <a:gd name="connsiteY62" fmla="*/ 3202020 h 25435284"/>
                  <a:gd name="connsiteX63" fmla="*/ 4241739 w 21712081"/>
                  <a:gd name="connsiteY63" fmla="*/ 3332068 h 25435284"/>
                  <a:gd name="connsiteX64" fmla="*/ 4295731 w 21712081"/>
                  <a:gd name="connsiteY64" fmla="*/ 3560445 h 25435284"/>
                  <a:gd name="connsiteX65" fmla="*/ 4394190 w 21712081"/>
                  <a:gd name="connsiteY65" fmla="*/ 3857016 h 25435284"/>
                  <a:gd name="connsiteX66" fmla="*/ 4546646 w 21712081"/>
                  <a:gd name="connsiteY66" fmla="*/ 4101250 h 25435284"/>
                  <a:gd name="connsiteX67" fmla="*/ 4562528 w 21712081"/>
                  <a:gd name="connsiteY67" fmla="*/ 4229712 h 25435284"/>
                  <a:gd name="connsiteX68" fmla="*/ 4676869 w 21712081"/>
                  <a:gd name="connsiteY68" fmla="*/ 4420024 h 25435284"/>
                  <a:gd name="connsiteX69" fmla="*/ 4867436 w 21712081"/>
                  <a:gd name="connsiteY69" fmla="*/ 4443812 h 25435284"/>
                  <a:gd name="connsiteX70" fmla="*/ 4996074 w 21712081"/>
                  <a:gd name="connsiteY70" fmla="*/ 4596064 h 25435284"/>
                  <a:gd name="connsiteX71" fmla="*/ 5300981 w 21712081"/>
                  <a:gd name="connsiteY71" fmla="*/ 4534210 h 25435284"/>
                  <a:gd name="connsiteX72" fmla="*/ 5453437 w 21712081"/>
                  <a:gd name="connsiteY72" fmla="*/ 4542141 h 25435284"/>
                  <a:gd name="connsiteX73" fmla="*/ 5575719 w 21712081"/>
                  <a:gd name="connsiteY73" fmla="*/ 4473946 h 25435284"/>
                  <a:gd name="connsiteX74" fmla="*/ 5713878 w 21712081"/>
                  <a:gd name="connsiteY74" fmla="*/ 4466016 h 25435284"/>
                  <a:gd name="connsiteX75" fmla="*/ 5758344 w 21712081"/>
                  <a:gd name="connsiteY75" fmla="*/ 4564344 h 25435284"/>
                  <a:gd name="connsiteX76" fmla="*/ 5896508 w 21712081"/>
                  <a:gd name="connsiteY76" fmla="*/ 4519938 h 25435284"/>
                  <a:gd name="connsiteX77" fmla="*/ 5926683 w 21712081"/>
                  <a:gd name="connsiteY77" fmla="*/ 4389890 h 25435284"/>
                  <a:gd name="connsiteX78" fmla="*/ 6048965 w 21712081"/>
                  <a:gd name="connsiteY78" fmla="*/ 4321696 h 25435284"/>
                  <a:gd name="connsiteX79" fmla="*/ 6101367 w 21712081"/>
                  <a:gd name="connsiteY79" fmla="*/ 4169444 h 25435284"/>
                  <a:gd name="connsiteX80" fmla="*/ 6177598 w 21712081"/>
                  <a:gd name="connsiteY80" fmla="*/ 4107596 h 25435284"/>
                  <a:gd name="connsiteX81" fmla="*/ 6177598 w 21712081"/>
                  <a:gd name="connsiteY81" fmla="*/ 3971202 h 25435284"/>
                  <a:gd name="connsiteX82" fmla="*/ 6223649 w 21712081"/>
                  <a:gd name="connsiteY82" fmla="*/ 3803093 h 25435284"/>
                  <a:gd name="connsiteX83" fmla="*/ 6399928 w 21712081"/>
                  <a:gd name="connsiteY83" fmla="*/ 3734899 h 25435284"/>
                  <a:gd name="connsiteX84" fmla="*/ 6681018 w 21712081"/>
                  <a:gd name="connsiteY84" fmla="*/ 3682562 h 25435284"/>
                  <a:gd name="connsiteX85" fmla="*/ 6857292 w 21712081"/>
                  <a:gd name="connsiteY85" fmla="*/ 3658773 h 25435284"/>
                  <a:gd name="connsiteX86" fmla="*/ 7031982 w 21712081"/>
                  <a:gd name="connsiteY86" fmla="*/ 3712696 h 25435284"/>
                  <a:gd name="connsiteX87" fmla="*/ 7116148 w 21712081"/>
                  <a:gd name="connsiteY87" fmla="*/ 3650842 h 25435284"/>
                  <a:gd name="connsiteX88" fmla="*/ 7200314 w 21712081"/>
                  <a:gd name="connsiteY88" fmla="*/ 3734899 h 25435284"/>
                  <a:gd name="connsiteX89" fmla="*/ 7192374 w 21712081"/>
                  <a:gd name="connsiteY89" fmla="*/ 3872873 h 25435284"/>
                  <a:gd name="connsiteX90" fmla="*/ 7054214 w 21712081"/>
                  <a:gd name="connsiteY90" fmla="*/ 3971202 h 25435284"/>
                  <a:gd name="connsiteX91" fmla="*/ 6947810 w 21712081"/>
                  <a:gd name="connsiteY91" fmla="*/ 4215436 h 25435284"/>
                  <a:gd name="connsiteX92" fmla="*/ 6977984 w 21712081"/>
                  <a:gd name="connsiteY92" fmla="*/ 4321696 h 25435284"/>
                  <a:gd name="connsiteX93" fmla="*/ 6903344 w 21712081"/>
                  <a:gd name="connsiteY93" fmla="*/ 4347069 h 25435284"/>
                  <a:gd name="connsiteX94" fmla="*/ 6938284 w 21712081"/>
                  <a:gd name="connsiteY94" fmla="*/ 4426370 h 25435284"/>
                  <a:gd name="connsiteX95" fmla="*/ 6887466 w 21712081"/>
                  <a:gd name="connsiteY95" fmla="*/ 4558003 h 25435284"/>
                  <a:gd name="connsiteX96" fmla="*/ 6853122 w 21712081"/>
                  <a:gd name="connsiteY96" fmla="*/ 4565840 h 25435284"/>
                  <a:gd name="connsiteX97" fmla="*/ 6890706 w 21712081"/>
                  <a:gd name="connsiteY97" fmla="*/ 4562654 h 25435284"/>
                  <a:gd name="connsiteX98" fmla="*/ 6881120 w 21712081"/>
                  <a:gd name="connsiteY98" fmla="*/ 4638584 h 25435284"/>
                  <a:gd name="connsiteX99" fmla="*/ 6823598 w 21712081"/>
                  <a:gd name="connsiteY99" fmla="*/ 4722431 h 25435284"/>
                  <a:gd name="connsiteX100" fmla="*/ 6748497 w 21712081"/>
                  <a:gd name="connsiteY100" fmla="*/ 4736668 h 25435284"/>
                  <a:gd name="connsiteX101" fmla="*/ 6729324 w 21712081"/>
                  <a:gd name="connsiteY101" fmla="*/ 4790456 h 25435284"/>
                  <a:gd name="connsiteX102" fmla="*/ 6746902 w 21712081"/>
                  <a:gd name="connsiteY102" fmla="*/ 4842663 h 25435284"/>
                  <a:gd name="connsiteX103" fmla="*/ 6734115 w 21712081"/>
                  <a:gd name="connsiteY103" fmla="*/ 4861646 h 25435284"/>
                  <a:gd name="connsiteX104" fmla="*/ 6714942 w 21712081"/>
                  <a:gd name="connsiteY104" fmla="*/ 4899610 h 25435284"/>
                  <a:gd name="connsiteX105" fmla="*/ 6761278 w 21712081"/>
                  <a:gd name="connsiteY105" fmla="*/ 4945487 h 25435284"/>
                  <a:gd name="connsiteX106" fmla="*/ 6753292 w 21712081"/>
                  <a:gd name="connsiteY106" fmla="*/ 5008766 h 25435284"/>
                  <a:gd name="connsiteX107" fmla="*/ 6748497 w 21712081"/>
                  <a:gd name="connsiteY107" fmla="*/ 5056228 h 25435284"/>
                  <a:gd name="connsiteX108" fmla="*/ 6724528 w 21712081"/>
                  <a:gd name="connsiteY108" fmla="*/ 5111595 h 25435284"/>
                  <a:gd name="connsiteX109" fmla="*/ 6689378 w 21712081"/>
                  <a:gd name="connsiteY109" fmla="*/ 5149560 h 25435284"/>
                  <a:gd name="connsiteX110" fmla="*/ 6641442 w 21712081"/>
                  <a:gd name="connsiteY110" fmla="*/ 5187530 h 25435284"/>
                  <a:gd name="connsiteX111" fmla="*/ 6609482 w 21712081"/>
                  <a:gd name="connsiteY111" fmla="*/ 5212839 h 25435284"/>
                  <a:gd name="connsiteX112" fmla="*/ 6579124 w 21712081"/>
                  <a:gd name="connsiteY112" fmla="*/ 5244478 h 25435284"/>
                  <a:gd name="connsiteX113" fmla="*/ 6551960 w 21712081"/>
                  <a:gd name="connsiteY113" fmla="*/ 5291940 h 25435284"/>
                  <a:gd name="connsiteX114" fmla="*/ 6513620 w 21712081"/>
                  <a:gd name="connsiteY114" fmla="*/ 5310918 h 25435284"/>
                  <a:gd name="connsiteX115" fmla="*/ 6555735 w 21712081"/>
                  <a:gd name="connsiteY115" fmla="*/ 5356464 h 25435284"/>
                  <a:gd name="connsiteX116" fmla="*/ 6576923 w 21712081"/>
                  <a:gd name="connsiteY116" fmla="*/ 5325915 h 25435284"/>
                  <a:gd name="connsiteX117" fmla="*/ 6593400 w 21712081"/>
                  <a:gd name="connsiteY117" fmla="*/ 5314164 h 25435284"/>
                  <a:gd name="connsiteX118" fmla="*/ 6573392 w 21712081"/>
                  <a:gd name="connsiteY118" fmla="*/ 5296541 h 25435284"/>
                  <a:gd name="connsiteX119" fmla="*/ 6586340 w 21712081"/>
                  <a:gd name="connsiteY119" fmla="*/ 5290665 h 25435284"/>
                  <a:gd name="connsiteX120" fmla="*/ 6660490 w 21712081"/>
                  <a:gd name="connsiteY120" fmla="*/ 5350588 h 25435284"/>
                  <a:gd name="connsiteX121" fmla="*/ 6646013 w 21712081"/>
                  <a:gd name="connsiteY121" fmla="*/ 5362921 h 25435284"/>
                  <a:gd name="connsiteX122" fmla="*/ 6648341 w 21712081"/>
                  <a:gd name="connsiteY122" fmla="*/ 5362749 h 25435284"/>
                  <a:gd name="connsiteX123" fmla="*/ 6657314 w 21712081"/>
                  <a:gd name="connsiteY123" fmla="*/ 5355184 h 25435284"/>
                  <a:gd name="connsiteX124" fmla="*/ 6693844 w 21712081"/>
                  <a:gd name="connsiteY124" fmla="*/ 5360780 h 25435284"/>
                  <a:gd name="connsiteX125" fmla="*/ 6764539 w 21712081"/>
                  <a:gd name="connsiteY125" fmla="*/ 5307152 h 25435284"/>
                  <a:gd name="connsiteX126" fmla="*/ 6814031 w 21712081"/>
                  <a:gd name="connsiteY126" fmla="*/ 5304817 h 25435284"/>
                  <a:gd name="connsiteX127" fmla="*/ 6868234 w 21712081"/>
                  <a:gd name="connsiteY127" fmla="*/ 5337462 h 25435284"/>
                  <a:gd name="connsiteX128" fmla="*/ 6910650 w 21712081"/>
                  <a:gd name="connsiteY128" fmla="*/ 5328135 h 25435284"/>
                  <a:gd name="connsiteX129" fmla="*/ 7040262 w 21712081"/>
                  <a:gd name="connsiteY129" fmla="*/ 5346788 h 25435284"/>
                  <a:gd name="connsiteX130" fmla="*/ 7181662 w 21712081"/>
                  <a:gd name="connsiteY130" fmla="*/ 5339797 h 25435284"/>
                  <a:gd name="connsiteX131" fmla="*/ 7240810 w 21712081"/>
                  <a:gd name="connsiteY131" fmla="*/ 5314144 h 25435284"/>
                  <a:gd name="connsiteX132" fmla="*/ 7287942 w 21712081"/>
                  <a:gd name="connsiteY132" fmla="*/ 5314144 h 25435284"/>
                  <a:gd name="connsiteX133" fmla="*/ 7304439 w 21712081"/>
                  <a:gd name="connsiteY133" fmla="*/ 5281499 h 25435284"/>
                  <a:gd name="connsiteX134" fmla="*/ 7349216 w 21712081"/>
                  <a:gd name="connsiteY134" fmla="*/ 5286164 h 25435284"/>
                  <a:gd name="connsiteX135" fmla="*/ 7386920 w 21712081"/>
                  <a:gd name="connsiteY135" fmla="*/ 5309482 h 25435284"/>
                  <a:gd name="connsiteX136" fmla="*/ 7457616 w 21712081"/>
                  <a:gd name="connsiteY136" fmla="*/ 5314144 h 25435284"/>
                  <a:gd name="connsiteX137" fmla="*/ 7525960 w 21712081"/>
                  <a:gd name="connsiteY137" fmla="*/ 5304817 h 25435284"/>
                  <a:gd name="connsiteX138" fmla="*/ 7558950 w 21712081"/>
                  <a:gd name="connsiteY138" fmla="*/ 5279168 h 25435284"/>
                  <a:gd name="connsiteX139" fmla="*/ 7648502 w 21712081"/>
                  <a:gd name="connsiteY139" fmla="*/ 5318809 h 25435284"/>
                  <a:gd name="connsiteX140" fmla="*/ 7667354 w 21712081"/>
                  <a:gd name="connsiteY140" fmla="*/ 5351454 h 25435284"/>
                  <a:gd name="connsiteX141" fmla="*/ 7740410 w 21712081"/>
                  <a:gd name="connsiteY141" fmla="*/ 5328135 h 25435284"/>
                  <a:gd name="connsiteX142" fmla="*/ 7775760 w 21712081"/>
                  <a:gd name="connsiteY142" fmla="*/ 5346788 h 25435284"/>
                  <a:gd name="connsiteX143" fmla="*/ 7858241 w 21712081"/>
                  <a:gd name="connsiteY143" fmla="*/ 5421403 h 25435284"/>
                  <a:gd name="connsiteX144" fmla="*/ 7778115 w 21712081"/>
                  <a:gd name="connsiteY144" fmla="*/ 5416742 h 25435284"/>
                  <a:gd name="connsiteX145" fmla="*/ 7804038 w 21712081"/>
                  <a:gd name="connsiteY145" fmla="*/ 5454048 h 25435284"/>
                  <a:gd name="connsiteX146" fmla="*/ 7829962 w 21712081"/>
                  <a:gd name="connsiteY146" fmla="*/ 5477366 h 25435284"/>
                  <a:gd name="connsiteX147" fmla="*/ 7855886 w 21712081"/>
                  <a:gd name="connsiteY147" fmla="*/ 5496024 h 25435284"/>
                  <a:gd name="connsiteX148" fmla="*/ 7886520 w 21712081"/>
                  <a:gd name="connsiteY148" fmla="*/ 5493688 h 25435284"/>
                  <a:gd name="connsiteX149" fmla="*/ 7933652 w 21712081"/>
                  <a:gd name="connsiteY149" fmla="*/ 5484362 h 25435284"/>
                  <a:gd name="connsiteX150" fmla="*/ 7947788 w 21712081"/>
                  <a:gd name="connsiteY150" fmla="*/ 5514676 h 25435284"/>
                  <a:gd name="connsiteX151" fmla="*/ 7971356 w 21712081"/>
                  <a:gd name="connsiteY151" fmla="*/ 5486692 h 25435284"/>
                  <a:gd name="connsiteX152" fmla="*/ 8013778 w 21712081"/>
                  <a:gd name="connsiteY152" fmla="*/ 5503014 h 25435284"/>
                  <a:gd name="connsiteX153" fmla="*/ 8030270 w 21712081"/>
                  <a:gd name="connsiteY153" fmla="*/ 5547320 h 25435284"/>
                  <a:gd name="connsiteX154" fmla="*/ 8065620 w 21712081"/>
                  <a:gd name="connsiteY154" fmla="*/ 5579965 h 25435284"/>
                  <a:gd name="connsiteX155" fmla="*/ 8065620 w 21712081"/>
                  <a:gd name="connsiteY155" fmla="*/ 5581150 h 25435284"/>
                  <a:gd name="connsiteX156" fmla="*/ 8015543 w 21712081"/>
                  <a:gd name="connsiteY156" fmla="*/ 5603678 h 25435284"/>
                  <a:gd name="connsiteX157" fmla="*/ 7992034 w 21712081"/>
                  <a:gd name="connsiteY157" fmla="*/ 5625976 h 25435284"/>
                  <a:gd name="connsiteX158" fmla="*/ 8022599 w 21712081"/>
                  <a:gd name="connsiteY158" fmla="*/ 5649440 h 25435284"/>
                  <a:gd name="connsiteX159" fmla="*/ 8061389 w 21712081"/>
                  <a:gd name="connsiteY159" fmla="*/ 5763260 h 25435284"/>
                  <a:gd name="connsiteX160" fmla="*/ 8044932 w 21712081"/>
                  <a:gd name="connsiteY160" fmla="*/ 5786729 h 25435284"/>
                  <a:gd name="connsiteX161" fmla="*/ 8029650 w 21712081"/>
                  <a:gd name="connsiteY161" fmla="*/ 5751524 h 25435284"/>
                  <a:gd name="connsiteX162" fmla="*/ 8016718 w 21712081"/>
                  <a:gd name="connsiteY162" fmla="*/ 5769126 h 25435284"/>
                  <a:gd name="connsiteX163" fmla="*/ 8020248 w 21712081"/>
                  <a:gd name="connsiteY163" fmla="*/ 5794940 h 25435284"/>
                  <a:gd name="connsiteX164" fmla="*/ 8036706 w 21712081"/>
                  <a:gd name="connsiteY164" fmla="*/ 5807847 h 25435284"/>
                  <a:gd name="connsiteX165" fmla="*/ 8029650 w 21712081"/>
                  <a:gd name="connsiteY165" fmla="*/ 5825450 h 25435284"/>
                  <a:gd name="connsiteX166" fmla="*/ 7987334 w 21712081"/>
                  <a:gd name="connsiteY166" fmla="*/ 5861824 h 25435284"/>
                  <a:gd name="connsiteX167" fmla="*/ 7969702 w 21712081"/>
                  <a:gd name="connsiteY167" fmla="*/ 5942786 h 25435284"/>
                  <a:gd name="connsiteX168" fmla="*/ 7941488 w 21712081"/>
                  <a:gd name="connsiteY168" fmla="*/ 5955692 h 25435284"/>
                  <a:gd name="connsiteX169" fmla="*/ 7941488 w 21712081"/>
                  <a:gd name="connsiteY169" fmla="*/ 5970950 h 25435284"/>
                  <a:gd name="connsiteX170" fmla="*/ 7963826 w 21712081"/>
                  <a:gd name="connsiteY170" fmla="*/ 5990898 h 25435284"/>
                  <a:gd name="connsiteX171" fmla="*/ 7949718 w 21712081"/>
                  <a:gd name="connsiteY171" fmla="*/ 6037829 h 25435284"/>
                  <a:gd name="connsiteX172" fmla="*/ 7959120 w 21712081"/>
                  <a:gd name="connsiteY172" fmla="*/ 6107058 h 25435284"/>
                  <a:gd name="connsiteX173" fmla="*/ 7970876 w 21712081"/>
                  <a:gd name="connsiteY173" fmla="*/ 6171598 h 25435284"/>
                  <a:gd name="connsiteX174" fmla="*/ 7966176 w 21712081"/>
                  <a:gd name="connsiteY174" fmla="*/ 6207032 h 25435284"/>
                  <a:gd name="connsiteX175" fmla="*/ 7942662 w 21712081"/>
                  <a:gd name="connsiteY175" fmla="*/ 6199992 h 25435284"/>
                  <a:gd name="connsiteX176" fmla="*/ 7925030 w 21712081"/>
                  <a:gd name="connsiteY176" fmla="*/ 6210553 h 25435284"/>
                  <a:gd name="connsiteX177" fmla="*/ 7945018 w 21712081"/>
                  <a:gd name="connsiteY177" fmla="*/ 6234021 h 25435284"/>
                  <a:gd name="connsiteX178" fmla="*/ 7946193 w 21712081"/>
                  <a:gd name="connsiteY178" fmla="*/ 6263355 h 25435284"/>
                  <a:gd name="connsiteX179" fmla="*/ 7893296 w 21712081"/>
                  <a:gd name="connsiteY179" fmla="*/ 6283303 h 25435284"/>
                  <a:gd name="connsiteX180" fmla="*/ 7896822 w 21712081"/>
                  <a:gd name="connsiteY180" fmla="*/ 6311462 h 25435284"/>
                  <a:gd name="connsiteX181" fmla="*/ 7928561 w 21712081"/>
                  <a:gd name="connsiteY181" fmla="*/ 6372480 h 25435284"/>
                  <a:gd name="connsiteX182" fmla="*/ 7917980 w 21712081"/>
                  <a:gd name="connsiteY182" fmla="*/ 6402984 h 25435284"/>
                  <a:gd name="connsiteX183" fmla="*/ 7882714 w 21712081"/>
                  <a:gd name="connsiteY183" fmla="*/ 6471044 h 25435284"/>
                  <a:gd name="connsiteX184" fmla="*/ 7889770 w 21712081"/>
                  <a:gd name="connsiteY184" fmla="*/ 6495682 h 25435284"/>
                  <a:gd name="connsiteX185" fmla="*/ 7913278 w 21712081"/>
                  <a:gd name="connsiteY185" fmla="*/ 6487472 h 25435284"/>
                  <a:gd name="connsiteX186" fmla="*/ 7935612 w 21712081"/>
                  <a:gd name="connsiteY186" fmla="*/ 6552006 h 25435284"/>
                  <a:gd name="connsiteX187" fmla="*/ 7899172 w 21712081"/>
                  <a:gd name="connsiteY187" fmla="*/ 6564912 h 25435284"/>
                  <a:gd name="connsiteX188" fmla="*/ 7895646 w 21712081"/>
                  <a:gd name="connsiteY188" fmla="*/ 6593071 h 25435284"/>
                  <a:gd name="connsiteX189" fmla="*/ 7870958 w 21712081"/>
                  <a:gd name="connsiteY189" fmla="*/ 6622410 h 25435284"/>
                  <a:gd name="connsiteX190" fmla="*/ 7875664 w 21712081"/>
                  <a:gd name="connsiteY190" fmla="*/ 6675212 h 25435284"/>
                  <a:gd name="connsiteX191" fmla="*/ 7899172 w 21712081"/>
                  <a:gd name="connsiteY191" fmla="*/ 6724494 h 25435284"/>
                  <a:gd name="connsiteX192" fmla="*/ 7930911 w 21712081"/>
                  <a:gd name="connsiteY192" fmla="*/ 6759694 h 25435284"/>
                  <a:gd name="connsiteX193" fmla="*/ 7930911 w 21712081"/>
                  <a:gd name="connsiteY193" fmla="*/ 6767025 h 25435284"/>
                  <a:gd name="connsiteX194" fmla="*/ 7951224 w 21712081"/>
                  <a:gd name="connsiteY194" fmla="*/ 6811836 h 25435284"/>
                  <a:gd name="connsiteX195" fmla="*/ 7987649 w 21712081"/>
                  <a:gd name="connsiteY195" fmla="*/ 6896308 h 25435284"/>
                  <a:gd name="connsiteX196" fmla="*/ 8058149 w 21712081"/>
                  <a:gd name="connsiteY196" fmla="*/ 6981955 h 25435284"/>
                  <a:gd name="connsiteX197" fmla="*/ 8102795 w 21712081"/>
                  <a:gd name="connsiteY197" fmla="*/ 7034752 h 25435284"/>
                  <a:gd name="connsiteX198" fmla="*/ 8181521 w 21712081"/>
                  <a:gd name="connsiteY198" fmla="*/ 7114534 h 25435284"/>
                  <a:gd name="connsiteX199" fmla="*/ 8240269 w 21712081"/>
                  <a:gd name="connsiteY199" fmla="*/ 7147383 h 25435284"/>
                  <a:gd name="connsiteX200" fmla="*/ 8219603 w 21712081"/>
                  <a:gd name="connsiteY200" fmla="*/ 7158493 h 25435284"/>
                  <a:gd name="connsiteX201" fmla="*/ 8221071 w 21712081"/>
                  <a:gd name="connsiteY201" fmla="*/ 7160126 h 25435284"/>
                  <a:gd name="connsiteX202" fmla="*/ 8243020 w 21712081"/>
                  <a:gd name="connsiteY202" fmla="*/ 7148303 h 25435284"/>
                  <a:gd name="connsiteX203" fmla="*/ 8272444 w 21712081"/>
                  <a:gd name="connsiteY203" fmla="*/ 7169491 h 25435284"/>
                  <a:gd name="connsiteX204" fmla="*/ 8288921 w 21712081"/>
                  <a:gd name="connsiteY204" fmla="*/ 7183618 h 25435284"/>
                  <a:gd name="connsiteX205" fmla="*/ 8288921 w 21712081"/>
                  <a:gd name="connsiteY205" fmla="*/ 7235415 h 25435284"/>
                  <a:gd name="connsiteX206" fmla="*/ 8318345 w 21712081"/>
                  <a:gd name="connsiteY206" fmla="*/ 7270730 h 25435284"/>
                  <a:gd name="connsiteX207" fmla="*/ 8321876 w 21712081"/>
                  <a:gd name="connsiteY207" fmla="*/ 7298979 h 25435284"/>
                  <a:gd name="connsiteX208" fmla="*/ 8348944 w 21712081"/>
                  <a:gd name="connsiteY208" fmla="*/ 7309576 h 25435284"/>
                  <a:gd name="connsiteX209" fmla="*/ 8405442 w 21712081"/>
                  <a:gd name="connsiteY209" fmla="*/ 7324878 h 25435284"/>
                  <a:gd name="connsiteX210" fmla="*/ 8461935 w 21712081"/>
                  <a:gd name="connsiteY210" fmla="*/ 7317816 h 25435284"/>
                  <a:gd name="connsiteX211" fmla="*/ 8454874 w 21712081"/>
                  <a:gd name="connsiteY211" fmla="*/ 7295448 h 25435284"/>
                  <a:gd name="connsiteX212" fmla="*/ 8424270 w 21712081"/>
                  <a:gd name="connsiteY212" fmla="*/ 7275436 h 25435284"/>
                  <a:gd name="connsiteX213" fmla="*/ 8431331 w 21712081"/>
                  <a:gd name="connsiteY213" fmla="*/ 7254248 h 25435284"/>
                  <a:gd name="connsiteX214" fmla="*/ 8483118 w 21712081"/>
                  <a:gd name="connsiteY214" fmla="*/ 7309576 h 25435284"/>
                  <a:gd name="connsiteX215" fmla="*/ 8533730 w 21712081"/>
                  <a:gd name="connsiteY215" fmla="*/ 7362548 h 25435284"/>
                  <a:gd name="connsiteX216" fmla="*/ 8567860 w 21712081"/>
                  <a:gd name="connsiteY216" fmla="*/ 7367258 h 25435284"/>
                  <a:gd name="connsiteX217" fmla="*/ 8634944 w 21712081"/>
                  <a:gd name="connsiteY217" fmla="*/ 7366078 h 25435284"/>
                  <a:gd name="connsiteX218" fmla="*/ 8680845 w 21712081"/>
                  <a:gd name="connsiteY218" fmla="*/ 7359018 h 25435284"/>
                  <a:gd name="connsiteX219" fmla="*/ 8705564 w 21712081"/>
                  <a:gd name="connsiteY219" fmla="*/ 7339004 h 25435284"/>
                  <a:gd name="connsiteX220" fmla="*/ 8737343 w 21712081"/>
                  <a:gd name="connsiteY220" fmla="*/ 7337830 h 25435284"/>
                  <a:gd name="connsiteX221" fmla="*/ 8758526 w 21712081"/>
                  <a:gd name="connsiteY221" fmla="*/ 7314286 h 25435284"/>
                  <a:gd name="connsiteX222" fmla="*/ 8826790 w 21712081"/>
                  <a:gd name="connsiteY222" fmla="*/ 7320172 h 25435284"/>
                  <a:gd name="connsiteX223" fmla="*/ 8804427 w 21712081"/>
                  <a:gd name="connsiteY223" fmla="*/ 7282502 h 25435284"/>
                  <a:gd name="connsiteX224" fmla="*/ 8855034 w 21712081"/>
                  <a:gd name="connsiteY224" fmla="*/ 7260134 h 25435284"/>
                  <a:gd name="connsiteX225" fmla="*/ 8913883 w 21712081"/>
                  <a:gd name="connsiteY225" fmla="*/ 7249542 h 25435284"/>
                  <a:gd name="connsiteX226" fmla="*/ 8943542 w 21712081"/>
                  <a:gd name="connsiteY226" fmla="*/ 7236590 h 25435284"/>
                  <a:gd name="connsiteX227" fmla="*/ 8981207 w 21712081"/>
                  <a:gd name="connsiteY227" fmla="*/ 7200100 h 25435284"/>
                  <a:gd name="connsiteX228" fmla="*/ 9020047 w 21712081"/>
                  <a:gd name="connsiteY228" fmla="*/ 7190684 h 25435284"/>
                  <a:gd name="connsiteX229" fmla="*/ 9044761 w 21712081"/>
                  <a:gd name="connsiteY229" fmla="*/ 7171846 h 25435284"/>
                  <a:gd name="connsiteX230" fmla="*/ 9055352 w 21712081"/>
                  <a:gd name="connsiteY230" fmla="*/ 7148303 h 25435284"/>
                  <a:gd name="connsiteX231" fmla="*/ 9065949 w 21712081"/>
                  <a:gd name="connsiteY231" fmla="*/ 7127115 h 25435284"/>
                  <a:gd name="connsiteX232" fmla="*/ 9097723 w 21712081"/>
                  <a:gd name="connsiteY232" fmla="*/ 7112988 h 25435284"/>
                  <a:gd name="connsiteX233" fmla="*/ 9105964 w 21712081"/>
                  <a:gd name="connsiteY233" fmla="*/ 7136532 h 25435284"/>
                  <a:gd name="connsiteX234" fmla="*/ 9200117 w 21712081"/>
                  <a:gd name="connsiteY234" fmla="*/ 7130646 h 25435284"/>
                  <a:gd name="connsiteX235" fmla="*/ 9253085 w 21712081"/>
                  <a:gd name="connsiteY235" fmla="*/ 7136532 h 25435284"/>
                  <a:gd name="connsiteX236" fmla="*/ 9231897 w 21712081"/>
                  <a:gd name="connsiteY236" fmla="*/ 7155369 h 25435284"/>
                  <a:gd name="connsiteX237" fmla="*/ 9238958 w 21712081"/>
                  <a:gd name="connsiteY237" fmla="*/ 7173026 h 25435284"/>
                  <a:gd name="connsiteX238" fmla="*/ 9323699 w 21712081"/>
                  <a:gd name="connsiteY238" fmla="*/ 7176557 h 25435284"/>
                  <a:gd name="connsiteX239" fmla="*/ 9384903 w 21712081"/>
                  <a:gd name="connsiteY239" fmla="*/ 7175377 h 25435284"/>
                  <a:gd name="connsiteX240" fmla="*/ 9468465 w 21712081"/>
                  <a:gd name="connsiteY240" fmla="*/ 7211872 h 25435284"/>
                  <a:gd name="connsiteX241" fmla="*/ 9535554 w 21712081"/>
                  <a:gd name="connsiteY241" fmla="*/ 7224819 h 25435284"/>
                  <a:gd name="connsiteX242" fmla="*/ 9557912 w 21712081"/>
                  <a:gd name="connsiteY242" fmla="*/ 7257778 h 25435284"/>
                  <a:gd name="connsiteX243" fmla="*/ 9595577 w 21712081"/>
                  <a:gd name="connsiteY243" fmla="*/ 7277791 h 25435284"/>
                  <a:gd name="connsiteX244" fmla="*/ 9614410 w 21712081"/>
                  <a:gd name="connsiteY244" fmla="*/ 7313106 h 25435284"/>
                  <a:gd name="connsiteX245" fmla="*/ 9634418 w 21712081"/>
                  <a:gd name="connsiteY245" fmla="*/ 7335474 h 25435284"/>
                  <a:gd name="connsiteX246" fmla="*/ 9662662 w 21712081"/>
                  <a:gd name="connsiteY246" fmla="*/ 7348421 h 25435284"/>
                  <a:gd name="connsiteX247" fmla="*/ 9680319 w 21712081"/>
                  <a:gd name="connsiteY247" fmla="*/ 7381380 h 25435284"/>
                  <a:gd name="connsiteX248" fmla="*/ 9730926 w 21712081"/>
                  <a:gd name="connsiteY248" fmla="*/ 7390797 h 25435284"/>
                  <a:gd name="connsiteX249" fmla="*/ 9687380 w 21712081"/>
                  <a:gd name="connsiteY249" fmla="*/ 7423762 h 25435284"/>
                  <a:gd name="connsiteX250" fmla="*/ 9715624 w 21712081"/>
                  <a:gd name="connsiteY250" fmla="*/ 7450835 h 25435284"/>
                  <a:gd name="connsiteX251" fmla="*/ 9743873 w 21712081"/>
                  <a:gd name="connsiteY251" fmla="*/ 7507573 h 25435284"/>
                  <a:gd name="connsiteX252" fmla="*/ 9765056 w 21712081"/>
                  <a:gd name="connsiteY252" fmla="*/ 7539358 h 25435284"/>
                  <a:gd name="connsiteX253" fmla="*/ 9780358 w 21712081"/>
                  <a:gd name="connsiteY253" fmla="*/ 7581734 h 25435284"/>
                  <a:gd name="connsiteX254" fmla="*/ 9835931 w 21712081"/>
                  <a:gd name="connsiteY254" fmla="*/ 7558745 h 25435284"/>
                  <a:gd name="connsiteX255" fmla="*/ 9883562 w 21712081"/>
                  <a:gd name="connsiteY255" fmla="*/ 7639692 h 25435284"/>
                  <a:gd name="connsiteX256" fmla="*/ 9918492 w 21712081"/>
                  <a:gd name="connsiteY256" fmla="*/ 7592075 h 25435284"/>
                  <a:gd name="connsiteX257" fmla="*/ 9861334 w 21712081"/>
                  <a:gd name="connsiteY257" fmla="*/ 7496846 h 25435284"/>
                  <a:gd name="connsiteX258" fmla="*/ 10024872 w 21712081"/>
                  <a:gd name="connsiteY258" fmla="*/ 7298444 h 25435284"/>
                  <a:gd name="connsiteX259" fmla="*/ 10155060 w 21712081"/>
                  <a:gd name="connsiteY259" fmla="*/ 7241306 h 25435284"/>
                  <a:gd name="connsiteX260" fmla="*/ 10155060 w 21712081"/>
                  <a:gd name="connsiteY260" fmla="*/ 6996877 h 25435284"/>
                  <a:gd name="connsiteX261" fmla="*/ 10320183 w 21712081"/>
                  <a:gd name="connsiteY261" fmla="*/ 6834984 h 25435284"/>
                  <a:gd name="connsiteX262" fmla="*/ 10415446 w 21712081"/>
                  <a:gd name="connsiteY262" fmla="*/ 6765145 h 25435284"/>
                  <a:gd name="connsiteX263" fmla="*/ 10520236 w 21712081"/>
                  <a:gd name="connsiteY263" fmla="*/ 6857202 h 25435284"/>
                  <a:gd name="connsiteX264" fmla="*/ 10591686 w 21712081"/>
                  <a:gd name="connsiteY264" fmla="*/ 6695310 h 25435284"/>
                  <a:gd name="connsiteX265" fmla="*/ 10791738 w 21712081"/>
                  <a:gd name="connsiteY265" fmla="*/ 6717528 h 25435284"/>
                  <a:gd name="connsiteX266" fmla="*/ 10967973 w 21712081"/>
                  <a:gd name="connsiteY266" fmla="*/ 6625476 h 25435284"/>
                  <a:gd name="connsiteX267" fmla="*/ 11120394 w 21712081"/>
                  <a:gd name="connsiteY267" fmla="*/ 6542939 h 25435284"/>
                  <a:gd name="connsiteX268" fmla="*/ 11302984 w 21712081"/>
                  <a:gd name="connsiteY268" fmla="*/ 6366760 h 25435284"/>
                  <a:gd name="connsiteX269" fmla="*/ 11477634 w 21712081"/>
                  <a:gd name="connsiteY269" fmla="*/ 6425488 h 25435284"/>
                  <a:gd name="connsiteX270" fmla="*/ 11393482 w 21712081"/>
                  <a:gd name="connsiteY270" fmla="*/ 6555636 h 25435284"/>
                  <a:gd name="connsiteX271" fmla="*/ 11250587 w 21712081"/>
                  <a:gd name="connsiteY271" fmla="*/ 6579444 h 25435284"/>
                  <a:gd name="connsiteX272" fmla="*/ 11185493 w 21712081"/>
                  <a:gd name="connsiteY272" fmla="*/ 6655630 h 25435284"/>
                  <a:gd name="connsiteX273" fmla="*/ 11074353 w 21712081"/>
                  <a:gd name="connsiteY273" fmla="*/ 6754038 h 25435284"/>
                  <a:gd name="connsiteX274" fmla="*/ 11072207 w 21712081"/>
                  <a:gd name="connsiteY274" fmla="*/ 6757159 h 25435284"/>
                  <a:gd name="connsiteX275" fmla="*/ 11075188 w 21712081"/>
                  <a:gd name="connsiteY275" fmla="*/ 6758424 h 25435284"/>
                  <a:gd name="connsiteX276" fmla="*/ 11075938 w 21712081"/>
                  <a:gd name="connsiteY276" fmla="*/ 6757334 h 25435284"/>
                  <a:gd name="connsiteX277" fmla="*/ 11188668 w 21712081"/>
                  <a:gd name="connsiteY277" fmla="*/ 6657310 h 25435284"/>
                  <a:gd name="connsiteX278" fmla="*/ 11304569 w 21712081"/>
                  <a:gd name="connsiteY278" fmla="*/ 6787503 h 25435284"/>
                  <a:gd name="connsiteX279" fmla="*/ 11250587 w 21712081"/>
                  <a:gd name="connsiteY279" fmla="*/ 6970088 h 25435284"/>
                  <a:gd name="connsiteX280" fmla="*/ 11166440 w 21712081"/>
                  <a:gd name="connsiteY280" fmla="*/ 7054240 h 25435284"/>
                  <a:gd name="connsiteX281" fmla="*/ 11204546 w 21712081"/>
                  <a:gd name="connsiteY281" fmla="*/ 7162205 h 25435284"/>
                  <a:gd name="connsiteX282" fmla="*/ 11274405 w 21712081"/>
                  <a:gd name="connsiteY282" fmla="*/ 7206661 h 25435284"/>
                  <a:gd name="connsiteX283" fmla="*/ 11296633 w 21712081"/>
                  <a:gd name="connsiteY283" fmla="*/ 7306685 h 25435284"/>
                  <a:gd name="connsiteX284" fmla="*/ 11406184 w 21712081"/>
                  <a:gd name="connsiteY284" fmla="*/ 7290808 h 25435284"/>
                  <a:gd name="connsiteX285" fmla="*/ 11476043 w 21712081"/>
                  <a:gd name="connsiteY285" fmla="*/ 7230474 h 25435284"/>
                  <a:gd name="connsiteX286" fmla="*/ 11490335 w 21712081"/>
                  <a:gd name="connsiteY286" fmla="*/ 7092346 h 25435284"/>
                  <a:gd name="connsiteX287" fmla="*/ 11420476 w 21712081"/>
                  <a:gd name="connsiteY287" fmla="*/ 7016135 h 25435284"/>
                  <a:gd name="connsiteX288" fmla="*/ 11382370 w 21712081"/>
                  <a:gd name="connsiteY288" fmla="*/ 6955802 h 25435284"/>
                  <a:gd name="connsiteX289" fmla="*/ 11366493 w 21712081"/>
                  <a:gd name="connsiteY289" fmla="*/ 6879591 h 25435284"/>
                  <a:gd name="connsiteX290" fmla="*/ 11366493 w 21712081"/>
                  <a:gd name="connsiteY290" fmla="*/ 6773211 h 25435284"/>
                  <a:gd name="connsiteX291" fmla="*/ 11490335 w 21712081"/>
                  <a:gd name="connsiteY291" fmla="*/ 6749398 h 25435284"/>
                  <a:gd name="connsiteX292" fmla="*/ 11560195 w 21712081"/>
                  <a:gd name="connsiteY292" fmla="*/ 6695415 h 25435284"/>
                  <a:gd name="connsiteX293" fmla="*/ 11661809 w 21712081"/>
                  <a:gd name="connsiteY293" fmla="*/ 6689064 h 25435284"/>
                  <a:gd name="connsiteX294" fmla="*/ 11769774 w 21712081"/>
                  <a:gd name="connsiteY294" fmla="*/ 6643018 h 25435284"/>
                  <a:gd name="connsiteX295" fmla="*/ 11963476 w 21712081"/>
                  <a:gd name="connsiteY295" fmla="*/ 6596976 h 25435284"/>
                  <a:gd name="connsiteX296" fmla="*/ 12133360 w 21712081"/>
                  <a:gd name="connsiteY296" fmla="*/ 6619204 h 25435284"/>
                  <a:gd name="connsiteX297" fmla="*/ 12233388 w 21712081"/>
                  <a:gd name="connsiteY297" fmla="*/ 6689064 h 25435284"/>
                  <a:gd name="connsiteX298" fmla="*/ 12281020 w 21712081"/>
                  <a:gd name="connsiteY298" fmla="*/ 6803380 h 25435284"/>
                  <a:gd name="connsiteX299" fmla="*/ 12350880 w 21712081"/>
                  <a:gd name="connsiteY299" fmla="*/ 6871650 h 25435284"/>
                  <a:gd name="connsiteX300" fmla="*/ 12489009 w 21712081"/>
                  <a:gd name="connsiteY300" fmla="*/ 6871650 h 25435284"/>
                  <a:gd name="connsiteX301" fmla="*/ 12706529 w 21712081"/>
                  <a:gd name="connsiteY301" fmla="*/ 6817667 h 25435284"/>
                  <a:gd name="connsiteX302" fmla="*/ 12876413 w 21712081"/>
                  <a:gd name="connsiteY302" fmla="*/ 6803380 h 25435284"/>
                  <a:gd name="connsiteX303" fmla="*/ 12970091 w 21712081"/>
                  <a:gd name="connsiteY303" fmla="*/ 6893878 h 25435284"/>
                  <a:gd name="connsiteX304" fmla="*/ 13116161 w 21712081"/>
                  <a:gd name="connsiteY304" fmla="*/ 6955802 h 25435284"/>
                  <a:gd name="connsiteX305" fmla="*/ 13255880 w 21712081"/>
                  <a:gd name="connsiteY305" fmla="*/ 6963738 h 25435284"/>
                  <a:gd name="connsiteX306" fmla="*/ 13351145 w 21712081"/>
                  <a:gd name="connsiteY306" fmla="*/ 6890702 h 25435284"/>
                  <a:gd name="connsiteX307" fmla="*/ 13495629 w 21712081"/>
                  <a:gd name="connsiteY307" fmla="*/ 6879591 h 25435284"/>
                  <a:gd name="connsiteX308" fmla="*/ 13565489 w 21712081"/>
                  <a:gd name="connsiteY308" fmla="*/ 6817667 h 25435284"/>
                  <a:gd name="connsiteX309" fmla="*/ 13681389 w 21712081"/>
                  <a:gd name="connsiteY309" fmla="*/ 6765275 h 25435284"/>
                  <a:gd name="connsiteX310" fmla="*/ 13751249 w 21712081"/>
                  <a:gd name="connsiteY310" fmla="*/ 6795439 h 25435284"/>
                  <a:gd name="connsiteX311" fmla="*/ 13883033 w 21712081"/>
                  <a:gd name="connsiteY311" fmla="*/ 6757334 h 25435284"/>
                  <a:gd name="connsiteX312" fmla="*/ 13990997 w 21712081"/>
                  <a:gd name="connsiteY312" fmla="*/ 6773211 h 25435284"/>
                  <a:gd name="connsiteX313" fmla="*/ 14106901 w 21712081"/>
                  <a:gd name="connsiteY313" fmla="*/ 6757334 h 25435284"/>
                  <a:gd name="connsiteX314" fmla="*/ 14037041 w 21712081"/>
                  <a:gd name="connsiteY314" fmla="*/ 6817667 h 25435284"/>
                  <a:gd name="connsiteX315" fmla="*/ 13851277 w 21712081"/>
                  <a:gd name="connsiteY315" fmla="*/ 6833544 h 25435284"/>
                  <a:gd name="connsiteX316" fmla="*/ 13921137 w 21712081"/>
                  <a:gd name="connsiteY316" fmla="*/ 6879591 h 25435284"/>
                  <a:gd name="connsiteX317" fmla="*/ 13960829 w 21712081"/>
                  <a:gd name="connsiteY317" fmla="*/ 6955802 h 25435284"/>
                  <a:gd name="connsiteX318" fmla="*/ 14037041 w 21712081"/>
                  <a:gd name="connsiteY318" fmla="*/ 7047889 h 25435284"/>
                  <a:gd name="connsiteX319" fmla="*/ 14091021 w 21712081"/>
                  <a:gd name="connsiteY319" fmla="*/ 7001843 h 25435284"/>
                  <a:gd name="connsiteX320" fmla="*/ 14160881 w 21712081"/>
                  <a:gd name="connsiteY320" fmla="*/ 7070118 h 25435284"/>
                  <a:gd name="connsiteX321" fmla="*/ 14214865 w 21712081"/>
                  <a:gd name="connsiteY321" fmla="*/ 7008194 h 25435284"/>
                  <a:gd name="connsiteX322" fmla="*/ 14316477 w 21712081"/>
                  <a:gd name="connsiteY322" fmla="*/ 7078054 h 25435284"/>
                  <a:gd name="connsiteX323" fmla="*/ 14403805 w 21712081"/>
                  <a:gd name="connsiteY323" fmla="*/ 7063766 h 25435284"/>
                  <a:gd name="connsiteX324" fmla="*/ 14448261 w 21712081"/>
                  <a:gd name="connsiteY324" fmla="*/ 7162205 h 25435284"/>
                  <a:gd name="connsiteX325" fmla="*/ 14338705 w 21712081"/>
                  <a:gd name="connsiteY325" fmla="*/ 7222538 h 25435284"/>
                  <a:gd name="connsiteX326" fmla="*/ 14316477 w 21712081"/>
                  <a:gd name="connsiteY326" fmla="*/ 7336854 h 25435284"/>
                  <a:gd name="connsiteX327" fmla="*/ 14403805 w 21712081"/>
                  <a:gd name="connsiteY327" fmla="*/ 7351142 h 25435284"/>
                  <a:gd name="connsiteX328" fmla="*/ 14518121 w 21712081"/>
                  <a:gd name="connsiteY328" fmla="*/ 7367018 h 25435284"/>
                  <a:gd name="connsiteX329" fmla="*/ 14641965 w 21712081"/>
                  <a:gd name="connsiteY329" fmla="*/ 7328913 h 25435284"/>
                  <a:gd name="connsiteX330" fmla="*/ 14721349 w 21712081"/>
                  <a:gd name="connsiteY330" fmla="*/ 7386071 h 25435284"/>
                  <a:gd name="connsiteX331" fmla="*/ 14802641 w 21712081"/>
                  <a:gd name="connsiteY331" fmla="*/ 7517984 h 25435284"/>
                  <a:gd name="connsiteX332" fmla="*/ 14806093 w 21712081"/>
                  <a:gd name="connsiteY332" fmla="*/ 7517854 h 25435284"/>
                  <a:gd name="connsiteX333" fmla="*/ 14883981 w 21712081"/>
                  <a:gd name="connsiteY333" fmla="*/ 7564046 h 25435284"/>
                  <a:gd name="connsiteX334" fmla="*/ 14969817 w 21712081"/>
                  <a:gd name="connsiteY334" fmla="*/ 7621384 h 25435284"/>
                  <a:gd name="connsiteX335" fmla="*/ 15039757 w 21712081"/>
                  <a:gd name="connsiteY335" fmla="*/ 7678727 h 25435284"/>
                  <a:gd name="connsiteX336" fmla="*/ 15101753 w 21712081"/>
                  <a:gd name="connsiteY336" fmla="*/ 7763144 h 25435284"/>
                  <a:gd name="connsiteX337" fmla="*/ 15144669 w 21712081"/>
                  <a:gd name="connsiteY337" fmla="*/ 7823672 h 25435284"/>
                  <a:gd name="connsiteX338" fmla="*/ 15135133 w 21712081"/>
                  <a:gd name="connsiteY338" fmla="*/ 7951094 h 25435284"/>
                  <a:gd name="connsiteX339" fmla="*/ 15235277 w 21712081"/>
                  <a:gd name="connsiteY339" fmla="*/ 7951094 h 25435284"/>
                  <a:gd name="connsiteX340" fmla="*/ 15341781 w 21712081"/>
                  <a:gd name="connsiteY340" fmla="*/ 8022770 h 25435284"/>
                  <a:gd name="connsiteX341" fmla="*/ 15389469 w 21712081"/>
                  <a:gd name="connsiteY341" fmla="*/ 8099225 h 25435284"/>
                  <a:gd name="connsiteX342" fmla="*/ 15446689 w 21712081"/>
                  <a:gd name="connsiteY342" fmla="*/ 8100820 h 25435284"/>
                  <a:gd name="connsiteX343" fmla="*/ 15513453 w 21712081"/>
                  <a:gd name="connsiteY343" fmla="*/ 8170900 h 25435284"/>
                  <a:gd name="connsiteX344" fmla="*/ 15513621 w 21712081"/>
                  <a:gd name="connsiteY344" fmla="*/ 8171920 h 25435284"/>
                  <a:gd name="connsiteX345" fmla="*/ 15596181 w 21712081"/>
                  <a:gd name="connsiteY345" fmla="*/ 8195638 h 25435284"/>
                  <a:gd name="connsiteX346" fmla="*/ 15675565 w 21712081"/>
                  <a:gd name="connsiteY346" fmla="*/ 8189312 h 25435284"/>
                  <a:gd name="connsiteX347" fmla="*/ 15774005 w 21712081"/>
                  <a:gd name="connsiteY347" fmla="*/ 8213036 h 25435284"/>
                  <a:gd name="connsiteX348" fmla="*/ 15842281 w 21712081"/>
                  <a:gd name="connsiteY348" fmla="*/ 8263638 h 25435284"/>
                  <a:gd name="connsiteX349" fmla="*/ 15861333 w 21712081"/>
                  <a:gd name="connsiteY349" fmla="*/ 8213036 h 25435284"/>
                  <a:gd name="connsiteX350" fmla="*/ 15921665 w 21712081"/>
                  <a:gd name="connsiteY350" fmla="*/ 8171920 h 25435284"/>
                  <a:gd name="connsiteX351" fmla="*/ 16021689 w 21712081"/>
                  <a:gd name="connsiteY351" fmla="*/ 8152942 h 25435284"/>
                  <a:gd name="connsiteX352" fmla="*/ 16132829 w 21712081"/>
                  <a:gd name="connsiteY352" fmla="*/ 8159268 h 25435284"/>
                  <a:gd name="connsiteX353" fmla="*/ 16256673 w 21712081"/>
                  <a:gd name="connsiteY353" fmla="*/ 8206710 h 25435284"/>
                  <a:gd name="connsiteX354" fmla="*/ 16386709 w 21712081"/>
                  <a:gd name="connsiteY354" fmla="*/ 8291512 h 25435284"/>
                  <a:gd name="connsiteX355" fmla="*/ 16386865 w 21712081"/>
                  <a:gd name="connsiteY355" fmla="*/ 8291072 h 25435284"/>
                  <a:gd name="connsiteX356" fmla="*/ 16478953 w 21712081"/>
                  <a:gd name="connsiteY356" fmla="*/ 8264083 h 25435284"/>
                  <a:gd name="connsiteX357" fmla="*/ 16615497 w 21712081"/>
                  <a:gd name="connsiteY357" fmla="*/ 8311715 h 25435284"/>
                  <a:gd name="connsiteX358" fmla="*/ 16732989 w 21712081"/>
                  <a:gd name="connsiteY358" fmla="*/ 8368872 h 25435284"/>
                  <a:gd name="connsiteX359" fmla="*/ 16875881 w 21712081"/>
                  <a:gd name="connsiteY359" fmla="*/ 8453024 h 25435284"/>
                  <a:gd name="connsiteX360" fmla="*/ 16980673 w 21712081"/>
                  <a:gd name="connsiteY360" fmla="*/ 8551463 h 25435284"/>
                  <a:gd name="connsiteX361" fmla="*/ 16974321 w 21712081"/>
                  <a:gd name="connsiteY361" fmla="*/ 8659428 h 25435284"/>
                  <a:gd name="connsiteX362" fmla="*/ 17056885 w 21712081"/>
                  <a:gd name="connsiteY362" fmla="*/ 8614972 h 25435284"/>
                  <a:gd name="connsiteX363" fmla="*/ 17060025 w 21712081"/>
                  <a:gd name="connsiteY363" fmla="*/ 8740549 h 25435284"/>
                  <a:gd name="connsiteX364" fmla="*/ 17068669 w 21712081"/>
                  <a:gd name="connsiteY364" fmla="*/ 8727703 h 25435284"/>
                  <a:gd name="connsiteX365" fmla="*/ 17149629 w 21712081"/>
                  <a:gd name="connsiteY365" fmla="*/ 8665779 h 25435284"/>
                  <a:gd name="connsiteX366" fmla="*/ 17240117 w 21712081"/>
                  <a:gd name="connsiteY366" fmla="*/ 8824551 h 25435284"/>
                  <a:gd name="connsiteX367" fmla="*/ 17321081 w 21712081"/>
                  <a:gd name="connsiteY367" fmla="*/ 9032545 h 25435284"/>
                  <a:gd name="connsiteX368" fmla="*/ 17430613 w 21712081"/>
                  <a:gd name="connsiteY368" fmla="*/ 9359615 h 25435284"/>
                  <a:gd name="connsiteX369" fmla="*/ 17630637 w 21712081"/>
                  <a:gd name="connsiteY369" fmla="*/ 9459639 h 25435284"/>
                  <a:gd name="connsiteX370" fmla="*/ 17638577 w 21712081"/>
                  <a:gd name="connsiteY370" fmla="*/ 9596183 h 25435284"/>
                  <a:gd name="connsiteX371" fmla="*/ 17568729 w 21712081"/>
                  <a:gd name="connsiteY371" fmla="*/ 9726376 h 25435284"/>
                  <a:gd name="connsiteX372" fmla="*/ 17630637 w 21712081"/>
                  <a:gd name="connsiteY372" fmla="*/ 9794651 h 25435284"/>
                  <a:gd name="connsiteX373" fmla="*/ 17730653 w 21712081"/>
                  <a:gd name="connsiteY373" fmla="*/ 9802587 h 25435284"/>
                  <a:gd name="connsiteX374" fmla="*/ 17716365 w 21712081"/>
                  <a:gd name="connsiteY374" fmla="*/ 9870861 h 25435284"/>
                  <a:gd name="connsiteX375" fmla="*/ 17816377 w 21712081"/>
                  <a:gd name="connsiteY375" fmla="*/ 9932780 h 25435284"/>
                  <a:gd name="connsiteX376" fmla="*/ 18040213 w 21712081"/>
                  <a:gd name="connsiteY376" fmla="*/ 9985177 h 25435284"/>
                  <a:gd name="connsiteX377" fmla="*/ 18032273 w 21712081"/>
                  <a:gd name="connsiteY377" fmla="*/ 10107429 h 25435284"/>
                  <a:gd name="connsiteX378" fmla="*/ 17910037 w 21712081"/>
                  <a:gd name="connsiteY378" fmla="*/ 10283669 h 25435284"/>
                  <a:gd name="connsiteX379" fmla="*/ 17792565 w 21712081"/>
                  <a:gd name="connsiteY379" fmla="*/ 10299546 h 25435284"/>
                  <a:gd name="connsiteX380" fmla="*/ 17708429 w 21712081"/>
                  <a:gd name="connsiteY380" fmla="*/ 10359879 h 25435284"/>
                  <a:gd name="connsiteX381" fmla="*/ 17840185 w 21712081"/>
                  <a:gd name="connsiteY381" fmla="*/ 10405921 h 25435284"/>
                  <a:gd name="connsiteX382" fmla="*/ 18056085 w 21712081"/>
                  <a:gd name="connsiteY382" fmla="*/ 10259850 h 25435284"/>
                  <a:gd name="connsiteX383" fmla="*/ 18141813 w 21712081"/>
                  <a:gd name="connsiteY383" fmla="*/ 10115370 h 25435284"/>
                  <a:gd name="connsiteX384" fmla="*/ 18373585 w 21712081"/>
                  <a:gd name="connsiteY384" fmla="*/ 10115370 h 25435284"/>
                  <a:gd name="connsiteX385" fmla="*/ 18519637 w 21712081"/>
                  <a:gd name="connsiteY385" fmla="*/ 10161412 h 25435284"/>
                  <a:gd name="connsiteX386" fmla="*/ 18635521 w 21712081"/>
                  <a:gd name="connsiteY386" fmla="*/ 10237622 h 25435284"/>
                  <a:gd name="connsiteX387" fmla="*/ 18705373 w 21712081"/>
                  <a:gd name="connsiteY387" fmla="*/ 10291605 h 25435284"/>
                  <a:gd name="connsiteX388" fmla="*/ 18829193 w 21712081"/>
                  <a:gd name="connsiteY388" fmla="*/ 10337651 h 25435284"/>
                  <a:gd name="connsiteX389" fmla="*/ 18883173 w 21712081"/>
                  <a:gd name="connsiteY389" fmla="*/ 10299546 h 25435284"/>
                  <a:gd name="connsiteX390" fmla="*/ 18960957 w 21712081"/>
                  <a:gd name="connsiteY390" fmla="*/ 10451967 h 25435284"/>
                  <a:gd name="connsiteX391" fmla="*/ 19022873 w 21712081"/>
                  <a:gd name="connsiteY391" fmla="*/ 10390043 h 25435284"/>
                  <a:gd name="connsiteX392" fmla="*/ 19122881 w 21712081"/>
                  <a:gd name="connsiteY392" fmla="*/ 10496423 h 25435284"/>
                  <a:gd name="connsiteX393" fmla="*/ 19208605 w 21712081"/>
                  <a:gd name="connsiteY393" fmla="*/ 10596447 h 25435284"/>
                  <a:gd name="connsiteX394" fmla="*/ 19076845 w 21712081"/>
                  <a:gd name="connsiteY394" fmla="*/ 10726640 h 25435284"/>
                  <a:gd name="connsiteX395" fmla="*/ 19046685 w 21712081"/>
                  <a:gd name="connsiteY395" fmla="*/ 10871125 h 25435284"/>
                  <a:gd name="connsiteX396" fmla="*/ 19154629 w 21712081"/>
                  <a:gd name="connsiteY396" fmla="*/ 10840956 h 25435284"/>
                  <a:gd name="connsiteX397" fmla="*/ 19254645 w 21712081"/>
                  <a:gd name="connsiteY397" fmla="*/ 10786974 h 25435284"/>
                  <a:gd name="connsiteX398" fmla="*/ 19340369 w 21712081"/>
                  <a:gd name="connsiteY398" fmla="*/ 10718704 h 25435284"/>
                  <a:gd name="connsiteX399" fmla="*/ 19494357 w 21712081"/>
                  <a:gd name="connsiteY399" fmla="*/ 10688535 h 25435284"/>
                  <a:gd name="connsiteX400" fmla="*/ 19734065 w 21712081"/>
                  <a:gd name="connsiteY400" fmla="*/ 10802851 h 25435284"/>
                  <a:gd name="connsiteX401" fmla="*/ 20011877 w 21712081"/>
                  <a:gd name="connsiteY401" fmla="*/ 10863184 h 25435284"/>
                  <a:gd name="connsiteX402" fmla="*/ 20273813 w 21712081"/>
                  <a:gd name="connsiteY402" fmla="*/ 10801266 h 25435284"/>
                  <a:gd name="connsiteX403" fmla="*/ 20662749 w 21712081"/>
                  <a:gd name="connsiteY403" fmla="*/ 11031483 h 25435284"/>
                  <a:gd name="connsiteX404" fmla="*/ 20970721 w 21712081"/>
                  <a:gd name="connsiteY404" fmla="*/ 11344266 h 25435284"/>
                  <a:gd name="connsiteX405" fmla="*/ 21218369 w 21712081"/>
                  <a:gd name="connsiteY405" fmla="*/ 11515740 h 25435284"/>
                  <a:gd name="connsiteX406" fmla="*/ 21551741 w 21712081"/>
                  <a:gd name="connsiteY406" fmla="*/ 11534792 h 25435284"/>
                  <a:gd name="connsiteX407" fmla="*/ 21656517 w 21712081"/>
                  <a:gd name="connsiteY407" fmla="*/ 11811056 h 25435284"/>
                  <a:gd name="connsiteX408" fmla="*/ 21712081 w 21712081"/>
                  <a:gd name="connsiteY408" fmla="*/ 12165116 h 25435284"/>
                  <a:gd name="connsiteX409" fmla="*/ 21639053 w 21712081"/>
                  <a:gd name="connsiteY409" fmla="*/ 12514414 h 25435284"/>
                  <a:gd name="connsiteX410" fmla="*/ 21504121 w 21712081"/>
                  <a:gd name="connsiteY410" fmla="*/ 12858948 h 25435284"/>
                  <a:gd name="connsiteX411" fmla="*/ 21272345 w 21712081"/>
                  <a:gd name="connsiteY411" fmla="*/ 13082818 h 25435284"/>
                  <a:gd name="connsiteX412" fmla="*/ 21002469 w 21712081"/>
                  <a:gd name="connsiteY412" fmla="*/ 13274928 h 25435284"/>
                  <a:gd name="connsiteX413" fmla="*/ 20824673 w 21712081"/>
                  <a:gd name="connsiteY413" fmla="*/ 13555958 h 25435284"/>
                  <a:gd name="connsiteX414" fmla="*/ 20770697 w 21712081"/>
                  <a:gd name="connsiteY414" fmla="*/ 13744896 h 25435284"/>
                  <a:gd name="connsiteX415" fmla="*/ 20637349 w 21712081"/>
                  <a:gd name="connsiteY415" fmla="*/ 13897316 h 25435284"/>
                  <a:gd name="connsiteX416" fmla="*/ 20484949 w 21712081"/>
                  <a:gd name="connsiteY416" fmla="*/ 13944948 h 25435284"/>
                  <a:gd name="connsiteX417" fmla="*/ 20370649 w 21712081"/>
                  <a:gd name="connsiteY417" fmla="*/ 14135474 h 25435284"/>
                  <a:gd name="connsiteX418" fmla="*/ 20418273 w 21712081"/>
                  <a:gd name="connsiteY418" fmla="*/ 14249790 h 25435284"/>
                  <a:gd name="connsiteX419" fmla="*/ 20318261 w 21712081"/>
                  <a:gd name="connsiteY419" fmla="*/ 14502240 h 25435284"/>
                  <a:gd name="connsiteX420" fmla="*/ 20313501 w 21712081"/>
                  <a:gd name="connsiteY420" fmla="*/ 14845188 h 25435284"/>
                  <a:gd name="connsiteX421" fmla="*/ 20307149 w 21712081"/>
                  <a:gd name="connsiteY421" fmla="*/ 15051592 h 25435284"/>
                  <a:gd name="connsiteX422" fmla="*/ 20218253 w 21712081"/>
                  <a:gd name="connsiteY422" fmla="*/ 15097632 h 25435284"/>
                  <a:gd name="connsiteX423" fmla="*/ 20218253 w 21712081"/>
                  <a:gd name="connsiteY423" fmla="*/ 15288160 h 25435284"/>
                  <a:gd name="connsiteX424" fmla="*/ 20113477 w 21712081"/>
                  <a:gd name="connsiteY424" fmla="*/ 15421528 h 25435284"/>
                  <a:gd name="connsiteX425" fmla="*/ 19970601 w 21712081"/>
                  <a:gd name="connsiteY425" fmla="*/ 15621580 h 25435284"/>
                  <a:gd name="connsiteX426" fmla="*/ 20008701 w 21712081"/>
                  <a:gd name="connsiteY426" fmla="*/ 15821632 h 25435284"/>
                  <a:gd name="connsiteX427" fmla="*/ 19875353 w 21712081"/>
                  <a:gd name="connsiteY427" fmla="*/ 15916896 h 25435284"/>
                  <a:gd name="connsiteX428" fmla="*/ 19780101 w 21712081"/>
                  <a:gd name="connsiteY428" fmla="*/ 16059792 h 25435284"/>
                  <a:gd name="connsiteX429" fmla="*/ 19710253 w 21712081"/>
                  <a:gd name="connsiteY429" fmla="*/ 16188400 h 25435284"/>
                  <a:gd name="connsiteX430" fmla="*/ 19607069 w 21712081"/>
                  <a:gd name="connsiteY430" fmla="*/ 16274136 h 25435284"/>
                  <a:gd name="connsiteX431" fmla="*/ 19578493 w 21712081"/>
                  <a:gd name="connsiteY431" fmla="*/ 16418616 h 25435284"/>
                  <a:gd name="connsiteX432" fmla="*/ 19476893 w 21712081"/>
                  <a:gd name="connsiteY432" fmla="*/ 16578978 h 25435284"/>
                  <a:gd name="connsiteX433" fmla="*/ 19273697 w 21712081"/>
                  <a:gd name="connsiteY433" fmla="*/ 16680592 h 25435284"/>
                  <a:gd name="connsiteX434" fmla="*/ 19156221 w 21712081"/>
                  <a:gd name="connsiteY434" fmla="*/ 16810786 h 25435284"/>
                  <a:gd name="connsiteX435" fmla="*/ 18881581 w 21712081"/>
                  <a:gd name="connsiteY435" fmla="*/ 16782206 h 25435284"/>
                  <a:gd name="connsiteX436" fmla="*/ 18678385 w 21712081"/>
                  <a:gd name="connsiteY436" fmla="*/ 16883820 h 25435284"/>
                  <a:gd name="connsiteX437" fmla="*/ 18518045 w 21712081"/>
                  <a:gd name="connsiteY437" fmla="*/ 16867944 h 25435284"/>
                  <a:gd name="connsiteX438" fmla="*/ 18314849 w 21712081"/>
                  <a:gd name="connsiteY438" fmla="*/ 17014014 h 25435284"/>
                  <a:gd name="connsiteX439" fmla="*/ 18083077 w 21712081"/>
                  <a:gd name="connsiteY439" fmla="*/ 17071172 h 25435284"/>
                  <a:gd name="connsiteX440" fmla="*/ 17835425 w 21712081"/>
                  <a:gd name="connsiteY440" fmla="*/ 17188664 h 25435284"/>
                  <a:gd name="connsiteX441" fmla="*/ 17617941 w 21712081"/>
                  <a:gd name="connsiteY441" fmla="*/ 17304564 h 25435284"/>
                  <a:gd name="connsiteX442" fmla="*/ 17516341 w 21712081"/>
                  <a:gd name="connsiteY442" fmla="*/ 17406178 h 25435284"/>
                  <a:gd name="connsiteX443" fmla="*/ 17343301 w 21712081"/>
                  <a:gd name="connsiteY443" fmla="*/ 17623698 h 25435284"/>
                  <a:gd name="connsiteX444" fmla="*/ 17282981 w 21712081"/>
                  <a:gd name="connsiteY444" fmla="*/ 17974582 h 25435284"/>
                  <a:gd name="connsiteX445" fmla="*/ 17275045 w 21712081"/>
                  <a:gd name="connsiteY445" fmla="*/ 18222266 h 25435284"/>
                  <a:gd name="connsiteX446" fmla="*/ 17113117 w 21712081"/>
                  <a:gd name="connsiteY446" fmla="*/ 18393740 h 25435284"/>
                  <a:gd name="connsiteX447" fmla="*/ 16981357 w 21712081"/>
                  <a:gd name="connsiteY447" fmla="*/ 18500120 h 25435284"/>
                  <a:gd name="connsiteX448" fmla="*/ 16841657 w 21712081"/>
                  <a:gd name="connsiteY448" fmla="*/ 18600144 h 25435284"/>
                  <a:gd name="connsiteX449" fmla="*/ 16636869 w 21712081"/>
                  <a:gd name="connsiteY449" fmla="*/ 18974846 h 25435284"/>
                  <a:gd name="connsiteX450" fmla="*/ 16484473 w 21712081"/>
                  <a:gd name="connsiteY450" fmla="*/ 19127268 h 25435284"/>
                  <a:gd name="connsiteX451" fmla="*/ 16255873 w 21712081"/>
                  <a:gd name="connsiteY451" fmla="*/ 19279688 h 25435284"/>
                  <a:gd name="connsiteX452" fmla="*/ 16398749 w 21712081"/>
                  <a:gd name="connsiteY452" fmla="*/ 19089162 h 25435284"/>
                  <a:gd name="connsiteX453" fmla="*/ 16532097 w 21712081"/>
                  <a:gd name="connsiteY453" fmla="*/ 18936740 h 25435284"/>
                  <a:gd name="connsiteX454" fmla="*/ 16541621 w 21712081"/>
                  <a:gd name="connsiteY454" fmla="*/ 18831952 h 25435284"/>
                  <a:gd name="connsiteX455" fmla="*/ 16455897 w 21712081"/>
                  <a:gd name="connsiteY455" fmla="*/ 18793846 h 25435284"/>
                  <a:gd name="connsiteX456" fmla="*/ 16341601 w 21712081"/>
                  <a:gd name="connsiteY456" fmla="*/ 19022478 h 25435284"/>
                  <a:gd name="connsiteX457" fmla="*/ 16141573 w 21712081"/>
                  <a:gd name="connsiteY457" fmla="*/ 19184426 h 25435284"/>
                  <a:gd name="connsiteX458" fmla="*/ 16093949 w 21712081"/>
                  <a:gd name="connsiteY458" fmla="*/ 19346372 h 25435284"/>
                  <a:gd name="connsiteX459" fmla="*/ 15970121 w 21712081"/>
                  <a:gd name="connsiteY459" fmla="*/ 19565478 h 25435284"/>
                  <a:gd name="connsiteX460" fmla="*/ 15751053 w 21712081"/>
                  <a:gd name="connsiteY460" fmla="*/ 19727426 h 25435284"/>
                  <a:gd name="connsiteX461" fmla="*/ 15748741 w 21712081"/>
                  <a:gd name="connsiteY461" fmla="*/ 19723446 h 25435284"/>
                  <a:gd name="connsiteX462" fmla="*/ 15764581 w 21712081"/>
                  <a:gd name="connsiteY462" fmla="*/ 19786814 h 25435284"/>
                  <a:gd name="connsiteX463" fmla="*/ 15701225 w 21712081"/>
                  <a:gd name="connsiteY463" fmla="*/ 19932554 h 25435284"/>
                  <a:gd name="connsiteX464" fmla="*/ 15531745 w 21712081"/>
                  <a:gd name="connsiteY464" fmla="*/ 20030768 h 25435284"/>
                  <a:gd name="connsiteX465" fmla="*/ 15408205 w 21712081"/>
                  <a:gd name="connsiteY465" fmla="*/ 20060868 h 25435284"/>
                  <a:gd name="connsiteX466" fmla="*/ 15268825 w 21712081"/>
                  <a:gd name="connsiteY466" fmla="*/ 20014930 h 25435284"/>
                  <a:gd name="connsiteX467" fmla="*/ 15167457 w 21712081"/>
                  <a:gd name="connsiteY467" fmla="*/ 20052946 h 25435284"/>
                  <a:gd name="connsiteX468" fmla="*/ 15020157 w 21712081"/>
                  <a:gd name="connsiteY468" fmla="*/ 20068788 h 25435284"/>
                  <a:gd name="connsiteX469" fmla="*/ 14918785 w 21712081"/>
                  <a:gd name="connsiteY469" fmla="*/ 19962654 h 25435284"/>
                  <a:gd name="connsiteX470" fmla="*/ 14819001 w 21712081"/>
                  <a:gd name="connsiteY470" fmla="*/ 19932554 h 25435284"/>
                  <a:gd name="connsiteX471" fmla="*/ 14717633 w 21712081"/>
                  <a:gd name="connsiteY471" fmla="*/ 19962654 h 25435284"/>
                  <a:gd name="connsiteX472" fmla="*/ 14614681 w 21712081"/>
                  <a:gd name="connsiteY472" fmla="*/ 19899284 h 25435284"/>
                  <a:gd name="connsiteX473" fmla="*/ 14505393 w 21712081"/>
                  <a:gd name="connsiteY473" fmla="*/ 19742458 h 25435284"/>
                  <a:gd name="connsiteX474" fmla="*/ 14459129 w 21712081"/>
                  <a:gd name="connsiteY474" fmla="*/ 19923418 h 25435284"/>
                  <a:gd name="connsiteX475" fmla="*/ 14636797 w 21712081"/>
                  <a:gd name="connsiteY475" fmla="*/ 20037758 h 25435284"/>
                  <a:gd name="connsiteX476" fmla="*/ 14725629 w 21712081"/>
                  <a:gd name="connsiteY476" fmla="*/ 20152094 h 25435284"/>
                  <a:gd name="connsiteX477" fmla="*/ 14674869 w 21712081"/>
                  <a:gd name="connsiteY477" fmla="*/ 20279138 h 25435284"/>
                  <a:gd name="connsiteX478" fmla="*/ 14687561 w 21712081"/>
                  <a:gd name="connsiteY478" fmla="*/ 20368064 h 25435284"/>
                  <a:gd name="connsiteX479" fmla="*/ 14801769 w 21712081"/>
                  <a:gd name="connsiteY479" fmla="*/ 20444290 h 25435284"/>
                  <a:gd name="connsiteX480" fmla="*/ 14789085 w 21712081"/>
                  <a:gd name="connsiteY480" fmla="*/ 20596742 h 25435284"/>
                  <a:gd name="connsiteX481" fmla="*/ 14649485 w 21712081"/>
                  <a:gd name="connsiteY481" fmla="*/ 20749192 h 25435284"/>
                  <a:gd name="connsiteX482" fmla="*/ 14509889 w 21712081"/>
                  <a:gd name="connsiteY482" fmla="*/ 20914346 h 25435284"/>
                  <a:gd name="connsiteX483" fmla="*/ 14344917 w 21712081"/>
                  <a:gd name="connsiteY483" fmla="*/ 20977864 h 25435284"/>
                  <a:gd name="connsiteX484" fmla="*/ 14078417 w 21712081"/>
                  <a:gd name="connsiteY484" fmla="*/ 21054090 h 25435284"/>
                  <a:gd name="connsiteX485" fmla="*/ 13786533 w 21712081"/>
                  <a:gd name="connsiteY485" fmla="*/ 21092206 h 25435284"/>
                  <a:gd name="connsiteX486" fmla="*/ 13596177 w 21712081"/>
                  <a:gd name="connsiteY486" fmla="*/ 21117614 h 25435284"/>
                  <a:gd name="connsiteX487" fmla="*/ 13431201 w 21712081"/>
                  <a:gd name="connsiteY487" fmla="*/ 21066796 h 25435284"/>
                  <a:gd name="connsiteX488" fmla="*/ 13405821 w 21712081"/>
                  <a:gd name="connsiteY488" fmla="*/ 21231950 h 25435284"/>
                  <a:gd name="connsiteX489" fmla="*/ 13291605 w 21712081"/>
                  <a:gd name="connsiteY489" fmla="*/ 21397102 h 25435284"/>
                  <a:gd name="connsiteX490" fmla="*/ 13304297 w 21712081"/>
                  <a:gd name="connsiteY490" fmla="*/ 21613072 h 25435284"/>
                  <a:gd name="connsiteX491" fmla="*/ 13075865 w 21712081"/>
                  <a:gd name="connsiteY491" fmla="*/ 21663890 h 25435284"/>
                  <a:gd name="connsiteX492" fmla="*/ 12923579 w 21712081"/>
                  <a:gd name="connsiteY492" fmla="*/ 21613072 h 25435284"/>
                  <a:gd name="connsiteX493" fmla="*/ 12809368 w 21712081"/>
                  <a:gd name="connsiteY493" fmla="*/ 21574962 h 25435284"/>
                  <a:gd name="connsiteX494" fmla="*/ 12645976 w 21712081"/>
                  <a:gd name="connsiteY494" fmla="*/ 21506678 h 25435284"/>
                  <a:gd name="connsiteX495" fmla="*/ 12644390 w 21712081"/>
                  <a:gd name="connsiteY495" fmla="*/ 21676596 h 25435284"/>
                  <a:gd name="connsiteX496" fmla="*/ 12644390 w 21712081"/>
                  <a:gd name="connsiteY496" fmla="*/ 21854456 h 25435284"/>
                  <a:gd name="connsiteX497" fmla="*/ 12758606 w 21712081"/>
                  <a:gd name="connsiteY497" fmla="*/ 21981494 h 25435284"/>
                  <a:gd name="connsiteX498" fmla="*/ 12631699 w 21712081"/>
                  <a:gd name="connsiteY498" fmla="*/ 22057720 h 25435284"/>
                  <a:gd name="connsiteX499" fmla="*/ 12745915 w 21712081"/>
                  <a:gd name="connsiteY499" fmla="*/ 22172060 h 25435284"/>
                  <a:gd name="connsiteX500" fmla="*/ 12568250 w 21712081"/>
                  <a:gd name="connsiteY500" fmla="*/ 22248288 h 25435284"/>
                  <a:gd name="connsiteX501" fmla="*/ 12542866 w 21712081"/>
                  <a:gd name="connsiteY501" fmla="*/ 22400732 h 25435284"/>
                  <a:gd name="connsiteX502" fmla="*/ 12454034 w 21712081"/>
                  <a:gd name="connsiteY502" fmla="*/ 22565892 h 25435284"/>
                  <a:gd name="connsiteX503" fmla="*/ 12365202 w 21712081"/>
                  <a:gd name="connsiteY503" fmla="*/ 22654820 h 25435284"/>
                  <a:gd name="connsiteX504" fmla="*/ 12238294 w 21712081"/>
                  <a:gd name="connsiteY504" fmla="*/ 22692928 h 25435284"/>
                  <a:gd name="connsiteX505" fmla="*/ 12149462 w 21712081"/>
                  <a:gd name="connsiteY505" fmla="*/ 22756452 h 25435284"/>
                  <a:gd name="connsiteX506" fmla="*/ 12047938 w 21712081"/>
                  <a:gd name="connsiteY506" fmla="*/ 22845380 h 25435284"/>
                  <a:gd name="connsiteX507" fmla="*/ 11946414 w 21712081"/>
                  <a:gd name="connsiteY507" fmla="*/ 22972424 h 25435284"/>
                  <a:gd name="connsiteX508" fmla="*/ 12022559 w 21712081"/>
                  <a:gd name="connsiteY508" fmla="*/ 23099464 h 25435284"/>
                  <a:gd name="connsiteX509" fmla="*/ 12149462 w 21712081"/>
                  <a:gd name="connsiteY509" fmla="*/ 23226508 h 25435284"/>
                  <a:gd name="connsiteX510" fmla="*/ 12314440 w 21712081"/>
                  <a:gd name="connsiteY510" fmla="*/ 23277324 h 25435284"/>
                  <a:gd name="connsiteX511" fmla="*/ 12289056 w 21712081"/>
                  <a:gd name="connsiteY511" fmla="*/ 23378956 h 25435284"/>
                  <a:gd name="connsiteX512" fmla="*/ 12276364 w 21712081"/>
                  <a:gd name="connsiteY512" fmla="*/ 23505996 h 25435284"/>
                  <a:gd name="connsiteX513" fmla="*/ 12149462 w 21712081"/>
                  <a:gd name="connsiteY513" fmla="*/ 23582224 h 25435284"/>
                  <a:gd name="connsiteX514" fmla="*/ 12022559 w 21712081"/>
                  <a:gd name="connsiteY514" fmla="*/ 23633040 h 25435284"/>
                  <a:gd name="connsiteX515" fmla="*/ 11857581 w 21712081"/>
                  <a:gd name="connsiteY515" fmla="*/ 23798192 h 25435284"/>
                  <a:gd name="connsiteX516" fmla="*/ 11852821 w 21712081"/>
                  <a:gd name="connsiteY516" fmla="*/ 23972876 h 25435284"/>
                  <a:gd name="connsiteX517" fmla="*/ 11646602 w 21712081"/>
                  <a:gd name="connsiteY517" fmla="*/ 24042752 h 25435284"/>
                  <a:gd name="connsiteX518" fmla="*/ 11502247 w 21712081"/>
                  <a:gd name="connsiteY518" fmla="*/ 24204728 h 25435284"/>
                  <a:gd name="connsiteX519" fmla="*/ 11565701 w 21712081"/>
                  <a:gd name="connsiteY519" fmla="*/ 24369880 h 25435284"/>
                  <a:gd name="connsiteX520" fmla="*/ 11603376 w 21712081"/>
                  <a:gd name="connsiteY520" fmla="*/ 24583612 h 25435284"/>
                  <a:gd name="connsiteX521" fmla="*/ 11605281 w 21712081"/>
                  <a:gd name="connsiteY521" fmla="*/ 24584268 h 25435284"/>
                  <a:gd name="connsiteX522" fmla="*/ 11578593 w 21712081"/>
                  <a:gd name="connsiteY522" fmla="*/ 24841548 h 25435284"/>
                  <a:gd name="connsiteX523" fmla="*/ 11650442 w 21712081"/>
                  <a:gd name="connsiteY523" fmla="*/ 24862260 h 25435284"/>
                  <a:gd name="connsiteX524" fmla="*/ 11748631 w 21712081"/>
                  <a:gd name="connsiteY524" fmla="*/ 24969316 h 25435284"/>
                  <a:gd name="connsiteX525" fmla="*/ 11840489 w 21712081"/>
                  <a:gd name="connsiteY525" fmla="*/ 25061992 h 25435284"/>
                  <a:gd name="connsiteX526" fmla="*/ 11930756 w 21712081"/>
                  <a:gd name="connsiteY526" fmla="*/ 25129104 h 25435284"/>
                  <a:gd name="connsiteX527" fmla="*/ 12025780 w 21712081"/>
                  <a:gd name="connsiteY527" fmla="*/ 25205804 h 25435284"/>
                  <a:gd name="connsiteX528" fmla="*/ 12177816 w 21712081"/>
                  <a:gd name="connsiteY528" fmla="*/ 25210592 h 25435284"/>
                  <a:gd name="connsiteX529" fmla="*/ 12173065 w 21712081"/>
                  <a:gd name="connsiteY529" fmla="*/ 25282500 h 25435284"/>
                  <a:gd name="connsiteX530" fmla="*/ 12087543 w 21712081"/>
                  <a:gd name="connsiteY530" fmla="*/ 25287296 h 25435284"/>
                  <a:gd name="connsiteX531" fmla="*/ 12011528 w 21712081"/>
                  <a:gd name="connsiteY531" fmla="*/ 25280904 h 25435284"/>
                  <a:gd name="connsiteX532" fmla="*/ 11959265 w 21712081"/>
                  <a:gd name="connsiteY532" fmla="*/ 25340020 h 25435284"/>
                  <a:gd name="connsiteX533" fmla="*/ 11789807 w 21712081"/>
                  <a:gd name="connsiteY533" fmla="*/ 25255336 h 25435284"/>
                  <a:gd name="connsiteX534" fmla="*/ 11550669 w 21712081"/>
                  <a:gd name="connsiteY534" fmla="*/ 25263324 h 25435284"/>
                  <a:gd name="connsiteX535" fmla="*/ 11516124 w 21712081"/>
                  <a:gd name="connsiteY535" fmla="*/ 25435284 h 25435284"/>
                  <a:gd name="connsiteX536" fmla="*/ 11299599 w 21712081"/>
                  <a:gd name="connsiteY536" fmla="*/ 25320968 h 25435284"/>
                  <a:gd name="connsiteX537" fmla="*/ 11083079 w 21712081"/>
                  <a:gd name="connsiteY537" fmla="*/ 25181248 h 25435284"/>
                  <a:gd name="connsiteX538" fmla="*/ 10968448 w 21712081"/>
                  <a:gd name="connsiteY538" fmla="*/ 25054232 h 25435284"/>
                  <a:gd name="connsiteX539" fmla="*/ 10688239 w 21712081"/>
                  <a:gd name="connsiteY539" fmla="*/ 24978020 h 25435284"/>
                  <a:gd name="connsiteX540" fmla="*/ 10573608 w 21712081"/>
                  <a:gd name="connsiteY540" fmla="*/ 24749388 h 25435284"/>
                  <a:gd name="connsiteX541" fmla="*/ 10408035 w 21712081"/>
                  <a:gd name="connsiteY541" fmla="*/ 24495356 h 25435284"/>
                  <a:gd name="connsiteX542" fmla="*/ 10344351 w 21712081"/>
                  <a:gd name="connsiteY542" fmla="*/ 24304828 h 25435284"/>
                  <a:gd name="connsiteX543" fmla="*/ 10344351 w 21712081"/>
                  <a:gd name="connsiteY543" fmla="*/ 24152408 h 25435284"/>
                  <a:gd name="connsiteX544" fmla="*/ 10267931 w 21712081"/>
                  <a:gd name="connsiteY544" fmla="*/ 23999984 h 25435284"/>
                  <a:gd name="connsiteX545" fmla="*/ 10267931 w 21712081"/>
                  <a:gd name="connsiteY545" fmla="*/ 23758652 h 25435284"/>
                  <a:gd name="connsiteX546" fmla="*/ 10306141 w 21712081"/>
                  <a:gd name="connsiteY546" fmla="*/ 23491916 h 25435284"/>
                  <a:gd name="connsiteX547" fmla="*/ 10433504 w 21712081"/>
                  <a:gd name="connsiteY547" fmla="*/ 23352196 h 25435284"/>
                  <a:gd name="connsiteX548" fmla="*/ 10573608 w 21712081"/>
                  <a:gd name="connsiteY548" fmla="*/ 23174372 h 25435284"/>
                  <a:gd name="connsiteX549" fmla="*/ 10408035 w 21712081"/>
                  <a:gd name="connsiteY549" fmla="*/ 23148968 h 25435284"/>
                  <a:gd name="connsiteX550" fmla="*/ 10216983 w 21712081"/>
                  <a:gd name="connsiteY550" fmla="*/ 23174372 h 25435284"/>
                  <a:gd name="connsiteX551" fmla="*/ 10357088 w 21712081"/>
                  <a:gd name="connsiteY551" fmla="*/ 22945740 h 25435284"/>
                  <a:gd name="connsiteX552" fmla="*/ 10395298 w 21712081"/>
                  <a:gd name="connsiteY552" fmla="*/ 22755212 h 25435284"/>
                  <a:gd name="connsiteX553" fmla="*/ 10586345 w 21712081"/>
                  <a:gd name="connsiteY553" fmla="*/ 22717108 h 25435284"/>
                  <a:gd name="connsiteX554" fmla="*/ 10573608 w 21712081"/>
                  <a:gd name="connsiteY554" fmla="*/ 22856828 h 25435284"/>
                  <a:gd name="connsiteX555" fmla="*/ 10650029 w 21712081"/>
                  <a:gd name="connsiteY555" fmla="*/ 22971144 h 25435284"/>
                  <a:gd name="connsiteX556" fmla="*/ 10688239 w 21712081"/>
                  <a:gd name="connsiteY556" fmla="*/ 22742512 h 25435284"/>
                  <a:gd name="connsiteX557" fmla="*/ 10739186 w 21712081"/>
                  <a:gd name="connsiteY557" fmla="*/ 22463072 h 25435284"/>
                  <a:gd name="connsiteX558" fmla="*/ 10802870 w 21712081"/>
                  <a:gd name="connsiteY558" fmla="*/ 22272544 h 25435284"/>
                  <a:gd name="connsiteX559" fmla="*/ 10828343 w 21712081"/>
                  <a:gd name="connsiteY559" fmla="*/ 22120124 h 25435284"/>
                  <a:gd name="connsiteX560" fmla="*/ 10866554 w 21712081"/>
                  <a:gd name="connsiteY560" fmla="*/ 21955000 h 25435284"/>
                  <a:gd name="connsiteX561" fmla="*/ 10892027 w 21712081"/>
                  <a:gd name="connsiteY561" fmla="*/ 21802580 h 25435284"/>
                  <a:gd name="connsiteX562" fmla="*/ 10739186 w 21712081"/>
                  <a:gd name="connsiteY562" fmla="*/ 21827982 h 25435284"/>
                  <a:gd name="connsiteX563" fmla="*/ 10688239 w 21712081"/>
                  <a:gd name="connsiteY563" fmla="*/ 21967702 h 25435284"/>
                  <a:gd name="connsiteX564" fmla="*/ 10726449 w 21712081"/>
                  <a:gd name="connsiteY564" fmla="*/ 22120124 h 25435284"/>
                  <a:gd name="connsiteX565" fmla="*/ 10522661 w 21712081"/>
                  <a:gd name="connsiteY565" fmla="*/ 22209036 h 25435284"/>
                  <a:gd name="connsiteX566" fmla="*/ 10509924 w 21712081"/>
                  <a:gd name="connsiteY566" fmla="*/ 21967702 h 25435284"/>
                  <a:gd name="connsiteX567" fmla="*/ 10637292 w 21712081"/>
                  <a:gd name="connsiteY567" fmla="*/ 21739070 h 25435284"/>
                  <a:gd name="connsiteX568" fmla="*/ 10599082 w 21712081"/>
                  <a:gd name="connsiteY568" fmla="*/ 21510438 h 25435284"/>
                  <a:gd name="connsiteX569" fmla="*/ 10662765 w 21712081"/>
                  <a:gd name="connsiteY569" fmla="*/ 21269104 h 25435284"/>
                  <a:gd name="connsiteX570" fmla="*/ 10751923 w 21712081"/>
                  <a:gd name="connsiteY570" fmla="*/ 21078578 h 25435284"/>
                  <a:gd name="connsiteX571" fmla="*/ 10713712 w 21712081"/>
                  <a:gd name="connsiteY571" fmla="*/ 20773736 h 25435284"/>
                  <a:gd name="connsiteX572" fmla="*/ 10675502 w 21712081"/>
                  <a:gd name="connsiteY572" fmla="*/ 20545104 h 25435284"/>
                  <a:gd name="connsiteX573" fmla="*/ 10802870 w 21712081"/>
                  <a:gd name="connsiteY573" fmla="*/ 20519700 h 25435284"/>
                  <a:gd name="connsiteX574" fmla="*/ 10853817 w 21712081"/>
                  <a:gd name="connsiteY574" fmla="*/ 20354578 h 25435284"/>
                  <a:gd name="connsiteX575" fmla="*/ 10930238 w 21712081"/>
                  <a:gd name="connsiteY575" fmla="*/ 20151350 h 25435284"/>
                  <a:gd name="connsiteX576" fmla="*/ 11057605 w 21712081"/>
                  <a:gd name="connsiteY576" fmla="*/ 19960824 h 25435284"/>
                  <a:gd name="connsiteX577" fmla="*/ 11172231 w 21712081"/>
                  <a:gd name="connsiteY577" fmla="*/ 19694086 h 25435284"/>
                  <a:gd name="connsiteX578" fmla="*/ 11197705 w 21712081"/>
                  <a:gd name="connsiteY578" fmla="*/ 19478156 h 25435284"/>
                  <a:gd name="connsiteX579" fmla="*/ 11235915 w 21712081"/>
                  <a:gd name="connsiteY579" fmla="*/ 19224120 h 25435284"/>
                  <a:gd name="connsiteX580" fmla="*/ 11223178 w 21712081"/>
                  <a:gd name="connsiteY580" fmla="*/ 18982788 h 25435284"/>
                  <a:gd name="connsiteX581" fmla="*/ 11223178 w 21712081"/>
                  <a:gd name="connsiteY581" fmla="*/ 18677944 h 25435284"/>
                  <a:gd name="connsiteX582" fmla="*/ 11312336 w 21712081"/>
                  <a:gd name="connsiteY582" fmla="*/ 18500120 h 25435284"/>
                  <a:gd name="connsiteX583" fmla="*/ 11286862 w 21712081"/>
                  <a:gd name="connsiteY583" fmla="*/ 18385804 h 25435284"/>
                  <a:gd name="connsiteX584" fmla="*/ 11337809 w 21712081"/>
                  <a:gd name="connsiteY584" fmla="*/ 18207980 h 25435284"/>
                  <a:gd name="connsiteX585" fmla="*/ 11376019 w 21712081"/>
                  <a:gd name="connsiteY585" fmla="*/ 17966646 h 25435284"/>
                  <a:gd name="connsiteX586" fmla="*/ 11465177 w 21712081"/>
                  <a:gd name="connsiteY586" fmla="*/ 17738014 h 25435284"/>
                  <a:gd name="connsiteX587" fmla="*/ 11541597 w 21712081"/>
                  <a:gd name="connsiteY587" fmla="*/ 17547488 h 25435284"/>
                  <a:gd name="connsiteX588" fmla="*/ 11528861 w 21712081"/>
                  <a:gd name="connsiteY588" fmla="*/ 17356962 h 25435284"/>
                  <a:gd name="connsiteX589" fmla="*/ 11579808 w 21712081"/>
                  <a:gd name="connsiteY589" fmla="*/ 17204540 h 25435284"/>
                  <a:gd name="connsiteX590" fmla="*/ 11567071 w 21712081"/>
                  <a:gd name="connsiteY590" fmla="*/ 17026716 h 25435284"/>
                  <a:gd name="connsiteX591" fmla="*/ 11579808 w 21712081"/>
                  <a:gd name="connsiteY591" fmla="*/ 16798084 h 25435284"/>
                  <a:gd name="connsiteX592" fmla="*/ 11618018 w 21712081"/>
                  <a:gd name="connsiteY592" fmla="*/ 16582154 h 25435284"/>
                  <a:gd name="connsiteX593" fmla="*/ 11681702 w 21712081"/>
                  <a:gd name="connsiteY593" fmla="*/ 16404328 h 25435284"/>
                  <a:gd name="connsiteX594" fmla="*/ 11732649 w 21712081"/>
                  <a:gd name="connsiteY594" fmla="*/ 16162996 h 25435284"/>
                  <a:gd name="connsiteX595" fmla="*/ 11694439 w 21712081"/>
                  <a:gd name="connsiteY595" fmla="*/ 15883556 h 25435284"/>
                  <a:gd name="connsiteX596" fmla="*/ 11681702 w 21712081"/>
                  <a:gd name="connsiteY596" fmla="*/ 15616820 h 25435284"/>
                  <a:gd name="connsiteX597" fmla="*/ 11694439 w 21712081"/>
                  <a:gd name="connsiteY597" fmla="*/ 15426292 h 25435284"/>
                  <a:gd name="connsiteX598" fmla="*/ 11656228 w 21712081"/>
                  <a:gd name="connsiteY598" fmla="*/ 15223064 h 25435284"/>
                  <a:gd name="connsiteX599" fmla="*/ 11654103 w 21712081"/>
                  <a:gd name="connsiteY599" fmla="*/ 15218300 h 25435284"/>
                  <a:gd name="connsiteX600" fmla="*/ 11408114 w 21712081"/>
                  <a:gd name="connsiteY600" fmla="*/ 15048616 h 25435284"/>
                  <a:gd name="connsiteX601" fmla="*/ 11362092 w 21712081"/>
                  <a:gd name="connsiteY601" fmla="*/ 14958228 h 25435284"/>
                  <a:gd name="connsiteX602" fmla="*/ 11095470 w 21712081"/>
                  <a:gd name="connsiteY602" fmla="*/ 14782200 h 25435284"/>
                  <a:gd name="connsiteX603" fmla="*/ 10898683 w 21712081"/>
                  <a:gd name="connsiteY603" fmla="*/ 14706084 h 25435284"/>
                  <a:gd name="connsiteX604" fmla="*/ 10417816 w 21712081"/>
                  <a:gd name="connsiteY604" fmla="*/ 14431736 h 25435284"/>
                  <a:gd name="connsiteX605" fmla="*/ 10143263 w 21712081"/>
                  <a:gd name="connsiteY605" fmla="*/ 14165318 h 25435284"/>
                  <a:gd name="connsiteX606" fmla="*/ 9990907 w 21712081"/>
                  <a:gd name="connsiteY606" fmla="*/ 13952818 h 25435284"/>
                  <a:gd name="connsiteX607" fmla="*/ 10060737 w 21712081"/>
                  <a:gd name="connsiteY607" fmla="*/ 13838644 h 25435284"/>
                  <a:gd name="connsiteX608" fmla="*/ 9998843 w 21712081"/>
                  <a:gd name="connsiteY608" fmla="*/ 13724462 h 25435284"/>
                  <a:gd name="connsiteX609" fmla="*/ 9952822 w 21712081"/>
                  <a:gd name="connsiteY609" fmla="*/ 13640416 h 25435284"/>
                  <a:gd name="connsiteX610" fmla="*/ 9816338 w 21712081"/>
                  <a:gd name="connsiteY610" fmla="*/ 13473902 h 25435284"/>
                  <a:gd name="connsiteX611" fmla="*/ 9762380 w 21712081"/>
                  <a:gd name="connsiteY611" fmla="*/ 13328008 h 25435284"/>
                  <a:gd name="connsiteX612" fmla="*/ 9648115 w 21712081"/>
                  <a:gd name="connsiteY612" fmla="*/ 13213832 h 25435284"/>
                  <a:gd name="connsiteX613" fmla="*/ 9541785 w 21712081"/>
                  <a:gd name="connsiteY613" fmla="*/ 12971196 h 25435284"/>
                  <a:gd name="connsiteX614" fmla="*/ 9381492 w 21712081"/>
                  <a:gd name="connsiteY614" fmla="*/ 12650864 h 25435284"/>
                  <a:gd name="connsiteX615" fmla="*/ 9283099 w 21712081"/>
                  <a:gd name="connsiteY615" fmla="*/ 12384446 h 25435284"/>
                  <a:gd name="connsiteX616" fmla="*/ 9184705 w 21712081"/>
                  <a:gd name="connsiteY616" fmla="*/ 12255998 h 25435284"/>
                  <a:gd name="connsiteX617" fmla="*/ 9100593 w 21712081"/>
                  <a:gd name="connsiteY617" fmla="*/ 12125960 h 25435284"/>
                  <a:gd name="connsiteX618" fmla="*/ 9062503 w 21712081"/>
                  <a:gd name="connsiteY618" fmla="*/ 11989580 h 25435284"/>
                  <a:gd name="connsiteX619" fmla="*/ 8924434 w 21712081"/>
                  <a:gd name="connsiteY619" fmla="*/ 11875400 h 25435284"/>
                  <a:gd name="connsiteX620" fmla="*/ 8668924 w 21712081"/>
                  <a:gd name="connsiteY620" fmla="*/ 11710476 h 25435284"/>
                  <a:gd name="connsiteX621" fmla="*/ 8605445 w 21712081"/>
                  <a:gd name="connsiteY621" fmla="*/ 11623256 h 25435284"/>
                  <a:gd name="connsiteX622" fmla="*/ 8711775 w 21712081"/>
                  <a:gd name="connsiteY622" fmla="*/ 11593126 h 25435284"/>
                  <a:gd name="connsiteX623" fmla="*/ 8613381 w 21712081"/>
                  <a:gd name="connsiteY623" fmla="*/ 11478944 h 25435284"/>
                  <a:gd name="connsiteX624" fmla="*/ 8610205 w 21712081"/>
                  <a:gd name="connsiteY624" fmla="*/ 11328294 h 25435284"/>
                  <a:gd name="connsiteX625" fmla="*/ 8610205 w 21712081"/>
                  <a:gd name="connsiteY625" fmla="*/ 11187154 h 25435284"/>
                  <a:gd name="connsiteX626" fmla="*/ 8762557 w 21712081"/>
                  <a:gd name="connsiteY626" fmla="*/ 10984171 h 25435284"/>
                  <a:gd name="connsiteX627" fmla="*/ 8869531 w 21712081"/>
                  <a:gd name="connsiteY627" fmla="*/ 10902520 h 25435284"/>
                  <a:gd name="connsiteX628" fmla="*/ 8870797 w 21712081"/>
                  <a:gd name="connsiteY628" fmla="*/ 10894084 h 25435284"/>
                  <a:gd name="connsiteX629" fmla="*/ 8948667 w 21712081"/>
                  <a:gd name="connsiteY629" fmla="*/ 10847962 h 25435284"/>
                  <a:gd name="connsiteX630" fmla="*/ 9029719 w 21712081"/>
                  <a:gd name="connsiteY630" fmla="*/ 10755719 h 25435284"/>
                  <a:gd name="connsiteX631" fmla="*/ 8985217 w 21712081"/>
                  <a:gd name="connsiteY631" fmla="*/ 10658701 h 25435284"/>
                  <a:gd name="connsiteX632" fmla="*/ 8921649 w 21712081"/>
                  <a:gd name="connsiteY632" fmla="*/ 10709593 h 25435284"/>
                  <a:gd name="connsiteX633" fmla="*/ 8877152 w 21712081"/>
                  <a:gd name="connsiteY633" fmla="*/ 10779573 h 25435284"/>
                  <a:gd name="connsiteX634" fmla="*/ 8769082 w 21712081"/>
                  <a:gd name="connsiteY634" fmla="*/ 10658701 h 25435284"/>
                  <a:gd name="connsiteX635" fmla="*/ 8661017 w 21712081"/>
                  <a:gd name="connsiteY635" fmla="*/ 10595082 h 25435284"/>
                  <a:gd name="connsiteX636" fmla="*/ 8711870 w 21712081"/>
                  <a:gd name="connsiteY636" fmla="*/ 10531468 h 25435284"/>
                  <a:gd name="connsiteX637" fmla="*/ 8730942 w 21712081"/>
                  <a:gd name="connsiteY637" fmla="*/ 10394689 h 25435284"/>
                  <a:gd name="connsiteX638" fmla="*/ 8726177 w 21712081"/>
                  <a:gd name="connsiteY638" fmla="*/ 10199062 h 25435284"/>
                  <a:gd name="connsiteX639" fmla="*/ 8799282 w 21712081"/>
                  <a:gd name="connsiteY639" fmla="*/ 10175209 h 25435284"/>
                  <a:gd name="connsiteX640" fmla="*/ 8843778 w 21712081"/>
                  <a:gd name="connsiteY640" fmla="*/ 10100458 h 25435284"/>
                  <a:gd name="connsiteX641" fmla="*/ 8835832 w 21712081"/>
                  <a:gd name="connsiteY641" fmla="*/ 9995489 h 25435284"/>
                  <a:gd name="connsiteX642" fmla="*/ 8916883 w 21712081"/>
                  <a:gd name="connsiteY642" fmla="*/ 9933460 h 25435284"/>
                  <a:gd name="connsiteX643" fmla="*/ 8953433 w 21712081"/>
                  <a:gd name="connsiteY643" fmla="*/ 9830081 h 25435284"/>
                  <a:gd name="connsiteX644" fmla="*/ 8942312 w 21712081"/>
                  <a:gd name="connsiteY644" fmla="*/ 9683760 h 25435284"/>
                  <a:gd name="connsiteX645" fmla="*/ 9077395 w 21712081"/>
                  <a:gd name="connsiteY645" fmla="*/ 9615371 h 25435284"/>
                  <a:gd name="connsiteX646" fmla="*/ 9190231 w 21712081"/>
                  <a:gd name="connsiteY646" fmla="*/ 9561298 h 25435284"/>
                  <a:gd name="connsiteX647" fmla="*/ 9244263 w 21712081"/>
                  <a:gd name="connsiteY647" fmla="*/ 9578791 h 25435284"/>
                  <a:gd name="connsiteX648" fmla="*/ 9309422 w 21712081"/>
                  <a:gd name="connsiteY648" fmla="*/ 9534260 h 25435284"/>
                  <a:gd name="connsiteX649" fmla="*/ 9309923 w 21712081"/>
                  <a:gd name="connsiteY649" fmla="*/ 9534480 h 25435284"/>
                  <a:gd name="connsiteX650" fmla="*/ 9200842 w 21712081"/>
                  <a:gd name="connsiteY650" fmla="*/ 9428465 h 25435284"/>
                  <a:gd name="connsiteX651" fmla="*/ 9331035 w 21712081"/>
                  <a:gd name="connsiteY651" fmla="*/ 9380848 h 25435284"/>
                  <a:gd name="connsiteX652" fmla="*/ 9319924 w 21712081"/>
                  <a:gd name="connsiteY652" fmla="*/ 9195147 h 25435284"/>
                  <a:gd name="connsiteX653" fmla="*/ 9470755 w 21712081"/>
                  <a:gd name="connsiteY653" fmla="*/ 9160228 h 25435284"/>
                  <a:gd name="connsiteX654" fmla="*/ 9578720 w 21712081"/>
                  <a:gd name="connsiteY654" fmla="*/ 9103090 h 25435284"/>
                  <a:gd name="connsiteX655" fmla="*/ 9661281 w 21712081"/>
                  <a:gd name="connsiteY655" fmla="*/ 8891990 h 25435284"/>
                  <a:gd name="connsiteX656" fmla="*/ 9766071 w 21712081"/>
                  <a:gd name="connsiteY656" fmla="*/ 8822156 h 25435284"/>
                  <a:gd name="connsiteX657" fmla="*/ 9707328 w 21712081"/>
                  <a:gd name="connsiteY657" fmla="*/ 8601535 h 25435284"/>
                  <a:gd name="connsiteX658" fmla="*/ 9731141 w 21712081"/>
                  <a:gd name="connsiteY658" fmla="*/ 8380914 h 25435284"/>
                  <a:gd name="connsiteX659" fmla="*/ 9648580 w 21712081"/>
                  <a:gd name="connsiteY659" fmla="*/ 8171406 h 25435284"/>
                  <a:gd name="connsiteX660" fmla="*/ 9661281 w 21712081"/>
                  <a:gd name="connsiteY660" fmla="*/ 8031731 h 25435284"/>
                  <a:gd name="connsiteX661" fmla="*/ 9659696 w 21712081"/>
                  <a:gd name="connsiteY661" fmla="*/ 7930146 h 25435284"/>
                  <a:gd name="connsiteX662" fmla="*/ 9573959 w 21712081"/>
                  <a:gd name="connsiteY662" fmla="*/ 7806350 h 25435284"/>
                  <a:gd name="connsiteX663" fmla="*/ 9575219 w 21712081"/>
                  <a:gd name="connsiteY663" fmla="*/ 7794998 h 25435284"/>
                  <a:gd name="connsiteX664" fmla="*/ 9528488 w 21712081"/>
                  <a:gd name="connsiteY664" fmla="*/ 7754778 h 25435284"/>
                  <a:gd name="connsiteX665" fmla="*/ 9490828 w 21712081"/>
                  <a:gd name="connsiteY665" fmla="*/ 7695919 h 25435284"/>
                  <a:gd name="connsiteX666" fmla="*/ 9434335 w 21712081"/>
                  <a:gd name="connsiteY666" fmla="*/ 7614698 h 25435284"/>
                  <a:gd name="connsiteX667" fmla="*/ 9415502 w 21712081"/>
                  <a:gd name="connsiteY667" fmla="*/ 7560546 h 25435284"/>
                  <a:gd name="connsiteX668" fmla="*/ 9451987 w 21712081"/>
                  <a:gd name="connsiteY668" fmla="*/ 7561726 h 25435284"/>
                  <a:gd name="connsiteX669" fmla="*/ 9475526 w 21712081"/>
                  <a:gd name="connsiteY669" fmla="*/ 7535827 h 25435284"/>
                  <a:gd name="connsiteX670" fmla="*/ 9475526 w 21712081"/>
                  <a:gd name="connsiteY670" fmla="*/ 7498156 h 25435284"/>
                  <a:gd name="connsiteX671" fmla="*/ 9497889 w 21712081"/>
                  <a:gd name="connsiteY671" fmla="*/ 7464962 h 25435284"/>
                  <a:gd name="connsiteX672" fmla="*/ 9526138 w 21712081"/>
                  <a:gd name="connsiteY672" fmla="*/ 7480500 h 25435284"/>
                  <a:gd name="connsiteX673" fmla="*/ 9522607 w 21712081"/>
                  <a:gd name="connsiteY673" fmla="*/ 7455541 h 25435284"/>
                  <a:gd name="connsiteX674" fmla="*/ 9504950 w 21712081"/>
                  <a:gd name="connsiteY674" fmla="*/ 7440238 h 25435284"/>
                  <a:gd name="connsiteX675" fmla="*/ 9454343 w 21712081"/>
                  <a:gd name="connsiteY675" fmla="*/ 7448480 h 25435284"/>
                  <a:gd name="connsiteX676" fmla="*/ 9433155 w 21712081"/>
                  <a:gd name="connsiteY676" fmla="*/ 7440238 h 25435284"/>
                  <a:gd name="connsiteX677" fmla="*/ 9433155 w 21712081"/>
                  <a:gd name="connsiteY677" fmla="*/ 7462607 h 25435284"/>
                  <a:gd name="connsiteX678" fmla="*/ 9433155 w 21712081"/>
                  <a:gd name="connsiteY678" fmla="*/ 7480500 h 25435284"/>
                  <a:gd name="connsiteX679" fmla="*/ 9404911 w 21712081"/>
                  <a:gd name="connsiteY679" fmla="*/ 7454366 h 25435284"/>
                  <a:gd name="connsiteX680" fmla="*/ 9388433 w 21712081"/>
                  <a:gd name="connsiteY680" fmla="*/ 7401394 h 25435284"/>
                  <a:gd name="connsiteX681" fmla="*/ 9331941 w 21712081"/>
                  <a:gd name="connsiteY681" fmla="*/ 7367258 h 25435284"/>
                  <a:gd name="connsiteX682" fmla="*/ 9296631 w 21712081"/>
                  <a:gd name="connsiteY682" fmla="*/ 7344890 h 25435284"/>
                  <a:gd name="connsiteX683" fmla="*/ 9281329 w 21712081"/>
                  <a:gd name="connsiteY683" fmla="*/ 7317816 h 25435284"/>
                  <a:gd name="connsiteX684" fmla="*/ 9224836 w 21712081"/>
                  <a:gd name="connsiteY684" fmla="*/ 7296628 h 25435284"/>
                  <a:gd name="connsiteX685" fmla="*/ 9141274 w 21712081"/>
                  <a:gd name="connsiteY685" fmla="*/ 7288388 h 25435284"/>
                  <a:gd name="connsiteX686" fmla="*/ 9109495 w 21712081"/>
                  <a:gd name="connsiteY686" fmla="*/ 7307220 h 25435284"/>
                  <a:gd name="connsiteX687" fmla="*/ 9081246 w 21712081"/>
                  <a:gd name="connsiteY687" fmla="*/ 7330764 h 25435284"/>
                  <a:gd name="connsiteX688" fmla="*/ 9055352 w 21712081"/>
                  <a:gd name="connsiteY688" fmla="*/ 7337830 h 25435284"/>
                  <a:gd name="connsiteX689" fmla="*/ 9037700 w 21712081"/>
                  <a:gd name="connsiteY689" fmla="*/ 7353132 h 25435284"/>
                  <a:gd name="connsiteX690" fmla="*/ 9030639 w 21712081"/>
                  <a:gd name="connsiteY690" fmla="*/ 7374320 h 25435284"/>
                  <a:gd name="connsiteX691" fmla="*/ 9031814 w 21712081"/>
                  <a:gd name="connsiteY691" fmla="*/ 7399038 h 25435284"/>
                  <a:gd name="connsiteX692" fmla="*/ 9041230 w 21712081"/>
                  <a:gd name="connsiteY692" fmla="*/ 7416696 h 25435284"/>
                  <a:gd name="connsiteX693" fmla="*/ 8998859 w 21712081"/>
                  <a:gd name="connsiteY693" fmla="*/ 7437884 h 25435284"/>
                  <a:gd name="connsiteX694" fmla="*/ 8911532 w 21712081"/>
                  <a:gd name="connsiteY694" fmla="*/ 7504042 h 25435284"/>
                  <a:gd name="connsiteX695" fmla="*/ 8860920 w 21712081"/>
                  <a:gd name="connsiteY695" fmla="*/ 7505218 h 25435284"/>
                  <a:gd name="connsiteX696" fmla="*/ 8830321 w 21712081"/>
                  <a:gd name="connsiteY696" fmla="*/ 7532296 h 25435284"/>
                  <a:gd name="connsiteX697" fmla="*/ 8836207 w 21712081"/>
                  <a:gd name="connsiteY697" fmla="*/ 7560546 h 25435284"/>
                  <a:gd name="connsiteX698" fmla="*/ 8876222 w 21712081"/>
                  <a:gd name="connsiteY698" fmla="*/ 7597040 h 25435284"/>
                  <a:gd name="connsiteX699" fmla="*/ 8892700 w 21712081"/>
                  <a:gd name="connsiteY699" fmla="*/ 7627644 h 25435284"/>
                  <a:gd name="connsiteX700" fmla="*/ 8961199 w 21712081"/>
                  <a:gd name="connsiteY700" fmla="*/ 7699450 h 25435284"/>
                  <a:gd name="connsiteX701" fmla="*/ 8974146 w 21712081"/>
                  <a:gd name="connsiteY701" fmla="*/ 7738300 h 25435284"/>
                  <a:gd name="connsiteX702" fmla="*/ 8938601 w 21712081"/>
                  <a:gd name="connsiteY702" fmla="*/ 7759488 h 25435284"/>
                  <a:gd name="connsiteX703" fmla="*/ 8896230 w 21712081"/>
                  <a:gd name="connsiteY703" fmla="*/ 7755958 h 25435284"/>
                  <a:gd name="connsiteX704" fmla="*/ 8867981 w 21712081"/>
                  <a:gd name="connsiteY704" fmla="*/ 7768904 h 25435284"/>
                  <a:gd name="connsiteX705" fmla="*/ 8869161 w 21712081"/>
                  <a:gd name="connsiteY705" fmla="*/ 7786562 h 25435284"/>
                  <a:gd name="connsiteX706" fmla="*/ 8857390 w 21712081"/>
                  <a:gd name="connsiteY706" fmla="*/ 7807750 h 25435284"/>
                  <a:gd name="connsiteX707" fmla="*/ 8742049 w 21712081"/>
                  <a:gd name="connsiteY707" fmla="*/ 7819522 h 25435284"/>
                  <a:gd name="connsiteX708" fmla="*/ 8709094 w 21712081"/>
                  <a:gd name="connsiteY708" fmla="*/ 7807750 h 25435284"/>
                  <a:gd name="connsiteX709" fmla="*/ 8724396 w 21712081"/>
                  <a:gd name="connsiteY709" fmla="*/ 7768904 h 25435284"/>
                  <a:gd name="connsiteX710" fmla="*/ 8696147 w 21712081"/>
                  <a:gd name="connsiteY710" fmla="*/ 7713576 h 25435284"/>
                  <a:gd name="connsiteX711" fmla="*/ 8666723 w 21712081"/>
                  <a:gd name="connsiteY711" fmla="*/ 7673556 h 25435284"/>
                  <a:gd name="connsiteX712" fmla="*/ 8670254 w 21712081"/>
                  <a:gd name="connsiteY712" fmla="*/ 7634706 h 25435284"/>
                  <a:gd name="connsiteX713" fmla="*/ 8634944 w 21712081"/>
                  <a:gd name="connsiteY713" fmla="*/ 7638241 h 25435284"/>
                  <a:gd name="connsiteX714" fmla="*/ 8632594 w 21712081"/>
                  <a:gd name="connsiteY714" fmla="*/ 7673556 h 25435284"/>
                  <a:gd name="connsiteX715" fmla="*/ 8625533 w 21712081"/>
                  <a:gd name="connsiteY715" fmla="*/ 7706516 h 25435284"/>
                  <a:gd name="connsiteX716" fmla="*/ 8526664 w 21712081"/>
                  <a:gd name="connsiteY716" fmla="*/ 7671201 h 25435284"/>
                  <a:gd name="connsiteX717" fmla="*/ 8477232 w 21712081"/>
                  <a:gd name="connsiteY717" fmla="*/ 7546418 h 25435284"/>
                  <a:gd name="connsiteX718" fmla="*/ 8408972 w 21712081"/>
                  <a:gd name="connsiteY718" fmla="*/ 7533472 h 25435284"/>
                  <a:gd name="connsiteX719" fmla="*/ 8343064 w 21712081"/>
                  <a:gd name="connsiteY719" fmla="*/ 7537002 h 25435284"/>
                  <a:gd name="connsiteX720" fmla="*/ 8318345 w 21712081"/>
                  <a:gd name="connsiteY720" fmla="*/ 7498156 h 25435284"/>
                  <a:gd name="connsiteX721" fmla="*/ 8297162 w 21712081"/>
                  <a:gd name="connsiteY721" fmla="*/ 7508753 h 25435284"/>
                  <a:gd name="connsiteX722" fmla="*/ 8275974 w 21712081"/>
                  <a:gd name="connsiteY722" fmla="*/ 7501687 h 25435284"/>
                  <a:gd name="connsiteX723" fmla="*/ 8265382 w 21712081"/>
                  <a:gd name="connsiteY723" fmla="*/ 7519344 h 25435284"/>
                  <a:gd name="connsiteX724" fmla="*/ 8197118 w 21712081"/>
                  <a:gd name="connsiteY724" fmla="*/ 7500512 h 25435284"/>
                  <a:gd name="connsiteX725" fmla="*/ 8152392 w 21712081"/>
                  <a:gd name="connsiteY725" fmla="*/ 7511104 h 25435284"/>
                  <a:gd name="connsiteX726" fmla="*/ 8152392 w 21712081"/>
                  <a:gd name="connsiteY726" fmla="*/ 7542888 h 25435284"/>
                  <a:gd name="connsiteX727" fmla="*/ 8158278 w 21712081"/>
                  <a:gd name="connsiteY727" fmla="*/ 7579383 h 25435284"/>
                  <a:gd name="connsiteX728" fmla="*/ 8138270 w 21712081"/>
                  <a:gd name="connsiteY728" fmla="*/ 7582914 h 25435284"/>
                  <a:gd name="connsiteX729" fmla="*/ 8131209 w 21712081"/>
                  <a:gd name="connsiteY729" fmla="*/ 7542888 h 25435284"/>
                  <a:gd name="connsiteX730" fmla="*/ 8105316 w 21712081"/>
                  <a:gd name="connsiteY730" fmla="*/ 7512048 h 25435284"/>
                  <a:gd name="connsiteX731" fmla="*/ 8102795 w 21712081"/>
                  <a:gd name="connsiteY731" fmla="*/ 7509918 h 25435284"/>
                  <a:gd name="connsiteX732" fmla="*/ 8071070 w 21712081"/>
                  <a:gd name="connsiteY732" fmla="*/ 7485280 h 25435284"/>
                  <a:gd name="connsiteX733" fmla="*/ 8075771 w 21712081"/>
                  <a:gd name="connsiteY733" fmla="*/ 7453600 h 25435284"/>
                  <a:gd name="connsiteX734" fmla="*/ 8058149 w 21712081"/>
                  <a:gd name="connsiteY734" fmla="*/ 7418406 h 25435284"/>
                  <a:gd name="connsiteX735" fmla="*/ 8026420 w 21712081"/>
                  <a:gd name="connsiteY735" fmla="*/ 7404328 h 25435284"/>
                  <a:gd name="connsiteX736" fmla="*/ 8018198 w 21712081"/>
                  <a:gd name="connsiteY736" fmla="*/ 7385556 h 25435284"/>
                  <a:gd name="connsiteX737" fmla="*/ 8000571 w 21712081"/>
                  <a:gd name="connsiteY737" fmla="*/ 7385556 h 25435284"/>
                  <a:gd name="connsiteX738" fmla="*/ 7977072 w 21712081"/>
                  <a:gd name="connsiteY738" fmla="*/ 7392592 h 25435284"/>
                  <a:gd name="connsiteX739" fmla="*/ 8000571 w 21712081"/>
                  <a:gd name="connsiteY739" fmla="*/ 7425446 h 25435284"/>
                  <a:gd name="connsiteX740" fmla="*/ 8025249 w 21712081"/>
                  <a:gd name="connsiteY740" fmla="*/ 7434833 h 25435284"/>
                  <a:gd name="connsiteX741" fmla="*/ 8032295 w 21712081"/>
                  <a:gd name="connsiteY741" fmla="*/ 7460642 h 25435284"/>
                  <a:gd name="connsiteX742" fmla="*/ 8033470 w 21712081"/>
                  <a:gd name="connsiteY742" fmla="*/ 7492321 h 25435284"/>
                  <a:gd name="connsiteX743" fmla="*/ 7994695 w 21712081"/>
                  <a:gd name="connsiteY743" fmla="*/ 7478239 h 25435284"/>
                  <a:gd name="connsiteX744" fmla="*/ 7952399 w 21712081"/>
                  <a:gd name="connsiteY744" fmla="*/ 7470028 h 25435284"/>
                  <a:gd name="connsiteX745" fmla="*/ 7901872 w 21712081"/>
                  <a:gd name="connsiteY745" fmla="*/ 7417230 h 25435284"/>
                  <a:gd name="connsiteX746" fmla="*/ 7937122 w 21712081"/>
                  <a:gd name="connsiteY746" fmla="*/ 7369129 h 25435284"/>
                  <a:gd name="connsiteX747" fmla="*/ 7948874 w 21712081"/>
                  <a:gd name="connsiteY747" fmla="*/ 7340970 h 25435284"/>
                  <a:gd name="connsiteX748" fmla="*/ 7944173 w 21712081"/>
                  <a:gd name="connsiteY748" fmla="*/ 7319852 h 25435284"/>
                  <a:gd name="connsiteX749" fmla="*/ 7926546 w 21712081"/>
                  <a:gd name="connsiteY749" fmla="*/ 7290523 h 25435284"/>
                  <a:gd name="connsiteX750" fmla="*/ 7873673 w 21712081"/>
                  <a:gd name="connsiteY750" fmla="*/ 7235380 h 25435284"/>
                  <a:gd name="connsiteX751" fmla="*/ 7824322 w 21712081"/>
                  <a:gd name="connsiteY751" fmla="*/ 7209566 h 25435284"/>
                  <a:gd name="connsiteX752" fmla="*/ 7785551 w 21712081"/>
                  <a:gd name="connsiteY752" fmla="*/ 7195490 h 25435284"/>
                  <a:gd name="connsiteX753" fmla="*/ 7774974 w 21712081"/>
                  <a:gd name="connsiteY753" fmla="*/ 7179062 h 25435284"/>
                  <a:gd name="connsiteX754" fmla="*/ 7753826 w 21712081"/>
                  <a:gd name="connsiteY754" fmla="*/ 7170852 h 25435284"/>
                  <a:gd name="connsiteX755" fmla="*/ 7705650 w 21712081"/>
                  <a:gd name="connsiteY755" fmla="*/ 7154424 h 25435284"/>
                  <a:gd name="connsiteX756" fmla="*/ 7666874 w 21712081"/>
                  <a:gd name="connsiteY756" fmla="*/ 7157944 h 25435284"/>
                  <a:gd name="connsiteX757" fmla="*/ 7644552 w 21712081"/>
                  <a:gd name="connsiteY757" fmla="*/ 7121574 h 25435284"/>
                  <a:gd name="connsiteX758" fmla="*/ 7635150 w 21712081"/>
                  <a:gd name="connsiteY758" fmla="*/ 7101626 h 25435284"/>
                  <a:gd name="connsiteX759" fmla="*/ 7651602 w 21712081"/>
                  <a:gd name="connsiteY759" fmla="*/ 7079338 h 25435284"/>
                  <a:gd name="connsiteX760" fmla="*/ 7631624 w 21712081"/>
                  <a:gd name="connsiteY760" fmla="*/ 7047659 h 25435284"/>
                  <a:gd name="connsiteX761" fmla="*/ 7598725 w 21712081"/>
                  <a:gd name="connsiteY761" fmla="*/ 7026541 h 25435284"/>
                  <a:gd name="connsiteX762" fmla="*/ 7521174 w 21712081"/>
                  <a:gd name="connsiteY762" fmla="*/ 6970224 h 25435284"/>
                  <a:gd name="connsiteX763" fmla="*/ 7503552 w 21712081"/>
                  <a:gd name="connsiteY763" fmla="*/ 6971398 h 25435284"/>
                  <a:gd name="connsiteX764" fmla="*/ 7482404 w 21712081"/>
                  <a:gd name="connsiteY764" fmla="*/ 6963182 h 25435284"/>
                  <a:gd name="connsiteX765" fmla="*/ 7475353 w 21712081"/>
                  <a:gd name="connsiteY765" fmla="*/ 6984306 h 25435284"/>
                  <a:gd name="connsiteX766" fmla="*/ 7521174 w 21712081"/>
                  <a:gd name="connsiteY766" fmla="*/ 7017155 h 25435284"/>
                  <a:gd name="connsiteX767" fmla="*/ 7564650 w 21712081"/>
                  <a:gd name="connsiteY767" fmla="*/ 7047659 h 25435284"/>
                  <a:gd name="connsiteX768" fmla="*/ 7574052 w 21712081"/>
                  <a:gd name="connsiteY768" fmla="*/ 7072298 h 25435284"/>
                  <a:gd name="connsiteX769" fmla="*/ 7556424 w 21712081"/>
                  <a:gd name="connsiteY769" fmla="*/ 7086374 h 25435284"/>
                  <a:gd name="connsiteX770" fmla="*/ 7536452 w 21712081"/>
                  <a:gd name="connsiteY770" fmla="*/ 7098106 h 25435284"/>
                  <a:gd name="connsiteX771" fmla="*/ 7518829 w 21712081"/>
                  <a:gd name="connsiteY771" fmla="*/ 7133306 h 25435284"/>
                  <a:gd name="connsiteX772" fmla="*/ 7501202 w 21712081"/>
                  <a:gd name="connsiteY772" fmla="*/ 7136826 h 25435284"/>
                  <a:gd name="connsiteX773" fmla="*/ 7478878 w 21712081"/>
                  <a:gd name="connsiteY773" fmla="*/ 7093416 h 25435284"/>
                  <a:gd name="connsiteX774" fmla="*/ 7444804 w 21712081"/>
                  <a:gd name="connsiteY774" fmla="*/ 7065256 h 25435284"/>
                  <a:gd name="connsiteX775" fmla="*/ 7408378 w 21712081"/>
                  <a:gd name="connsiteY775" fmla="*/ 7059391 h 25435284"/>
                  <a:gd name="connsiteX776" fmla="*/ 7362552 w 21712081"/>
                  <a:gd name="connsiteY776" fmla="*/ 7045314 h 25435284"/>
                  <a:gd name="connsiteX777" fmla="*/ 7324952 w 21712081"/>
                  <a:gd name="connsiteY777" fmla="*/ 6996037 h 25435284"/>
                  <a:gd name="connsiteX778" fmla="*/ 7306154 w 21712081"/>
                  <a:gd name="connsiteY778" fmla="*/ 6936198 h 25435284"/>
                  <a:gd name="connsiteX779" fmla="*/ 7309680 w 21712081"/>
                  <a:gd name="connsiteY779" fmla="*/ 6899828 h 25435284"/>
                  <a:gd name="connsiteX780" fmla="*/ 7337879 w 21712081"/>
                  <a:gd name="connsiteY780" fmla="*/ 6857592 h 25435284"/>
                  <a:gd name="connsiteX781" fmla="*/ 7363728 w 21712081"/>
                  <a:gd name="connsiteY781" fmla="*/ 6844686 h 25435284"/>
                  <a:gd name="connsiteX782" fmla="*/ 7366078 w 21712081"/>
                  <a:gd name="connsiteY782" fmla="*/ 6815357 h 25435284"/>
                  <a:gd name="connsiteX783" fmla="*/ 7356676 w 21712081"/>
                  <a:gd name="connsiteY783" fmla="*/ 6787198 h 25435284"/>
                  <a:gd name="connsiteX784" fmla="*/ 7327302 w 21712081"/>
                  <a:gd name="connsiteY784" fmla="*/ 6781332 h 25435284"/>
                  <a:gd name="connsiteX785" fmla="*/ 7295578 w 21712081"/>
                  <a:gd name="connsiteY785" fmla="*/ 6751998 h 25435284"/>
                  <a:gd name="connsiteX786" fmla="*/ 7313206 w 21712081"/>
                  <a:gd name="connsiteY786" fmla="*/ 6737921 h 25435284"/>
                  <a:gd name="connsiteX787" fmla="*/ 7334354 w 21712081"/>
                  <a:gd name="connsiteY787" fmla="*/ 6748478 h 25435284"/>
                  <a:gd name="connsiteX788" fmla="*/ 7344930 w 21712081"/>
                  <a:gd name="connsiteY788" fmla="*/ 6739092 h 25435284"/>
                  <a:gd name="connsiteX789" fmla="*/ 7355016 w 21712081"/>
                  <a:gd name="connsiteY789" fmla="*/ 6705072 h 25435284"/>
                  <a:gd name="connsiteX790" fmla="*/ 7331178 w 21712081"/>
                  <a:gd name="connsiteY790" fmla="*/ 6695155 h 25435284"/>
                  <a:gd name="connsiteX791" fmla="*/ 7314720 w 21712081"/>
                  <a:gd name="connsiteY791" fmla="*/ 6661130 h 25435284"/>
                  <a:gd name="connsiteX792" fmla="*/ 7272404 w 21712081"/>
                  <a:gd name="connsiteY792" fmla="*/ 6625930 h 25435284"/>
                  <a:gd name="connsiteX793" fmla="*/ 7219508 w 21712081"/>
                  <a:gd name="connsiteY793" fmla="*/ 6576644 h 25435284"/>
                  <a:gd name="connsiteX794" fmla="*/ 7177192 w 21712081"/>
                  <a:gd name="connsiteY794" fmla="*/ 6557871 h 25435284"/>
                  <a:gd name="connsiteX795" fmla="*/ 7134870 w 21712081"/>
                  <a:gd name="connsiteY795" fmla="*/ 6509764 h 25435284"/>
                  <a:gd name="connsiteX796" fmla="*/ 7052589 w 21712081"/>
                  <a:gd name="connsiteY796" fmla="*/ 6378346 h 25435284"/>
                  <a:gd name="connsiteX797" fmla="*/ 6978534 w 21712081"/>
                  <a:gd name="connsiteY797" fmla="*/ 6329064 h 25435284"/>
                  <a:gd name="connsiteX798" fmla="*/ 6925636 w 21712081"/>
                  <a:gd name="connsiteY798" fmla="*/ 6276262 h 25435284"/>
                  <a:gd name="connsiteX799" fmla="*/ 6849231 w 21712081"/>
                  <a:gd name="connsiteY799" fmla="*/ 6205857 h 25435284"/>
                  <a:gd name="connsiteX800" fmla="*/ 6803384 w 21712081"/>
                  <a:gd name="connsiteY800" fmla="*/ 6176288 h 25435284"/>
                  <a:gd name="connsiteX801" fmla="*/ 6810436 w 21712081"/>
                  <a:gd name="connsiteY801" fmla="*/ 6152820 h 25435284"/>
                  <a:gd name="connsiteX802" fmla="*/ 6841000 w 21712081"/>
                  <a:gd name="connsiteY802" fmla="*/ 6128182 h 25435284"/>
                  <a:gd name="connsiteX803" fmla="*/ 6872739 w 21712081"/>
                  <a:gd name="connsiteY803" fmla="*/ 6163382 h 25435284"/>
                  <a:gd name="connsiteX804" fmla="*/ 6909179 w 21712081"/>
                  <a:gd name="connsiteY804" fmla="*/ 6176288 h 25435284"/>
                  <a:gd name="connsiteX805" fmla="*/ 6909414 w 21712081"/>
                  <a:gd name="connsiteY805" fmla="*/ 6147189 h 25435284"/>
                  <a:gd name="connsiteX806" fmla="*/ 6905939 w 21712081"/>
                  <a:gd name="connsiteY806" fmla="*/ 6142148 h 25435284"/>
                  <a:gd name="connsiteX807" fmla="*/ 6905939 w 21712081"/>
                  <a:gd name="connsiteY807" fmla="*/ 6107174 h 25435284"/>
                  <a:gd name="connsiteX808" fmla="*/ 6849381 w 21712081"/>
                  <a:gd name="connsiteY808" fmla="*/ 6062868 h 25435284"/>
                  <a:gd name="connsiteX809" fmla="*/ 6844666 w 21712081"/>
                  <a:gd name="connsiteY809" fmla="*/ 6037219 h 25435284"/>
                  <a:gd name="connsiteX810" fmla="*/ 6816386 w 21712081"/>
                  <a:gd name="connsiteY810" fmla="*/ 6030223 h 25435284"/>
                  <a:gd name="connsiteX811" fmla="*/ 6792823 w 21712081"/>
                  <a:gd name="connsiteY811" fmla="*/ 6044214 h 25435284"/>
                  <a:gd name="connsiteX812" fmla="*/ 6765174 w 21712081"/>
                  <a:gd name="connsiteY812" fmla="*/ 6020376 h 25435284"/>
                  <a:gd name="connsiteX813" fmla="*/ 6761224 w 21712081"/>
                  <a:gd name="connsiteY813" fmla="*/ 6020686 h 25435284"/>
                  <a:gd name="connsiteX814" fmla="*/ 6751622 w 21712081"/>
                  <a:gd name="connsiteY814" fmla="*/ 6037714 h 25435284"/>
                  <a:gd name="connsiteX815" fmla="*/ 6772700 w 21712081"/>
                  <a:gd name="connsiteY815" fmla="*/ 6070828 h 25435284"/>
                  <a:gd name="connsiteX816" fmla="*/ 6742256 w 21712081"/>
                  <a:gd name="connsiteY816" fmla="*/ 6096847 h 25435284"/>
                  <a:gd name="connsiteX817" fmla="*/ 6597036 w 21712081"/>
                  <a:gd name="connsiteY817" fmla="*/ 6096847 h 25435284"/>
                  <a:gd name="connsiteX818" fmla="*/ 6550194 w 21712081"/>
                  <a:gd name="connsiteY818" fmla="*/ 6063732 h 25435284"/>
                  <a:gd name="connsiteX819" fmla="*/ 6481100 w 21712081"/>
                  <a:gd name="connsiteY819" fmla="*/ 6072014 h 25435284"/>
                  <a:gd name="connsiteX820" fmla="*/ 6360478 w 21712081"/>
                  <a:gd name="connsiteY820" fmla="*/ 5997503 h 25435284"/>
                  <a:gd name="connsiteX821" fmla="*/ 6222289 w 21712081"/>
                  <a:gd name="connsiteY821" fmla="*/ 5983312 h 25435284"/>
                  <a:gd name="connsiteX822" fmla="*/ 6128601 w 21712081"/>
                  <a:gd name="connsiteY822" fmla="*/ 5909986 h 25435284"/>
                  <a:gd name="connsiteX823" fmla="*/ 6127300 w 21712081"/>
                  <a:gd name="connsiteY823" fmla="*/ 5906320 h 25435284"/>
                  <a:gd name="connsiteX824" fmla="*/ 6031962 w 21712081"/>
                  <a:gd name="connsiteY824" fmla="*/ 5867550 h 25435284"/>
                  <a:gd name="connsiteX825" fmla="*/ 5927208 w 21712081"/>
                  <a:gd name="connsiteY825" fmla="*/ 5854624 h 25435284"/>
                  <a:gd name="connsiteX826" fmla="*/ 5835400 w 21712081"/>
                  <a:gd name="connsiteY826" fmla="*/ 5854624 h 25435284"/>
                  <a:gd name="connsiteX827" fmla="*/ 5747123 w 21712081"/>
                  <a:gd name="connsiteY827" fmla="*/ 5825254 h 25435284"/>
                  <a:gd name="connsiteX828" fmla="*/ 5657670 w 21712081"/>
                  <a:gd name="connsiteY828" fmla="*/ 5768856 h 25435284"/>
                  <a:gd name="connsiteX829" fmla="*/ 5544655 w 21712081"/>
                  <a:gd name="connsiteY829" fmla="*/ 5666982 h 25435284"/>
                  <a:gd name="connsiteX830" fmla="*/ 5543954 w 21712081"/>
                  <a:gd name="connsiteY830" fmla="*/ 5668162 h 25435284"/>
                  <a:gd name="connsiteX831" fmla="*/ 5485196 w 21712081"/>
                  <a:gd name="connsiteY831" fmla="*/ 5585696 h 25435284"/>
                  <a:gd name="connsiteX832" fmla="*/ 5385148 w 21712081"/>
                  <a:gd name="connsiteY832" fmla="*/ 5471505 h 25435284"/>
                  <a:gd name="connsiteX833" fmla="*/ 5278748 w 21712081"/>
                  <a:gd name="connsiteY833" fmla="*/ 5333531 h 25435284"/>
                  <a:gd name="connsiteX834" fmla="*/ 5096118 w 21712081"/>
                  <a:gd name="connsiteY834" fmla="*/ 5197137 h 25435284"/>
                  <a:gd name="connsiteX835" fmla="*/ 4867436 w 21712081"/>
                  <a:gd name="connsiteY835" fmla="*/ 5128942 h 25435284"/>
                  <a:gd name="connsiteX836" fmla="*/ 4418013 w 21712081"/>
                  <a:gd name="connsiteY836" fmla="*/ 5303397 h 25435284"/>
                  <a:gd name="connsiteX837" fmla="*/ 4097224 w 21712081"/>
                  <a:gd name="connsiteY837" fmla="*/ 5219340 h 25435284"/>
                  <a:gd name="connsiteX838" fmla="*/ 3914593 w 21712081"/>
                  <a:gd name="connsiteY838" fmla="*/ 5128942 h 25435284"/>
                  <a:gd name="connsiteX839" fmla="*/ 3770078 w 21712081"/>
                  <a:gd name="connsiteY839" fmla="*/ 5029028 h 25435284"/>
                  <a:gd name="connsiteX840" fmla="*/ 3623978 w 21712081"/>
                  <a:gd name="connsiteY840" fmla="*/ 4990964 h 25435284"/>
                  <a:gd name="connsiteX841" fmla="*/ 3220607 w 21712081"/>
                  <a:gd name="connsiteY841" fmla="*/ 4800652 h 25435284"/>
                  <a:gd name="connsiteX842" fmla="*/ 2983984 w 21712081"/>
                  <a:gd name="connsiteY842" fmla="*/ 4610336 h 25435284"/>
                  <a:gd name="connsiteX843" fmla="*/ 2594910 w 21712081"/>
                  <a:gd name="connsiteY843" fmla="*/ 4481878 h 25435284"/>
                  <a:gd name="connsiteX844" fmla="*/ 2496446 w 21712081"/>
                  <a:gd name="connsiteY844" fmla="*/ 4297907 h 25435284"/>
                  <a:gd name="connsiteX845" fmla="*/ 2275706 w 21712081"/>
                  <a:gd name="connsiteY845" fmla="*/ 4191647 h 25435284"/>
                  <a:gd name="connsiteX846" fmla="*/ 2137542 w 21712081"/>
                  <a:gd name="connsiteY846" fmla="*/ 3987064 h 25435284"/>
                  <a:gd name="connsiteX847" fmla="*/ 2093075 w 21712081"/>
                  <a:gd name="connsiteY847" fmla="*/ 3811024 h 25435284"/>
                  <a:gd name="connsiteX848" fmla="*/ 2213772 w 21712081"/>
                  <a:gd name="connsiteY848" fmla="*/ 3772959 h 25435284"/>
                  <a:gd name="connsiteX849" fmla="*/ 2191539 w 21712081"/>
                  <a:gd name="connsiteY849" fmla="*/ 3674630 h 25435284"/>
                  <a:gd name="connsiteX850" fmla="*/ 2251883 w 21712081"/>
                  <a:gd name="connsiteY850" fmla="*/ 3606436 h 25435284"/>
                  <a:gd name="connsiteX851" fmla="*/ 2251883 w 21712081"/>
                  <a:gd name="connsiteY851" fmla="*/ 3506522 h 25435284"/>
                  <a:gd name="connsiteX852" fmla="*/ 2169306 w 21712081"/>
                  <a:gd name="connsiteY852" fmla="*/ 3332068 h 25435284"/>
                  <a:gd name="connsiteX853" fmla="*/ 2169306 w 21712081"/>
                  <a:gd name="connsiteY853" fmla="*/ 3179817 h 25435284"/>
                  <a:gd name="connsiteX854" fmla="*/ 2016850 w 21712081"/>
                  <a:gd name="connsiteY854" fmla="*/ 2943509 h 25435284"/>
                  <a:gd name="connsiteX855" fmla="*/ 1848516 w 21712081"/>
                  <a:gd name="connsiteY855" fmla="*/ 2677072 h 25435284"/>
                  <a:gd name="connsiteX856" fmla="*/ 1704001 w 21712081"/>
                  <a:gd name="connsiteY856" fmla="*/ 2494686 h 25435284"/>
                  <a:gd name="connsiteX857" fmla="*/ 1657945 w 21712081"/>
                  <a:gd name="connsiteY857" fmla="*/ 2356712 h 25435284"/>
                  <a:gd name="connsiteX858" fmla="*/ 1521371 w 21712081"/>
                  <a:gd name="connsiteY858" fmla="*/ 2274241 h 25435284"/>
                  <a:gd name="connsiteX859" fmla="*/ 1421322 w 21712081"/>
                  <a:gd name="connsiteY859" fmla="*/ 2212392 h 25435284"/>
                  <a:gd name="connsiteX860" fmla="*/ 1421322 w 21712081"/>
                  <a:gd name="connsiteY860" fmla="*/ 2106132 h 25435284"/>
                  <a:gd name="connsiteX861" fmla="*/ 1497553 w 21712081"/>
                  <a:gd name="connsiteY861" fmla="*/ 2014150 h 25435284"/>
                  <a:gd name="connsiteX862" fmla="*/ 1483256 w 21712081"/>
                  <a:gd name="connsiteY862" fmla="*/ 1931678 h 25435284"/>
                  <a:gd name="connsiteX863" fmla="*/ 1391148 w 21712081"/>
                  <a:gd name="connsiteY863" fmla="*/ 1893618 h 25435284"/>
                  <a:gd name="connsiteX864" fmla="*/ 1345097 w 21712081"/>
                  <a:gd name="connsiteY864" fmla="*/ 1785774 h 25435284"/>
                  <a:gd name="connsiteX865" fmla="*/ 1268866 w 21712081"/>
                  <a:gd name="connsiteY865" fmla="*/ 1755638 h 25435284"/>
                  <a:gd name="connsiteX866" fmla="*/ 1192640 w 21712081"/>
                  <a:gd name="connsiteY866" fmla="*/ 1633522 h 25435284"/>
                  <a:gd name="connsiteX867" fmla="*/ 1276807 w 21712081"/>
                  <a:gd name="connsiteY867" fmla="*/ 1551050 h 25435284"/>
                  <a:gd name="connsiteX868" fmla="*/ 1102123 w 21712081"/>
                  <a:gd name="connsiteY868" fmla="*/ 1481270 h 25435284"/>
                  <a:gd name="connsiteX869" fmla="*/ 1002074 w 21712081"/>
                  <a:gd name="connsiteY869" fmla="*/ 1290958 h 25435284"/>
                  <a:gd name="connsiteX870" fmla="*/ 903610 w 21712081"/>
                  <a:gd name="connsiteY870" fmla="*/ 1078440 h 25435284"/>
                  <a:gd name="connsiteX871" fmla="*/ 873441 w 21712081"/>
                  <a:gd name="connsiteY871" fmla="*/ 834206 h 25435284"/>
                  <a:gd name="connsiteX872" fmla="*/ 835326 w 21712081"/>
                  <a:gd name="connsiteY872" fmla="*/ 659750 h 25435284"/>
                  <a:gd name="connsiteX873" fmla="*/ 887733 w 21712081"/>
                  <a:gd name="connsiteY873" fmla="*/ 491642 h 25435284"/>
                  <a:gd name="connsiteX874" fmla="*/ 773392 w 21712081"/>
                  <a:gd name="connsiteY874" fmla="*/ 461510 h 25435284"/>
                  <a:gd name="connsiteX875" fmla="*/ 735277 w 21712081"/>
                  <a:gd name="connsiteY875" fmla="*/ 363180 h 25435284"/>
                  <a:gd name="connsiteX876" fmla="*/ 644754 w 21712081"/>
                  <a:gd name="connsiteY876" fmla="*/ 393314 h 25435284"/>
                  <a:gd name="connsiteX877" fmla="*/ 536769 w 21712081"/>
                  <a:gd name="connsiteY877" fmla="*/ 301326 h 25435284"/>
                  <a:gd name="connsiteX878" fmla="*/ 468480 w 21712081"/>
                  <a:gd name="connsiteY878" fmla="*/ 393314 h 25435284"/>
                  <a:gd name="connsiteX879" fmla="*/ 460539 w 21712081"/>
                  <a:gd name="connsiteY879" fmla="*/ 605830 h 25435284"/>
                  <a:gd name="connsiteX880" fmla="*/ 430365 w 21712081"/>
                  <a:gd name="connsiteY880" fmla="*/ 812002 h 25435284"/>
                  <a:gd name="connsiteX881" fmla="*/ 574880 w 21712081"/>
                  <a:gd name="connsiteY881" fmla="*/ 1002314 h 25435284"/>
                  <a:gd name="connsiteX882" fmla="*/ 620936 w 21712081"/>
                  <a:gd name="connsiteY882" fmla="*/ 1162496 h 25435284"/>
                  <a:gd name="connsiteX883" fmla="*/ 727336 w 21712081"/>
                  <a:gd name="connsiteY883" fmla="*/ 1367086 h 25435284"/>
                  <a:gd name="connsiteX884" fmla="*/ 727336 w 21712081"/>
                  <a:gd name="connsiteY884" fmla="*/ 1527262 h 25435284"/>
                  <a:gd name="connsiteX885" fmla="*/ 811502 w 21712081"/>
                  <a:gd name="connsiteY885" fmla="*/ 1649378 h 25435284"/>
                  <a:gd name="connsiteX886" fmla="*/ 857559 w 21712081"/>
                  <a:gd name="connsiteY886" fmla="*/ 1817492 h 25435284"/>
                  <a:gd name="connsiteX887" fmla="*/ 941726 w 21712081"/>
                  <a:gd name="connsiteY887" fmla="*/ 1831764 h 25435284"/>
                  <a:gd name="connsiteX888" fmla="*/ 971900 w 21712081"/>
                  <a:gd name="connsiteY888" fmla="*/ 2083929 h 25435284"/>
                  <a:gd name="connsiteX889" fmla="*/ 941726 w 21712081"/>
                  <a:gd name="connsiteY889" fmla="*/ 2174327 h 25435284"/>
                  <a:gd name="connsiteX890" fmla="*/ 987782 w 21712081"/>
                  <a:gd name="connsiteY890" fmla="*/ 2266315 h 25435284"/>
                  <a:gd name="connsiteX891" fmla="*/ 1032248 w 21712081"/>
                  <a:gd name="connsiteY891" fmla="*/ 2380501 h 25435284"/>
                  <a:gd name="connsiteX892" fmla="*/ 1002074 w 21712081"/>
                  <a:gd name="connsiteY892" fmla="*/ 2494686 h 25435284"/>
                  <a:gd name="connsiteX893" fmla="*/ 1040184 w 21712081"/>
                  <a:gd name="connsiteY893" fmla="*/ 2600946 h 25435284"/>
                  <a:gd name="connsiteX894" fmla="*/ 1146589 w 21712081"/>
                  <a:gd name="connsiteY894" fmla="*/ 2593015 h 25435284"/>
                  <a:gd name="connsiteX895" fmla="*/ 1192640 w 21712081"/>
                  <a:gd name="connsiteY895" fmla="*/ 2715137 h 25435284"/>
                  <a:gd name="connsiteX896" fmla="*/ 1260930 w 21712081"/>
                  <a:gd name="connsiteY896" fmla="*/ 2829323 h 25435284"/>
                  <a:gd name="connsiteX897" fmla="*/ 1238697 w 21712081"/>
                  <a:gd name="connsiteY897" fmla="*/ 2943509 h 25435284"/>
                  <a:gd name="connsiteX898" fmla="*/ 1086241 w 21712081"/>
                  <a:gd name="connsiteY898" fmla="*/ 3027566 h 25435284"/>
                  <a:gd name="connsiteX899" fmla="*/ 1025892 w 21712081"/>
                  <a:gd name="connsiteY899" fmla="*/ 2807120 h 25435284"/>
                  <a:gd name="connsiteX900" fmla="*/ 933784 w 21712081"/>
                  <a:gd name="connsiteY900" fmla="*/ 2646938 h 25435284"/>
                  <a:gd name="connsiteX901" fmla="*/ 765451 w 21712081"/>
                  <a:gd name="connsiteY901" fmla="*/ 2532752 h 25435284"/>
                  <a:gd name="connsiteX902" fmla="*/ 644754 w 21712081"/>
                  <a:gd name="connsiteY902" fmla="*/ 2410635 h 25435284"/>
                  <a:gd name="connsiteX903" fmla="*/ 735277 w 21712081"/>
                  <a:gd name="connsiteY903" fmla="*/ 2121990 h 25435284"/>
                  <a:gd name="connsiteX904" fmla="*/ 659051 w 21712081"/>
                  <a:gd name="connsiteY904" fmla="*/ 1953881 h 25435284"/>
                  <a:gd name="connsiteX905" fmla="*/ 536769 w 21712081"/>
                  <a:gd name="connsiteY905" fmla="*/ 1817492 h 25435284"/>
                  <a:gd name="connsiteX906" fmla="*/ 438306 w 21712081"/>
                  <a:gd name="connsiteY906" fmla="*/ 1809562 h 25435284"/>
                  <a:gd name="connsiteX907" fmla="*/ 247739 w 21712081"/>
                  <a:gd name="connsiteY907" fmla="*/ 1641454 h 25435284"/>
                  <a:gd name="connsiteX908" fmla="*/ 163573 w 21712081"/>
                  <a:gd name="connsiteY908" fmla="*/ 1451136 h 25435284"/>
                  <a:gd name="connsiteX909" fmla="*/ 339847 w 21712081"/>
                  <a:gd name="connsiteY909" fmla="*/ 1497128 h 25435284"/>
                  <a:gd name="connsiteX910" fmla="*/ 346198 w 21712081"/>
                  <a:gd name="connsiteY910" fmla="*/ 1405146 h 25435284"/>
                  <a:gd name="connsiteX911" fmla="*/ 438306 w 21712081"/>
                  <a:gd name="connsiteY911" fmla="*/ 1268756 h 25435284"/>
                  <a:gd name="connsiteX912" fmla="*/ 308087 w 21712081"/>
                  <a:gd name="connsiteY912" fmla="*/ 1024518 h 25435284"/>
                  <a:gd name="connsiteX913" fmla="*/ 149276 w 21712081"/>
                  <a:gd name="connsiteY913" fmla="*/ 872266 h 25435284"/>
                  <a:gd name="connsiteX914" fmla="*/ 157217 w 21712081"/>
                  <a:gd name="connsiteY914" fmla="*/ 621690 h 25435284"/>
                  <a:gd name="connsiteX915" fmla="*/ 109575 w 21712081"/>
                  <a:gd name="connsiteY915" fmla="*/ 293402 h 25435284"/>
                  <a:gd name="connsiteX916" fmla="*/ 79401 w 21712081"/>
                  <a:gd name="connsiteY916" fmla="*/ 149080 h 25435284"/>
                  <a:gd name="connsiteX917" fmla="*/ 0 w 21712081"/>
                  <a:gd name="connsiteY917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0 w 21712081"/>
                  <a:gd name="connsiteY28" fmla="*/ 0 h 25435284"/>
                  <a:gd name="connsiteX29" fmla="*/ 257266 w 21712081"/>
                  <a:gd name="connsiteY29" fmla="*/ 22202 h 25435284"/>
                  <a:gd name="connsiteX30" fmla="*/ 609820 w 21712081"/>
                  <a:gd name="connsiteY30" fmla="*/ 31718 h 25435284"/>
                  <a:gd name="connsiteX31" fmla="*/ 590762 w 21712081"/>
                  <a:gd name="connsiteY31" fmla="*/ 117362 h 25435284"/>
                  <a:gd name="connsiteX32" fmla="*/ 1353038 w 21712081"/>
                  <a:gd name="connsiteY32" fmla="*/ 517018 h 25435284"/>
                  <a:gd name="connsiteX33" fmla="*/ 1557896 w 21712081"/>
                  <a:gd name="connsiteY33" fmla="*/ 572524 h 25435284"/>
                  <a:gd name="connsiteX34" fmla="*/ 2007324 w 21712081"/>
                  <a:gd name="connsiteY34" fmla="*/ 601074 h 25435284"/>
                  <a:gd name="connsiteX35" fmla="*/ 2115309 w 21712081"/>
                  <a:gd name="connsiteY35" fmla="*/ 488468 h 25435284"/>
                  <a:gd name="connsiteX36" fmla="*/ 2496446 w 21712081"/>
                  <a:gd name="connsiteY36" fmla="*/ 488468 h 25435284"/>
                  <a:gd name="connsiteX37" fmla="*/ 2563146 w 21712081"/>
                  <a:gd name="connsiteY37" fmla="*/ 621690 h 25435284"/>
                  <a:gd name="connsiteX38" fmla="*/ 2696544 w 21712081"/>
                  <a:gd name="connsiteY38" fmla="*/ 735878 h 25435284"/>
                  <a:gd name="connsiteX39" fmla="*/ 2801359 w 21712081"/>
                  <a:gd name="connsiteY39" fmla="*/ 850062 h 25435284"/>
                  <a:gd name="connsiteX40" fmla="*/ 2858527 w 21712081"/>
                  <a:gd name="connsiteY40" fmla="*/ 1030862 h 25435284"/>
                  <a:gd name="connsiteX41" fmla="*/ 2858527 w 21712081"/>
                  <a:gd name="connsiteY41" fmla="*/ 1173598 h 25435284"/>
                  <a:gd name="connsiteX42" fmla="*/ 3125324 w 21712081"/>
                  <a:gd name="connsiteY42" fmla="*/ 1363910 h 25435284"/>
                  <a:gd name="connsiteX43" fmla="*/ 3277780 w 21712081"/>
                  <a:gd name="connsiteY43" fmla="*/ 1230690 h 25435284"/>
                  <a:gd name="connsiteX44" fmla="*/ 3382589 w 21712081"/>
                  <a:gd name="connsiteY44" fmla="*/ 1164082 h 25435284"/>
                  <a:gd name="connsiteX45" fmla="*/ 3620803 w 21712081"/>
                  <a:gd name="connsiteY45" fmla="*/ 1183114 h 25435284"/>
                  <a:gd name="connsiteX46" fmla="*/ 3773259 w 21712081"/>
                  <a:gd name="connsiteY46" fmla="*/ 1325850 h 25435284"/>
                  <a:gd name="connsiteX47" fmla="*/ 3859011 w 21712081"/>
                  <a:gd name="connsiteY47" fmla="*/ 1544710 h 25435284"/>
                  <a:gd name="connsiteX48" fmla="*/ 3906652 w 21712081"/>
                  <a:gd name="connsiteY48" fmla="*/ 1725506 h 25435284"/>
                  <a:gd name="connsiteX49" fmla="*/ 4011467 w 21712081"/>
                  <a:gd name="connsiteY49" fmla="*/ 1849212 h 25435284"/>
                  <a:gd name="connsiteX50" fmla="*/ 4001940 w 21712081"/>
                  <a:gd name="connsiteY50" fmla="*/ 2020491 h 25435284"/>
                  <a:gd name="connsiteX51" fmla="*/ 4078166 w 21712081"/>
                  <a:gd name="connsiteY51" fmla="*/ 2163225 h 25435284"/>
                  <a:gd name="connsiteX52" fmla="*/ 4230622 w 21712081"/>
                  <a:gd name="connsiteY52" fmla="*/ 2258384 h 25435284"/>
                  <a:gd name="connsiteX53" fmla="*/ 4383073 w 21712081"/>
                  <a:gd name="connsiteY53" fmla="*/ 2305960 h 25435284"/>
                  <a:gd name="connsiteX54" fmla="*/ 4487888 w 21712081"/>
                  <a:gd name="connsiteY54" fmla="*/ 2334509 h 25435284"/>
                  <a:gd name="connsiteX55" fmla="*/ 4516472 w 21712081"/>
                  <a:gd name="connsiteY55" fmla="*/ 2448695 h 25435284"/>
                  <a:gd name="connsiteX56" fmla="*/ 4371957 w 21712081"/>
                  <a:gd name="connsiteY56" fmla="*/ 2502618 h 25435284"/>
                  <a:gd name="connsiteX57" fmla="*/ 4371957 w 21712081"/>
                  <a:gd name="connsiteY57" fmla="*/ 2692934 h 25435284"/>
                  <a:gd name="connsiteX58" fmla="*/ 4310023 w 21712081"/>
                  <a:gd name="connsiteY58" fmla="*/ 3019634 h 25435284"/>
                  <a:gd name="connsiteX59" fmla="*/ 4279849 w 21712081"/>
                  <a:gd name="connsiteY59" fmla="*/ 3202020 h 25435284"/>
                  <a:gd name="connsiteX60" fmla="*/ 4241739 w 21712081"/>
                  <a:gd name="connsiteY60" fmla="*/ 3332068 h 25435284"/>
                  <a:gd name="connsiteX61" fmla="*/ 4295731 w 21712081"/>
                  <a:gd name="connsiteY61" fmla="*/ 3560445 h 25435284"/>
                  <a:gd name="connsiteX62" fmla="*/ 4394190 w 21712081"/>
                  <a:gd name="connsiteY62" fmla="*/ 3857016 h 25435284"/>
                  <a:gd name="connsiteX63" fmla="*/ 4546646 w 21712081"/>
                  <a:gd name="connsiteY63" fmla="*/ 4101250 h 25435284"/>
                  <a:gd name="connsiteX64" fmla="*/ 4562528 w 21712081"/>
                  <a:gd name="connsiteY64" fmla="*/ 4229712 h 25435284"/>
                  <a:gd name="connsiteX65" fmla="*/ 4676869 w 21712081"/>
                  <a:gd name="connsiteY65" fmla="*/ 4420024 h 25435284"/>
                  <a:gd name="connsiteX66" fmla="*/ 4867436 w 21712081"/>
                  <a:gd name="connsiteY66" fmla="*/ 4443812 h 25435284"/>
                  <a:gd name="connsiteX67" fmla="*/ 4996074 w 21712081"/>
                  <a:gd name="connsiteY67" fmla="*/ 4596064 h 25435284"/>
                  <a:gd name="connsiteX68" fmla="*/ 5300981 w 21712081"/>
                  <a:gd name="connsiteY68" fmla="*/ 4534210 h 25435284"/>
                  <a:gd name="connsiteX69" fmla="*/ 5453437 w 21712081"/>
                  <a:gd name="connsiteY69" fmla="*/ 4542141 h 25435284"/>
                  <a:gd name="connsiteX70" fmla="*/ 5575719 w 21712081"/>
                  <a:gd name="connsiteY70" fmla="*/ 4473946 h 25435284"/>
                  <a:gd name="connsiteX71" fmla="*/ 5713878 w 21712081"/>
                  <a:gd name="connsiteY71" fmla="*/ 4466016 h 25435284"/>
                  <a:gd name="connsiteX72" fmla="*/ 5758344 w 21712081"/>
                  <a:gd name="connsiteY72" fmla="*/ 4564344 h 25435284"/>
                  <a:gd name="connsiteX73" fmla="*/ 5896508 w 21712081"/>
                  <a:gd name="connsiteY73" fmla="*/ 4519938 h 25435284"/>
                  <a:gd name="connsiteX74" fmla="*/ 5926683 w 21712081"/>
                  <a:gd name="connsiteY74" fmla="*/ 4389890 h 25435284"/>
                  <a:gd name="connsiteX75" fmla="*/ 6048965 w 21712081"/>
                  <a:gd name="connsiteY75" fmla="*/ 4321696 h 25435284"/>
                  <a:gd name="connsiteX76" fmla="*/ 6101367 w 21712081"/>
                  <a:gd name="connsiteY76" fmla="*/ 4169444 h 25435284"/>
                  <a:gd name="connsiteX77" fmla="*/ 6177598 w 21712081"/>
                  <a:gd name="connsiteY77" fmla="*/ 4107596 h 25435284"/>
                  <a:gd name="connsiteX78" fmla="*/ 6177598 w 21712081"/>
                  <a:gd name="connsiteY78" fmla="*/ 3971202 h 25435284"/>
                  <a:gd name="connsiteX79" fmla="*/ 6223649 w 21712081"/>
                  <a:gd name="connsiteY79" fmla="*/ 3803093 h 25435284"/>
                  <a:gd name="connsiteX80" fmla="*/ 6399928 w 21712081"/>
                  <a:gd name="connsiteY80" fmla="*/ 3734899 h 25435284"/>
                  <a:gd name="connsiteX81" fmla="*/ 6681018 w 21712081"/>
                  <a:gd name="connsiteY81" fmla="*/ 3682562 h 25435284"/>
                  <a:gd name="connsiteX82" fmla="*/ 6857292 w 21712081"/>
                  <a:gd name="connsiteY82" fmla="*/ 3658773 h 25435284"/>
                  <a:gd name="connsiteX83" fmla="*/ 7031982 w 21712081"/>
                  <a:gd name="connsiteY83" fmla="*/ 3712696 h 25435284"/>
                  <a:gd name="connsiteX84" fmla="*/ 7116148 w 21712081"/>
                  <a:gd name="connsiteY84" fmla="*/ 3650842 h 25435284"/>
                  <a:gd name="connsiteX85" fmla="*/ 7200314 w 21712081"/>
                  <a:gd name="connsiteY85" fmla="*/ 3734899 h 25435284"/>
                  <a:gd name="connsiteX86" fmla="*/ 7192374 w 21712081"/>
                  <a:gd name="connsiteY86" fmla="*/ 3872873 h 25435284"/>
                  <a:gd name="connsiteX87" fmla="*/ 7054214 w 21712081"/>
                  <a:gd name="connsiteY87" fmla="*/ 3971202 h 25435284"/>
                  <a:gd name="connsiteX88" fmla="*/ 6947810 w 21712081"/>
                  <a:gd name="connsiteY88" fmla="*/ 4215436 h 25435284"/>
                  <a:gd name="connsiteX89" fmla="*/ 6977984 w 21712081"/>
                  <a:gd name="connsiteY89" fmla="*/ 4321696 h 25435284"/>
                  <a:gd name="connsiteX90" fmla="*/ 6903344 w 21712081"/>
                  <a:gd name="connsiteY90" fmla="*/ 4347069 h 25435284"/>
                  <a:gd name="connsiteX91" fmla="*/ 6938284 w 21712081"/>
                  <a:gd name="connsiteY91" fmla="*/ 4426370 h 25435284"/>
                  <a:gd name="connsiteX92" fmla="*/ 6887466 w 21712081"/>
                  <a:gd name="connsiteY92" fmla="*/ 4558003 h 25435284"/>
                  <a:gd name="connsiteX93" fmla="*/ 6853122 w 21712081"/>
                  <a:gd name="connsiteY93" fmla="*/ 4565840 h 25435284"/>
                  <a:gd name="connsiteX94" fmla="*/ 6890706 w 21712081"/>
                  <a:gd name="connsiteY94" fmla="*/ 4562654 h 25435284"/>
                  <a:gd name="connsiteX95" fmla="*/ 6881120 w 21712081"/>
                  <a:gd name="connsiteY95" fmla="*/ 4638584 h 25435284"/>
                  <a:gd name="connsiteX96" fmla="*/ 6823598 w 21712081"/>
                  <a:gd name="connsiteY96" fmla="*/ 4722431 h 25435284"/>
                  <a:gd name="connsiteX97" fmla="*/ 6748497 w 21712081"/>
                  <a:gd name="connsiteY97" fmla="*/ 4736668 h 25435284"/>
                  <a:gd name="connsiteX98" fmla="*/ 6729324 w 21712081"/>
                  <a:gd name="connsiteY98" fmla="*/ 4790456 h 25435284"/>
                  <a:gd name="connsiteX99" fmla="*/ 6746902 w 21712081"/>
                  <a:gd name="connsiteY99" fmla="*/ 4842663 h 25435284"/>
                  <a:gd name="connsiteX100" fmla="*/ 6734115 w 21712081"/>
                  <a:gd name="connsiteY100" fmla="*/ 4861646 h 25435284"/>
                  <a:gd name="connsiteX101" fmla="*/ 6714942 w 21712081"/>
                  <a:gd name="connsiteY101" fmla="*/ 4899610 h 25435284"/>
                  <a:gd name="connsiteX102" fmla="*/ 6761278 w 21712081"/>
                  <a:gd name="connsiteY102" fmla="*/ 4945487 h 25435284"/>
                  <a:gd name="connsiteX103" fmla="*/ 6753292 w 21712081"/>
                  <a:gd name="connsiteY103" fmla="*/ 5008766 h 25435284"/>
                  <a:gd name="connsiteX104" fmla="*/ 6748497 w 21712081"/>
                  <a:gd name="connsiteY104" fmla="*/ 5056228 h 25435284"/>
                  <a:gd name="connsiteX105" fmla="*/ 6724528 w 21712081"/>
                  <a:gd name="connsiteY105" fmla="*/ 5111595 h 25435284"/>
                  <a:gd name="connsiteX106" fmla="*/ 6689378 w 21712081"/>
                  <a:gd name="connsiteY106" fmla="*/ 5149560 h 25435284"/>
                  <a:gd name="connsiteX107" fmla="*/ 6641442 w 21712081"/>
                  <a:gd name="connsiteY107" fmla="*/ 5187530 h 25435284"/>
                  <a:gd name="connsiteX108" fmla="*/ 6609482 w 21712081"/>
                  <a:gd name="connsiteY108" fmla="*/ 5212839 h 25435284"/>
                  <a:gd name="connsiteX109" fmla="*/ 6579124 w 21712081"/>
                  <a:gd name="connsiteY109" fmla="*/ 5244478 h 25435284"/>
                  <a:gd name="connsiteX110" fmla="*/ 6551960 w 21712081"/>
                  <a:gd name="connsiteY110" fmla="*/ 5291940 h 25435284"/>
                  <a:gd name="connsiteX111" fmla="*/ 6513620 w 21712081"/>
                  <a:gd name="connsiteY111" fmla="*/ 5310918 h 25435284"/>
                  <a:gd name="connsiteX112" fmla="*/ 6555735 w 21712081"/>
                  <a:gd name="connsiteY112" fmla="*/ 5356464 h 25435284"/>
                  <a:gd name="connsiteX113" fmla="*/ 6576923 w 21712081"/>
                  <a:gd name="connsiteY113" fmla="*/ 5325915 h 25435284"/>
                  <a:gd name="connsiteX114" fmla="*/ 6593400 w 21712081"/>
                  <a:gd name="connsiteY114" fmla="*/ 5314164 h 25435284"/>
                  <a:gd name="connsiteX115" fmla="*/ 6573392 w 21712081"/>
                  <a:gd name="connsiteY115" fmla="*/ 5296541 h 25435284"/>
                  <a:gd name="connsiteX116" fmla="*/ 6586340 w 21712081"/>
                  <a:gd name="connsiteY116" fmla="*/ 5290665 h 25435284"/>
                  <a:gd name="connsiteX117" fmla="*/ 6660490 w 21712081"/>
                  <a:gd name="connsiteY117" fmla="*/ 5350588 h 25435284"/>
                  <a:gd name="connsiteX118" fmla="*/ 6646013 w 21712081"/>
                  <a:gd name="connsiteY118" fmla="*/ 5362921 h 25435284"/>
                  <a:gd name="connsiteX119" fmla="*/ 6648341 w 21712081"/>
                  <a:gd name="connsiteY119" fmla="*/ 5362749 h 25435284"/>
                  <a:gd name="connsiteX120" fmla="*/ 6657314 w 21712081"/>
                  <a:gd name="connsiteY120" fmla="*/ 5355184 h 25435284"/>
                  <a:gd name="connsiteX121" fmla="*/ 6693844 w 21712081"/>
                  <a:gd name="connsiteY121" fmla="*/ 5360780 h 25435284"/>
                  <a:gd name="connsiteX122" fmla="*/ 6764539 w 21712081"/>
                  <a:gd name="connsiteY122" fmla="*/ 5307152 h 25435284"/>
                  <a:gd name="connsiteX123" fmla="*/ 6814031 w 21712081"/>
                  <a:gd name="connsiteY123" fmla="*/ 5304817 h 25435284"/>
                  <a:gd name="connsiteX124" fmla="*/ 6868234 w 21712081"/>
                  <a:gd name="connsiteY124" fmla="*/ 5337462 h 25435284"/>
                  <a:gd name="connsiteX125" fmla="*/ 6910650 w 21712081"/>
                  <a:gd name="connsiteY125" fmla="*/ 5328135 h 25435284"/>
                  <a:gd name="connsiteX126" fmla="*/ 7040262 w 21712081"/>
                  <a:gd name="connsiteY126" fmla="*/ 5346788 h 25435284"/>
                  <a:gd name="connsiteX127" fmla="*/ 7181662 w 21712081"/>
                  <a:gd name="connsiteY127" fmla="*/ 5339797 h 25435284"/>
                  <a:gd name="connsiteX128" fmla="*/ 7240810 w 21712081"/>
                  <a:gd name="connsiteY128" fmla="*/ 5314144 h 25435284"/>
                  <a:gd name="connsiteX129" fmla="*/ 7287942 w 21712081"/>
                  <a:gd name="connsiteY129" fmla="*/ 5314144 h 25435284"/>
                  <a:gd name="connsiteX130" fmla="*/ 7304439 w 21712081"/>
                  <a:gd name="connsiteY130" fmla="*/ 5281499 h 25435284"/>
                  <a:gd name="connsiteX131" fmla="*/ 7349216 w 21712081"/>
                  <a:gd name="connsiteY131" fmla="*/ 5286164 h 25435284"/>
                  <a:gd name="connsiteX132" fmla="*/ 7386920 w 21712081"/>
                  <a:gd name="connsiteY132" fmla="*/ 5309482 h 25435284"/>
                  <a:gd name="connsiteX133" fmla="*/ 7457616 w 21712081"/>
                  <a:gd name="connsiteY133" fmla="*/ 5314144 h 25435284"/>
                  <a:gd name="connsiteX134" fmla="*/ 7525960 w 21712081"/>
                  <a:gd name="connsiteY134" fmla="*/ 5304817 h 25435284"/>
                  <a:gd name="connsiteX135" fmla="*/ 7558950 w 21712081"/>
                  <a:gd name="connsiteY135" fmla="*/ 5279168 h 25435284"/>
                  <a:gd name="connsiteX136" fmla="*/ 7648502 w 21712081"/>
                  <a:gd name="connsiteY136" fmla="*/ 5318809 h 25435284"/>
                  <a:gd name="connsiteX137" fmla="*/ 7667354 w 21712081"/>
                  <a:gd name="connsiteY137" fmla="*/ 5351454 h 25435284"/>
                  <a:gd name="connsiteX138" fmla="*/ 7740410 w 21712081"/>
                  <a:gd name="connsiteY138" fmla="*/ 5328135 h 25435284"/>
                  <a:gd name="connsiteX139" fmla="*/ 7775760 w 21712081"/>
                  <a:gd name="connsiteY139" fmla="*/ 5346788 h 25435284"/>
                  <a:gd name="connsiteX140" fmla="*/ 7858241 w 21712081"/>
                  <a:gd name="connsiteY140" fmla="*/ 5421403 h 25435284"/>
                  <a:gd name="connsiteX141" fmla="*/ 7778115 w 21712081"/>
                  <a:gd name="connsiteY141" fmla="*/ 5416742 h 25435284"/>
                  <a:gd name="connsiteX142" fmla="*/ 7804038 w 21712081"/>
                  <a:gd name="connsiteY142" fmla="*/ 5454048 h 25435284"/>
                  <a:gd name="connsiteX143" fmla="*/ 7829962 w 21712081"/>
                  <a:gd name="connsiteY143" fmla="*/ 5477366 h 25435284"/>
                  <a:gd name="connsiteX144" fmla="*/ 7855886 w 21712081"/>
                  <a:gd name="connsiteY144" fmla="*/ 5496024 h 25435284"/>
                  <a:gd name="connsiteX145" fmla="*/ 7886520 w 21712081"/>
                  <a:gd name="connsiteY145" fmla="*/ 5493688 h 25435284"/>
                  <a:gd name="connsiteX146" fmla="*/ 7933652 w 21712081"/>
                  <a:gd name="connsiteY146" fmla="*/ 5484362 h 25435284"/>
                  <a:gd name="connsiteX147" fmla="*/ 7947788 w 21712081"/>
                  <a:gd name="connsiteY147" fmla="*/ 5514676 h 25435284"/>
                  <a:gd name="connsiteX148" fmla="*/ 7971356 w 21712081"/>
                  <a:gd name="connsiteY148" fmla="*/ 5486692 h 25435284"/>
                  <a:gd name="connsiteX149" fmla="*/ 8013778 w 21712081"/>
                  <a:gd name="connsiteY149" fmla="*/ 5503014 h 25435284"/>
                  <a:gd name="connsiteX150" fmla="*/ 8030270 w 21712081"/>
                  <a:gd name="connsiteY150" fmla="*/ 5547320 h 25435284"/>
                  <a:gd name="connsiteX151" fmla="*/ 8065620 w 21712081"/>
                  <a:gd name="connsiteY151" fmla="*/ 5579965 h 25435284"/>
                  <a:gd name="connsiteX152" fmla="*/ 8065620 w 21712081"/>
                  <a:gd name="connsiteY152" fmla="*/ 5581150 h 25435284"/>
                  <a:gd name="connsiteX153" fmla="*/ 8015543 w 21712081"/>
                  <a:gd name="connsiteY153" fmla="*/ 5603678 h 25435284"/>
                  <a:gd name="connsiteX154" fmla="*/ 7992034 w 21712081"/>
                  <a:gd name="connsiteY154" fmla="*/ 5625976 h 25435284"/>
                  <a:gd name="connsiteX155" fmla="*/ 8022599 w 21712081"/>
                  <a:gd name="connsiteY155" fmla="*/ 5649440 h 25435284"/>
                  <a:gd name="connsiteX156" fmla="*/ 8061389 w 21712081"/>
                  <a:gd name="connsiteY156" fmla="*/ 5763260 h 25435284"/>
                  <a:gd name="connsiteX157" fmla="*/ 8044932 w 21712081"/>
                  <a:gd name="connsiteY157" fmla="*/ 5786729 h 25435284"/>
                  <a:gd name="connsiteX158" fmla="*/ 8029650 w 21712081"/>
                  <a:gd name="connsiteY158" fmla="*/ 5751524 h 25435284"/>
                  <a:gd name="connsiteX159" fmla="*/ 8016718 w 21712081"/>
                  <a:gd name="connsiteY159" fmla="*/ 5769126 h 25435284"/>
                  <a:gd name="connsiteX160" fmla="*/ 8020248 w 21712081"/>
                  <a:gd name="connsiteY160" fmla="*/ 5794940 h 25435284"/>
                  <a:gd name="connsiteX161" fmla="*/ 8036706 w 21712081"/>
                  <a:gd name="connsiteY161" fmla="*/ 5807847 h 25435284"/>
                  <a:gd name="connsiteX162" fmla="*/ 8029650 w 21712081"/>
                  <a:gd name="connsiteY162" fmla="*/ 5825450 h 25435284"/>
                  <a:gd name="connsiteX163" fmla="*/ 7987334 w 21712081"/>
                  <a:gd name="connsiteY163" fmla="*/ 5861824 h 25435284"/>
                  <a:gd name="connsiteX164" fmla="*/ 7969702 w 21712081"/>
                  <a:gd name="connsiteY164" fmla="*/ 5942786 h 25435284"/>
                  <a:gd name="connsiteX165" fmla="*/ 7941488 w 21712081"/>
                  <a:gd name="connsiteY165" fmla="*/ 5955692 h 25435284"/>
                  <a:gd name="connsiteX166" fmla="*/ 7941488 w 21712081"/>
                  <a:gd name="connsiteY166" fmla="*/ 5970950 h 25435284"/>
                  <a:gd name="connsiteX167" fmla="*/ 7963826 w 21712081"/>
                  <a:gd name="connsiteY167" fmla="*/ 5990898 h 25435284"/>
                  <a:gd name="connsiteX168" fmla="*/ 7949718 w 21712081"/>
                  <a:gd name="connsiteY168" fmla="*/ 6037829 h 25435284"/>
                  <a:gd name="connsiteX169" fmla="*/ 7959120 w 21712081"/>
                  <a:gd name="connsiteY169" fmla="*/ 6107058 h 25435284"/>
                  <a:gd name="connsiteX170" fmla="*/ 7970876 w 21712081"/>
                  <a:gd name="connsiteY170" fmla="*/ 6171598 h 25435284"/>
                  <a:gd name="connsiteX171" fmla="*/ 7966176 w 21712081"/>
                  <a:gd name="connsiteY171" fmla="*/ 6207032 h 25435284"/>
                  <a:gd name="connsiteX172" fmla="*/ 7942662 w 21712081"/>
                  <a:gd name="connsiteY172" fmla="*/ 6199992 h 25435284"/>
                  <a:gd name="connsiteX173" fmla="*/ 7925030 w 21712081"/>
                  <a:gd name="connsiteY173" fmla="*/ 6210553 h 25435284"/>
                  <a:gd name="connsiteX174" fmla="*/ 7945018 w 21712081"/>
                  <a:gd name="connsiteY174" fmla="*/ 6234021 h 25435284"/>
                  <a:gd name="connsiteX175" fmla="*/ 7946193 w 21712081"/>
                  <a:gd name="connsiteY175" fmla="*/ 6263355 h 25435284"/>
                  <a:gd name="connsiteX176" fmla="*/ 7893296 w 21712081"/>
                  <a:gd name="connsiteY176" fmla="*/ 6283303 h 25435284"/>
                  <a:gd name="connsiteX177" fmla="*/ 7896822 w 21712081"/>
                  <a:gd name="connsiteY177" fmla="*/ 6311462 h 25435284"/>
                  <a:gd name="connsiteX178" fmla="*/ 7928561 w 21712081"/>
                  <a:gd name="connsiteY178" fmla="*/ 6372480 h 25435284"/>
                  <a:gd name="connsiteX179" fmla="*/ 7917980 w 21712081"/>
                  <a:gd name="connsiteY179" fmla="*/ 6402984 h 25435284"/>
                  <a:gd name="connsiteX180" fmla="*/ 7882714 w 21712081"/>
                  <a:gd name="connsiteY180" fmla="*/ 6471044 h 25435284"/>
                  <a:gd name="connsiteX181" fmla="*/ 7889770 w 21712081"/>
                  <a:gd name="connsiteY181" fmla="*/ 6495682 h 25435284"/>
                  <a:gd name="connsiteX182" fmla="*/ 7913278 w 21712081"/>
                  <a:gd name="connsiteY182" fmla="*/ 6487472 h 25435284"/>
                  <a:gd name="connsiteX183" fmla="*/ 7935612 w 21712081"/>
                  <a:gd name="connsiteY183" fmla="*/ 6552006 h 25435284"/>
                  <a:gd name="connsiteX184" fmla="*/ 7899172 w 21712081"/>
                  <a:gd name="connsiteY184" fmla="*/ 6564912 h 25435284"/>
                  <a:gd name="connsiteX185" fmla="*/ 7895646 w 21712081"/>
                  <a:gd name="connsiteY185" fmla="*/ 6593071 h 25435284"/>
                  <a:gd name="connsiteX186" fmla="*/ 7870958 w 21712081"/>
                  <a:gd name="connsiteY186" fmla="*/ 6622410 h 25435284"/>
                  <a:gd name="connsiteX187" fmla="*/ 7875664 w 21712081"/>
                  <a:gd name="connsiteY187" fmla="*/ 6675212 h 25435284"/>
                  <a:gd name="connsiteX188" fmla="*/ 7899172 w 21712081"/>
                  <a:gd name="connsiteY188" fmla="*/ 6724494 h 25435284"/>
                  <a:gd name="connsiteX189" fmla="*/ 7930911 w 21712081"/>
                  <a:gd name="connsiteY189" fmla="*/ 6759694 h 25435284"/>
                  <a:gd name="connsiteX190" fmla="*/ 7930911 w 21712081"/>
                  <a:gd name="connsiteY190" fmla="*/ 6767025 h 25435284"/>
                  <a:gd name="connsiteX191" fmla="*/ 7951224 w 21712081"/>
                  <a:gd name="connsiteY191" fmla="*/ 6811836 h 25435284"/>
                  <a:gd name="connsiteX192" fmla="*/ 7987649 w 21712081"/>
                  <a:gd name="connsiteY192" fmla="*/ 6896308 h 25435284"/>
                  <a:gd name="connsiteX193" fmla="*/ 8058149 w 21712081"/>
                  <a:gd name="connsiteY193" fmla="*/ 6981955 h 25435284"/>
                  <a:gd name="connsiteX194" fmla="*/ 8102795 w 21712081"/>
                  <a:gd name="connsiteY194" fmla="*/ 7034752 h 25435284"/>
                  <a:gd name="connsiteX195" fmla="*/ 8181521 w 21712081"/>
                  <a:gd name="connsiteY195" fmla="*/ 7114534 h 25435284"/>
                  <a:gd name="connsiteX196" fmla="*/ 8240269 w 21712081"/>
                  <a:gd name="connsiteY196" fmla="*/ 7147383 h 25435284"/>
                  <a:gd name="connsiteX197" fmla="*/ 8219603 w 21712081"/>
                  <a:gd name="connsiteY197" fmla="*/ 7158493 h 25435284"/>
                  <a:gd name="connsiteX198" fmla="*/ 8221071 w 21712081"/>
                  <a:gd name="connsiteY198" fmla="*/ 7160126 h 25435284"/>
                  <a:gd name="connsiteX199" fmla="*/ 8243020 w 21712081"/>
                  <a:gd name="connsiteY199" fmla="*/ 7148303 h 25435284"/>
                  <a:gd name="connsiteX200" fmla="*/ 8272444 w 21712081"/>
                  <a:gd name="connsiteY200" fmla="*/ 7169491 h 25435284"/>
                  <a:gd name="connsiteX201" fmla="*/ 8288921 w 21712081"/>
                  <a:gd name="connsiteY201" fmla="*/ 7183618 h 25435284"/>
                  <a:gd name="connsiteX202" fmla="*/ 8288921 w 21712081"/>
                  <a:gd name="connsiteY202" fmla="*/ 7235415 h 25435284"/>
                  <a:gd name="connsiteX203" fmla="*/ 8318345 w 21712081"/>
                  <a:gd name="connsiteY203" fmla="*/ 7270730 h 25435284"/>
                  <a:gd name="connsiteX204" fmla="*/ 8321876 w 21712081"/>
                  <a:gd name="connsiteY204" fmla="*/ 7298979 h 25435284"/>
                  <a:gd name="connsiteX205" fmla="*/ 8348944 w 21712081"/>
                  <a:gd name="connsiteY205" fmla="*/ 7309576 h 25435284"/>
                  <a:gd name="connsiteX206" fmla="*/ 8405442 w 21712081"/>
                  <a:gd name="connsiteY206" fmla="*/ 7324878 h 25435284"/>
                  <a:gd name="connsiteX207" fmla="*/ 8461935 w 21712081"/>
                  <a:gd name="connsiteY207" fmla="*/ 7317816 h 25435284"/>
                  <a:gd name="connsiteX208" fmla="*/ 8454874 w 21712081"/>
                  <a:gd name="connsiteY208" fmla="*/ 7295448 h 25435284"/>
                  <a:gd name="connsiteX209" fmla="*/ 8424270 w 21712081"/>
                  <a:gd name="connsiteY209" fmla="*/ 7275436 h 25435284"/>
                  <a:gd name="connsiteX210" fmla="*/ 8431331 w 21712081"/>
                  <a:gd name="connsiteY210" fmla="*/ 7254248 h 25435284"/>
                  <a:gd name="connsiteX211" fmla="*/ 8483118 w 21712081"/>
                  <a:gd name="connsiteY211" fmla="*/ 7309576 h 25435284"/>
                  <a:gd name="connsiteX212" fmla="*/ 8533730 w 21712081"/>
                  <a:gd name="connsiteY212" fmla="*/ 7362548 h 25435284"/>
                  <a:gd name="connsiteX213" fmla="*/ 8567860 w 21712081"/>
                  <a:gd name="connsiteY213" fmla="*/ 7367258 h 25435284"/>
                  <a:gd name="connsiteX214" fmla="*/ 8634944 w 21712081"/>
                  <a:gd name="connsiteY214" fmla="*/ 7366078 h 25435284"/>
                  <a:gd name="connsiteX215" fmla="*/ 8680845 w 21712081"/>
                  <a:gd name="connsiteY215" fmla="*/ 7359018 h 25435284"/>
                  <a:gd name="connsiteX216" fmla="*/ 8705564 w 21712081"/>
                  <a:gd name="connsiteY216" fmla="*/ 7339004 h 25435284"/>
                  <a:gd name="connsiteX217" fmla="*/ 8737343 w 21712081"/>
                  <a:gd name="connsiteY217" fmla="*/ 7337830 h 25435284"/>
                  <a:gd name="connsiteX218" fmla="*/ 8758526 w 21712081"/>
                  <a:gd name="connsiteY218" fmla="*/ 7314286 h 25435284"/>
                  <a:gd name="connsiteX219" fmla="*/ 8826790 w 21712081"/>
                  <a:gd name="connsiteY219" fmla="*/ 7320172 h 25435284"/>
                  <a:gd name="connsiteX220" fmla="*/ 8804427 w 21712081"/>
                  <a:gd name="connsiteY220" fmla="*/ 7282502 h 25435284"/>
                  <a:gd name="connsiteX221" fmla="*/ 8855034 w 21712081"/>
                  <a:gd name="connsiteY221" fmla="*/ 7260134 h 25435284"/>
                  <a:gd name="connsiteX222" fmla="*/ 8913883 w 21712081"/>
                  <a:gd name="connsiteY222" fmla="*/ 7249542 h 25435284"/>
                  <a:gd name="connsiteX223" fmla="*/ 8943542 w 21712081"/>
                  <a:gd name="connsiteY223" fmla="*/ 7236590 h 25435284"/>
                  <a:gd name="connsiteX224" fmla="*/ 8981207 w 21712081"/>
                  <a:gd name="connsiteY224" fmla="*/ 7200100 h 25435284"/>
                  <a:gd name="connsiteX225" fmla="*/ 9020047 w 21712081"/>
                  <a:gd name="connsiteY225" fmla="*/ 7190684 h 25435284"/>
                  <a:gd name="connsiteX226" fmla="*/ 9044761 w 21712081"/>
                  <a:gd name="connsiteY226" fmla="*/ 7171846 h 25435284"/>
                  <a:gd name="connsiteX227" fmla="*/ 9055352 w 21712081"/>
                  <a:gd name="connsiteY227" fmla="*/ 7148303 h 25435284"/>
                  <a:gd name="connsiteX228" fmla="*/ 9065949 w 21712081"/>
                  <a:gd name="connsiteY228" fmla="*/ 7127115 h 25435284"/>
                  <a:gd name="connsiteX229" fmla="*/ 9097723 w 21712081"/>
                  <a:gd name="connsiteY229" fmla="*/ 7112988 h 25435284"/>
                  <a:gd name="connsiteX230" fmla="*/ 9105964 w 21712081"/>
                  <a:gd name="connsiteY230" fmla="*/ 7136532 h 25435284"/>
                  <a:gd name="connsiteX231" fmla="*/ 9200117 w 21712081"/>
                  <a:gd name="connsiteY231" fmla="*/ 7130646 h 25435284"/>
                  <a:gd name="connsiteX232" fmla="*/ 9253085 w 21712081"/>
                  <a:gd name="connsiteY232" fmla="*/ 7136532 h 25435284"/>
                  <a:gd name="connsiteX233" fmla="*/ 9231897 w 21712081"/>
                  <a:gd name="connsiteY233" fmla="*/ 7155369 h 25435284"/>
                  <a:gd name="connsiteX234" fmla="*/ 9238958 w 21712081"/>
                  <a:gd name="connsiteY234" fmla="*/ 7173026 h 25435284"/>
                  <a:gd name="connsiteX235" fmla="*/ 9323699 w 21712081"/>
                  <a:gd name="connsiteY235" fmla="*/ 7176557 h 25435284"/>
                  <a:gd name="connsiteX236" fmla="*/ 9384903 w 21712081"/>
                  <a:gd name="connsiteY236" fmla="*/ 7175377 h 25435284"/>
                  <a:gd name="connsiteX237" fmla="*/ 9468465 w 21712081"/>
                  <a:gd name="connsiteY237" fmla="*/ 7211872 h 25435284"/>
                  <a:gd name="connsiteX238" fmla="*/ 9535554 w 21712081"/>
                  <a:gd name="connsiteY238" fmla="*/ 7224819 h 25435284"/>
                  <a:gd name="connsiteX239" fmla="*/ 9557912 w 21712081"/>
                  <a:gd name="connsiteY239" fmla="*/ 7257778 h 25435284"/>
                  <a:gd name="connsiteX240" fmla="*/ 9595577 w 21712081"/>
                  <a:gd name="connsiteY240" fmla="*/ 7277791 h 25435284"/>
                  <a:gd name="connsiteX241" fmla="*/ 9614410 w 21712081"/>
                  <a:gd name="connsiteY241" fmla="*/ 7313106 h 25435284"/>
                  <a:gd name="connsiteX242" fmla="*/ 9634418 w 21712081"/>
                  <a:gd name="connsiteY242" fmla="*/ 7335474 h 25435284"/>
                  <a:gd name="connsiteX243" fmla="*/ 9662662 w 21712081"/>
                  <a:gd name="connsiteY243" fmla="*/ 7348421 h 25435284"/>
                  <a:gd name="connsiteX244" fmla="*/ 9680319 w 21712081"/>
                  <a:gd name="connsiteY244" fmla="*/ 7381380 h 25435284"/>
                  <a:gd name="connsiteX245" fmla="*/ 9730926 w 21712081"/>
                  <a:gd name="connsiteY245" fmla="*/ 7390797 h 25435284"/>
                  <a:gd name="connsiteX246" fmla="*/ 9687380 w 21712081"/>
                  <a:gd name="connsiteY246" fmla="*/ 7423762 h 25435284"/>
                  <a:gd name="connsiteX247" fmla="*/ 9715624 w 21712081"/>
                  <a:gd name="connsiteY247" fmla="*/ 7450835 h 25435284"/>
                  <a:gd name="connsiteX248" fmla="*/ 9743873 w 21712081"/>
                  <a:gd name="connsiteY248" fmla="*/ 7507573 h 25435284"/>
                  <a:gd name="connsiteX249" fmla="*/ 9765056 w 21712081"/>
                  <a:gd name="connsiteY249" fmla="*/ 7539358 h 25435284"/>
                  <a:gd name="connsiteX250" fmla="*/ 9780358 w 21712081"/>
                  <a:gd name="connsiteY250" fmla="*/ 7581734 h 25435284"/>
                  <a:gd name="connsiteX251" fmla="*/ 9835931 w 21712081"/>
                  <a:gd name="connsiteY251" fmla="*/ 7558745 h 25435284"/>
                  <a:gd name="connsiteX252" fmla="*/ 9883562 w 21712081"/>
                  <a:gd name="connsiteY252" fmla="*/ 7639692 h 25435284"/>
                  <a:gd name="connsiteX253" fmla="*/ 9918492 w 21712081"/>
                  <a:gd name="connsiteY253" fmla="*/ 7592075 h 25435284"/>
                  <a:gd name="connsiteX254" fmla="*/ 9861334 w 21712081"/>
                  <a:gd name="connsiteY254" fmla="*/ 7496846 h 25435284"/>
                  <a:gd name="connsiteX255" fmla="*/ 10024872 w 21712081"/>
                  <a:gd name="connsiteY255" fmla="*/ 7298444 h 25435284"/>
                  <a:gd name="connsiteX256" fmla="*/ 10155060 w 21712081"/>
                  <a:gd name="connsiteY256" fmla="*/ 7241306 h 25435284"/>
                  <a:gd name="connsiteX257" fmla="*/ 10155060 w 21712081"/>
                  <a:gd name="connsiteY257" fmla="*/ 6996877 h 25435284"/>
                  <a:gd name="connsiteX258" fmla="*/ 10320183 w 21712081"/>
                  <a:gd name="connsiteY258" fmla="*/ 6834984 h 25435284"/>
                  <a:gd name="connsiteX259" fmla="*/ 10415446 w 21712081"/>
                  <a:gd name="connsiteY259" fmla="*/ 6765145 h 25435284"/>
                  <a:gd name="connsiteX260" fmla="*/ 10520236 w 21712081"/>
                  <a:gd name="connsiteY260" fmla="*/ 6857202 h 25435284"/>
                  <a:gd name="connsiteX261" fmla="*/ 10591686 w 21712081"/>
                  <a:gd name="connsiteY261" fmla="*/ 6695310 h 25435284"/>
                  <a:gd name="connsiteX262" fmla="*/ 10791738 w 21712081"/>
                  <a:gd name="connsiteY262" fmla="*/ 6717528 h 25435284"/>
                  <a:gd name="connsiteX263" fmla="*/ 10967973 w 21712081"/>
                  <a:gd name="connsiteY263" fmla="*/ 6625476 h 25435284"/>
                  <a:gd name="connsiteX264" fmla="*/ 11120394 w 21712081"/>
                  <a:gd name="connsiteY264" fmla="*/ 6542939 h 25435284"/>
                  <a:gd name="connsiteX265" fmla="*/ 11302984 w 21712081"/>
                  <a:gd name="connsiteY265" fmla="*/ 6366760 h 25435284"/>
                  <a:gd name="connsiteX266" fmla="*/ 11477634 w 21712081"/>
                  <a:gd name="connsiteY266" fmla="*/ 6425488 h 25435284"/>
                  <a:gd name="connsiteX267" fmla="*/ 11393482 w 21712081"/>
                  <a:gd name="connsiteY267" fmla="*/ 6555636 h 25435284"/>
                  <a:gd name="connsiteX268" fmla="*/ 11250587 w 21712081"/>
                  <a:gd name="connsiteY268" fmla="*/ 6579444 h 25435284"/>
                  <a:gd name="connsiteX269" fmla="*/ 11185493 w 21712081"/>
                  <a:gd name="connsiteY269" fmla="*/ 6655630 h 25435284"/>
                  <a:gd name="connsiteX270" fmla="*/ 11074353 w 21712081"/>
                  <a:gd name="connsiteY270" fmla="*/ 6754038 h 25435284"/>
                  <a:gd name="connsiteX271" fmla="*/ 11072207 w 21712081"/>
                  <a:gd name="connsiteY271" fmla="*/ 6757159 h 25435284"/>
                  <a:gd name="connsiteX272" fmla="*/ 11075188 w 21712081"/>
                  <a:gd name="connsiteY272" fmla="*/ 6758424 h 25435284"/>
                  <a:gd name="connsiteX273" fmla="*/ 11075938 w 21712081"/>
                  <a:gd name="connsiteY273" fmla="*/ 6757334 h 25435284"/>
                  <a:gd name="connsiteX274" fmla="*/ 11188668 w 21712081"/>
                  <a:gd name="connsiteY274" fmla="*/ 6657310 h 25435284"/>
                  <a:gd name="connsiteX275" fmla="*/ 11304569 w 21712081"/>
                  <a:gd name="connsiteY275" fmla="*/ 6787503 h 25435284"/>
                  <a:gd name="connsiteX276" fmla="*/ 11250587 w 21712081"/>
                  <a:gd name="connsiteY276" fmla="*/ 6970088 h 25435284"/>
                  <a:gd name="connsiteX277" fmla="*/ 11166440 w 21712081"/>
                  <a:gd name="connsiteY277" fmla="*/ 7054240 h 25435284"/>
                  <a:gd name="connsiteX278" fmla="*/ 11204546 w 21712081"/>
                  <a:gd name="connsiteY278" fmla="*/ 7162205 h 25435284"/>
                  <a:gd name="connsiteX279" fmla="*/ 11274405 w 21712081"/>
                  <a:gd name="connsiteY279" fmla="*/ 7206661 h 25435284"/>
                  <a:gd name="connsiteX280" fmla="*/ 11296633 w 21712081"/>
                  <a:gd name="connsiteY280" fmla="*/ 7306685 h 25435284"/>
                  <a:gd name="connsiteX281" fmla="*/ 11406184 w 21712081"/>
                  <a:gd name="connsiteY281" fmla="*/ 7290808 h 25435284"/>
                  <a:gd name="connsiteX282" fmla="*/ 11476043 w 21712081"/>
                  <a:gd name="connsiteY282" fmla="*/ 7230474 h 25435284"/>
                  <a:gd name="connsiteX283" fmla="*/ 11490335 w 21712081"/>
                  <a:gd name="connsiteY283" fmla="*/ 7092346 h 25435284"/>
                  <a:gd name="connsiteX284" fmla="*/ 11420476 w 21712081"/>
                  <a:gd name="connsiteY284" fmla="*/ 7016135 h 25435284"/>
                  <a:gd name="connsiteX285" fmla="*/ 11382370 w 21712081"/>
                  <a:gd name="connsiteY285" fmla="*/ 6955802 h 25435284"/>
                  <a:gd name="connsiteX286" fmla="*/ 11366493 w 21712081"/>
                  <a:gd name="connsiteY286" fmla="*/ 6879591 h 25435284"/>
                  <a:gd name="connsiteX287" fmla="*/ 11366493 w 21712081"/>
                  <a:gd name="connsiteY287" fmla="*/ 6773211 h 25435284"/>
                  <a:gd name="connsiteX288" fmla="*/ 11490335 w 21712081"/>
                  <a:gd name="connsiteY288" fmla="*/ 6749398 h 25435284"/>
                  <a:gd name="connsiteX289" fmla="*/ 11560195 w 21712081"/>
                  <a:gd name="connsiteY289" fmla="*/ 6695415 h 25435284"/>
                  <a:gd name="connsiteX290" fmla="*/ 11661809 w 21712081"/>
                  <a:gd name="connsiteY290" fmla="*/ 6689064 h 25435284"/>
                  <a:gd name="connsiteX291" fmla="*/ 11769774 w 21712081"/>
                  <a:gd name="connsiteY291" fmla="*/ 6643018 h 25435284"/>
                  <a:gd name="connsiteX292" fmla="*/ 11963476 w 21712081"/>
                  <a:gd name="connsiteY292" fmla="*/ 6596976 h 25435284"/>
                  <a:gd name="connsiteX293" fmla="*/ 12133360 w 21712081"/>
                  <a:gd name="connsiteY293" fmla="*/ 6619204 h 25435284"/>
                  <a:gd name="connsiteX294" fmla="*/ 12233388 w 21712081"/>
                  <a:gd name="connsiteY294" fmla="*/ 6689064 h 25435284"/>
                  <a:gd name="connsiteX295" fmla="*/ 12281020 w 21712081"/>
                  <a:gd name="connsiteY295" fmla="*/ 6803380 h 25435284"/>
                  <a:gd name="connsiteX296" fmla="*/ 12350880 w 21712081"/>
                  <a:gd name="connsiteY296" fmla="*/ 6871650 h 25435284"/>
                  <a:gd name="connsiteX297" fmla="*/ 12489009 w 21712081"/>
                  <a:gd name="connsiteY297" fmla="*/ 6871650 h 25435284"/>
                  <a:gd name="connsiteX298" fmla="*/ 12706529 w 21712081"/>
                  <a:gd name="connsiteY298" fmla="*/ 6817667 h 25435284"/>
                  <a:gd name="connsiteX299" fmla="*/ 12876413 w 21712081"/>
                  <a:gd name="connsiteY299" fmla="*/ 6803380 h 25435284"/>
                  <a:gd name="connsiteX300" fmla="*/ 12970091 w 21712081"/>
                  <a:gd name="connsiteY300" fmla="*/ 6893878 h 25435284"/>
                  <a:gd name="connsiteX301" fmla="*/ 13116161 w 21712081"/>
                  <a:gd name="connsiteY301" fmla="*/ 6955802 h 25435284"/>
                  <a:gd name="connsiteX302" fmla="*/ 13255880 w 21712081"/>
                  <a:gd name="connsiteY302" fmla="*/ 6963738 h 25435284"/>
                  <a:gd name="connsiteX303" fmla="*/ 13351145 w 21712081"/>
                  <a:gd name="connsiteY303" fmla="*/ 6890702 h 25435284"/>
                  <a:gd name="connsiteX304" fmla="*/ 13495629 w 21712081"/>
                  <a:gd name="connsiteY304" fmla="*/ 6879591 h 25435284"/>
                  <a:gd name="connsiteX305" fmla="*/ 13565489 w 21712081"/>
                  <a:gd name="connsiteY305" fmla="*/ 6817667 h 25435284"/>
                  <a:gd name="connsiteX306" fmla="*/ 13681389 w 21712081"/>
                  <a:gd name="connsiteY306" fmla="*/ 6765275 h 25435284"/>
                  <a:gd name="connsiteX307" fmla="*/ 13751249 w 21712081"/>
                  <a:gd name="connsiteY307" fmla="*/ 6795439 h 25435284"/>
                  <a:gd name="connsiteX308" fmla="*/ 13883033 w 21712081"/>
                  <a:gd name="connsiteY308" fmla="*/ 6757334 h 25435284"/>
                  <a:gd name="connsiteX309" fmla="*/ 13990997 w 21712081"/>
                  <a:gd name="connsiteY309" fmla="*/ 6773211 h 25435284"/>
                  <a:gd name="connsiteX310" fmla="*/ 14106901 w 21712081"/>
                  <a:gd name="connsiteY310" fmla="*/ 6757334 h 25435284"/>
                  <a:gd name="connsiteX311" fmla="*/ 14037041 w 21712081"/>
                  <a:gd name="connsiteY311" fmla="*/ 6817667 h 25435284"/>
                  <a:gd name="connsiteX312" fmla="*/ 13851277 w 21712081"/>
                  <a:gd name="connsiteY312" fmla="*/ 6833544 h 25435284"/>
                  <a:gd name="connsiteX313" fmla="*/ 13921137 w 21712081"/>
                  <a:gd name="connsiteY313" fmla="*/ 6879591 h 25435284"/>
                  <a:gd name="connsiteX314" fmla="*/ 13960829 w 21712081"/>
                  <a:gd name="connsiteY314" fmla="*/ 6955802 h 25435284"/>
                  <a:gd name="connsiteX315" fmla="*/ 14037041 w 21712081"/>
                  <a:gd name="connsiteY315" fmla="*/ 7047889 h 25435284"/>
                  <a:gd name="connsiteX316" fmla="*/ 14091021 w 21712081"/>
                  <a:gd name="connsiteY316" fmla="*/ 7001843 h 25435284"/>
                  <a:gd name="connsiteX317" fmla="*/ 14160881 w 21712081"/>
                  <a:gd name="connsiteY317" fmla="*/ 7070118 h 25435284"/>
                  <a:gd name="connsiteX318" fmla="*/ 14214865 w 21712081"/>
                  <a:gd name="connsiteY318" fmla="*/ 7008194 h 25435284"/>
                  <a:gd name="connsiteX319" fmla="*/ 14316477 w 21712081"/>
                  <a:gd name="connsiteY319" fmla="*/ 7078054 h 25435284"/>
                  <a:gd name="connsiteX320" fmla="*/ 14403805 w 21712081"/>
                  <a:gd name="connsiteY320" fmla="*/ 7063766 h 25435284"/>
                  <a:gd name="connsiteX321" fmla="*/ 14448261 w 21712081"/>
                  <a:gd name="connsiteY321" fmla="*/ 7162205 h 25435284"/>
                  <a:gd name="connsiteX322" fmla="*/ 14338705 w 21712081"/>
                  <a:gd name="connsiteY322" fmla="*/ 7222538 h 25435284"/>
                  <a:gd name="connsiteX323" fmla="*/ 14316477 w 21712081"/>
                  <a:gd name="connsiteY323" fmla="*/ 7336854 h 25435284"/>
                  <a:gd name="connsiteX324" fmla="*/ 14403805 w 21712081"/>
                  <a:gd name="connsiteY324" fmla="*/ 7351142 h 25435284"/>
                  <a:gd name="connsiteX325" fmla="*/ 14518121 w 21712081"/>
                  <a:gd name="connsiteY325" fmla="*/ 7367018 h 25435284"/>
                  <a:gd name="connsiteX326" fmla="*/ 14641965 w 21712081"/>
                  <a:gd name="connsiteY326" fmla="*/ 7328913 h 25435284"/>
                  <a:gd name="connsiteX327" fmla="*/ 14721349 w 21712081"/>
                  <a:gd name="connsiteY327" fmla="*/ 7386071 h 25435284"/>
                  <a:gd name="connsiteX328" fmla="*/ 14802641 w 21712081"/>
                  <a:gd name="connsiteY328" fmla="*/ 7517984 h 25435284"/>
                  <a:gd name="connsiteX329" fmla="*/ 14806093 w 21712081"/>
                  <a:gd name="connsiteY329" fmla="*/ 7517854 h 25435284"/>
                  <a:gd name="connsiteX330" fmla="*/ 14883981 w 21712081"/>
                  <a:gd name="connsiteY330" fmla="*/ 7564046 h 25435284"/>
                  <a:gd name="connsiteX331" fmla="*/ 14969817 w 21712081"/>
                  <a:gd name="connsiteY331" fmla="*/ 7621384 h 25435284"/>
                  <a:gd name="connsiteX332" fmla="*/ 15039757 w 21712081"/>
                  <a:gd name="connsiteY332" fmla="*/ 7678727 h 25435284"/>
                  <a:gd name="connsiteX333" fmla="*/ 15101753 w 21712081"/>
                  <a:gd name="connsiteY333" fmla="*/ 7763144 h 25435284"/>
                  <a:gd name="connsiteX334" fmla="*/ 15144669 w 21712081"/>
                  <a:gd name="connsiteY334" fmla="*/ 7823672 h 25435284"/>
                  <a:gd name="connsiteX335" fmla="*/ 15135133 w 21712081"/>
                  <a:gd name="connsiteY335" fmla="*/ 7951094 h 25435284"/>
                  <a:gd name="connsiteX336" fmla="*/ 15235277 w 21712081"/>
                  <a:gd name="connsiteY336" fmla="*/ 7951094 h 25435284"/>
                  <a:gd name="connsiteX337" fmla="*/ 15341781 w 21712081"/>
                  <a:gd name="connsiteY337" fmla="*/ 8022770 h 25435284"/>
                  <a:gd name="connsiteX338" fmla="*/ 15389469 w 21712081"/>
                  <a:gd name="connsiteY338" fmla="*/ 8099225 h 25435284"/>
                  <a:gd name="connsiteX339" fmla="*/ 15446689 w 21712081"/>
                  <a:gd name="connsiteY339" fmla="*/ 8100820 h 25435284"/>
                  <a:gd name="connsiteX340" fmla="*/ 15513453 w 21712081"/>
                  <a:gd name="connsiteY340" fmla="*/ 8170900 h 25435284"/>
                  <a:gd name="connsiteX341" fmla="*/ 15513621 w 21712081"/>
                  <a:gd name="connsiteY341" fmla="*/ 8171920 h 25435284"/>
                  <a:gd name="connsiteX342" fmla="*/ 15596181 w 21712081"/>
                  <a:gd name="connsiteY342" fmla="*/ 8195638 h 25435284"/>
                  <a:gd name="connsiteX343" fmla="*/ 15675565 w 21712081"/>
                  <a:gd name="connsiteY343" fmla="*/ 8189312 h 25435284"/>
                  <a:gd name="connsiteX344" fmla="*/ 15774005 w 21712081"/>
                  <a:gd name="connsiteY344" fmla="*/ 8213036 h 25435284"/>
                  <a:gd name="connsiteX345" fmla="*/ 15842281 w 21712081"/>
                  <a:gd name="connsiteY345" fmla="*/ 8263638 h 25435284"/>
                  <a:gd name="connsiteX346" fmla="*/ 15861333 w 21712081"/>
                  <a:gd name="connsiteY346" fmla="*/ 8213036 h 25435284"/>
                  <a:gd name="connsiteX347" fmla="*/ 15921665 w 21712081"/>
                  <a:gd name="connsiteY347" fmla="*/ 8171920 h 25435284"/>
                  <a:gd name="connsiteX348" fmla="*/ 16021689 w 21712081"/>
                  <a:gd name="connsiteY348" fmla="*/ 8152942 h 25435284"/>
                  <a:gd name="connsiteX349" fmla="*/ 16132829 w 21712081"/>
                  <a:gd name="connsiteY349" fmla="*/ 8159268 h 25435284"/>
                  <a:gd name="connsiteX350" fmla="*/ 16256673 w 21712081"/>
                  <a:gd name="connsiteY350" fmla="*/ 8206710 h 25435284"/>
                  <a:gd name="connsiteX351" fmla="*/ 16386709 w 21712081"/>
                  <a:gd name="connsiteY351" fmla="*/ 8291512 h 25435284"/>
                  <a:gd name="connsiteX352" fmla="*/ 16386865 w 21712081"/>
                  <a:gd name="connsiteY352" fmla="*/ 8291072 h 25435284"/>
                  <a:gd name="connsiteX353" fmla="*/ 16478953 w 21712081"/>
                  <a:gd name="connsiteY353" fmla="*/ 8264083 h 25435284"/>
                  <a:gd name="connsiteX354" fmla="*/ 16615497 w 21712081"/>
                  <a:gd name="connsiteY354" fmla="*/ 8311715 h 25435284"/>
                  <a:gd name="connsiteX355" fmla="*/ 16732989 w 21712081"/>
                  <a:gd name="connsiteY355" fmla="*/ 8368872 h 25435284"/>
                  <a:gd name="connsiteX356" fmla="*/ 16875881 w 21712081"/>
                  <a:gd name="connsiteY356" fmla="*/ 8453024 h 25435284"/>
                  <a:gd name="connsiteX357" fmla="*/ 16980673 w 21712081"/>
                  <a:gd name="connsiteY357" fmla="*/ 8551463 h 25435284"/>
                  <a:gd name="connsiteX358" fmla="*/ 16974321 w 21712081"/>
                  <a:gd name="connsiteY358" fmla="*/ 8659428 h 25435284"/>
                  <a:gd name="connsiteX359" fmla="*/ 17056885 w 21712081"/>
                  <a:gd name="connsiteY359" fmla="*/ 8614972 h 25435284"/>
                  <a:gd name="connsiteX360" fmla="*/ 17060025 w 21712081"/>
                  <a:gd name="connsiteY360" fmla="*/ 8740549 h 25435284"/>
                  <a:gd name="connsiteX361" fmla="*/ 17068669 w 21712081"/>
                  <a:gd name="connsiteY361" fmla="*/ 8727703 h 25435284"/>
                  <a:gd name="connsiteX362" fmla="*/ 17149629 w 21712081"/>
                  <a:gd name="connsiteY362" fmla="*/ 8665779 h 25435284"/>
                  <a:gd name="connsiteX363" fmla="*/ 17240117 w 21712081"/>
                  <a:gd name="connsiteY363" fmla="*/ 8824551 h 25435284"/>
                  <a:gd name="connsiteX364" fmla="*/ 17321081 w 21712081"/>
                  <a:gd name="connsiteY364" fmla="*/ 9032545 h 25435284"/>
                  <a:gd name="connsiteX365" fmla="*/ 17430613 w 21712081"/>
                  <a:gd name="connsiteY365" fmla="*/ 9359615 h 25435284"/>
                  <a:gd name="connsiteX366" fmla="*/ 17630637 w 21712081"/>
                  <a:gd name="connsiteY366" fmla="*/ 9459639 h 25435284"/>
                  <a:gd name="connsiteX367" fmla="*/ 17638577 w 21712081"/>
                  <a:gd name="connsiteY367" fmla="*/ 9596183 h 25435284"/>
                  <a:gd name="connsiteX368" fmla="*/ 17568729 w 21712081"/>
                  <a:gd name="connsiteY368" fmla="*/ 9726376 h 25435284"/>
                  <a:gd name="connsiteX369" fmla="*/ 17630637 w 21712081"/>
                  <a:gd name="connsiteY369" fmla="*/ 9794651 h 25435284"/>
                  <a:gd name="connsiteX370" fmla="*/ 17730653 w 21712081"/>
                  <a:gd name="connsiteY370" fmla="*/ 9802587 h 25435284"/>
                  <a:gd name="connsiteX371" fmla="*/ 17716365 w 21712081"/>
                  <a:gd name="connsiteY371" fmla="*/ 9870861 h 25435284"/>
                  <a:gd name="connsiteX372" fmla="*/ 17816377 w 21712081"/>
                  <a:gd name="connsiteY372" fmla="*/ 9932780 h 25435284"/>
                  <a:gd name="connsiteX373" fmla="*/ 18040213 w 21712081"/>
                  <a:gd name="connsiteY373" fmla="*/ 9985177 h 25435284"/>
                  <a:gd name="connsiteX374" fmla="*/ 18032273 w 21712081"/>
                  <a:gd name="connsiteY374" fmla="*/ 10107429 h 25435284"/>
                  <a:gd name="connsiteX375" fmla="*/ 17910037 w 21712081"/>
                  <a:gd name="connsiteY375" fmla="*/ 10283669 h 25435284"/>
                  <a:gd name="connsiteX376" fmla="*/ 17792565 w 21712081"/>
                  <a:gd name="connsiteY376" fmla="*/ 10299546 h 25435284"/>
                  <a:gd name="connsiteX377" fmla="*/ 17708429 w 21712081"/>
                  <a:gd name="connsiteY377" fmla="*/ 10359879 h 25435284"/>
                  <a:gd name="connsiteX378" fmla="*/ 17840185 w 21712081"/>
                  <a:gd name="connsiteY378" fmla="*/ 10405921 h 25435284"/>
                  <a:gd name="connsiteX379" fmla="*/ 18056085 w 21712081"/>
                  <a:gd name="connsiteY379" fmla="*/ 10259850 h 25435284"/>
                  <a:gd name="connsiteX380" fmla="*/ 18141813 w 21712081"/>
                  <a:gd name="connsiteY380" fmla="*/ 10115370 h 25435284"/>
                  <a:gd name="connsiteX381" fmla="*/ 18373585 w 21712081"/>
                  <a:gd name="connsiteY381" fmla="*/ 10115370 h 25435284"/>
                  <a:gd name="connsiteX382" fmla="*/ 18519637 w 21712081"/>
                  <a:gd name="connsiteY382" fmla="*/ 10161412 h 25435284"/>
                  <a:gd name="connsiteX383" fmla="*/ 18635521 w 21712081"/>
                  <a:gd name="connsiteY383" fmla="*/ 10237622 h 25435284"/>
                  <a:gd name="connsiteX384" fmla="*/ 18705373 w 21712081"/>
                  <a:gd name="connsiteY384" fmla="*/ 10291605 h 25435284"/>
                  <a:gd name="connsiteX385" fmla="*/ 18829193 w 21712081"/>
                  <a:gd name="connsiteY385" fmla="*/ 10337651 h 25435284"/>
                  <a:gd name="connsiteX386" fmla="*/ 18883173 w 21712081"/>
                  <a:gd name="connsiteY386" fmla="*/ 10299546 h 25435284"/>
                  <a:gd name="connsiteX387" fmla="*/ 18960957 w 21712081"/>
                  <a:gd name="connsiteY387" fmla="*/ 10451967 h 25435284"/>
                  <a:gd name="connsiteX388" fmla="*/ 19022873 w 21712081"/>
                  <a:gd name="connsiteY388" fmla="*/ 10390043 h 25435284"/>
                  <a:gd name="connsiteX389" fmla="*/ 19122881 w 21712081"/>
                  <a:gd name="connsiteY389" fmla="*/ 10496423 h 25435284"/>
                  <a:gd name="connsiteX390" fmla="*/ 19208605 w 21712081"/>
                  <a:gd name="connsiteY390" fmla="*/ 10596447 h 25435284"/>
                  <a:gd name="connsiteX391" fmla="*/ 19076845 w 21712081"/>
                  <a:gd name="connsiteY391" fmla="*/ 10726640 h 25435284"/>
                  <a:gd name="connsiteX392" fmla="*/ 19046685 w 21712081"/>
                  <a:gd name="connsiteY392" fmla="*/ 10871125 h 25435284"/>
                  <a:gd name="connsiteX393" fmla="*/ 19154629 w 21712081"/>
                  <a:gd name="connsiteY393" fmla="*/ 10840956 h 25435284"/>
                  <a:gd name="connsiteX394" fmla="*/ 19254645 w 21712081"/>
                  <a:gd name="connsiteY394" fmla="*/ 10786974 h 25435284"/>
                  <a:gd name="connsiteX395" fmla="*/ 19340369 w 21712081"/>
                  <a:gd name="connsiteY395" fmla="*/ 10718704 h 25435284"/>
                  <a:gd name="connsiteX396" fmla="*/ 19494357 w 21712081"/>
                  <a:gd name="connsiteY396" fmla="*/ 10688535 h 25435284"/>
                  <a:gd name="connsiteX397" fmla="*/ 19734065 w 21712081"/>
                  <a:gd name="connsiteY397" fmla="*/ 10802851 h 25435284"/>
                  <a:gd name="connsiteX398" fmla="*/ 20011877 w 21712081"/>
                  <a:gd name="connsiteY398" fmla="*/ 10863184 h 25435284"/>
                  <a:gd name="connsiteX399" fmla="*/ 20273813 w 21712081"/>
                  <a:gd name="connsiteY399" fmla="*/ 10801266 h 25435284"/>
                  <a:gd name="connsiteX400" fmla="*/ 20662749 w 21712081"/>
                  <a:gd name="connsiteY400" fmla="*/ 11031483 h 25435284"/>
                  <a:gd name="connsiteX401" fmla="*/ 20970721 w 21712081"/>
                  <a:gd name="connsiteY401" fmla="*/ 11344266 h 25435284"/>
                  <a:gd name="connsiteX402" fmla="*/ 21218369 w 21712081"/>
                  <a:gd name="connsiteY402" fmla="*/ 11515740 h 25435284"/>
                  <a:gd name="connsiteX403" fmla="*/ 21551741 w 21712081"/>
                  <a:gd name="connsiteY403" fmla="*/ 11534792 h 25435284"/>
                  <a:gd name="connsiteX404" fmla="*/ 21656517 w 21712081"/>
                  <a:gd name="connsiteY404" fmla="*/ 11811056 h 25435284"/>
                  <a:gd name="connsiteX405" fmla="*/ 21712081 w 21712081"/>
                  <a:gd name="connsiteY405" fmla="*/ 12165116 h 25435284"/>
                  <a:gd name="connsiteX406" fmla="*/ 21639053 w 21712081"/>
                  <a:gd name="connsiteY406" fmla="*/ 12514414 h 25435284"/>
                  <a:gd name="connsiteX407" fmla="*/ 21504121 w 21712081"/>
                  <a:gd name="connsiteY407" fmla="*/ 12858948 h 25435284"/>
                  <a:gd name="connsiteX408" fmla="*/ 21272345 w 21712081"/>
                  <a:gd name="connsiteY408" fmla="*/ 13082818 h 25435284"/>
                  <a:gd name="connsiteX409" fmla="*/ 21002469 w 21712081"/>
                  <a:gd name="connsiteY409" fmla="*/ 13274928 h 25435284"/>
                  <a:gd name="connsiteX410" fmla="*/ 20824673 w 21712081"/>
                  <a:gd name="connsiteY410" fmla="*/ 13555958 h 25435284"/>
                  <a:gd name="connsiteX411" fmla="*/ 20770697 w 21712081"/>
                  <a:gd name="connsiteY411" fmla="*/ 13744896 h 25435284"/>
                  <a:gd name="connsiteX412" fmla="*/ 20637349 w 21712081"/>
                  <a:gd name="connsiteY412" fmla="*/ 13897316 h 25435284"/>
                  <a:gd name="connsiteX413" fmla="*/ 20484949 w 21712081"/>
                  <a:gd name="connsiteY413" fmla="*/ 13944948 h 25435284"/>
                  <a:gd name="connsiteX414" fmla="*/ 20370649 w 21712081"/>
                  <a:gd name="connsiteY414" fmla="*/ 14135474 h 25435284"/>
                  <a:gd name="connsiteX415" fmla="*/ 20418273 w 21712081"/>
                  <a:gd name="connsiteY415" fmla="*/ 14249790 h 25435284"/>
                  <a:gd name="connsiteX416" fmla="*/ 20318261 w 21712081"/>
                  <a:gd name="connsiteY416" fmla="*/ 14502240 h 25435284"/>
                  <a:gd name="connsiteX417" fmla="*/ 20313501 w 21712081"/>
                  <a:gd name="connsiteY417" fmla="*/ 14845188 h 25435284"/>
                  <a:gd name="connsiteX418" fmla="*/ 20307149 w 21712081"/>
                  <a:gd name="connsiteY418" fmla="*/ 15051592 h 25435284"/>
                  <a:gd name="connsiteX419" fmla="*/ 20218253 w 21712081"/>
                  <a:gd name="connsiteY419" fmla="*/ 15097632 h 25435284"/>
                  <a:gd name="connsiteX420" fmla="*/ 20218253 w 21712081"/>
                  <a:gd name="connsiteY420" fmla="*/ 15288160 h 25435284"/>
                  <a:gd name="connsiteX421" fmla="*/ 20113477 w 21712081"/>
                  <a:gd name="connsiteY421" fmla="*/ 15421528 h 25435284"/>
                  <a:gd name="connsiteX422" fmla="*/ 19970601 w 21712081"/>
                  <a:gd name="connsiteY422" fmla="*/ 15621580 h 25435284"/>
                  <a:gd name="connsiteX423" fmla="*/ 20008701 w 21712081"/>
                  <a:gd name="connsiteY423" fmla="*/ 15821632 h 25435284"/>
                  <a:gd name="connsiteX424" fmla="*/ 19875353 w 21712081"/>
                  <a:gd name="connsiteY424" fmla="*/ 15916896 h 25435284"/>
                  <a:gd name="connsiteX425" fmla="*/ 19780101 w 21712081"/>
                  <a:gd name="connsiteY425" fmla="*/ 16059792 h 25435284"/>
                  <a:gd name="connsiteX426" fmla="*/ 19710253 w 21712081"/>
                  <a:gd name="connsiteY426" fmla="*/ 16188400 h 25435284"/>
                  <a:gd name="connsiteX427" fmla="*/ 19607069 w 21712081"/>
                  <a:gd name="connsiteY427" fmla="*/ 16274136 h 25435284"/>
                  <a:gd name="connsiteX428" fmla="*/ 19578493 w 21712081"/>
                  <a:gd name="connsiteY428" fmla="*/ 16418616 h 25435284"/>
                  <a:gd name="connsiteX429" fmla="*/ 19476893 w 21712081"/>
                  <a:gd name="connsiteY429" fmla="*/ 16578978 h 25435284"/>
                  <a:gd name="connsiteX430" fmla="*/ 19273697 w 21712081"/>
                  <a:gd name="connsiteY430" fmla="*/ 16680592 h 25435284"/>
                  <a:gd name="connsiteX431" fmla="*/ 19156221 w 21712081"/>
                  <a:gd name="connsiteY431" fmla="*/ 16810786 h 25435284"/>
                  <a:gd name="connsiteX432" fmla="*/ 18881581 w 21712081"/>
                  <a:gd name="connsiteY432" fmla="*/ 16782206 h 25435284"/>
                  <a:gd name="connsiteX433" fmla="*/ 18678385 w 21712081"/>
                  <a:gd name="connsiteY433" fmla="*/ 16883820 h 25435284"/>
                  <a:gd name="connsiteX434" fmla="*/ 18518045 w 21712081"/>
                  <a:gd name="connsiteY434" fmla="*/ 16867944 h 25435284"/>
                  <a:gd name="connsiteX435" fmla="*/ 18314849 w 21712081"/>
                  <a:gd name="connsiteY435" fmla="*/ 17014014 h 25435284"/>
                  <a:gd name="connsiteX436" fmla="*/ 18083077 w 21712081"/>
                  <a:gd name="connsiteY436" fmla="*/ 17071172 h 25435284"/>
                  <a:gd name="connsiteX437" fmla="*/ 17835425 w 21712081"/>
                  <a:gd name="connsiteY437" fmla="*/ 17188664 h 25435284"/>
                  <a:gd name="connsiteX438" fmla="*/ 17617941 w 21712081"/>
                  <a:gd name="connsiteY438" fmla="*/ 17304564 h 25435284"/>
                  <a:gd name="connsiteX439" fmla="*/ 17516341 w 21712081"/>
                  <a:gd name="connsiteY439" fmla="*/ 17406178 h 25435284"/>
                  <a:gd name="connsiteX440" fmla="*/ 17343301 w 21712081"/>
                  <a:gd name="connsiteY440" fmla="*/ 17623698 h 25435284"/>
                  <a:gd name="connsiteX441" fmla="*/ 17282981 w 21712081"/>
                  <a:gd name="connsiteY441" fmla="*/ 17974582 h 25435284"/>
                  <a:gd name="connsiteX442" fmla="*/ 17275045 w 21712081"/>
                  <a:gd name="connsiteY442" fmla="*/ 18222266 h 25435284"/>
                  <a:gd name="connsiteX443" fmla="*/ 17113117 w 21712081"/>
                  <a:gd name="connsiteY443" fmla="*/ 18393740 h 25435284"/>
                  <a:gd name="connsiteX444" fmla="*/ 16981357 w 21712081"/>
                  <a:gd name="connsiteY444" fmla="*/ 18500120 h 25435284"/>
                  <a:gd name="connsiteX445" fmla="*/ 16841657 w 21712081"/>
                  <a:gd name="connsiteY445" fmla="*/ 18600144 h 25435284"/>
                  <a:gd name="connsiteX446" fmla="*/ 16636869 w 21712081"/>
                  <a:gd name="connsiteY446" fmla="*/ 18974846 h 25435284"/>
                  <a:gd name="connsiteX447" fmla="*/ 16484473 w 21712081"/>
                  <a:gd name="connsiteY447" fmla="*/ 19127268 h 25435284"/>
                  <a:gd name="connsiteX448" fmla="*/ 16255873 w 21712081"/>
                  <a:gd name="connsiteY448" fmla="*/ 19279688 h 25435284"/>
                  <a:gd name="connsiteX449" fmla="*/ 16398749 w 21712081"/>
                  <a:gd name="connsiteY449" fmla="*/ 19089162 h 25435284"/>
                  <a:gd name="connsiteX450" fmla="*/ 16532097 w 21712081"/>
                  <a:gd name="connsiteY450" fmla="*/ 18936740 h 25435284"/>
                  <a:gd name="connsiteX451" fmla="*/ 16541621 w 21712081"/>
                  <a:gd name="connsiteY451" fmla="*/ 18831952 h 25435284"/>
                  <a:gd name="connsiteX452" fmla="*/ 16455897 w 21712081"/>
                  <a:gd name="connsiteY452" fmla="*/ 18793846 h 25435284"/>
                  <a:gd name="connsiteX453" fmla="*/ 16341601 w 21712081"/>
                  <a:gd name="connsiteY453" fmla="*/ 19022478 h 25435284"/>
                  <a:gd name="connsiteX454" fmla="*/ 16141573 w 21712081"/>
                  <a:gd name="connsiteY454" fmla="*/ 19184426 h 25435284"/>
                  <a:gd name="connsiteX455" fmla="*/ 16093949 w 21712081"/>
                  <a:gd name="connsiteY455" fmla="*/ 19346372 h 25435284"/>
                  <a:gd name="connsiteX456" fmla="*/ 15970121 w 21712081"/>
                  <a:gd name="connsiteY456" fmla="*/ 19565478 h 25435284"/>
                  <a:gd name="connsiteX457" fmla="*/ 15751053 w 21712081"/>
                  <a:gd name="connsiteY457" fmla="*/ 19727426 h 25435284"/>
                  <a:gd name="connsiteX458" fmla="*/ 15748741 w 21712081"/>
                  <a:gd name="connsiteY458" fmla="*/ 19723446 h 25435284"/>
                  <a:gd name="connsiteX459" fmla="*/ 15764581 w 21712081"/>
                  <a:gd name="connsiteY459" fmla="*/ 19786814 h 25435284"/>
                  <a:gd name="connsiteX460" fmla="*/ 15701225 w 21712081"/>
                  <a:gd name="connsiteY460" fmla="*/ 19932554 h 25435284"/>
                  <a:gd name="connsiteX461" fmla="*/ 15531745 w 21712081"/>
                  <a:gd name="connsiteY461" fmla="*/ 20030768 h 25435284"/>
                  <a:gd name="connsiteX462" fmla="*/ 15408205 w 21712081"/>
                  <a:gd name="connsiteY462" fmla="*/ 20060868 h 25435284"/>
                  <a:gd name="connsiteX463" fmla="*/ 15268825 w 21712081"/>
                  <a:gd name="connsiteY463" fmla="*/ 20014930 h 25435284"/>
                  <a:gd name="connsiteX464" fmla="*/ 15167457 w 21712081"/>
                  <a:gd name="connsiteY464" fmla="*/ 20052946 h 25435284"/>
                  <a:gd name="connsiteX465" fmla="*/ 15020157 w 21712081"/>
                  <a:gd name="connsiteY465" fmla="*/ 20068788 h 25435284"/>
                  <a:gd name="connsiteX466" fmla="*/ 14918785 w 21712081"/>
                  <a:gd name="connsiteY466" fmla="*/ 19962654 h 25435284"/>
                  <a:gd name="connsiteX467" fmla="*/ 14819001 w 21712081"/>
                  <a:gd name="connsiteY467" fmla="*/ 19932554 h 25435284"/>
                  <a:gd name="connsiteX468" fmla="*/ 14717633 w 21712081"/>
                  <a:gd name="connsiteY468" fmla="*/ 19962654 h 25435284"/>
                  <a:gd name="connsiteX469" fmla="*/ 14614681 w 21712081"/>
                  <a:gd name="connsiteY469" fmla="*/ 19899284 h 25435284"/>
                  <a:gd name="connsiteX470" fmla="*/ 14505393 w 21712081"/>
                  <a:gd name="connsiteY470" fmla="*/ 19742458 h 25435284"/>
                  <a:gd name="connsiteX471" fmla="*/ 14459129 w 21712081"/>
                  <a:gd name="connsiteY471" fmla="*/ 19923418 h 25435284"/>
                  <a:gd name="connsiteX472" fmla="*/ 14636797 w 21712081"/>
                  <a:gd name="connsiteY472" fmla="*/ 20037758 h 25435284"/>
                  <a:gd name="connsiteX473" fmla="*/ 14725629 w 21712081"/>
                  <a:gd name="connsiteY473" fmla="*/ 20152094 h 25435284"/>
                  <a:gd name="connsiteX474" fmla="*/ 14674869 w 21712081"/>
                  <a:gd name="connsiteY474" fmla="*/ 20279138 h 25435284"/>
                  <a:gd name="connsiteX475" fmla="*/ 14687561 w 21712081"/>
                  <a:gd name="connsiteY475" fmla="*/ 20368064 h 25435284"/>
                  <a:gd name="connsiteX476" fmla="*/ 14801769 w 21712081"/>
                  <a:gd name="connsiteY476" fmla="*/ 20444290 h 25435284"/>
                  <a:gd name="connsiteX477" fmla="*/ 14789085 w 21712081"/>
                  <a:gd name="connsiteY477" fmla="*/ 20596742 h 25435284"/>
                  <a:gd name="connsiteX478" fmla="*/ 14649485 w 21712081"/>
                  <a:gd name="connsiteY478" fmla="*/ 20749192 h 25435284"/>
                  <a:gd name="connsiteX479" fmla="*/ 14509889 w 21712081"/>
                  <a:gd name="connsiteY479" fmla="*/ 20914346 h 25435284"/>
                  <a:gd name="connsiteX480" fmla="*/ 14344917 w 21712081"/>
                  <a:gd name="connsiteY480" fmla="*/ 20977864 h 25435284"/>
                  <a:gd name="connsiteX481" fmla="*/ 14078417 w 21712081"/>
                  <a:gd name="connsiteY481" fmla="*/ 21054090 h 25435284"/>
                  <a:gd name="connsiteX482" fmla="*/ 13786533 w 21712081"/>
                  <a:gd name="connsiteY482" fmla="*/ 21092206 h 25435284"/>
                  <a:gd name="connsiteX483" fmla="*/ 13596177 w 21712081"/>
                  <a:gd name="connsiteY483" fmla="*/ 21117614 h 25435284"/>
                  <a:gd name="connsiteX484" fmla="*/ 13431201 w 21712081"/>
                  <a:gd name="connsiteY484" fmla="*/ 21066796 h 25435284"/>
                  <a:gd name="connsiteX485" fmla="*/ 13405821 w 21712081"/>
                  <a:gd name="connsiteY485" fmla="*/ 21231950 h 25435284"/>
                  <a:gd name="connsiteX486" fmla="*/ 13291605 w 21712081"/>
                  <a:gd name="connsiteY486" fmla="*/ 21397102 h 25435284"/>
                  <a:gd name="connsiteX487" fmla="*/ 13304297 w 21712081"/>
                  <a:gd name="connsiteY487" fmla="*/ 21613072 h 25435284"/>
                  <a:gd name="connsiteX488" fmla="*/ 13075865 w 21712081"/>
                  <a:gd name="connsiteY488" fmla="*/ 21663890 h 25435284"/>
                  <a:gd name="connsiteX489" fmla="*/ 12923579 w 21712081"/>
                  <a:gd name="connsiteY489" fmla="*/ 21613072 h 25435284"/>
                  <a:gd name="connsiteX490" fmla="*/ 12809368 w 21712081"/>
                  <a:gd name="connsiteY490" fmla="*/ 21574962 h 25435284"/>
                  <a:gd name="connsiteX491" fmla="*/ 12645976 w 21712081"/>
                  <a:gd name="connsiteY491" fmla="*/ 21506678 h 25435284"/>
                  <a:gd name="connsiteX492" fmla="*/ 12644390 w 21712081"/>
                  <a:gd name="connsiteY492" fmla="*/ 21676596 h 25435284"/>
                  <a:gd name="connsiteX493" fmla="*/ 12644390 w 21712081"/>
                  <a:gd name="connsiteY493" fmla="*/ 21854456 h 25435284"/>
                  <a:gd name="connsiteX494" fmla="*/ 12758606 w 21712081"/>
                  <a:gd name="connsiteY494" fmla="*/ 21981494 h 25435284"/>
                  <a:gd name="connsiteX495" fmla="*/ 12631699 w 21712081"/>
                  <a:gd name="connsiteY495" fmla="*/ 22057720 h 25435284"/>
                  <a:gd name="connsiteX496" fmla="*/ 12745915 w 21712081"/>
                  <a:gd name="connsiteY496" fmla="*/ 22172060 h 25435284"/>
                  <a:gd name="connsiteX497" fmla="*/ 12568250 w 21712081"/>
                  <a:gd name="connsiteY497" fmla="*/ 22248288 h 25435284"/>
                  <a:gd name="connsiteX498" fmla="*/ 12542866 w 21712081"/>
                  <a:gd name="connsiteY498" fmla="*/ 22400732 h 25435284"/>
                  <a:gd name="connsiteX499" fmla="*/ 12454034 w 21712081"/>
                  <a:gd name="connsiteY499" fmla="*/ 22565892 h 25435284"/>
                  <a:gd name="connsiteX500" fmla="*/ 12365202 w 21712081"/>
                  <a:gd name="connsiteY500" fmla="*/ 22654820 h 25435284"/>
                  <a:gd name="connsiteX501" fmla="*/ 12238294 w 21712081"/>
                  <a:gd name="connsiteY501" fmla="*/ 22692928 h 25435284"/>
                  <a:gd name="connsiteX502" fmla="*/ 12149462 w 21712081"/>
                  <a:gd name="connsiteY502" fmla="*/ 22756452 h 25435284"/>
                  <a:gd name="connsiteX503" fmla="*/ 12047938 w 21712081"/>
                  <a:gd name="connsiteY503" fmla="*/ 22845380 h 25435284"/>
                  <a:gd name="connsiteX504" fmla="*/ 11946414 w 21712081"/>
                  <a:gd name="connsiteY504" fmla="*/ 22972424 h 25435284"/>
                  <a:gd name="connsiteX505" fmla="*/ 12022559 w 21712081"/>
                  <a:gd name="connsiteY505" fmla="*/ 23099464 h 25435284"/>
                  <a:gd name="connsiteX506" fmla="*/ 12149462 w 21712081"/>
                  <a:gd name="connsiteY506" fmla="*/ 23226508 h 25435284"/>
                  <a:gd name="connsiteX507" fmla="*/ 12314440 w 21712081"/>
                  <a:gd name="connsiteY507" fmla="*/ 23277324 h 25435284"/>
                  <a:gd name="connsiteX508" fmla="*/ 12289056 w 21712081"/>
                  <a:gd name="connsiteY508" fmla="*/ 23378956 h 25435284"/>
                  <a:gd name="connsiteX509" fmla="*/ 12276364 w 21712081"/>
                  <a:gd name="connsiteY509" fmla="*/ 23505996 h 25435284"/>
                  <a:gd name="connsiteX510" fmla="*/ 12149462 w 21712081"/>
                  <a:gd name="connsiteY510" fmla="*/ 23582224 h 25435284"/>
                  <a:gd name="connsiteX511" fmla="*/ 12022559 w 21712081"/>
                  <a:gd name="connsiteY511" fmla="*/ 23633040 h 25435284"/>
                  <a:gd name="connsiteX512" fmla="*/ 11857581 w 21712081"/>
                  <a:gd name="connsiteY512" fmla="*/ 23798192 h 25435284"/>
                  <a:gd name="connsiteX513" fmla="*/ 11852821 w 21712081"/>
                  <a:gd name="connsiteY513" fmla="*/ 23972876 h 25435284"/>
                  <a:gd name="connsiteX514" fmla="*/ 11646602 w 21712081"/>
                  <a:gd name="connsiteY514" fmla="*/ 24042752 h 25435284"/>
                  <a:gd name="connsiteX515" fmla="*/ 11502247 w 21712081"/>
                  <a:gd name="connsiteY515" fmla="*/ 24204728 h 25435284"/>
                  <a:gd name="connsiteX516" fmla="*/ 11565701 w 21712081"/>
                  <a:gd name="connsiteY516" fmla="*/ 24369880 h 25435284"/>
                  <a:gd name="connsiteX517" fmla="*/ 11603376 w 21712081"/>
                  <a:gd name="connsiteY517" fmla="*/ 24583612 h 25435284"/>
                  <a:gd name="connsiteX518" fmla="*/ 11605281 w 21712081"/>
                  <a:gd name="connsiteY518" fmla="*/ 24584268 h 25435284"/>
                  <a:gd name="connsiteX519" fmla="*/ 11578593 w 21712081"/>
                  <a:gd name="connsiteY519" fmla="*/ 24841548 h 25435284"/>
                  <a:gd name="connsiteX520" fmla="*/ 11650442 w 21712081"/>
                  <a:gd name="connsiteY520" fmla="*/ 24862260 h 25435284"/>
                  <a:gd name="connsiteX521" fmla="*/ 11748631 w 21712081"/>
                  <a:gd name="connsiteY521" fmla="*/ 24969316 h 25435284"/>
                  <a:gd name="connsiteX522" fmla="*/ 11840489 w 21712081"/>
                  <a:gd name="connsiteY522" fmla="*/ 25061992 h 25435284"/>
                  <a:gd name="connsiteX523" fmla="*/ 11930756 w 21712081"/>
                  <a:gd name="connsiteY523" fmla="*/ 25129104 h 25435284"/>
                  <a:gd name="connsiteX524" fmla="*/ 12025780 w 21712081"/>
                  <a:gd name="connsiteY524" fmla="*/ 25205804 h 25435284"/>
                  <a:gd name="connsiteX525" fmla="*/ 12177816 w 21712081"/>
                  <a:gd name="connsiteY525" fmla="*/ 25210592 h 25435284"/>
                  <a:gd name="connsiteX526" fmla="*/ 12173065 w 21712081"/>
                  <a:gd name="connsiteY526" fmla="*/ 25282500 h 25435284"/>
                  <a:gd name="connsiteX527" fmla="*/ 12087543 w 21712081"/>
                  <a:gd name="connsiteY527" fmla="*/ 25287296 h 25435284"/>
                  <a:gd name="connsiteX528" fmla="*/ 12011528 w 21712081"/>
                  <a:gd name="connsiteY528" fmla="*/ 25280904 h 25435284"/>
                  <a:gd name="connsiteX529" fmla="*/ 11959265 w 21712081"/>
                  <a:gd name="connsiteY529" fmla="*/ 25340020 h 25435284"/>
                  <a:gd name="connsiteX530" fmla="*/ 11789807 w 21712081"/>
                  <a:gd name="connsiteY530" fmla="*/ 25255336 h 25435284"/>
                  <a:gd name="connsiteX531" fmla="*/ 11550669 w 21712081"/>
                  <a:gd name="connsiteY531" fmla="*/ 25263324 h 25435284"/>
                  <a:gd name="connsiteX532" fmla="*/ 11516124 w 21712081"/>
                  <a:gd name="connsiteY532" fmla="*/ 25435284 h 25435284"/>
                  <a:gd name="connsiteX533" fmla="*/ 11299599 w 21712081"/>
                  <a:gd name="connsiteY533" fmla="*/ 25320968 h 25435284"/>
                  <a:gd name="connsiteX534" fmla="*/ 11083079 w 21712081"/>
                  <a:gd name="connsiteY534" fmla="*/ 25181248 h 25435284"/>
                  <a:gd name="connsiteX535" fmla="*/ 10968448 w 21712081"/>
                  <a:gd name="connsiteY535" fmla="*/ 25054232 h 25435284"/>
                  <a:gd name="connsiteX536" fmla="*/ 10688239 w 21712081"/>
                  <a:gd name="connsiteY536" fmla="*/ 24978020 h 25435284"/>
                  <a:gd name="connsiteX537" fmla="*/ 10573608 w 21712081"/>
                  <a:gd name="connsiteY537" fmla="*/ 24749388 h 25435284"/>
                  <a:gd name="connsiteX538" fmla="*/ 10408035 w 21712081"/>
                  <a:gd name="connsiteY538" fmla="*/ 24495356 h 25435284"/>
                  <a:gd name="connsiteX539" fmla="*/ 10344351 w 21712081"/>
                  <a:gd name="connsiteY539" fmla="*/ 24304828 h 25435284"/>
                  <a:gd name="connsiteX540" fmla="*/ 10344351 w 21712081"/>
                  <a:gd name="connsiteY540" fmla="*/ 24152408 h 25435284"/>
                  <a:gd name="connsiteX541" fmla="*/ 10267931 w 21712081"/>
                  <a:gd name="connsiteY541" fmla="*/ 23999984 h 25435284"/>
                  <a:gd name="connsiteX542" fmla="*/ 10267931 w 21712081"/>
                  <a:gd name="connsiteY542" fmla="*/ 23758652 h 25435284"/>
                  <a:gd name="connsiteX543" fmla="*/ 10306141 w 21712081"/>
                  <a:gd name="connsiteY543" fmla="*/ 23491916 h 25435284"/>
                  <a:gd name="connsiteX544" fmla="*/ 10433504 w 21712081"/>
                  <a:gd name="connsiteY544" fmla="*/ 23352196 h 25435284"/>
                  <a:gd name="connsiteX545" fmla="*/ 10573608 w 21712081"/>
                  <a:gd name="connsiteY545" fmla="*/ 23174372 h 25435284"/>
                  <a:gd name="connsiteX546" fmla="*/ 10408035 w 21712081"/>
                  <a:gd name="connsiteY546" fmla="*/ 23148968 h 25435284"/>
                  <a:gd name="connsiteX547" fmla="*/ 10216983 w 21712081"/>
                  <a:gd name="connsiteY547" fmla="*/ 23174372 h 25435284"/>
                  <a:gd name="connsiteX548" fmla="*/ 10357088 w 21712081"/>
                  <a:gd name="connsiteY548" fmla="*/ 22945740 h 25435284"/>
                  <a:gd name="connsiteX549" fmla="*/ 10395298 w 21712081"/>
                  <a:gd name="connsiteY549" fmla="*/ 22755212 h 25435284"/>
                  <a:gd name="connsiteX550" fmla="*/ 10586345 w 21712081"/>
                  <a:gd name="connsiteY550" fmla="*/ 22717108 h 25435284"/>
                  <a:gd name="connsiteX551" fmla="*/ 10573608 w 21712081"/>
                  <a:gd name="connsiteY551" fmla="*/ 22856828 h 25435284"/>
                  <a:gd name="connsiteX552" fmla="*/ 10650029 w 21712081"/>
                  <a:gd name="connsiteY552" fmla="*/ 22971144 h 25435284"/>
                  <a:gd name="connsiteX553" fmla="*/ 10688239 w 21712081"/>
                  <a:gd name="connsiteY553" fmla="*/ 22742512 h 25435284"/>
                  <a:gd name="connsiteX554" fmla="*/ 10739186 w 21712081"/>
                  <a:gd name="connsiteY554" fmla="*/ 22463072 h 25435284"/>
                  <a:gd name="connsiteX555" fmla="*/ 10802870 w 21712081"/>
                  <a:gd name="connsiteY555" fmla="*/ 22272544 h 25435284"/>
                  <a:gd name="connsiteX556" fmla="*/ 10828343 w 21712081"/>
                  <a:gd name="connsiteY556" fmla="*/ 22120124 h 25435284"/>
                  <a:gd name="connsiteX557" fmla="*/ 10866554 w 21712081"/>
                  <a:gd name="connsiteY557" fmla="*/ 21955000 h 25435284"/>
                  <a:gd name="connsiteX558" fmla="*/ 10892027 w 21712081"/>
                  <a:gd name="connsiteY558" fmla="*/ 21802580 h 25435284"/>
                  <a:gd name="connsiteX559" fmla="*/ 10739186 w 21712081"/>
                  <a:gd name="connsiteY559" fmla="*/ 21827982 h 25435284"/>
                  <a:gd name="connsiteX560" fmla="*/ 10688239 w 21712081"/>
                  <a:gd name="connsiteY560" fmla="*/ 21967702 h 25435284"/>
                  <a:gd name="connsiteX561" fmla="*/ 10726449 w 21712081"/>
                  <a:gd name="connsiteY561" fmla="*/ 22120124 h 25435284"/>
                  <a:gd name="connsiteX562" fmla="*/ 10522661 w 21712081"/>
                  <a:gd name="connsiteY562" fmla="*/ 22209036 h 25435284"/>
                  <a:gd name="connsiteX563" fmla="*/ 10509924 w 21712081"/>
                  <a:gd name="connsiteY563" fmla="*/ 21967702 h 25435284"/>
                  <a:gd name="connsiteX564" fmla="*/ 10637292 w 21712081"/>
                  <a:gd name="connsiteY564" fmla="*/ 21739070 h 25435284"/>
                  <a:gd name="connsiteX565" fmla="*/ 10599082 w 21712081"/>
                  <a:gd name="connsiteY565" fmla="*/ 21510438 h 25435284"/>
                  <a:gd name="connsiteX566" fmla="*/ 10662765 w 21712081"/>
                  <a:gd name="connsiteY566" fmla="*/ 21269104 h 25435284"/>
                  <a:gd name="connsiteX567" fmla="*/ 10751923 w 21712081"/>
                  <a:gd name="connsiteY567" fmla="*/ 21078578 h 25435284"/>
                  <a:gd name="connsiteX568" fmla="*/ 10713712 w 21712081"/>
                  <a:gd name="connsiteY568" fmla="*/ 20773736 h 25435284"/>
                  <a:gd name="connsiteX569" fmla="*/ 10675502 w 21712081"/>
                  <a:gd name="connsiteY569" fmla="*/ 20545104 h 25435284"/>
                  <a:gd name="connsiteX570" fmla="*/ 10802870 w 21712081"/>
                  <a:gd name="connsiteY570" fmla="*/ 20519700 h 25435284"/>
                  <a:gd name="connsiteX571" fmla="*/ 10853817 w 21712081"/>
                  <a:gd name="connsiteY571" fmla="*/ 20354578 h 25435284"/>
                  <a:gd name="connsiteX572" fmla="*/ 10930238 w 21712081"/>
                  <a:gd name="connsiteY572" fmla="*/ 20151350 h 25435284"/>
                  <a:gd name="connsiteX573" fmla="*/ 11057605 w 21712081"/>
                  <a:gd name="connsiteY573" fmla="*/ 19960824 h 25435284"/>
                  <a:gd name="connsiteX574" fmla="*/ 11172231 w 21712081"/>
                  <a:gd name="connsiteY574" fmla="*/ 19694086 h 25435284"/>
                  <a:gd name="connsiteX575" fmla="*/ 11197705 w 21712081"/>
                  <a:gd name="connsiteY575" fmla="*/ 19478156 h 25435284"/>
                  <a:gd name="connsiteX576" fmla="*/ 11235915 w 21712081"/>
                  <a:gd name="connsiteY576" fmla="*/ 19224120 h 25435284"/>
                  <a:gd name="connsiteX577" fmla="*/ 11223178 w 21712081"/>
                  <a:gd name="connsiteY577" fmla="*/ 18982788 h 25435284"/>
                  <a:gd name="connsiteX578" fmla="*/ 11223178 w 21712081"/>
                  <a:gd name="connsiteY578" fmla="*/ 18677944 h 25435284"/>
                  <a:gd name="connsiteX579" fmla="*/ 11312336 w 21712081"/>
                  <a:gd name="connsiteY579" fmla="*/ 18500120 h 25435284"/>
                  <a:gd name="connsiteX580" fmla="*/ 11286862 w 21712081"/>
                  <a:gd name="connsiteY580" fmla="*/ 18385804 h 25435284"/>
                  <a:gd name="connsiteX581" fmla="*/ 11337809 w 21712081"/>
                  <a:gd name="connsiteY581" fmla="*/ 18207980 h 25435284"/>
                  <a:gd name="connsiteX582" fmla="*/ 11376019 w 21712081"/>
                  <a:gd name="connsiteY582" fmla="*/ 17966646 h 25435284"/>
                  <a:gd name="connsiteX583" fmla="*/ 11465177 w 21712081"/>
                  <a:gd name="connsiteY583" fmla="*/ 17738014 h 25435284"/>
                  <a:gd name="connsiteX584" fmla="*/ 11541597 w 21712081"/>
                  <a:gd name="connsiteY584" fmla="*/ 17547488 h 25435284"/>
                  <a:gd name="connsiteX585" fmla="*/ 11528861 w 21712081"/>
                  <a:gd name="connsiteY585" fmla="*/ 17356962 h 25435284"/>
                  <a:gd name="connsiteX586" fmla="*/ 11579808 w 21712081"/>
                  <a:gd name="connsiteY586" fmla="*/ 17204540 h 25435284"/>
                  <a:gd name="connsiteX587" fmla="*/ 11567071 w 21712081"/>
                  <a:gd name="connsiteY587" fmla="*/ 17026716 h 25435284"/>
                  <a:gd name="connsiteX588" fmla="*/ 11579808 w 21712081"/>
                  <a:gd name="connsiteY588" fmla="*/ 16798084 h 25435284"/>
                  <a:gd name="connsiteX589" fmla="*/ 11618018 w 21712081"/>
                  <a:gd name="connsiteY589" fmla="*/ 16582154 h 25435284"/>
                  <a:gd name="connsiteX590" fmla="*/ 11681702 w 21712081"/>
                  <a:gd name="connsiteY590" fmla="*/ 16404328 h 25435284"/>
                  <a:gd name="connsiteX591" fmla="*/ 11732649 w 21712081"/>
                  <a:gd name="connsiteY591" fmla="*/ 16162996 h 25435284"/>
                  <a:gd name="connsiteX592" fmla="*/ 11694439 w 21712081"/>
                  <a:gd name="connsiteY592" fmla="*/ 15883556 h 25435284"/>
                  <a:gd name="connsiteX593" fmla="*/ 11681702 w 21712081"/>
                  <a:gd name="connsiteY593" fmla="*/ 15616820 h 25435284"/>
                  <a:gd name="connsiteX594" fmla="*/ 11694439 w 21712081"/>
                  <a:gd name="connsiteY594" fmla="*/ 15426292 h 25435284"/>
                  <a:gd name="connsiteX595" fmla="*/ 11656228 w 21712081"/>
                  <a:gd name="connsiteY595" fmla="*/ 15223064 h 25435284"/>
                  <a:gd name="connsiteX596" fmla="*/ 11654103 w 21712081"/>
                  <a:gd name="connsiteY596" fmla="*/ 15218300 h 25435284"/>
                  <a:gd name="connsiteX597" fmla="*/ 11408114 w 21712081"/>
                  <a:gd name="connsiteY597" fmla="*/ 15048616 h 25435284"/>
                  <a:gd name="connsiteX598" fmla="*/ 11362092 w 21712081"/>
                  <a:gd name="connsiteY598" fmla="*/ 14958228 h 25435284"/>
                  <a:gd name="connsiteX599" fmla="*/ 11095470 w 21712081"/>
                  <a:gd name="connsiteY599" fmla="*/ 14782200 h 25435284"/>
                  <a:gd name="connsiteX600" fmla="*/ 10898683 w 21712081"/>
                  <a:gd name="connsiteY600" fmla="*/ 14706084 h 25435284"/>
                  <a:gd name="connsiteX601" fmla="*/ 10417816 w 21712081"/>
                  <a:gd name="connsiteY601" fmla="*/ 14431736 h 25435284"/>
                  <a:gd name="connsiteX602" fmla="*/ 10143263 w 21712081"/>
                  <a:gd name="connsiteY602" fmla="*/ 14165318 h 25435284"/>
                  <a:gd name="connsiteX603" fmla="*/ 9990907 w 21712081"/>
                  <a:gd name="connsiteY603" fmla="*/ 13952818 h 25435284"/>
                  <a:gd name="connsiteX604" fmla="*/ 10060737 w 21712081"/>
                  <a:gd name="connsiteY604" fmla="*/ 13838644 h 25435284"/>
                  <a:gd name="connsiteX605" fmla="*/ 9998843 w 21712081"/>
                  <a:gd name="connsiteY605" fmla="*/ 13724462 h 25435284"/>
                  <a:gd name="connsiteX606" fmla="*/ 9952822 w 21712081"/>
                  <a:gd name="connsiteY606" fmla="*/ 13640416 h 25435284"/>
                  <a:gd name="connsiteX607" fmla="*/ 9816338 w 21712081"/>
                  <a:gd name="connsiteY607" fmla="*/ 13473902 h 25435284"/>
                  <a:gd name="connsiteX608" fmla="*/ 9762380 w 21712081"/>
                  <a:gd name="connsiteY608" fmla="*/ 13328008 h 25435284"/>
                  <a:gd name="connsiteX609" fmla="*/ 9648115 w 21712081"/>
                  <a:gd name="connsiteY609" fmla="*/ 13213832 h 25435284"/>
                  <a:gd name="connsiteX610" fmla="*/ 9541785 w 21712081"/>
                  <a:gd name="connsiteY610" fmla="*/ 12971196 h 25435284"/>
                  <a:gd name="connsiteX611" fmla="*/ 9381492 w 21712081"/>
                  <a:gd name="connsiteY611" fmla="*/ 12650864 h 25435284"/>
                  <a:gd name="connsiteX612" fmla="*/ 9283099 w 21712081"/>
                  <a:gd name="connsiteY612" fmla="*/ 12384446 h 25435284"/>
                  <a:gd name="connsiteX613" fmla="*/ 9184705 w 21712081"/>
                  <a:gd name="connsiteY613" fmla="*/ 12255998 h 25435284"/>
                  <a:gd name="connsiteX614" fmla="*/ 9100593 w 21712081"/>
                  <a:gd name="connsiteY614" fmla="*/ 12125960 h 25435284"/>
                  <a:gd name="connsiteX615" fmla="*/ 9062503 w 21712081"/>
                  <a:gd name="connsiteY615" fmla="*/ 11989580 h 25435284"/>
                  <a:gd name="connsiteX616" fmla="*/ 8924434 w 21712081"/>
                  <a:gd name="connsiteY616" fmla="*/ 11875400 h 25435284"/>
                  <a:gd name="connsiteX617" fmla="*/ 8668924 w 21712081"/>
                  <a:gd name="connsiteY617" fmla="*/ 11710476 h 25435284"/>
                  <a:gd name="connsiteX618" fmla="*/ 8605445 w 21712081"/>
                  <a:gd name="connsiteY618" fmla="*/ 11623256 h 25435284"/>
                  <a:gd name="connsiteX619" fmla="*/ 8711775 w 21712081"/>
                  <a:gd name="connsiteY619" fmla="*/ 11593126 h 25435284"/>
                  <a:gd name="connsiteX620" fmla="*/ 8613381 w 21712081"/>
                  <a:gd name="connsiteY620" fmla="*/ 11478944 h 25435284"/>
                  <a:gd name="connsiteX621" fmla="*/ 8610205 w 21712081"/>
                  <a:gd name="connsiteY621" fmla="*/ 11328294 h 25435284"/>
                  <a:gd name="connsiteX622" fmla="*/ 8610205 w 21712081"/>
                  <a:gd name="connsiteY622" fmla="*/ 11187154 h 25435284"/>
                  <a:gd name="connsiteX623" fmla="*/ 8762557 w 21712081"/>
                  <a:gd name="connsiteY623" fmla="*/ 10984171 h 25435284"/>
                  <a:gd name="connsiteX624" fmla="*/ 8869531 w 21712081"/>
                  <a:gd name="connsiteY624" fmla="*/ 10902520 h 25435284"/>
                  <a:gd name="connsiteX625" fmla="*/ 8870797 w 21712081"/>
                  <a:gd name="connsiteY625" fmla="*/ 10894084 h 25435284"/>
                  <a:gd name="connsiteX626" fmla="*/ 8948667 w 21712081"/>
                  <a:gd name="connsiteY626" fmla="*/ 10847962 h 25435284"/>
                  <a:gd name="connsiteX627" fmla="*/ 9029719 w 21712081"/>
                  <a:gd name="connsiteY627" fmla="*/ 10755719 h 25435284"/>
                  <a:gd name="connsiteX628" fmla="*/ 8985217 w 21712081"/>
                  <a:gd name="connsiteY628" fmla="*/ 10658701 h 25435284"/>
                  <a:gd name="connsiteX629" fmla="*/ 8921649 w 21712081"/>
                  <a:gd name="connsiteY629" fmla="*/ 10709593 h 25435284"/>
                  <a:gd name="connsiteX630" fmla="*/ 8877152 w 21712081"/>
                  <a:gd name="connsiteY630" fmla="*/ 10779573 h 25435284"/>
                  <a:gd name="connsiteX631" fmla="*/ 8769082 w 21712081"/>
                  <a:gd name="connsiteY631" fmla="*/ 10658701 h 25435284"/>
                  <a:gd name="connsiteX632" fmla="*/ 8661017 w 21712081"/>
                  <a:gd name="connsiteY632" fmla="*/ 10595082 h 25435284"/>
                  <a:gd name="connsiteX633" fmla="*/ 8711870 w 21712081"/>
                  <a:gd name="connsiteY633" fmla="*/ 10531468 h 25435284"/>
                  <a:gd name="connsiteX634" fmla="*/ 8730942 w 21712081"/>
                  <a:gd name="connsiteY634" fmla="*/ 10394689 h 25435284"/>
                  <a:gd name="connsiteX635" fmla="*/ 8726177 w 21712081"/>
                  <a:gd name="connsiteY635" fmla="*/ 10199062 h 25435284"/>
                  <a:gd name="connsiteX636" fmla="*/ 8799282 w 21712081"/>
                  <a:gd name="connsiteY636" fmla="*/ 10175209 h 25435284"/>
                  <a:gd name="connsiteX637" fmla="*/ 8843778 w 21712081"/>
                  <a:gd name="connsiteY637" fmla="*/ 10100458 h 25435284"/>
                  <a:gd name="connsiteX638" fmla="*/ 8835832 w 21712081"/>
                  <a:gd name="connsiteY638" fmla="*/ 9995489 h 25435284"/>
                  <a:gd name="connsiteX639" fmla="*/ 8916883 w 21712081"/>
                  <a:gd name="connsiteY639" fmla="*/ 9933460 h 25435284"/>
                  <a:gd name="connsiteX640" fmla="*/ 8953433 w 21712081"/>
                  <a:gd name="connsiteY640" fmla="*/ 9830081 h 25435284"/>
                  <a:gd name="connsiteX641" fmla="*/ 8942312 w 21712081"/>
                  <a:gd name="connsiteY641" fmla="*/ 9683760 h 25435284"/>
                  <a:gd name="connsiteX642" fmla="*/ 9077395 w 21712081"/>
                  <a:gd name="connsiteY642" fmla="*/ 9615371 h 25435284"/>
                  <a:gd name="connsiteX643" fmla="*/ 9190231 w 21712081"/>
                  <a:gd name="connsiteY643" fmla="*/ 9561298 h 25435284"/>
                  <a:gd name="connsiteX644" fmla="*/ 9244263 w 21712081"/>
                  <a:gd name="connsiteY644" fmla="*/ 9578791 h 25435284"/>
                  <a:gd name="connsiteX645" fmla="*/ 9309422 w 21712081"/>
                  <a:gd name="connsiteY645" fmla="*/ 9534260 h 25435284"/>
                  <a:gd name="connsiteX646" fmla="*/ 9309923 w 21712081"/>
                  <a:gd name="connsiteY646" fmla="*/ 9534480 h 25435284"/>
                  <a:gd name="connsiteX647" fmla="*/ 9200842 w 21712081"/>
                  <a:gd name="connsiteY647" fmla="*/ 9428465 h 25435284"/>
                  <a:gd name="connsiteX648" fmla="*/ 9331035 w 21712081"/>
                  <a:gd name="connsiteY648" fmla="*/ 9380848 h 25435284"/>
                  <a:gd name="connsiteX649" fmla="*/ 9319924 w 21712081"/>
                  <a:gd name="connsiteY649" fmla="*/ 9195147 h 25435284"/>
                  <a:gd name="connsiteX650" fmla="*/ 9470755 w 21712081"/>
                  <a:gd name="connsiteY650" fmla="*/ 9160228 h 25435284"/>
                  <a:gd name="connsiteX651" fmla="*/ 9578720 w 21712081"/>
                  <a:gd name="connsiteY651" fmla="*/ 9103090 h 25435284"/>
                  <a:gd name="connsiteX652" fmla="*/ 9661281 w 21712081"/>
                  <a:gd name="connsiteY652" fmla="*/ 8891990 h 25435284"/>
                  <a:gd name="connsiteX653" fmla="*/ 9766071 w 21712081"/>
                  <a:gd name="connsiteY653" fmla="*/ 8822156 h 25435284"/>
                  <a:gd name="connsiteX654" fmla="*/ 9707328 w 21712081"/>
                  <a:gd name="connsiteY654" fmla="*/ 8601535 h 25435284"/>
                  <a:gd name="connsiteX655" fmla="*/ 9731141 w 21712081"/>
                  <a:gd name="connsiteY655" fmla="*/ 8380914 h 25435284"/>
                  <a:gd name="connsiteX656" fmla="*/ 9648580 w 21712081"/>
                  <a:gd name="connsiteY656" fmla="*/ 8171406 h 25435284"/>
                  <a:gd name="connsiteX657" fmla="*/ 9661281 w 21712081"/>
                  <a:gd name="connsiteY657" fmla="*/ 8031731 h 25435284"/>
                  <a:gd name="connsiteX658" fmla="*/ 9659696 w 21712081"/>
                  <a:gd name="connsiteY658" fmla="*/ 7930146 h 25435284"/>
                  <a:gd name="connsiteX659" fmla="*/ 9573959 w 21712081"/>
                  <a:gd name="connsiteY659" fmla="*/ 7806350 h 25435284"/>
                  <a:gd name="connsiteX660" fmla="*/ 9575219 w 21712081"/>
                  <a:gd name="connsiteY660" fmla="*/ 7794998 h 25435284"/>
                  <a:gd name="connsiteX661" fmla="*/ 9528488 w 21712081"/>
                  <a:gd name="connsiteY661" fmla="*/ 7754778 h 25435284"/>
                  <a:gd name="connsiteX662" fmla="*/ 9490828 w 21712081"/>
                  <a:gd name="connsiteY662" fmla="*/ 7695919 h 25435284"/>
                  <a:gd name="connsiteX663" fmla="*/ 9434335 w 21712081"/>
                  <a:gd name="connsiteY663" fmla="*/ 7614698 h 25435284"/>
                  <a:gd name="connsiteX664" fmla="*/ 9415502 w 21712081"/>
                  <a:gd name="connsiteY664" fmla="*/ 7560546 h 25435284"/>
                  <a:gd name="connsiteX665" fmla="*/ 9451987 w 21712081"/>
                  <a:gd name="connsiteY665" fmla="*/ 7561726 h 25435284"/>
                  <a:gd name="connsiteX666" fmla="*/ 9475526 w 21712081"/>
                  <a:gd name="connsiteY666" fmla="*/ 7535827 h 25435284"/>
                  <a:gd name="connsiteX667" fmla="*/ 9475526 w 21712081"/>
                  <a:gd name="connsiteY667" fmla="*/ 7498156 h 25435284"/>
                  <a:gd name="connsiteX668" fmla="*/ 9497889 w 21712081"/>
                  <a:gd name="connsiteY668" fmla="*/ 7464962 h 25435284"/>
                  <a:gd name="connsiteX669" fmla="*/ 9526138 w 21712081"/>
                  <a:gd name="connsiteY669" fmla="*/ 7480500 h 25435284"/>
                  <a:gd name="connsiteX670" fmla="*/ 9522607 w 21712081"/>
                  <a:gd name="connsiteY670" fmla="*/ 7455541 h 25435284"/>
                  <a:gd name="connsiteX671" fmla="*/ 9504950 w 21712081"/>
                  <a:gd name="connsiteY671" fmla="*/ 7440238 h 25435284"/>
                  <a:gd name="connsiteX672" fmla="*/ 9454343 w 21712081"/>
                  <a:gd name="connsiteY672" fmla="*/ 7448480 h 25435284"/>
                  <a:gd name="connsiteX673" fmla="*/ 9433155 w 21712081"/>
                  <a:gd name="connsiteY673" fmla="*/ 7440238 h 25435284"/>
                  <a:gd name="connsiteX674" fmla="*/ 9433155 w 21712081"/>
                  <a:gd name="connsiteY674" fmla="*/ 7462607 h 25435284"/>
                  <a:gd name="connsiteX675" fmla="*/ 9433155 w 21712081"/>
                  <a:gd name="connsiteY675" fmla="*/ 7480500 h 25435284"/>
                  <a:gd name="connsiteX676" fmla="*/ 9404911 w 21712081"/>
                  <a:gd name="connsiteY676" fmla="*/ 7454366 h 25435284"/>
                  <a:gd name="connsiteX677" fmla="*/ 9388433 w 21712081"/>
                  <a:gd name="connsiteY677" fmla="*/ 7401394 h 25435284"/>
                  <a:gd name="connsiteX678" fmla="*/ 9331941 w 21712081"/>
                  <a:gd name="connsiteY678" fmla="*/ 7367258 h 25435284"/>
                  <a:gd name="connsiteX679" fmla="*/ 9296631 w 21712081"/>
                  <a:gd name="connsiteY679" fmla="*/ 7344890 h 25435284"/>
                  <a:gd name="connsiteX680" fmla="*/ 9281329 w 21712081"/>
                  <a:gd name="connsiteY680" fmla="*/ 7317816 h 25435284"/>
                  <a:gd name="connsiteX681" fmla="*/ 9224836 w 21712081"/>
                  <a:gd name="connsiteY681" fmla="*/ 7296628 h 25435284"/>
                  <a:gd name="connsiteX682" fmla="*/ 9141274 w 21712081"/>
                  <a:gd name="connsiteY682" fmla="*/ 7288388 h 25435284"/>
                  <a:gd name="connsiteX683" fmla="*/ 9109495 w 21712081"/>
                  <a:gd name="connsiteY683" fmla="*/ 7307220 h 25435284"/>
                  <a:gd name="connsiteX684" fmla="*/ 9081246 w 21712081"/>
                  <a:gd name="connsiteY684" fmla="*/ 7330764 h 25435284"/>
                  <a:gd name="connsiteX685" fmla="*/ 9055352 w 21712081"/>
                  <a:gd name="connsiteY685" fmla="*/ 7337830 h 25435284"/>
                  <a:gd name="connsiteX686" fmla="*/ 9037700 w 21712081"/>
                  <a:gd name="connsiteY686" fmla="*/ 7353132 h 25435284"/>
                  <a:gd name="connsiteX687" fmla="*/ 9030639 w 21712081"/>
                  <a:gd name="connsiteY687" fmla="*/ 7374320 h 25435284"/>
                  <a:gd name="connsiteX688" fmla="*/ 9031814 w 21712081"/>
                  <a:gd name="connsiteY688" fmla="*/ 7399038 h 25435284"/>
                  <a:gd name="connsiteX689" fmla="*/ 9041230 w 21712081"/>
                  <a:gd name="connsiteY689" fmla="*/ 7416696 h 25435284"/>
                  <a:gd name="connsiteX690" fmla="*/ 8998859 w 21712081"/>
                  <a:gd name="connsiteY690" fmla="*/ 7437884 h 25435284"/>
                  <a:gd name="connsiteX691" fmla="*/ 8911532 w 21712081"/>
                  <a:gd name="connsiteY691" fmla="*/ 7504042 h 25435284"/>
                  <a:gd name="connsiteX692" fmla="*/ 8860920 w 21712081"/>
                  <a:gd name="connsiteY692" fmla="*/ 7505218 h 25435284"/>
                  <a:gd name="connsiteX693" fmla="*/ 8830321 w 21712081"/>
                  <a:gd name="connsiteY693" fmla="*/ 7532296 h 25435284"/>
                  <a:gd name="connsiteX694" fmla="*/ 8836207 w 21712081"/>
                  <a:gd name="connsiteY694" fmla="*/ 7560546 h 25435284"/>
                  <a:gd name="connsiteX695" fmla="*/ 8876222 w 21712081"/>
                  <a:gd name="connsiteY695" fmla="*/ 7597040 h 25435284"/>
                  <a:gd name="connsiteX696" fmla="*/ 8892700 w 21712081"/>
                  <a:gd name="connsiteY696" fmla="*/ 7627644 h 25435284"/>
                  <a:gd name="connsiteX697" fmla="*/ 8961199 w 21712081"/>
                  <a:gd name="connsiteY697" fmla="*/ 7699450 h 25435284"/>
                  <a:gd name="connsiteX698" fmla="*/ 8974146 w 21712081"/>
                  <a:gd name="connsiteY698" fmla="*/ 7738300 h 25435284"/>
                  <a:gd name="connsiteX699" fmla="*/ 8938601 w 21712081"/>
                  <a:gd name="connsiteY699" fmla="*/ 7759488 h 25435284"/>
                  <a:gd name="connsiteX700" fmla="*/ 8896230 w 21712081"/>
                  <a:gd name="connsiteY700" fmla="*/ 7755958 h 25435284"/>
                  <a:gd name="connsiteX701" fmla="*/ 8867981 w 21712081"/>
                  <a:gd name="connsiteY701" fmla="*/ 7768904 h 25435284"/>
                  <a:gd name="connsiteX702" fmla="*/ 8869161 w 21712081"/>
                  <a:gd name="connsiteY702" fmla="*/ 7786562 h 25435284"/>
                  <a:gd name="connsiteX703" fmla="*/ 8857390 w 21712081"/>
                  <a:gd name="connsiteY703" fmla="*/ 7807750 h 25435284"/>
                  <a:gd name="connsiteX704" fmla="*/ 8742049 w 21712081"/>
                  <a:gd name="connsiteY704" fmla="*/ 7819522 h 25435284"/>
                  <a:gd name="connsiteX705" fmla="*/ 8709094 w 21712081"/>
                  <a:gd name="connsiteY705" fmla="*/ 7807750 h 25435284"/>
                  <a:gd name="connsiteX706" fmla="*/ 8724396 w 21712081"/>
                  <a:gd name="connsiteY706" fmla="*/ 7768904 h 25435284"/>
                  <a:gd name="connsiteX707" fmla="*/ 8696147 w 21712081"/>
                  <a:gd name="connsiteY707" fmla="*/ 7713576 h 25435284"/>
                  <a:gd name="connsiteX708" fmla="*/ 8666723 w 21712081"/>
                  <a:gd name="connsiteY708" fmla="*/ 7673556 h 25435284"/>
                  <a:gd name="connsiteX709" fmla="*/ 8670254 w 21712081"/>
                  <a:gd name="connsiteY709" fmla="*/ 7634706 h 25435284"/>
                  <a:gd name="connsiteX710" fmla="*/ 8634944 w 21712081"/>
                  <a:gd name="connsiteY710" fmla="*/ 7638241 h 25435284"/>
                  <a:gd name="connsiteX711" fmla="*/ 8632594 w 21712081"/>
                  <a:gd name="connsiteY711" fmla="*/ 7673556 h 25435284"/>
                  <a:gd name="connsiteX712" fmla="*/ 8625533 w 21712081"/>
                  <a:gd name="connsiteY712" fmla="*/ 7706516 h 25435284"/>
                  <a:gd name="connsiteX713" fmla="*/ 8526664 w 21712081"/>
                  <a:gd name="connsiteY713" fmla="*/ 7671201 h 25435284"/>
                  <a:gd name="connsiteX714" fmla="*/ 8477232 w 21712081"/>
                  <a:gd name="connsiteY714" fmla="*/ 7546418 h 25435284"/>
                  <a:gd name="connsiteX715" fmla="*/ 8408972 w 21712081"/>
                  <a:gd name="connsiteY715" fmla="*/ 7533472 h 25435284"/>
                  <a:gd name="connsiteX716" fmla="*/ 8343064 w 21712081"/>
                  <a:gd name="connsiteY716" fmla="*/ 7537002 h 25435284"/>
                  <a:gd name="connsiteX717" fmla="*/ 8318345 w 21712081"/>
                  <a:gd name="connsiteY717" fmla="*/ 7498156 h 25435284"/>
                  <a:gd name="connsiteX718" fmla="*/ 8297162 w 21712081"/>
                  <a:gd name="connsiteY718" fmla="*/ 7508753 h 25435284"/>
                  <a:gd name="connsiteX719" fmla="*/ 8275974 w 21712081"/>
                  <a:gd name="connsiteY719" fmla="*/ 7501687 h 25435284"/>
                  <a:gd name="connsiteX720" fmla="*/ 8265382 w 21712081"/>
                  <a:gd name="connsiteY720" fmla="*/ 7519344 h 25435284"/>
                  <a:gd name="connsiteX721" fmla="*/ 8197118 w 21712081"/>
                  <a:gd name="connsiteY721" fmla="*/ 7500512 h 25435284"/>
                  <a:gd name="connsiteX722" fmla="*/ 8152392 w 21712081"/>
                  <a:gd name="connsiteY722" fmla="*/ 7511104 h 25435284"/>
                  <a:gd name="connsiteX723" fmla="*/ 8152392 w 21712081"/>
                  <a:gd name="connsiteY723" fmla="*/ 7542888 h 25435284"/>
                  <a:gd name="connsiteX724" fmla="*/ 8158278 w 21712081"/>
                  <a:gd name="connsiteY724" fmla="*/ 7579383 h 25435284"/>
                  <a:gd name="connsiteX725" fmla="*/ 8138270 w 21712081"/>
                  <a:gd name="connsiteY725" fmla="*/ 7582914 h 25435284"/>
                  <a:gd name="connsiteX726" fmla="*/ 8131209 w 21712081"/>
                  <a:gd name="connsiteY726" fmla="*/ 7542888 h 25435284"/>
                  <a:gd name="connsiteX727" fmla="*/ 8105316 w 21712081"/>
                  <a:gd name="connsiteY727" fmla="*/ 7512048 h 25435284"/>
                  <a:gd name="connsiteX728" fmla="*/ 8102795 w 21712081"/>
                  <a:gd name="connsiteY728" fmla="*/ 7509918 h 25435284"/>
                  <a:gd name="connsiteX729" fmla="*/ 8071070 w 21712081"/>
                  <a:gd name="connsiteY729" fmla="*/ 7485280 h 25435284"/>
                  <a:gd name="connsiteX730" fmla="*/ 8075771 w 21712081"/>
                  <a:gd name="connsiteY730" fmla="*/ 7453600 h 25435284"/>
                  <a:gd name="connsiteX731" fmla="*/ 8058149 w 21712081"/>
                  <a:gd name="connsiteY731" fmla="*/ 7418406 h 25435284"/>
                  <a:gd name="connsiteX732" fmla="*/ 8026420 w 21712081"/>
                  <a:gd name="connsiteY732" fmla="*/ 7404328 h 25435284"/>
                  <a:gd name="connsiteX733" fmla="*/ 8018198 w 21712081"/>
                  <a:gd name="connsiteY733" fmla="*/ 7385556 h 25435284"/>
                  <a:gd name="connsiteX734" fmla="*/ 8000571 w 21712081"/>
                  <a:gd name="connsiteY734" fmla="*/ 7385556 h 25435284"/>
                  <a:gd name="connsiteX735" fmla="*/ 7977072 w 21712081"/>
                  <a:gd name="connsiteY735" fmla="*/ 7392592 h 25435284"/>
                  <a:gd name="connsiteX736" fmla="*/ 8000571 w 21712081"/>
                  <a:gd name="connsiteY736" fmla="*/ 7425446 h 25435284"/>
                  <a:gd name="connsiteX737" fmla="*/ 8025249 w 21712081"/>
                  <a:gd name="connsiteY737" fmla="*/ 7434833 h 25435284"/>
                  <a:gd name="connsiteX738" fmla="*/ 8032295 w 21712081"/>
                  <a:gd name="connsiteY738" fmla="*/ 7460642 h 25435284"/>
                  <a:gd name="connsiteX739" fmla="*/ 8033470 w 21712081"/>
                  <a:gd name="connsiteY739" fmla="*/ 7492321 h 25435284"/>
                  <a:gd name="connsiteX740" fmla="*/ 7994695 w 21712081"/>
                  <a:gd name="connsiteY740" fmla="*/ 7478239 h 25435284"/>
                  <a:gd name="connsiteX741" fmla="*/ 7952399 w 21712081"/>
                  <a:gd name="connsiteY741" fmla="*/ 7470028 h 25435284"/>
                  <a:gd name="connsiteX742" fmla="*/ 7901872 w 21712081"/>
                  <a:gd name="connsiteY742" fmla="*/ 7417230 h 25435284"/>
                  <a:gd name="connsiteX743" fmla="*/ 7937122 w 21712081"/>
                  <a:gd name="connsiteY743" fmla="*/ 7369129 h 25435284"/>
                  <a:gd name="connsiteX744" fmla="*/ 7948874 w 21712081"/>
                  <a:gd name="connsiteY744" fmla="*/ 7340970 h 25435284"/>
                  <a:gd name="connsiteX745" fmla="*/ 7944173 w 21712081"/>
                  <a:gd name="connsiteY745" fmla="*/ 7319852 h 25435284"/>
                  <a:gd name="connsiteX746" fmla="*/ 7926546 w 21712081"/>
                  <a:gd name="connsiteY746" fmla="*/ 7290523 h 25435284"/>
                  <a:gd name="connsiteX747" fmla="*/ 7873673 w 21712081"/>
                  <a:gd name="connsiteY747" fmla="*/ 7235380 h 25435284"/>
                  <a:gd name="connsiteX748" fmla="*/ 7824322 w 21712081"/>
                  <a:gd name="connsiteY748" fmla="*/ 7209566 h 25435284"/>
                  <a:gd name="connsiteX749" fmla="*/ 7785551 w 21712081"/>
                  <a:gd name="connsiteY749" fmla="*/ 7195490 h 25435284"/>
                  <a:gd name="connsiteX750" fmla="*/ 7774974 w 21712081"/>
                  <a:gd name="connsiteY750" fmla="*/ 7179062 h 25435284"/>
                  <a:gd name="connsiteX751" fmla="*/ 7753826 w 21712081"/>
                  <a:gd name="connsiteY751" fmla="*/ 7170852 h 25435284"/>
                  <a:gd name="connsiteX752" fmla="*/ 7705650 w 21712081"/>
                  <a:gd name="connsiteY752" fmla="*/ 7154424 h 25435284"/>
                  <a:gd name="connsiteX753" fmla="*/ 7666874 w 21712081"/>
                  <a:gd name="connsiteY753" fmla="*/ 7157944 h 25435284"/>
                  <a:gd name="connsiteX754" fmla="*/ 7644552 w 21712081"/>
                  <a:gd name="connsiteY754" fmla="*/ 7121574 h 25435284"/>
                  <a:gd name="connsiteX755" fmla="*/ 7635150 w 21712081"/>
                  <a:gd name="connsiteY755" fmla="*/ 7101626 h 25435284"/>
                  <a:gd name="connsiteX756" fmla="*/ 7651602 w 21712081"/>
                  <a:gd name="connsiteY756" fmla="*/ 7079338 h 25435284"/>
                  <a:gd name="connsiteX757" fmla="*/ 7631624 w 21712081"/>
                  <a:gd name="connsiteY757" fmla="*/ 7047659 h 25435284"/>
                  <a:gd name="connsiteX758" fmla="*/ 7598725 w 21712081"/>
                  <a:gd name="connsiteY758" fmla="*/ 7026541 h 25435284"/>
                  <a:gd name="connsiteX759" fmla="*/ 7521174 w 21712081"/>
                  <a:gd name="connsiteY759" fmla="*/ 6970224 h 25435284"/>
                  <a:gd name="connsiteX760" fmla="*/ 7503552 w 21712081"/>
                  <a:gd name="connsiteY760" fmla="*/ 6971398 h 25435284"/>
                  <a:gd name="connsiteX761" fmla="*/ 7482404 w 21712081"/>
                  <a:gd name="connsiteY761" fmla="*/ 6963182 h 25435284"/>
                  <a:gd name="connsiteX762" fmla="*/ 7475353 w 21712081"/>
                  <a:gd name="connsiteY762" fmla="*/ 6984306 h 25435284"/>
                  <a:gd name="connsiteX763" fmla="*/ 7521174 w 21712081"/>
                  <a:gd name="connsiteY763" fmla="*/ 7017155 h 25435284"/>
                  <a:gd name="connsiteX764" fmla="*/ 7564650 w 21712081"/>
                  <a:gd name="connsiteY764" fmla="*/ 7047659 h 25435284"/>
                  <a:gd name="connsiteX765" fmla="*/ 7574052 w 21712081"/>
                  <a:gd name="connsiteY765" fmla="*/ 7072298 h 25435284"/>
                  <a:gd name="connsiteX766" fmla="*/ 7556424 w 21712081"/>
                  <a:gd name="connsiteY766" fmla="*/ 7086374 h 25435284"/>
                  <a:gd name="connsiteX767" fmla="*/ 7536452 w 21712081"/>
                  <a:gd name="connsiteY767" fmla="*/ 7098106 h 25435284"/>
                  <a:gd name="connsiteX768" fmla="*/ 7518829 w 21712081"/>
                  <a:gd name="connsiteY768" fmla="*/ 7133306 h 25435284"/>
                  <a:gd name="connsiteX769" fmla="*/ 7501202 w 21712081"/>
                  <a:gd name="connsiteY769" fmla="*/ 7136826 h 25435284"/>
                  <a:gd name="connsiteX770" fmla="*/ 7478878 w 21712081"/>
                  <a:gd name="connsiteY770" fmla="*/ 7093416 h 25435284"/>
                  <a:gd name="connsiteX771" fmla="*/ 7444804 w 21712081"/>
                  <a:gd name="connsiteY771" fmla="*/ 7065256 h 25435284"/>
                  <a:gd name="connsiteX772" fmla="*/ 7408378 w 21712081"/>
                  <a:gd name="connsiteY772" fmla="*/ 7059391 h 25435284"/>
                  <a:gd name="connsiteX773" fmla="*/ 7362552 w 21712081"/>
                  <a:gd name="connsiteY773" fmla="*/ 7045314 h 25435284"/>
                  <a:gd name="connsiteX774" fmla="*/ 7324952 w 21712081"/>
                  <a:gd name="connsiteY774" fmla="*/ 6996037 h 25435284"/>
                  <a:gd name="connsiteX775" fmla="*/ 7306154 w 21712081"/>
                  <a:gd name="connsiteY775" fmla="*/ 6936198 h 25435284"/>
                  <a:gd name="connsiteX776" fmla="*/ 7309680 w 21712081"/>
                  <a:gd name="connsiteY776" fmla="*/ 6899828 h 25435284"/>
                  <a:gd name="connsiteX777" fmla="*/ 7337879 w 21712081"/>
                  <a:gd name="connsiteY777" fmla="*/ 6857592 h 25435284"/>
                  <a:gd name="connsiteX778" fmla="*/ 7363728 w 21712081"/>
                  <a:gd name="connsiteY778" fmla="*/ 6844686 h 25435284"/>
                  <a:gd name="connsiteX779" fmla="*/ 7366078 w 21712081"/>
                  <a:gd name="connsiteY779" fmla="*/ 6815357 h 25435284"/>
                  <a:gd name="connsiteX780" fmla="*/ 7356676 w 21712081"/>
                  <a:gd name="connsiteY780" fmla="*/ 6787198 h 25435284"/>
                  <a:gd name="connsiteX781" fmla="*/ 7327302 w 21712081"/>
                  <a:gd name="connsiteY781" fmla="*/ 6781332 h 25435284"/>
                  <a:gd name="connsiteX782" fmla="*/ 7295578 w 21712081"/>
                  <a:gd name="connsiteY782" fmla="*/ 6751998 h 25435284"/>
                  <a:gd name="connsiteX783" fmla="*/ 7313206 w 21712081"/>
                  <a:gd name="connsiteY783" fmla="*/ 6737921 h 25435284"/>
                  <a:gd name="connsiteX784" fmla="*/ 7334354 w 21712081"/>
                  <a:gd name="connsiteY784" fmla="*/ 6748478 h 25435284"/>
                  <a:gd name="connsiteX785" fmla="*/ 7344930 w 21712081"/>
                  <a:gd name="connsiteY785" fmla="*/ 6739092 h 25435284"/>
                  <a:gd name="connsiteX786" fmla="*/ 7355016 w 21712081"/>
                  <a:gd name="connsiteY786" fmla="*/ 6705072 h 25435284"/>
                  <a:gd name="connsiteX787" fmla="*/ 7331178 w 21712081"/>
                  <a:gd name="connsiteY787" fmla="*/ 6695155 h 25435284"/>
                  <a:gd name="connsiteX788" fmla="*/ 7314720 w 21712081"/>
                  <a:gd name="connsiteY788" fmla="*/ 6661130 h 25435284"/>
                  <a:gd name="connsiteX789" fmla="*/ 7272404 w 21712081"/>
                  <a:gd name="connsiteY789" fmla="*/ 6625930 h 25435284"/>
                  <a:gd name="connsiteX790" fmla="*/ 7219508 w 21712081"/>
                  <a:gd name="connsiteY790" fmla="*/ 6576644 h 25435284"/>
                  <a:gd name="connsiteX791" fmla="*/ 7177192 w 21712081"/>
                  <a:gd name="connsiteY791" fmla="*/ 6557871 h 25435284"/>
                  <a:gd name="connsiteX792" fmla="*/ 7134870 w 21712081"/>
                  <a:gd name="connsiteY792" fmla="*/ 6509764 h 25435284"/>
                  <a:gd name="connsiteX793" fmla="*/ 7052589 w 21712081"/>
                  <a:gd name="connsiteY793" fmla="*/ 6378346 h 25435284"/>
                  <a:gd name="connsiteX794" fmla="*/ 6978534 w 21712081"/>
                  <a:gd name="connsiteY794" fmla="*/ 6329064 h 25435284"/>
                  <a:gd name="connsiteX795" fmla="*/ 6925636 w 21712081"/>
                  <a:gd name="connsiteY795" fmla="*/ 6276262 h 25435284"/>
                  <a:gd name="connsiteX796" fmla="*/ 6849231 w 21712081"/>
                  <a:gd name="connsiteY796" fmla="*/ 6205857 h 25435284"/>
                  <a:gd name="connsiteX797" fmla="*/ 6803384 w 21712081"/>
                  <a:gd name="connsiteY797" fmla="*/ 6176288 h 25435284"/>
                  <a:gd name="connsiteX798" fmla="*/ 6810436 w 21712081"/>
                  <a:gd name="connsiteY798" fmla="*/ 6152820 h 25435284"/>
                  <a:gd name="connsiteX799" fmla="*/ 6841000 w 21712081"/>
                  <a:gd name="connsiteY799" fmla="*/ 6128182 h 25435284"/>
                  <a:gd name="connsiteX800" fmla="*/ 6872739 w 21712081"/>
                  <a:gd name="connsiteY800" fmla="*/ 6163382 h 25435284"/>
                  <a:gd name="connsiteX801" fmla="*/ 6909179 w 21712081"/>
                  <a:gd name="connsiteY801" fmla="*/ 6176288 h 25435284"/>
                  <a:gd name="connsiteX802" fmla="*/ 6909414 w 21712081"/>
                  <a:gd name="connsiteY802" fmla="*/ 6147189 h 25435284"/>
                  <a:gd name="connsiteX803" fmla="*/ 6905939 w 21712081"/>
                  <a:gd name="connsiteY803" fmla="*/ 6142148 h 25435284"/>
                  <a:gd name="connsiteX804" fmla="*/ 6905939 w 21712081"/>
                  <a:gd name="connsiteY804" fmla="*/ 6107174 h 25435284"/>
                  <a:gd name="connsiteX805" fmla="*/ 6849381 w 21712081"/>
                  <a:gd name="connsiteY805" fmla="*/ 6062868 h 25435284"/>
                  <a:gd name="connsiteX806" fmla="*/ 6844666 w 21712081"/>
                  <a:gd name="connsiteY806" fmla="*/ 6037219 h 25435284"/>
                  <a:gd name="connsiteX807" fmla="*/ 6816386 w 21712081"/>
                  <a:gd name="connsiteY807" fmla="*/ 6030223 h 25435284"/>
                  <a:gd name="connsiteX808" fmla="*/ 6792823 w 21712081"/>
                  <a:gd name="connsiteY808" fmla="*/ 6044214 h 25435284"/>
                  <a:gd name="connsiteX809" fmla="*/ 6765174 w 21712081"/>
                  <a:gd name="connsiteY809" fmla="*/ 6020376 h 25435284"/>
                  <a:gd name="connsiteX810" fmla="*/ 6761224 w 21712081"/>
                  <a:gd name="connsiteY810" fmla="*/ 6020686 h 25435284"/>
                  <a:gd name="connsiteX811" fmla="*/ 6751622 w 21712081"/>
                  <a:gd name="connsiteY811" fmla="*/ 6037714 h 25435284"/>
                  <a:gd name="connsiteX812" fmla="*/ 6772700 w 21712081"/>
                  <a:gd name="connsiteY812" fmla="*/ 6070828 h 25435284"/>
                  <a:gd name="connsiteX813" fmla="*/ 6742256 w 21712081"/>
                  <a:gd name="connsiteY813" fmla="*/ 6096847 h 25435284"/>
                  <a:gd name="connsiteX814" fmla="*/ 6597036 w 21712081"/>
                  <a:gd name="connsiteY814" fmla="*/ 6096847 h 25435284"/>
                  <a:gd name="connsiteX815" fmla="*/ 6550194 w 21712081"/>
                  <a:gd name="connsiteY815" fmla="*/ 6063732 h 25435284"/>
                  <a:gd name="connsiteX816" fmla="*/ 6481100 w 21712081"/>
                  <a:gd name="connsiteY816" fmla="*/ 6072014 h 25435284"/>
                  <a:gd name="connsiteX817" fmla="*/ 6360478 w 21712081"/>
                  <a:gd name="connsiteY817" fmla="*/ 5997503 h 25435284"/>
                  <a:gd name="connsiteX818" fmla="*/ 6222289 w 21712081"/>
                  <a:gd name="connsiteY818" fmla="*/ 5983312 h 25435284"/>
                  <a:gd name="connsiteX819" fmla="*/ 6128601 w 21712081"/>
                  <a:gd name="connsiteY819" fmla="*/ 5909986 h 25435284"/>
                  <a:gd name="connsiteX820" fmla="*/ 6127300 w 21712081"/>
                  <a:gd name="connsiteY820" fmla="*/ 5906320 h 25435284"/>
                  <a:gd name="connsiteX821" fmla="*/ 6031962 w 21712081"/>
                  <a:gd name="connsiteY821" fmla="*/ 5867550 h 25435284"/>
                  <a:gd name="connsiteX822" fmla="*/ 5927208 w 21712081"/>
                  <a:gd name="connsiteY822" fmla="*/ 5854624 h 25435284"/>
                  <a:gd name="connsiteX823" fmla="*/ 5835400 w 21712081"/>
                  <a:gd name="connsiteY823" fmla="*/ 5854624 h 25435284"/>
                  <a:gd name="connsiteX824" fmla="*/ 5747123 w 21712081"/>
                  <a:gd name="connsiteY824" fmla="*/ 5825254 h 25435284"/>
                  <a:gd name="connsiteX825" fmla="*/ 5657670 w 21712081"/>
                  <a:gd name="connsiteY825" fmla="*/ 5768856 h 25435284"/>
                  <a:gd name="connsiteX826" fmla="*/ 5544655 w 21712081"/>
                  <a:gd name="connsiteY826" fmla="*/ 5666982 h 25435284"/>
                  <a:gd name="connsiteX827" fmla="*/ 5543954 w 21712081"/>
                  <a:gd name="connsiteY827" fmla="*/ 5668162 h 25435284"/>
                  <a:gd name="connsiteX828" fmla="*/ 5485196 w 21712081"/>
                  <a:gd name="connsiteY828" fmla="*/ 5585696 h 25435284"/>
                  <a:gd name="connsiteX829" fmla="*/ 5385148 w 21712081"/>
                  <a:gd name="connsiteY829" fmla="*/ 5471505 h 25435284"/>
                  <a:gd name="connsiteX830" fmla="*/ 5278748 w 21712081"/>
                  <a:gd name="connsiteY830" fmla="*/ 5333531 h 25435284"/>
                  <a:gd name="connsiteX831" fmla="*/ 5096118 w 21712081"/>
                  <a:gd name="connsiteY831" fmla="*/ 5197137 h 25435284"/>
                  <a:gd name="connsiteX832" fmla="*/ 4867436 w 21712081"/>
                  <a:gd name="connsiteY832" fmla="*/ 5128942 h 25435284"/>
                  <a:gd name="connsiteX833" fmla="*/ 4418013 w 21712081"/>
                  <a:gd name="connsiteY833" fmla="*/ 5303397 h 25435284"/>
                  <a:gd name="connsiteX834" fmla="*/ 4097224 w 21712081"/>
                  <a:gd name="connsiteY834" fmla="*/ 5219340 h 25435284"/>
                  <a:gd name="connsiteX835" fmla="*/ 3914593 w 21712081"/>
                  <a:gd name="connsiteY835" fmla="*/ 5128942 h 25435284"/>
                  <a:gd name="connsiteX836" fmla="*/ 3770078 w 21712081"/>
                  <a:gd name="connsiteY836" fmla="*/ 5029028 h 25435284"/>
                  <a:gd name="connsiteX837" fmla="*/ 3623978 w 21712081"/>
                  <a:gd name="connsiteY837" fmla="*/ 4990964 h 25435284"/>
                  <a:gd name="connsiteX838" fmla="*/ 3220607 w 21712081"/>
                  <a:gd name="connsiteY838" fmla="*/ 4800652 h 25435284"/>
                  <a:gd name="connsiteX839" fmla="*/ 2983984 w 21712081"/>
                  <a:gd name="connsiteY839" fmla="*/ 4610336 h 25435284"/>
                  <a:gd name="connsiteX840" fmla="*/ 2594910 w 21712081"/>
                  <a:gd name="connsiteY840" fmla="*/ 4481878 h 25435284"/>
                  <a:gd name="connsiteX841" fmla="*/ 2496446 w 21712081"/>
                  <a:gd name="connsiteY841" fmla="*/ 4297907 h 25435284"/>
                  <a:gd name="connsiteX842" fmla="*/ 2275706 w 21712081"/>
                  <a:gd name="connsiteY842" fmla="*/ 4191647 h 25435284"/>
                  <a:gd name="connsiteX843" fmla="*/ 2137542 w 21712081"/>
                  <a:gd name="connsiteY843" fmla="*/ 3987064 h 25435284"/>
                  <a:gd name="connsiteX844" fmla="*/ 2093075 w 21712081"/>
                  <a:gd name="connsiteY844" fmla="*/ 3811024 h 25435284"/>
                  <a:gd name="connsiteX845" fmla="*/ 2213772 w 21712081"/>
                  <a:gd name="connsiteY845" fmla="*/ 3772959 h 25435284"/>
                  <a:gd name="connsiteX846" fmla="*/ 2191539 w 21712081"/>
                  <a:gd name="connsiteY846" fmla="*/ 3674630 h 25435284"/>
                  <a:gd name="connsiteX847" fmla="*/ 2251883 w 21712081"/>
                  <a:gd name="connsiteY847" fmla="*/ 3606436 h 25435284"/>
                  <a:gd name="connsiteX848" fmla="*/ 2251883 w 21712081"/>
                  <a:gd name="connsiteY848" fmla="*/ 3506522 h 25435284"/>
                  <a:gd name="connsiteX849" fmla="*/ 2169306 w 21712081"/>
                  <a:gd name="connsiteY849" fmla="*/ 3332068 h 25435284"/>
                  <a:gd name="connsiteX850" fmla="*/ 2169306 w 21712081"/>
                  <a:gd name="connsiteY850" fmla="*/ 3179817 h 25435284"/>
                  <a:gd name="connsiteX851" fmla="*/ 2016850 w 21712081"/>
                  <a:gd name="connsiteY851" fmla="*/ 2943509 h 25435284"/>
                  <a:gd name="connsiteX852" fmla="*/ 1848516 w 21712081"/>
                  <a:gd name="connsiteY852" fmla="*/ 2677072 h 25435284"/>
                  <a:gd name="connsiteX853" fmla="*/ 1704001 w 21712081"/>
                  <a:gd name="connsiteY853" fmla="*/ 2494686 h 25435284"/>
                  <a:gd name="connsiteX854" fmla="*/ 1657945 w 21712081"/>
                  <a:gd name="connsiteY854" fmla="*/ 2356712 h 25435284"/>
                  <a:gd name="connsiteX855" fmla="*/ 1521371 w 21712081"/>
                  <a:gd name="connsiteY855" fmla="*/ 2274241 h 25435284"/>
                  <a:gd name="connsiteX856" fmla="*/ 1421322 w 21712081"/>
                  <a:gd name="connsiteY856" fmla="*/ 2212392 h 25435284"/>
                  <a:gd name="connsiteX857" fmla="*/ 1421322 w 21712081"/>
                  <a:gd name="connsiteY857" fmla="*/ 2106132 h 25435284"/>
                  <a:gd name="connsiteX858" fmla="*/ 1497553 w 21712081"/>
                  <a:gd name="connsiteY858" fmla="*/ 2014150 h 25435284"/>
                  <a:gd name="connsiteX859" fmla="*/ 1483256 w 21712081"/>
                  <a:gd name="connsiteY859" fmla="*/ 1931678 h 25435284"/>
                  <a:gd name="connsiteX860" fmla="*/ 1391148 w 21712081"/>
                  <a:gd name="connsiteY860" fmla="*/ 1893618 h 25435284"/>
                  <a:gd name="connsiteX861" fmla="*/ 1345097 w 21712081"/>
                  <a:gd name="connsiteY861" fmla="*/ 1785774 h 25435284"/>
                  <a:gd name="connsiteX862" fmla="*/ 1268866 w 21712081"/>
                  <a:gd name="connsiteY862" fmla="*/ 1755638 h 25435284"/>
                  <a:gd name="connsiteX863" fmla="*/ 1192640 w 21712081"/>
                  <a:gd name="connsiteY863" fmla="*/ 1633522 h 25435284"/>
                  <a:gd name="connsiteX864" fmla="*/ 1276807 w 21712081"/>
                  <a:gd name="connsiteY864" fmla="*/ 1551050 h 25435284"/>
                  <a:gd name="connsiteX865" fmla="*/ 1102123 w 21712081"/>
                  <a:gd name="connsiteY865" fmla="*/ 1481270 h 25435284"/>
                  <a:gd name="connsiteX866" fmla="*/ 1002074 w 21712081"/>
                  <a:gd name="connsiteY866" fmla="*/ 1290958 h 25435284"/>
                  <a:gd name="connsiteX867" fmla="*/ 903610 w 21712081"/>
                  <a:gd name="connsiteY867" fmla="*/ 1078440 h 25435284"/>
                  <a:gd name="connsiteX868" fmla="*/ 873441 w 21712081"/>
                  <a:gd name="connsiteY868" fmla="*/ 834206 h 25435284"/>
                  <a:gd name="connsiteX869" fmla="*/ 835326 w 21712081"/>
                  <a:gd name="connsiteY869" fmla="*/ 659750 h 25435284"/>
                  <a:gd name="connsiteX870" fmla="*/ 887733 w 21712081"/>
                  <a:gd name="connsiteY870" fmla="*/ 491642 h 25435284"/>
                  <a:gd name="connsiteX871" fmla="*/ 773392 w 21712081"/>
                  <a:gd name="connsiteY871" fmla="*/ 461510 h 25435284"/>
                  <a:gd name="connsiteX872" fmla="*/ 735277 w 21712081"/>
                  <a:gd name="connsiteY872" fmla="*/ 363180 h 25435284"/>
                  <a:gd name="connsiteX873" fmla="*/ 644754 w 21712081"/>
                  <a:gd name="connsiteY873" fmla="*/ 393314 h 25435284"/>
                  <a:gd name="connsiteX874" fmla="*/ 536769 w 21712081"/>
                  <a:gd name="connsiteY874" fmla="*/ 301326 h 25435284"/>
                  <a:gd name="connsiteX875" fmla="*/ 468480 w 21712081"/>
                  <a:gd name="connsiteY875" fmla="*/ 393314 h 25435284"/>
                  <a:gd name="connsiteX876" fmla="*/ 460539 w 21712081"/>
                  <a:gd name="connsiteY876" fmla="*/ 605830 h 25435284"/>
                  <a:gd name="connsiteX877" fmla="*/ 430365 w 21712081"/>
                  <a:gd name="connsiteY877" fmla="*/ 812002 h 25435284"/>
                  <a:gd name="connsiteX878" fmla="*/ 574880 w 21712081"/>
                  <a:gd name="connsiteY878" fmla="*/ 1002314 h 25435284"/>
                  <a:gd name="connsiteX879" fmla="*/ 620936 w 21712081"/>
                  <a:gd name="connsiteY879" fmla="*/ 1162496 h 25435284"/>
                  <a:gd name="connsiteX880" fmla="*/ 727336 w 21712081"/>
                  <a:gd name="connsiteY880" fmla="*/ 1367086 h 25435284"/>
                  <a:gd name="connsiteX881" fmla="*/ 727336 w 21712081"/>
                  <a:gd name="connsiteY881" fmla="*/ 1527262 h 25435284"/>
                  <a:gd name="connsiteX882" fmla="*/ 811502 w 21712081"/>
                  <a:gd name="connsiteY882" fmla="*/ 1649378 h 25435284"/>
                  <a:gd name="connsiteX883" fmla="*/ 857559 w 21712081"/>
                  <a:gd name="connsiteY883" fmla="*/ 1817492 h 25435284"/>
                  <a:gd name="connsiteX884" fmla="*/ 941726 w 21712081"/>
                  <a:gd name="connsiteY884" fmla="*/ 1831764 h 25435284"/>
                  <a:gd name="connsiteX885" fmla="*/ 971900 w 21712081"/>
                  <a:gd name="connsiteY885" fmla="*/ 2083929 h 25435284"/>
                  <a:gd name="connsiteX886" fmla="*/ 941726 w 21712081"/>
                  <a:gd name="connsiteY886" fmla="*/ 2174327 h 25435284"/>
                  <a:gd name="connsiteX887" fmla="*/ 987782 w 21712081"/>
                  <a:gd name="connsiteY887" fmla="*/ 2266315 h 25435284"/>
                  <a:gd name="connsiteX888" fmla="*/ 1032248 w 21712081"/>
                  <a:gd name="connsiteY888" fmla="*/ 2380501 h 25435284"/>
                  <a:gd name="connsiteX889" fmla="*/ 1002074 w 21712081"/>
                  <a:gd name="connsiteY889" fmla="*/ 2494686 h 25435284"/>
                  <a:gd name="connsiteX890" fmla="*/ 1040184 w 21712081"/>
                  <a:gd name="connsiteY890" fmla="*/ 2600946 h 25435284"/>
                  <a:gd name="connsiteX891" fmla="*/ 1146589 w 21712081"/>
                  <a:gd name="connsiteY891" fmla="*/ 2593015 h 25435284"/>
                  <a:gd name="connsiteX892" fmla="*/ 1192640 w 21712081"/>
                  <a:gd name="connsiteY892" fmla="*/ 2715137 h 25435284"/>
                  <a:gd name="connsiteX893" fmla="*/ 1260930 w 21712081"/>
                  <a:gd name="connsiteY893" fmla="*/ 2829323 h 25435284"/>
                  <a:gd name="connsiteX894" fmla="*/ 1238697 w 21712081"/>
                  <a:gd name="connsiteY894" fmla="*/ 2943509 h 25435284"/>
                  <a:gd name="connsiteX895" fmla="*/ 1086241 w 21712081"/>
                  <a:gd name="connsiteY895" fmla="*/ 3027566 h 25435284"/>
                  <a:gd name="connsiteX896" fmla="*/ 1025892 w 21712081"/>
                  <a:gd name="connsiteY896" fmla="*/ 2807120 h 25435284"/>
                  <a:gd name="connsiteX897" fmla="*/ 933784 w 21712081"/>
                  <a:gd name="connsiteY897" fmla="*/ 2646938 h 25435284"/>
                  <a:gd name="connsiteX898" fmla="*/ 765451 w 21712081"/>
                  <a:gd name="connsiteY898" fmla="*/ 2532752 h 25435284"/>
                  <a:gd name="connsiteX899" fmla="*/ 644754 w 21712081"/>
                  <a:gd name="connsiteY899" fmla="*/ 2410635 h 25435284"/>
                  <a:gd name="connsiteX900" fmla="*/ 735277 w 21712081"/>
                  <a:gd name="connsiteY900" fmla="*/ 2121990 h 25435284"/>
                  <a:gd name="connsiteX901" fmla="*/ 659051 w 21712081"/>
                  <a:gd name="connsiteY901" fmla="*/ 1953881 h 25435284"/>
                  <a:gd name="connsiteX902" fmla="*/ 536769 w 21712081"/>
                  <a:gd name="connsiteY902" fmla="*/ 1817492 h 25435284"/>
                  <a:gd name="connsiteX903" fmla="*/ 438306 w 21712081"/>
                  <a:gd name="connsiteY903" fmla="*/ 1809562 h 25435284"/>
                  <a:gd name="connsiteX904" fmla="*/ 247739 w 21712081"/>
                  <a:gd name="connsiteY904" fmla="*/ 1641454 h 25435284"/>
                  <a:gd name="connsiteX905" fmla="*/ 163573 w 21712081"/>
                  <a:gd name="connsiteY905" fmla="*/ 1451136 h 25435284"/>
                  <a:gd name="connsiteX906" fmla="*/ 339847 w 21712081"/>
                  <a:gd name="connsiteY906" fmla="*/ 1497128 h 25435284"/>
                  <a:gd name="connsiteX907" fmla="*/ 346198 w 21712081"/>
                  <a:gd name="connsiteY907" fmla="*/ 1405146 h 25435284"/>
                  <a:gd name="connsiteX908" fmla="*/ 438306 w 21712081"/>
                  <a:gd name="connsiteY908" fmla="*/ 1268756 h 25435284"/>
                  <a:gd name="connsiteX909" fmla="*/ 308087 w 21712081"/>
                  <a:gd name="connsiteY909" fmla="*/ 1024518 h 25435284"/>
                  <a:gd name="connsiteX910" fmla="*/ 149276 w 21712081"/>
                  <a:gd name="connsiteY910" fmla="*/ 872266 h 25435284"/>
                  <a:gd name="connsiteX911" fmla="*/ 157217 w 21712081"/>
                  <a:gd name="connsiteY911" fmla="*/ 621690 h 25435284"/>
                  <a:gd name="connsiteX912" fmla="*/ 109575 w 21712081"/>
                  <a:gd name="connsiteY912" fmla="*/ 293402 h 25435284"/>
                  <a:gd name="connsiteX913" fmla="*/ 79401 w 21712081"/>
                  <a:gd name="connsiteY913" fmla="*/ 149080 h 25435284"/>
                  <a:gd name="connsiteX914" fmla="*/ 0 w 21712081"/>
                  <a:gd name="connsiteY914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0 w 21712081"/>
                  <a:gd name="connsiteY28" fmla="*/ 0 h 25435284"/>
                  <a:gd name="connsiteX29" fmla="*/ 257266 w 21712081"/>
                  <a:gd name="connsiteY29" fmla="*/ 22202 h 25435284"/>
                  <a:gd name="connsiteX30" fmla="*/ 609820 w 21712081"/>
                  <a:gd name="connsiteY30" fmla="*/ 31718 h 25435284"/>
                  <a:gd name="connsiteX31" fmla="*/ 590762 w 21712081"/>
                  <a:gd name="connsiteY31" fmla="*/ 117362 h 25435284"/>
                  <a:gd name="connsiteX32" fmla="*/ 1353038 w 21712081"/>
                  <a:gd name="connsiteY32" fmla="*/ 517018 h 25435284"/>
                  <a:gd name="connsiteX33" fmla="*/ 1557896 w 21712081"/>
                  <a:gd name="connsiteY33" fmla="*/ 572524 h 25435284"/>
                  <a:gd name="connsiteX34" fmla="*/ 2007324 w 21712081"/>
                  <a:gd name="connsiteY34" fmla="*/ 601074 h 25435284"/>
                  <a:gd name="connsiteX35" fmla="*/ 2115309 w 21712081"/>
                  <a:gd name="connsiteY35" fmla="*/ 488468 h 25435284"/>
                  <a:gd name="connsiteX36" fmla="*/ 2496446 w 21712081"/>
                  <a:gd name="connsiteY36" fmla="*/ 488468 h 25435284"/>
                  <a:gd name="connsiteX37" fmla="*/ 2563146 w 21712081"/>
                  <a:gd name="connsiteY37" fmla="*/ 621690 h 25435284"/>
                  <a:gd name="connsiteX38" fmla="*/ 2696544 w 21712081"/>
                  <a:gd name="connsiteY38" fmla="*/ 735878 h 25435284"/>
                  <a:gd name="connsiteX39" fmla="*/ 2801359 w 21712081"/>
                  <a:gd name="connsiteY39" fmla="*/ 850062 h 25435284"/>
                  <a:gd name="connsiteX40" fmla="*/ 2858527 w 21712081"/>
                  <a:gd name="connsiteY40" fmla="*/ 1030862 h 25435284"/>
                  <a:gd name="connsiteX41" fmla="*/ 2858527 w 21712081"/>
                  <a:gd name="connsiteY41" fmla="*/ 1173598 h 25435284"/>
                  <a:gd name="connsiteX42" fmla="*/ 3125324 w 21712081"/>
                  <a:gd name="connsiteY42" fmla="*/ 1363910 h 25435284"/>
                  <a:gd name="connsiteX43" fmla="*/ 3277780 w 21712081"/>
                  <a:gd name="connsiteY43" fmla="*/ 1230690 h 25435284"/>
                  <a:gd name="connsiteX44" fmla="*/ 3382589 w 21712081"/>
                  <a:gd name="connsiteY44" fmla="*/ 1164082 h 25435284"/>
                  <a:gd name="connsiteX45" fmla="*/ 3620803 w 21712081"/>
                  <a:gd name="connsiteY45" fmla="*/ 1183114 h 25435284"/>
                  <a:gd name="connsiteX46" fmla="*/ 3773259 w 21712081"/>
                  <a:gd name="connsiteY46" fmla="*/ 1325850 h 25435284"/>
                  <a:gd name="connsiteX47" fmla="*/ 3859011 w 21712081"/>
                  <a:gd name="connsiteY47" fmla="*/ 1544710 h 25435284"/>
                  <a:gd name="connsiteX48" fmla="*/ 3906652 w 21712081"/>
                  <a:gd name="connsiteY48" fmla="*/ 1725506 h 25435284"/>
                  <a:gd name="connsiteX49" fmla="*/ 4011467 w 21712081"/>
                  <a:gd name="connsiteY49" fmla="*/ 1849212 h 25435284"/>
                  <a:gd name="connsiteX50" fmla="*/ 4001940 w 21712081"/>
                  <a:gd name="connsiteY50" fmla="*/ 2020491 h 25435284"/>
                  <a:gd name="connsiteX51" fmla="*/ 4078166 w 21712081"/>
                  <a:gd name="connsiteY51" fmla="*/ 2163225 h 25435284"/>
                  <a:gd name="connsiteX52" fmla="*/ 4230622 w 21712081"/>
                  <a:gd name="connsiteY52" fmla="*/ 2258384 h 25435284"/>
                  <a:gd name="connsiteX53" fmla="*/ 4383073 w 21712081"/>
                  <a:gd name="connsiteY53" fmla="*/ 2305960 h 25435284"/>
                  <a:gd name="connsiteX54" fmla="*/ 4487888 w 21712081"/>
                  <a:gd name="connsiteY54" fmla="*/ 2334509 h 25435284"/>
                  <a:gd name="connsiteX55" fmla="*/ 4516472 w 21712081"/>
                  <a:gd name="connsiteY55" fmla="*/ 2448695 h 25435284"/>
                  <a:gd name="connsiteX56" fmla="*/ 4371957 w 21712081"/>
                  <a:gd name="connsiteY56" fmla="*/ 2502618 h 25435284"/>
                  <a:gd name="connsiteX57" fmla="*/ 4371957 w 21712081"/>
                  <a:gd name="connsiteY57" fmla="*/ 2692934 h 25435284"/>
                  <a:gd name="connsiteX58" fmla="*/ 4310023 w 21712081"/>
                  <a:gd name="connsiteY58" fmla="*/ 3019634 h 25435284"/>
                  <a:gd name="connsiteX59" fmla="*/ 4279849 w 21712081"/>
                  <a:gd name="connsiteY59" fmla="*/ 3202020 h 25435284"/>
                  <a:gd name="connsiteX60" fmla="*/ 4241739 w 21712081"/>
                  <a:gd name="connsiteY60" fmla="*/ 3332068 h 25435284"/>
                  <a:gd name="connsiteX61" fmla="*/ 4295731 w 21712081"/>
                  <a:gd name="connsiteY61" fmla="*/ 3560445 h 25435284"/>
                  <a:gd name="connsiteX62" fmla="*/ 4394190 w 21712081"/>
                  <a:gd name="connsiteY62" fmla="*/ 3857016 h 25435284"/>
                  <a:gd name="connsiteX63" fmla="*/ 4546646 w 21712081"/>
                  <a:gd name="connsiteY63" fmla="*/ 4101250 h 25435284"/>
                  <a:gd name="connsiteX64" fmla="*/ 4562528 w 21712081"/>
                  <a:gd name="connsiteY64" fmla="*/ 4229712 h 25435284"/>
                  <a:gd name="connsiteX65" fmla="*/ 4676869 w 21712081"/>
                  <a:gd name="connsiteY65" fmla="*/ 4420024 h 25435284"/>
                  <a:gd name="connsiteX66" fmla="*/ 4867436 w 21712081"/>
                  <a:gd name="connsiteY66" fmla="*/ 4443812 h 25435284"/>
                  <a:gd name="connsiteX67" fmla="*/ 4996074 w 21712081"/>
                  <a:gd name="connsiteY67" fmla="*/ 4596064 h 25435284"/>
                  <a:gd name="connsiteX68" fmla="*/ 5300981 w 21712081"/>
                  <a:gd name="connsiteY68" fmla="*/ 4534210 h 25435284"/>
                  <a:gd name="connsiteX69" fmla="*/ 5453437 w 21712081"/>
                  <a:gd name="connsiteY69" fmla="*/ 4542141 h 25435284"/>
                  <a:gd name="connsiteX70" fmla="*/ 5575719 w 21712081"/>
                  <a:gd name="connsiteY70" fmla="*/ 4473946 h 25435284"/>
                  <a:gd name="connsiteX71" fmla="*/ 5713878 w 21712081"/>
                  <a:gd name="connsiteY71" fmla="*/ 4466016 h 25435284"/>
                  <a:gd name="connsiteX72" fmla="*/ 5758344 w 21712081"/>
                  <a:gd name="connsiteY72" fmla="*/ 4564344 h 25435284"/>
                  <a:gd name="connsiteX73" fmla="*/ 5896508 w 21712081"/>
                  <a:gd name="connsiteY73" fmla="*/ 4519938 h 25435284"/>
                  <a:gd name="connsiteX74" fmla="*/ 5926683 w 21712081"/>
                  <a:gd name="connsiteY74" fmla="*/ 4389890 h 25435284"/>
                  <a:gd name="connsiteX75" fmla="*/ 6048965 w 21712081"/>
                  <a:gd name="connsiteY75" fmla="*/ 4321696 h 25435284"/>
                  <a:gd name="connsiteX76" fmla="*/ 6101367 w 21712081"/>
                  <a:gd name="connsiteY76" fmla="*/ 4169444 h 25435284"/>
                  <a:gd name="connsiteX77" fmla="*/ 6177598 w 21712081"/>
                  <a:gd name="connsiteY77" fmla="*/ 4107596 h 25435284"/>
                  <a:gd name="connsiteX78" fmla="*/ 6177598 w 21712081"/>
                  <a:gd name="connsiteY78" fmla="*/ 3971202 h 25435284"/>
                  <a:gd name="connsiteX79" fmla="*/ 6223649 w 21712081"/>
                  <a:gd name="connsiteY79" fmla="*/ 3803093 h 25435284"/>
                  <a:gd name="connsiteX80" fmla="*/ 6399928 w 21712081"/>
                  <a:gd name="connsiteY80" fmla="*/ 3734899 h 25435284"/>
                  <a:gd name="connsiteX81" fmla="*/ 6681018 w 21712081"/>
                  <a:gd name="connsiteY81" fmla="*/ 3682562 h 25435284"/>
                  <a:gd name="connsiteX82" fmla="*/ 6857292 w 21712081"/>
                  <a:gd name="connsiteY82" fmla="*/ 3658773 h 25435284"/>
                  <a:gd name="connsiteX83" fmla="*/ 7031982 w 21712081"/>
                  <a:gd name="connsiteY83" fmla="*/ 3712696 h 25435284"/>
                  <a:gd name="connsiteX84" fmla="*/ 7116148 w 21712081"/>
                  <a:gd name="connsiteY84" fmla="*/ 3650842 h 25435284"/>
                  <a:gd name="connsiteX85" fmla="*/ 7200314 w 21712081"/>
                  <a:gd name="connsiteY85" fmla="*/ 3734899 h 25435284"/>
                  <a:gd name="connsiteX86" fmla="*/ 7192374 w 21712081"/>
                  <a:gd name="connsiteY86" fmla="*/ 3872873 h 25435284"/>
                  <a:gd name="connsiteX87" fmla="*/ 7054214 w 21712081"/>
                  <a:gd name="connsiteY87" fmla="*/ 3971202 h 25435284"/>
                  <a:gd name="connsiteX88" fmla="*/ 6947810 w 21712081"/>
                  <a:gd name="connsiteY88" fmla="*/ 4215436 h 25435284"/>
                  <a:gd name="connsiteX89" fmla="*/ 6977984 w 21712081"/>
                  <a:gd name="connsiteY89" fmla="*/ 4321696 h 25435284"/>
                  <a:gd name="connsiteX90" fmla="*/ 6903344 w 21712081"/>
                  <a:gd name="connsiteY90" fmla="*/ 4347069 h 25435284"/>
                  <a:gd name="connsiteX91" fmla="*/ 6938284 w 21712081"/>
                  <a:gd name="connsiteY91" fmla="*/ 4426370 h 25435284"/>
                  <a:gd name="connsiteX92" fmla="*/ 6887466 w 21712081"/>
                  <a:gd name="connsiteY92" fmla="*/ 4558003 h 25435284"/>
                  <a:gd name="connsiteX93" fmla="*/ 6853122 w 21712081"/>
                  <a:gd name="connsiteY93" fmla="*/ 4565840 h 25435284"/>
                  <a:gd name="connsiteX94" fmla="*/ 6890706 w 21712081"/>
                  <a:gd name="connsiteY94" fmla="*/ 4562654 h 25435284"/>
                  <a:gd name="connsiteX95" fmla="*/ 6881120 w 21712081"/>
                  <a:gd name="connsiteY95" fmla="*/ 4638584 h 25435284"/>
                  <a:gd name="connsiteX96" fmla="*/ 6823598 w 21712081"/>
                  <a:gd name="connsiteY96" fmla="*/ 4722431 h 25435284"/>
                  <a:gd name="connsiteX97" fmla="*/ 6748497 w 21712081"/>
                  <a:gd name="connsiteY97" fmla="*/ 4736668 h 25435284"/>
                  <a:gd name="connsiteX98" fmla="*/ 6729324 w 21712081"/>
                  <a:gd name="connsiteY98" fmla="*/ 4790456 h 25435284"/>
                  <a:gd name="connsiteX99" fmla="*/ 6746902 w 21712081"/>
                  <a:gd name="connsiteY99" fmla="*/ 4842663 h 25435284"/>
                  <a:gd name="connsiteX100" fmla="*/ 6734115 w 21712081"/>
                  <a:gd name="connsiteY100" fmla="*/ 4861646 h 25435284"/>
                  <a:gd name="connsiteX101" fmla="*/ 6714942 w 21712081"/>
                  <a:gd name="connsiteY101" fmla="*/ 4899610 h 25435284"/>
                  <a:gd name="connsiteX102" fmla="*/ 6761278 w 21712081"/>
                  <a:gd name="connsiteY102" fmla="*/ 4945487 h 25435284"/>
                  <a:gd name="connsiteX103" fmla="*/ 6753292 w 21712081"/>
                  <a:gd name="connsiteY103" fmla="*/ 5008766 h 25435284"/>
                  <a:gd name="connsiteX104" fmla="*/ 6748497 w 21712081"/>
                  <a:gd name="connsiteY104" fmla="*/ 5056228 h 25435284"/>
                  <a:gd name="connsiteX105" fmla="*/ 6724528 w 21712081"/>
                  <a:gd name="connsiteY105" fmla="*/ 5111595 h 25435284"/>
                  <a:gd name="connsiteX106" fmla="*/ 6689378 w 21712081"/>
                  <a:gd name="connsiteY106" fmla="*/ 5149560 h 25435284"/>
                  <a:gd name="connsiteX107" fmla="*/ 6641442 w 21712081"/>
                  <a:gd name="connsiteY107" fmla="*/ 5187530 h 25435284"/>
                  <a:gd name="connsiteX108" fmla="*/ 6609482 w 21712081"/>
                  <a:gd name="connsiteY108" fmla="*/ 5212839 h 25435284"/>
                  <a:gd name="connsiteX109" fmla="*/ 6579124 w 21712081"/>
                  <a:gd name="connsiteY109" fmla="*/ 5244478 h 25435284"/>
                  <a:gd name="connsiteX110" fmla="*/ 6551960 w 21712081"/>
                  <a:gd name="connsiteY110" fmla="*/ 5291940 h 25435284"/>
                  <a:gd name="connsiteX111" fmla="*/ 6513620 w 21712081"/>
                  <a:gd name="connsiteY111" fmla="*/ 5310918 h 25435284"/>
                  <a:gd name="connsiteX112" fmla="*/ 6555735 w 21712081"/>
                  <a:gd name="connsiteY112" fmla="*/ 5356464 h 25435284"/>
                  <a:gd name="connsiteX113" fmla="*/ 6576923 w 21712081"/>
                  <a:gd name="connsiteY113" fmla="*/ 5325915 h 25435284"/>
                  <a:gd name="connsiteX114" fmla="*/ 6593400 w 21712081"/>
                  <a:gd name="connsiteY114" fmla="*/ 5314164 h 25435284"/>
                  <a:gd name="connsiteX115" fmla="*/ 6573392 w 21712081"/>
                  <a:gd name="connsiteY115" fmla="*/ 5296541 h 25435284"/>
                  <a:gd name="connsiteX116" fmla="*/ 6586340 w 21712081"/>
                  <a:gd name="connsiteY116" fmla="*/ 5290665 h 25435284"/>
                  <a:gd name="connsiteX117" fmla="*/ 6660490 w 21712081"/>
                  <a:gd name="connsiteY117" fmla="*/ 5350588 h 25435284"/>
                  <a:gd name="connsiteX118" fmla="*/ 6646013 w 21712081"/>
                  <a:gd name="connsiteY118" fmla="*/ 5362921 h 25435284"/>
                  <a:gd name="connsiteX119" fmla="*/ 6657314 w 21712081"/>
                  <a:gd name="connsiteY119" fmla="*/ 5355184 h 25435284"/>
                  <a:gd name="connsiteX120" fmla="*/ 6693844 w 21712081"/>
                  <a:gd name="connsiteY120" fmla="*/ 5360780 h 25435284"/>
                  <a:gd name="connsiteX121" fmla="*/ 6764539 w 21712081"/>
                  <a:gd name="connsiteY121" fmla="*/ 5307152 h 25435284"/>
                  <a:gd name="connsiteX122" fmla="*/ 6814031 w 21712081"/>
                  <a:gd name="connsiteY122" fmla="*/ 5304817 h 25435284"/>
                  <a:gd name="connsiteX123" fmla="*/ 6868234 w 21712081"/>
                  <a:gd name="connsiteY123" fmla="*/ 5337462 h 25435284"/>
                  <a:gd name="connsiteX124" fmla="*/ 6910650 w 21712081"/>
                  <a:gd name="connsiteY124" fmla="*/ 5328135 h 25435284"/>
                  <a:gd name="connsiteX125" fmla="*/ 7040262 w 21712081"/>
                  <a:gd name="connsiteY125" fmla="*/ 5346788 h 25435284"/>
                  <a:gd name="connsiteX126" fmla="*/ 7181662 w 21712081"/>
                  <a:gd name="connsiteY126" fmla="*/ 5339797 h 25435284"/>
                  <a:gd name="connsiteX127" fmla="*/ 7240810 w 21712081"/>
                  <a:gd name="connsiteY127" fmla="*/ 5314144 h 25435284"/>
                  <a:gd name="connsiteX128" fmla="*/ 7287942 w 21712081"/>
                  <a:gd name="connsiteY128" fmla="*/ 5314144 h 25435284"/>
                  <a:gd name="connsiteX129" fmla="*/ 7304439 w 21712081"/>
                  <a:gd name="connsiteY129" fmla="*/ 5281499 h 25435284"/>
                  <a:gd name="connsiteX130" fmla="*/ 7349216 w 21712081"/>
                  <a:gd name="connsiteY130" fmla="*/ 5286164 h 25435284"/>
                  <a:gd name="connsiteX131" fmla="*/ 7386920 w 21712081"/>
                  <a:gd name="connsiteY131" fmla="*/ 5309482 h 25435284"/>
                  <a:gd name="connsiteX132" fmla="*/ 7457616 w 21712081"/>
                  <a:gd name="connsiteY132" fmla="*/ 5314144 h 25435284"/>
                  <a:gd name="connsiteX133" fmla="*/ 7525960 w 21712081"/>
                  <a:gd name="connsiteY133" fmla="*/ 5304817 h 25435284"/>
                  <a:gd name="connsiteX134" fmla="*/ 7558950 w 21712081"/>
                  <a:gd name="connsiteY134" fmla="*/ 5279168 h 25435284"/>
                  <a:gd name="connsiteX135" fmla="*/ 7648502 w 21712081"/>
                  <a:gd name="connsiteY135" fmla="*/ 5318809 h 25435284"/>
                  <a:gd name="connsiteX136" fmla="*/ 7667354 w 21712081"/>
                  <a:gd name="connsiteY136" fmla="*/ 5351454 h 25435284"/>
                  <a:gd name="connsiteX137" fmla="*/ 7740410 w 21712081"/>
                  <a:gd name="connsiteY137" fmla="*/ 5328135 h 25435284"/>
                  <a:gd name="connsiteX138" fmla="*/ 7775760 w 21712081"/>
                  <a:gd name="connsiteY138" fmla="*/ 5346788 h 25435284"/>
                  <a:gd name="connsiteX139" fmla="*/ 7858241 w 21712081"/>
                  <a:gd name="connsiteY139" fmla="*/ 5421403 h 25435284"/>
                  <a:gd name="connsiteX140" fmla="*/ 7778115 w 21712081"/>
                  <a:gd name="connsiteY140" fmla="*/ 5416742 h 25435284"/>
                  <a:gd name="connsiteX141" fmla="*/ 7804038 w 21712081"/>
                  <a:gd name="connsiteY141" fmla="*/ 5454048 h 25435284"/>
                  <a:gd name="connsiteX142" fmla="*/ 7829962 w 21712081"/>
                  <a:gd name="connsiteY142" fmla="*/ 5477366 h 25435284"/>
                  <a:gd name="connsiteX143" fmla="*/ 7855886 w 21712081"/>
                  <a:gd name="connsiteY143" fmla="*/ 5496024 h 25435284"/>
                  <a:gd name="connsiteX144" fmla="*/ 7886520 w 21712081"/>
                  <a:gd name="connsiteY144" fmla="*/ 5493688 h 25435284"/>
                  <a:gd name="connsiteX145" fmla="*/ 7933652 w 21712081"/>
                  <a:gd name="connsiteY145" fmla="*/ 5484362 h 25435284"/>
                  <a:gd name="connsiteX146" fmla="*/ 7947788 w 21712081"/>
                  <a:gd name="connsiteY146" fmla="*/ 5514676 h 25435284"/>
                  <a:gd name="connsiteX147" fmla="*/ 7971356 w 21712081"/>
                  <a:gd name="connsiteY147" fmla="*/ 5486692 h 25435284"/>
                  <a:gd name="connsiteX148" fmla="*/ 8013778 w 21712081"/>
                  <a:gd name="connsiteY148" fmla="*/ 5503014 h 25435284"/>
                  <a:gd name="connsiteX149" fmla="*/ 8030270 w 21712081"/>
                  <a:gd name="connsiteY149" fmla="*/ 5547320 h 25435284"/>
                  <a:gd name="connsiteX150" fmla="*/ 8065620 w 21712081"/>
                  <a:gd name="connsiteY150" fmla="*/ 5579965 h 25435284"/>
                  <a:gd name="connsiteX151" fmla="*/ 8065620 w 21712081"/>
                  <a:gd name="connsiteY151" fmla="*/ 5581150 h 25435284"/>
                  <a:gd name="connsiteX152" fmla="*/ 8015543 w 21712081"/>
                  <a:gd name="connsiteY152" fmla="*/ 5603678 h 25435284"/>
                  <a:gd name="connsiteX153" fmla="*/ 7992034 w 21712081"/>
                  <a:gd name="connsiteY153" fmla="*/ 5625976 h 25435284"/>
                  <a:gd name="connsiteX154" fmla="*/ 8022599 w 21712081"/>
                  <a:gd name="connsiteY154" fmla="*/ 5649440 h 25435284"/>
                  <a:gd name="connsiteX155" fmla="*/ 8061389 w 21712081"/>
                  <a:gd name="connsiteY155" fmla="*/ 5763260 h 25435284"/>
                  <a:gd name="connsiteX156" fmla="*/ 8044932 w 21712081"/>
                  <a:gd name="connsiteY156" fmla="*/ 5786729 h 25435284"/>
                  <a:gd name="connsiteX157" fmla="*/ 8029650 w 21712081"/>
                  <a:gd name="connsiteY157" fmla="*/ 5751524 h 25435284"/>
                  <a:gd name="connsiteX158" fmla="*/ 8016718 w 21712081"/>
                  <a:gd name="connsiteY158" fmla="*/ 5769126 h 25435284"/>
                  <a:gd name="connsiteX159" fmla="*/ 8020248 w 21712081"/>
                  <a:gd name="connsiteY159" fmla="*/ 5794940 h 25435284"/>
                  <a:gd name="connsiteX160" fmla="*/ 8036706 w 21712081"/>
                  <a:gd name="connsiteY160" fmla="*/ 5807847 h 25435284"/>
                  <a:gd name="connsiteX161" fmla="*/ 8029650 w 21712081"/>
                  <a:gd name="connsiteY161" fmla="*/ 5825450 h 25435284"/>
                  <a:gd name="connsiteX162" fmla="*/ 7987334 w 21712081"/>
                  <a:gd name="connsiteY162" fmla="*/ 5861824 h 25435284"/>
                  <a:gd name="connsiteX163" fmla="*/ 7969702 w 21712081"/>
                  <a:gd name="connsiteY163" fmla="*/ 5942786 h 25435284"/>
                  <a:gd name="connsiteX164" fmla="*/ 7941488 w 21712081"/>
                  <a:gd name="connsiteY164" fmla="*/ 5955692 h 25435284"/>
                  <a:gd name="connsiteX165" fmla="*/ 7941488 w 21712081"/>
                  <a:gd name="connsiteY165" fmla="*/ 5970950 h 25435284"/>
                  <a:gd name="connsiteX166" fmla="*/ 7963826 w 21712081"/>
                  <a:gd name="connsiteY166" fmla="*/ 5990898 h 25435284"/>
                  <a:gd name="connsiteX167" fmla="*/ 7949718 w 21712081"/>
                  <a:gd name="connsiteY167" fmla="*/ 6037829 h 25435284"/>
                  <a:gd name="connsiteX168" fmla="*/ 7959120 w 21712081"/>
                  <a:gd name="connsiteY168" fmla="*/ 6107058 h 25435284"/>
                  <a:gd name="connsiteX169" fmla="*/ 7970876 w 21712081"/>
                  <a:gd name="connsiteY169" fmla="*/ 6171598 h 25435284"/>
                  <a:gd name="connsiteX170" fmla="*/ 7966176 w 21712081"/>
                  <a:gd name="connsiteY170" fmla="*/ 6207032 h 25435284"/>
                  <a:gd name="connsiteX171" fmla="*/ 7942662 w 21712081"/>
                  <a:gd name="connsiteY171" fmla="*/ 6199992 h 25435284"/>
                  <a:gd name="connsiteX172" fmla="*/ 7925030 w 21712081"/>
                  <a:gd name="connsiteY172" fmla="*/ 6210553 h 25435284"/>
                  <a:gd name="connsiteX173" fmla="*/ 7945018 w 21712081"/>
                  <a:gd name="connsiteY173" fmla="*/ 6234021 h 25435284"/>
                  <a:gd name="connsiteX174" fmla="*/ 7946193 w 21712081"/>
                  <a:gd name="connsiteY174" fmla="*/ 6263355 h 25435284"/>
                  <a:gd name="connsiteX175" fmla="*/ 7893296 w 21712081"/>
                  <a:gd name="connsiteY175" fmla="*/ 6283303 h 25435284"/>
                  <a:gd name="connsiteX176" fmla="*/ 7896822 w 21712081"/>
                  <a:gd name="connsiteY176" fmla="*/ 6311462 h 25435284"/>
                  <a:gd name="connsiteX177" fmla="*/ 7928561 w 21712081"/>
                  <a:gd name="connsiteY177" fmla="*/ 6372480 h 25435284"/>
                  <a:gd name="connsiteX178" fmla="*/ 7917980 w 21712081"/>
                  <a:gd name="connsiteY178" fmla="*/ 6402984 h 25435284"/>
                  <a:gd name="connsiteX179" fmla="*/ 7882714 w 21712081"/>
                  <a:gd name="connsiteY179" fmla="*/ 6471044 h 25435284"/>
                  <a:gd name="connsiteX180" fmla="*/ 7889770 w 21712081"/>
                  <a:gd name="connsiteY180" fmla="*/ 6495682 h 25435284"/>
                  <a:gd name="connsiteX181" fmla="*/ 7913278 w 21712081"/>
                  <a:gd name="connsiteY181" fmla="*/ 6487472 h 25435284"/>
                  <a:gd name="connsiteX182" fmla="*/ 7935612 w 21712081"/>
                  <a:gd name="connsiteY182" fmla="*/ 6552006 h 25435284"/>
                  <a:gd name="connsiteX183" fmla="*/ 7899172 w 21712081"/>
                  <a:gd name="connsiteY183" fmla="*/ 6564912 h 25435284"/>
                  <a:gd name="connsiteX184" fmla="*/ 7895646 w 21712081"/>
                  <a:gd name="connsiteY184" fmla="*/ 6593071 h 25435284"/>
                  <a:gd name="connsiteX185" fmla="*/ 7870958 w 21712081"/>
                  <a:gd name="connsiteY185" fmla="*/ 6622410 h 25435284"/>
                  <a:gd name="connsiteX186" fmla="*/ 7875664 w 21712081"/>
                  <a:gd name="connsiteY186" fmla="*/ 6675212 h 25435284"/>
                  <a:gd name="connsiteX187" fmla="*/ 7899172 w 21712081"/>
                  <a:gd name="connsiteY187" fmla="*/ 6724494 h 25435284"/>
                  <a:gd name="connsiteX188" fmla="*/ 7930911 w 21712081"/>
                  <a:gd name="connsiteY188" fmla="*/ 6759694 h 25435284"/>
                  <a:gd name="connsiteX189" fmla="*/ 7930911 w 21712081"/>
                  <a:gd name="connsiteY189" fmla="*/ 6767025 h 25435284"/>
                  <a:gd name="connsiteX190" fmla="*/ 7951224 w 21712081"/>
                  <a:gd name="connsiteY190" fmla="*/ 6811836 h 25435284"/>
                  <a:gd name="connsiteX191" fmla="*/ 7987649 w 21712081"/>
                  <a:gd name="connsiteY191" fmla="*/ 6896308 h 25435284"/>
                  <a:gd name="connsiteX192" fmla="*/ 8058149 w 21712081"/>
                  <a:gd name="connsiteY192" fmla="*/ 6981955 h 25435284"/>
                  <a:gd name="connsiteX193" fmla="*/ 8102795 w 21712081"/>
                  <a:gd name="connsiteY193" fmla="*/ 7034752 h 25435284"/>
                  <a:gd name="connsiteX194" fmla="*/ 8181521 w 21712081"/>
                  <a:gd name="connsiteY194" fmla="*/ 7114534 h 25435284"/>
                  <a:gd name="connsiteX195" fmla="*/ 8240269 w 21712081"/>
                  <a:gd name="connsiteY195" fmla="*/ 7147383 h 25435284"/>
                  <a:gd name="connsiteX196" fmla="*/ 8219603 w 21712081"/>
                  <a:gd name="connsiteY196" fmla="*/ 7158493 h 25435284"/>
                  <a:gd name="connsiteX197" fmla="*/ 8221071 w 21712081"/>
                  <a:gd name="connsiteY197" fmla="*/ 7160126 h 25435284"/>
                  <a:gd name="connsiteX198" fmla="*/ 8243020 w 21712081"/>
                  <a:gd name="connsiteY198" fmla="*/ 7148303 h 25435284"/>
                  <a:gd name="connsiteX199" fmla="*/ 8272444 w 21712081"/>
                  <a:gd name="connsiteY199" fmla="*/ 7169491 h 25435284"/>
                  <a:gd name="connsiteX200" fmla="*/ 8288921 w 21712081"/>
                  <a:gd name="connsiteY200" fmla="*/ 7183618 h 25435284"/>
                  <a:gd name="connsiteX201" fmla="*/ 8288921 w 21712081"/>
                  <a:gd name="connsiteY201" fmla="*/ 7235415 h 25435284"/>
                  <a:gd name="connsiteX202" fmla="*/ 8318345 w 21712081"/>
                  <a:gd name="connsiteY202" fmla="*/ 7270730 h 25435284"/>
                  <a:gd name="connsiteX203" fmla="*/ 8321876 w 21712081"/>
                  <a:gd name="connsiteY203" fmla="*/ 7298979 h 25435284"/>
                  <a:gd name="connsiteX204" fmla="*/ 8348944 w 21712081"/>
                  <a:gd name="connsiteY204" fmla="*/ 7309576 h 25435284"/>
                  <a:gd name="connsiteX205" fmla="*/ 8405442 w 21712081"/>
                  <a:gd name="connsiteY205" fmla="*/ 7324878 h 25435284"/>
                  <a:gd name="connsiteX206" fmla="*/ 8461935 w 21712081"/>
                  <a:gd name="connsiteY206" fmla="*/ 7317816 h 25435284"/>
                  <a:gd name="connsiteX207" fmla="*/ 8454874 w 21712081"/>
                  <a:gd name="connsiteY207" fmla="*/ 7295448 h 25435284"/>
                  <a:gd name="connsiteX208" fmla="*/ 8424270 w 21712081"/>
                  <a:gd name="connsiteY208" fmla="*/ 7275436 h 25435284"/>
                  <a:gd name="connsiteX209" fmla="*/ 8431331 w 21712081"/>
                  <a:gd name="connsiteY209" fmla="*/ 7254248 h 25435284"/>
                  <a:gd name="connsiteX210" fmla="*/ 8483118 w 21712081"/>
                  <a:gd name="connsiteY210" fmla="*/ 7309576 h 25435284"/>
                  <a:gd name="connsiteX211" fmla="*/ 8533730 w 21712081"/>
                  <a:gd name="connsiteY211" fmla="*/ 7362548 h 25435284"/>
                  <a:gd name="connsiteX212" fmla="*/ 8567860 w 21712081"/>
                  <a:gd name="connsiteY212" fmla="*/ 7367258 h 25435284"/>
                  <a:gd name="connsiteX213" fmla="*/ 8634944 w 21712081"/>
                  <a:gd name="connsiteY213" fmla="*/ 7366078 h 25435284"/>
                  <a:gd name="connsiteX214" fmla="*/ 8680845 w 21712081"/>
                  <a:gd name="connsiteY214" fmla="*/ 7359018 h 25435284"/>
                  <a:gd name="connsiteX215" fmla="*/ 8705564 w 21712081"/>
                  <a:gd name="connsiteY215" fmla="*/ 7339004 h 25435284"/>
                  <a:gd name="connsiteX216" fmla="*/ 8737343 w 21712081"/>
                  <a:gd name="connsiteY216" fmla="*/ 7337830 h 25435284"/>
                  <a:gd name="connsiteX217" fmla="*/ 8758526 w 21712081"/>
                  <a:gd name="connsiteY217" fmla="*/ 7314286 h 25435284"/>
                  <a:gd name="connsiteX218" fmla="*/ 8826790 w 21712081"/>
                  <a:gd name="connsiteY218" fmla="*/ 7320172 h 25435284"/>
                  <a:gd name="connsiteX219" fmla="*/ 8804427 w 21712081"/>
                  <a:gd name="connsiteY219" fmla="*/ 7282502 h 25435284"/>
                  <a:gd name="connsiteX220" fmla="*/ 8855034 w 21712081"/>
                  <a:gd name="connsiteY220" fmla="*/ 7260134 h 25435284"/>
                  <a:gd name="connsiteX221" fmla="*/ 8913883 w 21712081"/>
                  <a:gd name="connsiteY221" fmla="*/ 7249542 h 25435284"/>
                  <a:gd name="connsiteX222" fmla="*/ 8943542 w 21712081"/>
                  <a:gd name="connsiteY222" fmla="*/ 7236590 h 25435284"/>
                  <a:gd name="connsiteX223" fmla="*/ 8981207 w 21712081"/>
                  <a:gd name="connsiteY223" fmla="*/ 7200100 h 25435284"/>
                  <a:gd name="connsiteX224" fmla="*/ 9020047 w 21712081"/>
                  <a:gd name="connsiteY224" fmla="*/ 7190684 h 25435284"/>
                  <a:gd name="connsiteX225" fmla="*/ 9044761 w 21712081"/>
                  <a:gd name="connsiteY225" fmla="*/ 7171846 h 25435284"/>
                  <a:gd name="connsiteX226" fmla="*/ 9055352 w 21712081"/>
                  <a:gd name="connsiteY226" fmla="*/ 7148303 h 25435284"/>
                  <a:gd name="connsiteX227" fmla="*/ 9065949 w 21712081"/>
                  <a:gd name="connsiteY227" fmla="*/ 7127115 h 25435284"/>
                  <a:gd name="connsiteX228" fmla="*/ 9097723 w 21712081"/>
                  <a:gd name="connsiteY228" fmla="*/ 7112988 h 25435284"/>
                  <a:gd name="connsiteX229" fmla="*/ 9105964 w 21712081"/>
                  <a:gd name="connsiteY229" fmla="*/ 7136532 h 25435284"/>
                  <a:gd name="connsiteX230" fmla="*/ 9200117 w 21712081"/>
                  <a:gd name="connsiteY230" fmla="*/ 7130646 h 25435284"/>
                  <a:gd name="connsiteX231" fmla="*/ 9253085 w 21712081"/>
                  <a:gd name="connsiteY231" fmla="*/ 7136532 h 25435284"/>
                  <a:gd name="connsiteX232" fmla="*/ 9231897 w 21712081"/>
                  <a:gd name="connsiteY232" fmla="*/ 7155369 h 25435284"/>
                  <a:gd name="connsiteX233" fmla="*/ 9238958 w 21712081"/>
                  <a:gd name="connsiteY233" fmla="*/ 7173026 h 25435284"/>
                  <a:gd name="connsiteX234" fmla="*/ 9323699 w 21712081"/>
                  <a:gd name="connsiteY234" fmla="*/ 7176557 h 25435284"/>
                  <a:gd name="connsiteX235" fmla="*/ 9384903 w 21712081"/>
                  <a:gd name="connsiteY235" fmla="*/ 7175377 h 25435284"/>
                  <a:gd name="connsiteX236" fmla="*/ 9468465 w 21712081"/>
                  <a:gd name="connsiteY236" fmla="*/ 7211872 h 25435284"/>
                  <a:gd name="connsiteX237" fmla="*/ 9535554 w 21712081"/>
                  <a:gd name="connsiteY237" fmla="*/ 7224819 h 25435284"/>
                  <a:gd name="connsiteX238" fmla="*/ 9557912 w 21712081"/>
                  <a:gd name="connsiteY238" fmla="*/ 7257778 h 25435284"/>
                  <a:gd name="connsiteX239" fmla="*/ 9595577 w 21712081"/>
                  <a:gd name="connsiteY239" fmla="*/ 7277791 h 25435284"/>
                  <a:gd name="connsiteX240" fmla="*/ 9614410 w 21712081"/>
                  <a:gd name="connsiteY240" fmla="*/ 7313106 h 25435284"/>
                  <a:gd name="connsiteX241" fmla="*/ 9634418 w 21712081"/>
                  <a:gd name="connsiteY241" fmla="*/ 7335474 h 25435284"/>
                  <a:gd name="connsiteX242" fmla="*/ 9662662 w 21712081"/>
                  <a:gd name="connsiteY242" fmla="*/ 7348421 h 25435284"/>
                  <a:gd name="connsiteX243" fmla="*/ 9680319 w 21712081"/>
                  <a:gd name="connsiteY243" fmla="*/ 7381380 h 25435284"/>
                  <a:gd name="connsiteX244" fmla="*/ 9730926 w 21712081"/>
                  <a:gd name="connsiteY244" fmla="*/ 7390797 h 25435284"/>
                  <a:gd name="connsiteX245" fmla="*/ 9687380 w 21712081"/>
                  <a:gd name="connsiteY245" fmla="*/ 7423762 h 25435284"/>
                  <a:gd name="connsiteX246" fmla="*/ 9715624 w 21712081"/>
                  <a:gd name="connsiteY246" fmla="*/ 7450835 h 25435284"/>
                  <a:gd name="connsiteX247" fmla="*/ 9743873 w 21712081"/>
                  <a:gd name="connsiteY247" fmla="*/ 7507573 h 25435284"/>
                  <a:gd name="connsiteX248" fmla="*/ 9765056 w 21712081"/>
                  <a:gd name="connsiteY248" fmla="*/ 7539358 h 25435284"/>
                  <a:gd name="connsiteX249" fmla="*/ 9780358 w 21712081"/>
                  <a:gd name="connsiteY249" fmla="*/ 7581734 h 25435284"/>
                  <a:gd name="connsiteX250" fmla="*/ 9835931 w 21712081"/>
                  <a:gd name="connsiteY250" fmla="*/ 7558745 h 25435284"/>
                  <a:gd name="connsiteX251" fmla="*/ 9883562 w 21712081"/>
                  <a:gd name="connsiteY251" fmla="*/ 7639692 h 25435284"/>
                  <a:gd name="connsiteX252" fmla="*/ 9918492 w 21712081"/>
                  <a:gd name="connsiteY252" fmla="*/ 7592075 h 25435284"/>
                  <a:gd name="connsiteX253" fmla="*/ 9861334 w 21712081"/>
                  <a:gd name="connsiteY253" fmla="*/ 7496846 h 25435284"/>
                  <a:gd name="connsiteX254" fmla="*/ 10024872 w 21712081"/>
                  <a:gd name="connsiteY254" fmla="*/ 7298444 h 25435284"/>
                  <a:gd name="connsiteX255" fmla="*/ 10155060 w 21712081"/>
                  <a:gd name="connsiteY255" fmla="*/ 7241306 h 25435284"/>
                  <a:gd name="connsiteX256" fmla="*/ 10155060 w 21712081"/>
                  <a:gd name="connsiteY256" fmla="*/ 6996877 h 25435284"/>
                  <a:gd name="connsiteX257" fmla="*/ 10320183 w 21712081"/>
                  <a:gd name="connsiteY257" fmla="*/ 6834984 h 25435284"/>
                  <a:gd name="connsiteX258" fmla="*/ 10415446 w 21712081"/>
                  <a:gd name="connsiteY258" fmla="*/ 6765145 h 25435284"/>
                  <a:gd name="connsiteX259" fmla="*/ 10520236 w 21712081"/>
                  <a:gd name="connsiteY259" fmla="*/ 6857202 h 25435284"/>
                  <a:gd name="connsiteX260" fmla="*/ 10591686 w 21712081"/>
                  <a:gd name="connsiteY260" fmla="*/ 6695310 h 25435284"/>
                  <a:gd name="connsiteX261" fmla="*/ 10791738 w 21712081"/>
                  <a:gd name="connsiteY261" fmla="*/ 6717528 h 25435284"/>
                  <a:gd name="connsiteX262" fmla="*/ 10967973 w 21712081"/>
                  <a:gd name="connsiteY262" fmla="*/ 6625476 h 25435284"/>
                  <a:gd name="connsiteX263" fmla="*/ 11120394 w 21712081"/>
                  <a:gd name="connsiteY263" fmla="*/ 6542939 h 25435284"/>
                  <a:gd name="connsiteX264" fmla="*/ 11302984 w 21712081"/>
                  <a:gd name="connsiteY264" fmla="*/ 6366760 h 25435284"/>
                  <a:gd name="connsiteX265" fmla="*/ 11477634 w 21712081"/>
                  <a:gd name="connsiteY265" fmla="*/ 6425488 h 25435284"/>
                  <a:gd name="connsiteX266" fmla="*/ 11393482 w 21712081"/>
                  <a:gd name="connsiteY266" fmla="*/ 6555636 h 25435284"/>
                  <a:gd name="connsiteX267" fmla="*/ 11250587 w 21712081"/>
                  <a:gd name="connsiteY267" fmla="*/ 6579444 h 25435284"/>
                  <a:gd name="connsiteX268" fmla="*/ 11185493 w 21712081"/>
                  <a:gd name="connsiteY268" fmla="*/ 6655630 h 25435284"/>
                  <a:gd name="connsiteX269" fmla="*/ 11074353 w 21712081"/>
                  <a:gd name="connsiteY269" fmla="*/ 6754038 h 25435284"/>
                  <a:gd name="connsiteX270" fmla="*/ 11072207 w 21712081"/>
                  <a:gd name="connsiteY270" fmla="*/ 6757159 h 25435284"/>
                  <a:gd name="connsiteX271" fmla="*/ 11075188 w 21712081"/>
                  <a:gd name="connsiteY271" fmla="*/ 6758424 h 25435284"/>
                  <a:gd name="connsiteX272" fmla="*/ 11075938 w 21712081"/>
                  <a:gd name="connsiteY272" fmla="*/ 6757334 h 25435284"/>
                  <a:gd name="connsiteX273" fmla="*/ 11188668 w 21712081"/>
                  <a:gd name="connsiteY273" fmla="*/ 6657310 h 25435284"/>
                  <a:gd name="connsiteX274" fmla="*/ 11304569 w 21712081"/>
                  <a:gd name="connsiteY274" fmla="*/ 6787503 h 25435284"/>
                  <a:gd name="connsiteX275" fmla="*/ 11250587 w 21712081"/>
                  <a:gd name="connsiteY275" fmla="*/ 6970088 h 25435284"/>
                  <a:gd name="connsiteX276" fmla="*/ 11166440 w 21712081"/>
                  <a:gd name="connsiteY276" fmla="*/ 7054240 h 25435284"/>
                  <a:gd name="connsiteX277" fmla="*/ 11204546 w 21712081"/>
                  <a:gd name="connsiteY277" fmla="*/ 7162205 h 25435284"/>
                  <a:gd name="connsiteX278" fmla="*/ 11274405 w 21712081"/>
                  <a:gd name="connsiteY278" fmla="*/ 7206661 h 25435284"/>
                  <a:gd name="connsiteX279" fmla="*/ 11296633 w 21712081"/>
                  <a:gd name="connsiteY279" fmla="*/ 7306685 h 25435284"/>
                  <a:gd name="connsiteX280" fmla="*/ 11406184 w 21712081"/>
                  <a:gd name="connsiteY280" fmla="*/ 7290808 h 25435284"/>
                  <a:gd name="connsiteX281" fmla="*/ 11476043 w 21712081"/>
                  <a:gd name="connsiteY281" fmla="*/ 7230474 h 25435284"/>
                  <a:gd name="connsiteX282" fmla="*/ 11490335 w 21712081"/>
                  <a:gd name="connsiteY282" fmla="*/ 7092346 h 25435284"/>
                  <a:gd name="connsiteX283" fmla="*/ 11420476 w 21712081"/>
                  <a:gd name="connsiteY283" fmla="*/ 7016135 h 25435284"/>
                  <a:gd name="connsiteX284" fmla="*/ 11382370 w 21712081"/>
                  <a:gd name="connsiteY284" fmla="*/ 6955802 h 25435284"/>
                  <a:gd name="connsiteX285" fmla="*/ 11366493 w 21712081"/>
                  <a:gd name="connsiteY285" fmla="*/ 6879591 h 25435284"/>
                  <a:gd name="connsiteX286" fmla="*/ 11366493 w 21712081"/>
                  <a:gd name="connsiteY286" fmla="*/ 6773211 h 25435284"/>
                  <a:gd name="connsiteX287" fmla="*/ 11490335 w 21712081"/>
                  <a:gd name="connsiteY287" fmla="*/ 6749398 h 25435284"/>
                  <a:gd name="connsiteX288" fmla="*/ 11560195 w 21712081"/>
                  <a:gd name="connsiteY288" fmla="*/ 6695415 h 25435284"/>
                  <a:gd name="connsiteX289" fmla="*/ 11661809 w 21712081"/>
                  <a:gd name="connsiteY289" fmla="*/ 6689064 h 25435284"/>
                  <a:gd name="connsiteX290" fmla="*/ 11769774 w 21712081"/>
                  <a:gd name="connsiteY290" fmla="*/ 6643018 h 25435284"/>
                  <a:gd name="connsiteX291" fmla="*/ 11963476 w 21712081"/>
                  <a:gd name="connsiteY291" fmla="*/ 6596976 h 25435284"/>
                  <a:gd name="connsiteX292" fmla="*/ 12133360 w 21712081"/>
                  <a:gd name="connsiteY292" fmla="*/ 6619204 h 25435284"/>
                  <a:gd name="connsiteX293" fmla="*/ 12233388 w 21712081"/>
                  <a:gd name="connsiteY293" fmla="*/ 6689064 h 25435284"/>
                  <a:gd name="connsiteX294" fmla="*/ 12281020 w 21712081"/>
                  <a:gd name="connsiteY294" fmla="*/ 6803380 h 25435284"/>
                  <a:gd name="connsiteX295" fmla="*/ 12350880 w 21712081"/>
                  <a:gd name="connsiteY295" fmla="*/ 6871650 h 25435284"/>
                  <a:gd name="connsiteX296" fmla="*/ 12489009 w 21712081"/>
                  <a:gd name="connsiteY296" fmla="*/ 6871650 h 25435284"/>
                  <a:gd name="connsiteX297" fmla="*/ 12706529 w 21712081"/>
                  <a:gd name="connsiteY297" fmla="*/ 6817667 h 25435284"/>
                  <a:gd name="connsiteX298" fmla="*/ 12876413 w 21712081"/>
                  <a:gd name="connsiteY298" fmla="*/ 6803380 h 25435284"/>
                  <a:gd name="connsiteX299" fmla="*/ 12970091 w 21712081"/>
                  <a:gd name="connsiteY299" fmla="*/ 6893878 h 25435284"/>
                  <a:gd name="connsiteX300" fmla="*/ 13116161 w 21712081"/>
                  <a:gd name="connsiteY300" fmla="*/ 6955802 h 25435284"/>
                  <a:gd name="connsiteX301" fmla="*/ 13255880 w 21712081"/>
                  <a:gd name="connsiteY301" fmla="*/ 6963738 h 25435284"/>
                  <a:gd name="connsiteX302" fmla="*/ 13351145 w 21712081"/>
                  <a:gd name="connsiteY302" fmla="*/ 6890702 h 25435284"/>
                  <a:gd name="connsiteX303" fmla="*/ 13495629 w 21712081"/>
                  <a:gd name="connsiteY303" fmla="*/ 6879591 h 25435284"/>
                  <a:gd name="connsiteX304" fmla="*/ 13565489 w 21712081"/>
                  <a:gd name="connsiteY304" fmla="*/ 6817667 h 25435284"/>
                  <a:gd name="connsiteX305" fmla="*/ 13681389 w 21712081"/>
                  <a:gd name="connsiteY305" fmla="*/ 6765275 h 25435284"/>
                  <a:gd name="connsiteX306" fmla="*/ 13751249 w 21712081"/>
                  <a:gd name="connsiteY306" fmla="*/ 6795439 h 25435284"/>
                  <a:gd name="connsiteX307" fmla="*/ 13883033 w 21712081"/>
                  <a:gd name="connsiteY307" fmla="*/ 6757334 h 25435284"/>
                  <a:gd name="connsiteX308" fmla="*/ 13990997 w 21712081"/>
                  <a:gd name="connsiteY308" fmla="*/ 6773211 h 25435284"/>
                  <a:gd name="connsiteX309" fmla="*/ 14106901 w 21712081"/>
                  <a:gd name="connsiteY309" fmla="*/ 6757334 h 25435284"/>
                  <a:gd name="connsiteX310" fmla="*/ 14037041 w 21712081"/>
                  <a:gd name="connsiteY310" fmla="*/ 6817667 h 25435284"/>
                  <a:gd name="connsiteX311" fmla="*/ 13851277 w 21712081"/>
                  <a:gd name="connsiteY311" fmla="*/ 6833544 h 25435284"/>
                  <a:gd name="connsiteX312" fmla="*/ 13921137 w 21712081"/>
                  <a:gd name="connsiteY312" fmla="*/ 6879591 h 25435284"/>
                  <a:gd name="connsiteX313" fmla="*/ 13960829 w 21712081"/>
                  <a:gd name="connsiteY313" fmla="*/ 6955802 h 25435284"/>
                  <a:gd name="connsiteX314" fmla="*/ 14037041 w 21712081"/>
                  <a:gd name="connsiteY314" fmla="*/ 7047889 h 25435284"/>
                  <a:gd name="connsiteX315" fmla="*/ 14091021 w 21712081"/>
                  <a:gd name="connsiteY315" fmla="*/ 7001843 h 25435284"/>
                  <a:gd name="connsiteX316" fmla="*/ 14160881 w 21712081"/>
                  <a:gd name="connsiteY316" fmla="*/ 7070118 h 25435284"/>
                  <a:gd name="connsiteX317" fmla="*/ 14214865 w 21712081"/>
                  <a:gd name="connsiteY317" fmla="*/ 7008194 h 25435284"/>
                  <a:gd name="connsiteX318" fmla="*/ 14316477 w 21712081"/>
                  <a:gd name="connsiteY318" fmla="*/ 7078054 h 25435284"/>
                  <a:gd name="connsiteX319" fmla="*/ 14403805 w 21712081"/>
                  <a:gd name="connsiteY319" fmla="*/ 7063766 h 25435284"/>
                  <a:gd name="connsiteX320" fmla="*/ 14448261 w 21712081"/>
                  <a:gd name="connsiteY320" fmla="*/ 7162205 h 25435284"/>
                  <a:gd name="connsiteX321" fmla="*/ 14338705 w 21712081"/>
                  <a:gd name="connsiteY321" fmla="*/ 7222538 h 25435284"/>
                  <a:gd name="connsiteX322" fmla="*/ 14316477 w 21712081"/>
                  <a:gd name="connsiteY322" fmla="*/ 7336854 h 25435284"/>
                  <a:gd name="connsiteX323" fmla="*/ 14403805 w 21712081"/>
                  <a:gd name="connsiteY323" fmla="*/ 7351142 h 25435284"/>
                  <a:gd name="connsiteX324" fmla="*/ 14518121 w 21712081"/>
                  <a:gd name="connsiteY324" fmla="*/ 7367018 h 25435284"/>
                  <a:gd name="connsiteX325" fmla="*/ 14641965 w 21712081"/>
                  <a:gd name="connsiteY325" fmla="*/ 7328913 h 25435284"/>
                  <a:gd name="connsiteX326" fmla="*/ 14721349 w 21712081"/>
                  <a:gd name="connsiteY326" fmla="*/ 7386071 h 25435284"/>
                  <a:gd name="connsiteX327" fmla="*/ 14802641 w 21712081"/>
                  <a:gd name="connsiteY327" fmla="*/ 7517984 h 25435284"/>
                  <a:gd name="connsiteX328" fmla="*/ 14806093 w 21712081"/>
                  <a:gd name="connsiteY328" fmla="*/ 7517854 h 25435284"/>
                  <a:gd name="connsiteX329" fmla="*/ 14883981 w 21712081"/>
                  <a:gd name="connsiteY329" fmla="*/ 7564046 h 25435284"/>
                  <a:gd name="connsiteX330" fmla="*/ 14969817 w 21712081"/>
                  <a:gd name="connsiteY330" fmla="*/ 7621384 h 25435284"/>
                  <a:gd name="connsiteX331" fmla="*/ 15039757 w 21712081"/>
                  <a:gd name="connsiteY331" fmla="*/ 7678727 h 25435284"/>
                  <a:gd name="connsiteX332" fmla="*/ 15101753 w 21712081"/>
                  <a:gd name="connsiteY332" fmla="*/ 7763144 h 25435284"/>
                  <a:gd name="connsiteX333" fmla="*/ 15144669 w 21712081"/>
                  <a:gd name="connsiteY333" fmla="*/ 7823672 h 25435284"/>
                  <a:gd name="connsiteX334" fmla="*/ 15135133 w 21712081"/>
                  <a:gd name="connsiteY334" fmla="*/ 7951094 h 25435284"/>
                  <a:gd name="connsiteX335" fmla="*/ 15235277 w 21712081"/>
                  <a:gd name="connsiteY335" fmla="*/ 7951094 h 25435284"/>
                  <a:gd name="connsiteX336" fmla="*/ 15341781 w 21712081"/>
                  <a:gd name="connsiteY336" fmla="*/ 8022770 h 25435284"/>
                  <a:gd name="connsiteX337" fmla="*/ 15389469 w 21712081"/>
                  <a:gd name="connsiteY337" fmla="*/ 8099225 h 25435284"/>
                  <a:gd name="connsiteX338" fmla="*/ 15446689 w 21712081"/>
                  <a:gd name="connsiteY338" fmla="*/ 8100820 h 25435284"/>
                  <a:gd name="connsiteX339" fmla="*/ 15513453 w 21712081"/>
                  <a:gd name="connsiteY339" fmla="*/ 8170900 h 25435284"/>
                  <a:gd name="connsiteX340" fmla="*/ 15513621 w 21712081"/>
                  <a:gd name="connsiteY340" fmla="*/ 8171920 h 25435284"/>
                  <a:gd name="connsiteX341" fmla="*/ 15596181 w 21712081"/>
                  <a:gd name="connsiteY341" fmla="*/ 8195638 h 25435284"/>
                  <a:gd name="connsiteX342" fmla="*/ 15675565 w 21712081"/>
                  <a:gd name="connsiteY342" fmla="*/ 8189312 h 25435284"/>
                  <a:gd name="connsiteX343" fmla="*/ 15774005 w 21712081"/>
                  <a:gd name="connsiteY343" fmla="*/ 8213036 h 25435284"/>
                  <a:gd name="connsiteX344" fmla="*/ 15842281 w 21712081"/>
                  <a:gd name="connsiteY344" fmla="*/ 8263638 h 25435284"/>
                  <a:gd name="connsiteX345" fmla="*/ 15861333 w 21712081"/>
                  <a:gd name="connsiteY345" fmla="*/ 8213036 h 25435284"/>
                  <a:gd name="connsiteX346" fmla="*/ 15921665 w 21712081"/>
                  <a:gd name="connsiteY346" fmla="*/ 8171920 h 25435284"/>
                  <a:gd name="connsiteX347" fmla="*/ 16021689 w 21712081"/>
                  <a:gd name="connsiteY347" fmla="*/ 8152942 h 25435284"/>
                  <a:gd name="connsiteX348" fmla="*/ 16132829 w 21712081"/>
                  <a:gd name="connsiteY348" fmla="*/ 8159268 h 25435284"/>
                  <a:gd name="connsiteX349" fmla="*/ 16256673 w 21712081"/>
                  <a:gd name="connsiteY349" fmla="*/ 8206710 h 25435284"/>
                  <a:gd name="connsiteX350" fmla="*/ 16386709 w 21712081"/>
                  <a:gd name="connsiteY350" fmla="*/ 8291512 h 25435284"/>
                  <a:gd name="connsiteX351" fmla="*/ 16386865 w 21712081"/>
                  <a:gd name="connsiteY351" fmla="*/ 8291072 h 25435284"/>
                  <a:gd name="connsiteX352" fmla="*/ 16478953 w 21712081"/>
                  <a:gd name="connsiteY352" fmla="*/ 8264083 h 25435284"/>
                  <a:gd name="connsiteX353" fmla="*/ 16615497 w 21712081"/>
                  <a:gd name="connsiteY353" fmla="*/ 8311715 h 25435284"/>
                  <a:gd name="connsiteX354" fmla="*/ 16732989 w 21712081"/>
                  <a:gd name="connsiteY354" fmla="*/ 8368872 h 25435284"/>
                  <a:gd name="connsiteX355" fmla="*/ 16875881 w 21712081"/>
                  <a:gd name="connsiteY355" fmla="*/ 8453024 h 25435284"/>
                  <a:gd name="connsiteX356" fmla="*/ 16980673 w 21712081"/>
                  <a:gd name="connsiteY356" fmla="*/ 8551463 h 25435284"/>
                  <a:gd name="connsiteX357" fmla="*/ 16974321 w 21712081"/>
                  <a:gd name="connsiteY357" fmla="*/ 8659428 h 25435284"/>
                  <a:gd name="connsiteX358" fmla="*/ 17056885 w 21712081"/>
                  <a:gd name="connsiteY358" fmla="*/ 8614972 h 25435284"/>
                  <a:gd name="connsiteX359" fmla="*/ 17060025 w 21712081"/>
                  <a:gd name="connsiteY359" fmla="*/ 8740549 h 25435284"/>
                  <a:gd name="connsiteX360" fmla="*/ 17068669 w 21712081"/>
                  <a:gd name="connsiteY360" fmla="*/ 8727703 h 25435284"/>
                  <a:gd name="connsiteX361" fmla="*/ 17149629 w 21712081"/>
                  <a:gd name="connsiteY361" fmla="*/ 8665779 h 25435284"/>
                  <a:gd name="connsiteX362" fmla="*/ 17240117 w 21712081"/>
                  <a:gd name="connsiteY362" fmla="*/ 8824551 h 25435284"/>
                  <a:gd name="connsiteX363" fmla="*/ 17321081 w 21712081"/>
                  <a:gd name="connsiteY363" fmla="*/ 9032545 h 25435284"/>
                  <a:gd name="connsiteX364" fmla="*/ 17430613 w 21712081"/>
                  <a:gd name="connsiteY364" fmla="*/ 9359615 h 25435284"/>
                  <a:gd name="connsiteX365" fmla="*/ 17630637 w 21712081"/>
                  <a:gd name="connsiteY365" fmla="*/ 9459639 h 25435284"/>
                  <a:gd name="connsiteX366" fmla="*/ 17638577 w 21712081"/>
                  <a:gd name="connsiteY366" fmla="*/ 9596183 h 25435284"/>
                  <a:gd name="connsiteX367" fmla="*/ 17568729 w 21712081"/>
                  <a:gd name="connsiteY367" fmla="*/ 9726376 h 25435284"/>
                  <a:gd name="connsiteX368" fmla="*/ 17630637 w 21712081"/>
                  <a:gd name="connsiteY368" fmla="*/ 9794651 h 25435284"/>
                  <a:gd name="connsiteX369" fmla="*/ 17730653 w 21712081"/>
                  <a:gd name="connsiteY369" fmla="*/ 9802587 h 25435284"/>
                  <a:gd name="connsiteX370" fmla="*/ 17716365 w 21712081"/>
                  <a:gd name="connsiteY370" fmla="*/ 9870861 h 25435284"/>
                  <a:gd name="connsiteX371" fmla="*/ 17816377 w 21712081"/>
                  <a:gd name="connsiteY371" fmla="*/ 9932780 h 25435284"/>
                  <a:gd name="connsiteX372" fmla="*/ 18040213 w 21712081"/>
                  <a:gd name="connsiteY372" fmla="*/ 9985177 h 25435284"/>
                  <a:gd name="connsiteX373" fmla="*/ 18032273 w 21712081"/>
                  <a:gd name="connsiteY373" fmla="*/ 10107429 h 25435284"/>
                  <a:gd name="connsiteX374" fmla="*/ 17910037 w 21712081"/>
                  <a:gd name="connsiteY374" fmla="*/ 10283669 h 25435284"/>
                  <a:gd name="connsiteX375" fmla="*/ 17792565 w 21712081"/>
                  <a:gd name="connsiteY375" fmla="*/ 10299546 h 25435284"/>
                  <a:gd name="connsiteX376" fmla="*/ 17708429 w 21712081"/>
                  <a:gd name="connsiteY376" fmla="*/ 10359879 h 25435284"/>
                  <a:gd name="connsiteX377" fmla="*/ 17840185 w 21712081"/>
                  <a:gd name="connsiteY377" fmla="*/ 10405921 h 25435284"/>
                  <a:gd name="connsiteX378" fmla="*/ 18056085 w 21712081"/>
                  <a:gd name="connsiteY378" fmla="*/ 10259850 h 25435284"/>
                  <a:gd name="connsiteX379" fmla="*/ 18141813 w 21712081"/>
                  <a:gd name="connsiteY379" fmla="*/ 10115370 h 25435284"/>
                  <a:gd name="connsiteX380" fmla="*/ 18373585 w 21712081"/>
                  <a:gd name="connsiteY380" fmla="*/ 10115370 h 25435284"/>
                  <a:gd name="connsiteX381" fmla="*/ 18519637 w 21712081"/>
                  <a:gd name="connsiteY381" fmla="*/ 10161412 h 25435284"/>
                  <a:gd name="connsiteX382" fmla="*/ 18635521 w 21712081"/>
                  <a:gd name="connsiteY382" fmla="*/ 10237622 h 25435284"/>
                  <a:gd name="connsiteX383" fmla="*/ 18705373 w 21712081"/>
                  <a:gd name="connsiteY383" fmla="*/ 10291605 h 25435284"/>
                  <a:gd name="connsiteX384" fmla="*/ 18829193 w 21712081"/>
                  <a:gd name="connsiteY384" fmla="*/ 10337651 h 25435284"/>
                  <a:gd name="connsiteX385" fmla="*/ 18883173 w 21712081"/>
                  <a:gd name="connsiteY385" fmla="*/ 10299546 h 25435284"/>
                  <a:gd name="connsiteX386" fmla="*/ 18960957 w 21712081"/>
                  <a:gd name="connsiteY386" fmla="*/ 10451967 h 25435284"/>
                  <a:gd name="connsiteX387" fmla="*/ 19022873 w 21712081"/>
                  <a:gd name="connsiteY387" fmla="*/ 10390043 h 25435284"/>
                  <a:gd name="connsiteX388" fmla="*/ 19122881 w 21712081"/>
                  <a:gd name="connsiteY388" fmla="*/ 10496423 h 25435284"/>
                  <a:gd name="connsiteX389" fmla="*/ 19208605 w 21712081"/>
                  <a:gd name="connsiteY389" fmla="*/ 10596447 h 25435284"/>
                  <a:gd name="connsiteX390" fmla="*/ 19076845 w 21712081"/>
                  <a:gd name="connsiteY390" fmla="*/ 10726640 h 25435284"/>
                  <a:gd name="connsiteX391" fmla="*/ 19046685 w 21712081"/>
                  <a:gd name="connsiteY391" fmla="*/ 10871125 h 25435284"/>
                  <a:gd name="connsiteX392" fmla="*/ 19154629 w 21712081"/>
                  <a:gd name="connsiteY392" fmla="*/ 10840956 h 25435284"/>
                  <a:gd name="connsiteX393" fmla="*/ 19254645 w 21712081"/>
                  <a:gd name="connsiteY393" fmla="*/ 10786974 h 25435284"/>
                  <a:gd name="connsiteX394" fmla="*/ 19340369 w 21712081"/>
                  <a:gd name="connsiteY394" fmla="*/ 10718704 h 25435284"/>
                  <a:gd name="connsiteX395" fmla="*/ 19494357 w 21712081"/>
                  <a:gd name="connsiteY395" fmla="*/ 10688535 h 25435284"/>
                  <a:gd name="connsiteX396" fmla="*/ 19734065 w 21712081"/>
                  <a:gd name="connsiteY396" fmla="*/ 10802851 h 25435284"/>
                  <a:gd name="connsiteX397" fmla="*/ 20011877 w 21712081"/>
                  <a:gd name="connsiteY397" fmla="*/ 10863184 h 25435284"/>
                  <a:gd name="connsiteX398" fmla="*/ 20273813 w 21712081"/>
                  <a:gd name="connsiteY398" fmla="*/ 10801266 h 25435284"/>
                  <a:gd name="connsiteX399" fmla="*/ 20662749 w 21712081"/>
                  <a:gd name="connsiteY399" fmla="*/ 11031483 h 25435284"/>
                  <a:gd name="connsiteX400" fmla="*/ 20970721 w 21712081"/>
                  <a:gd name="connsiteY400" fmla="*/ 11344266 h 25435284"/>
                  <a:gd name="connsiteX401" fmla="*/ 21218369 w 21712081"/>
                  <a:gd name="connsiteY401" fmla="*/ 11515740 h 25435284"/>
                  <a:gd name="connsiteX402" fmla="*/ 21551741 w 21712081"/>
                  <a:gd name="connsiteY402" fmla="*/ 11534792 h 25435284"/>
                  <a:gd name="connsiteX403" fmla="*/ 21656517 w 21712081"/>
                  <a:gd name="connsiteY403" fmla="*/ 11811056 h 25435284"/>
                  <a:gd name="connsiteX404" fmla="*/ 21712081 w 21712081"/>
                  <a:gd name="connsiteY404" fmla="*/ 12165116 h 25435284"/>
                  <a:gd name="connsiteX405" fmla="*/ 21639053 w 21712081"/>
                  <a:gd name="connsiteY405" fmla="*/ 12514414 h 25435284"/>
                  <a:gd name="connsiteX406" fmla="*/ 21504121 w 21712081"/>
                  <a:gd name="connsiteY406" fmla="*/ 12858948 h 25435284"/>
                  <a:gd name="connsiteX407" fmla="*/ 21272345 w 21712081"/>
                  <a:gd name="connsiteY407" fmla="*/ 13082818 h 25435284"/>
                  <a:gd name="connsiteX408" fmla="*/ 21002469 w 21712081"/>
                  <a:gd name="connsiteY408" fmla="*/ 13274928 h 25435284"/>
                  <a:gd name="connsiteX409" fmla="*/ 20824673 w 21712081"/>
                  <a:gd name="connsiteY409" fmla="*/ 13555958 h 25435284"/>
                  <a:gd name="connsiteX410" fmla="*/ 20770697 w 21712081"/>
                  <a:gd name="connsiteY410" fmla="*/ 13744896 h 25435284"/>
                  <a:gd name="connsiteX411" fmla="*/ 20637349 w 21712081"/>
                  <a:gd name="connsiteY411" fmla="*/ 13897316 h 25435284"/>
                  <a:gd name="connsiteX412" fmla="*/ 20484949 w 21712081"/>
                  <a:gd name="connsiteY412" fmla="*/ 13944948 h 25435284"/>
                  <a:gd name="connsiteX413" fmla="*/ 20370649 w 21712081"/>
                  <a:gd name="connsiteY413" fmla="*/ 14135474 h 25435284"/>
                  <a:gd name="connsiteX414" fmla="*/ 20418273 w 21712081"/>
                  <a:gd name="connsiteY414" fmla="*/ 14249790 h 25435284"/>
                  <a:gd name="connsiteX415" fmla="*/ 20318261 w 21712081"/>
                  <a:gd name="connsiteY415" fmla="*/ 14502240 h 25435284"/>
                  <a:gd name="connsiteX416" fmla="*/ 20313501 w 21712081"/>
                  <a:gd name="connsiteY416" fmla="*/ 14845188 h 25435284"/>
                  <a:gd name="connsiteX417" fmla="*/ 20307149 w 21712081"/>
                  <a:gd name="connsiteY417" fmla="*/ 15051592 h 25435284"/>
                  <a:gd name="connsiteX418" fmla="*/ 20218253 w 21712081"/>
                  <a:gd name="connsiteY418" fmla="*/ 15097632 h 25435284"/>
                  <a:gd name="connsiteX419" fmla="*/ 20218253 w 21712081"/>
                  <a:gd name="connsiteY419" fmla="*/ 15288160 h 25435284"/>
                  <a:gd name="connsiteX420" fmla="*/ 20113477 w 21712081"/>
                  <a:gd name="connsiteY420" fmla="*/ 15421528 h 25435284"/>
                  <a:gd name="connsiteX421" fmla="*/ 19970601 w 21712081"/>
                  <a:gd name="connsiteY421" fmla="*/ 15621580 h 25435284"/>
                  <a:gd name="connsiteX422" fmla="*/ 20008701 w 21712081"/>
                  <a:gd name="connsiteY422" fmla="*/ 15821632 h 25435284"/>
                  <a:gd name="connsiteX423" fmla="*/ 19875353 w 21712081"/>
                  <a:gd name="connsiteY423" fmla="*/ 15916896 h 25435284"/>
                  <a:gd name="connsiteX424" fmla="*/ 19780101 w 21712081"/>
                  <a:gd name="connsiteY424" fmla="*/ 16059792 h 25435284"/>
                  <a:gd name="connsiteX425" fmla="*/ 19710253 w 21712081"/>
                  <a:gd name="connsiteY425" fmla="*/ 16188400 h 25435284"/>
                  <a:gd name="connsiteX426" fmla="*/ 19607069 w 21712081"/>
                  <a:gd name="connsiteY426" fmla="*/ 16274136 h 25435284"/>
                  <a:gd name="connsiteX427" fmla="*/ 19578493 w 21712081"/>
                  <a:gd name="connsiteY427" fmla="*/ 16418616 h 25435284"/>
                  <a:gd name="connsiteX428" fmla="*/ 19476893 w 21712081"/>
                  <a:gd name="connsiteY428" fmla="*/ 16578978 h 25435284"/>
                  <a:gd name="connsiteX429" fmla="*/ 19273697 w 21712081"/>
                  <a:gd name="connsiteY429" fmla="*/ 16680592 h 25435284"/>
                  <a:gd name="connsiteX430" fmla="*/ 19156221 w 21712081"/>
                  <a:gd name="connsiteY430" fmla="*/ 16810786 h 25435284"/>
                  <a:gd name="connsiteX431" fmla="*/ 18881581 w 21712081"/>
                  <a:gd name="connsiteY431" fmla="*/ 16782206 h 25435284"/>
                  <a:gd name="connsiteX432" fmla="*/ 18678385 w 21712081"/>
                  <a:gd name="connsiteY432" fmla="*/ 16883820 h 25435284"/>
                  <a:gd name="connsiteX433" fmla="*/ 18518045 w 21712081"/>
                  <a:gd name="connsiteY433" fmla="*/ 16867944 h 25435284"/>
                  <a:gd name="connsiteX434" fmla="*/ 18314849 w 21712081"/>
                  <a:gd name="connsiteY434" fmla="*/ 17014014 h 25435284"/>
                  <a:gd name="connsiteX435" fmla="*/ 18083077 w 21712081"/>
                  <a:gd name="connsiteY435" fmla="*/ 17071172 h 25435284"/>
                  <a:gd name="connsiteX436" fmla="*/ 17835425 w 21712081"/>
                  <a:gd name="connsiteY436" fmla="*/ 17188664 h 25435284"/>
                  <a:gd name="connsiteX437" fmla="*/ 17617941 w 21712081"/>
                  <a:gd name="connsiteY437" fmla="*/ 17304564 h 25435284"/>
                  <a:gd name="connsiteX438" fmla="*/ 17516341 w 21712081"/>
                  <a:gd name="connsiteY438" fmla="*/ 17406178 h 25435284"/>
                  <a:gd name="connsiteX439" fmla="*/ 17343301 w 21712081"/>
                  <a:gd name="connsiteY439" fmla="*/ 17623698 h 25435284"/>
                  <a:gd name="connsiteX440" fmla="*/ 17282981 w 21712081"/>
                  <a:gd name="connsiteY440" fmla="*/ 17974582 h 25435284"/>
                  <a:gd name="connsiteX441" fmla="*/ 17275045 w 21712081"/>
                  <a:gd name="connsiteY441" fmla="*/ 18222266 h 25435284"/>
                  <a:gd name="connsiteX442" fmla="*/ 17113117 w 21712081"/>
                  <a:gd name="connsiteY442" fmla="*/ 18393740 h 25435284"/>
                  <a:gd name="connsiteX443" fmla="*/ 16981357 w 21712081"/>
                  <a:gd name="connsiteY443" fmla="*/ 18500120 h 25435284"/>
                  <a:gd name="connsiteX444" fmla="*/ 16841657 w 21712081"/>
                  <a:gd name="connsiteY444" fmla="*/ 18600144 h 25435284"/>
                  <a:gd name="connsiteX445" fmla="*/ 16636869 w 21712081"/>
                  <a:gd name="connsiteY445" fmla="*/ 18974846 h 25435284"/>
                  <a:gd name="connsiteX446" fmla="*/ 16484473 w 21712081"/>
                  <a:gd name="connsiteY446" fmla="*/ 19127268 h 25435284"/>
                  <a:gd name="connsiteX447" fmla="*/ 16255873 w 21712081"/>
                  <a:gd name="connsiteY447" fmla="*/ 19279688 h 25435284"/>
                  <a:gd name="connsiteX448" fmla="*/ 16398749 w 21712081"/>
                  <a:gd name="connsiteY448" fmla="*/ 19089162 h 25435284"/>
                  <a:gd name="connsiteX449" fmla="*/ 16532097 w 21712081"/>
                  <a:gd name="connsiteY449" fmla="*/ 18936740 h 25435284"/>
                  <a:gd name="connsiteX450" fmla="*/ 16541621 w 21712081"/>
                  <a:gd name="connsiteY450" fmla="*/ 18831952 h 25435284"/>
                  <a:gd name="connsiteX451" fmla="*/ 16455897 w 21712081"/>
                  <a:gd name="connsiteY451" fmla="*/ 18793846 h 25435284"/>
                  <a:gd name="connsiteX452" fmla="*/ 16341601 w 21712081"/>
                  <a:gd name="connsiteY452" fmla="*/ 19022478 h 25435284"/>
                  <a:gd name="connsiteX453" fmla="*/ 16141573 w 21712081"/>
                  <a:gd name="connsiteY453" fmla="*/ 19184426 h 25435284"/>
                  <a:gd name="connsiteX454" fmla="*/ 16093949 w 21712081"/>
                  <a:gd name="connsiteY454" fmla="*/ 19346372 h 25435284"/>
                  <a:gd name="connsiteX455" fmla="*/ 15970121 w 21712081"/>
                  <a:gd name="connsiteY455" fmla="*/ 19565478 h 25435284"/>
                  <a:gd name="connsiteX456" fmla="*/ 15751053 w 21712081"/>
                  <a:gd name="connsiteY456" fmla="*/ 19727426 h 25435284"/>
                  <a:gd name="connsiteX457" fmla="*/ 15748741 w 21712081"/>
                  <a:gd name="connsiteY457" fmla="*/ 19723446 h 25435284"/>
                  <a:gd name="connsiteX458" fmla="*/ 15764581 w 21712081"/>
                  <a:gd name="connsiteY458" fmla="*/ 19786814 h 25435284"/>
                  <a:gd name="connsiteX459" fmla="*/ 15701225 w 21712081"/>
                  <a:gd name="connsiteY459" fmla="*/ 19932554 h 25435284"/>
                  <a:gd name="connsiteX460" fmla="*/ 15531745 w 21712081"/>
                  <a:gd name="connsiteY460" fmla="*/ 20030768 h 25435284"/>
                  <a:gd name="connsiteX461" fmla="*/ 15408205 w 21712081"/>
                  <a:gd name="connsiteY461" fmla="*/ 20060868 h 25435284"/>
                  <a:gd name="connsiteX462" fmla="*/ 15268825 w 21712081"/>
                  <a:gd name="connsiteY462" fmla="*/ 20014930 h 25435284"/>
                  <a:gd name="connsiteX463" fmla="*/ 15167457 w 21712081"/>
                  <a:gd name="connsiteY463" fmla="*/ 20052946 h 25435284"/>
                  <a:gd name="connsiteX464" fmla="*/ 15020157 w 21712081"/>
                  <a:gd name="connsiteY464" fmla="*/ 20068788 h 25435284"/>
                  <a:gd name="connsiteX465" fmla="*/ 14918785 w 21712081"/>
                  <a:gd name="connsiteY465" fmla="*/ 19962654 h 25435284"/>
                  <a:gd name="connsiteX466" fmla="*/ 14819001 w 21712081"/>
                  <a:gd name="connsiteY466" fmla="*/ 19932554 h 25435284"/>
                  <a:gd name="connsiteX467" fmla="*/ 14717633 w 21712081"/>
                  <a:gd name="connsiteY467" fmla="*/ 19962654 h 25435284"/>
                  <a:gd name="connsiteX468" fmla="*/ 14614681 w 21712081"/>
                  <a:gd name="connsiteY468" fmla="*/ 19899284 h 25435284"/>
                  <a:gd name="connsiteX469" fmla="*/ 14505393 w 21712081"/>
                  <a:gd name="connsiteY469" fmla="*/ 19742458 h 25435284"/>
                  <a:gd name="connsiteX470" fmla="*/ 14459129 w 21712081"/>
                  <a:gd name="connsiteY470" fmla="*/ 19923418 h 25435284"/>
                  <a:gd name="connsiteX471" fmla="*/ 14636797 w 21712081"/>
                  <a:gd name="connsiteY471" fmla="*/ 20037758 h 25435284"/>
                  <a:gd name="connsiteX472" fmla="*/ 14725629 w 21712081"/>
                  <a:gd name="connsiteY472" fmla="*/ 20152094 h 25435284"/>
                  <a:gd name="connsiteX473" fmla="*/ 14674869 w 21712081"/>
                  <a:gd name="connsiteY473" fmla="*/ 20279138 h 25435284"/>
                  <a:gd name="connsiteX474" fmla="*/ 14687561 w 21712081"/>
                  <a:gd name="connsiteY474" fmla="*/ 20368064 h 25435284"/>
                  <a:gd name="connsiteX475" fmla="*/ 14801769 w 21712081"/>
                  <a:gd name="connsiteY475" fmla="*/ 20444290 h 25435284"/>
                  <a:gd name="connsiteX476" fmla="*/ 14789085 w 21712081"/>
                  <a:gd name="connsiteY476" fmla="*/ 20596742 h 25435284"/>
                  <a:gd name="connsiteX477" fmla="*/ 14649485 w 21712081"/>
                  <a:gd name="connsiteY477" fmla="*/ 20749192 h 25435284"/>
                  <a:gd name="connsiteX478" fmla="*/ 14509889 w 21712081"/>
                  <a:gd name="connsiteY478" fmla="*/ 20914346 h 25435284"/>
                  <a:gd name="connsiteX479" fmla="*/ 14344917 w 21712081"/>
                  <a:gd name="connsiteY479" fmla="*/ 20977864 h 25435284"/>
                  <a:gd name="connsiteX480" fmla="*/ 14078417 w 21712081"/>
                  <a:gd name="connsiteY480" fmla="*/ 21054090 h 25435284"/>
                  <a:gd name="connsiteX481" fmla="*/ 13786533 w 21712081"/>
                  <a:gd name="connsiteY481" fmla="*/ 21092206 h 25435284"/>
                  <a:gd name="connsiteX482" fmla="*/ 13596177 w 21712081"/>
                  <a:gd name="connsiteY482" fmla="*/ 21117614 h 25435284"/>
                  <a:gd name="connsiteX483" fmla="*/ 13431201 w 21712081"/>
                  <a:gd name="connsiteY483" fmla="*/ 21066796 h 25435284"/>
                  <a:gd name="connsiteX484" fmla="*/ 13405821 w 21712081"/>
                  <a:gd name="connsiteY484" fmla="*/ 21231950 h 25435284"/>
                  <a:gd name="connsiteX485" fmla="*/ 13291605 w 21712081"/>
                  <a:gd name="connsiteY485" fmla="*/ 21397102 h 25435284"/>
                  <a:gd name="connsiteX486" fmla="*/ 13304297 w 21712081"/>
                  <a:gd name="connsiteY486" fmla="*/ 21613072 h 25435284"/>
                  <a:gd name="connsiteX487" fmla="*/ 13075865 w 21712081"/>
                  <a:gd name="connsiteY487" fmla="*/ 21663890 h 25435284"/>
                  <a:gd name="connsiteX488" fmla="*/ 12923579 w 21712081"/>
                  <a:gd name="connsiteY488" fmla="*/ 21613072 h 25435284"/>
                  <a:gd name="connsiteX489" fmla="*/ 12809368 w 21712081"/>
                  <a:gd name="connsiteY489" fmla="*/ 21574962 h 25435284"/>
                  <a:gd name="connsiteX490" fmla="*/ 12645976 w 21712081"/>
                  <a:gd name="connsiteY490" fmla="*/ 21506678 h 25435284"/>
                  <a:gd name="connsiteX491" fmla="*/ 12644390 w 21712081"/>
                  <a:gd name="connsiteY491" fmla="*/ 21676596 h 25435284"/>
                  <a:gd name="connsiteX492" fmla="*/ 12644390 w 21712081"/>
                  <a:gd name="connsiteY492" fmla="*/ 21854456 h 25435284"/>
                  <a:gd name="connsiteX493" fmla="*/ 12758606 w 21712081"/>
                  <a:gd name="connsiteY493" fmla="*/ 21981494 h 25435284"/>
                  <a:gd name="connsiteX494" fmla="*/ 12631699 w 21712081"/>
                  <a:gd name="connsiteY494" fmla="*/ 22057720 h 25435284"/>
                  <a:gd name="connsiteX495" fmla="*/ 12745915 w 21712081"/>
                  <a:gd name="connsiteY495" fmla="*/ 22172060 h 25435284"/>
                  <a:gd name="connsiteX496" fmla="*/ 12568250 w 21712081"/>
                  <a:gd name="connsiteY496" fmla="*/ 22248288 h 25435284"/>
                  <a:gd name="connsiteX497" fmla="*/ 12542866 w 21712081"/>
                  <a:gd name="connsiteY497" fmla="*/ 22400732 h 25435284"/>
                  <a:gd name="connsiteX498" fmla="*/ 12454034 w 21712081"/>
                  <a:gd name="connsiteY498" fmla="*/ 22565892 h 25435284"/>
                  <a:gd name="connsiteX499" fmla="*/ 12365202 w 21712081"/>
                  <a:gd name="connsiteY499" fmla="*/ 22654820 h 25435284"/>
                  <a:gd name="connsiteX500" fmla="*/ 12238294 w 21712081"/>
                  <a:gd name="connsiteY500" fmla="*/ 22692928 h 25435284"/>
                  <a:gd name="connsiteX501" fmla="*/ 12149462 w 21712081"/>
                  <a:gd name="connsiteY501" fmla="*/ 22756452 h 25435284"/>
                  <a:gd name="connsiteX502" fmla="*/ 12047938 w 21712081"/>
                  <a:gd name="connsiteY502" fmla="*/ 22845380 h 25435284"/>
                  <a:gd name="connsiteX503" fmla="*/ 11946414 w 21712081"/>
                  <a:gd name="connsiteY503" fmla="*/ 22972424 h 25435284"/>
                  <a:gd name="connsiteX504" fmla="*/ 12022559 w 21712081"/>
                  <a:gd name="connsiteY504" fmla="*/ 23099464 h 25435284"/>
                  <a:gd name="connsiteX505" fmla="*/ 12149462 w 21712081"/>
                  <a:gd name="connsiteY505" fmla="*/ 23226508 h 25435284"/>
                  <a:gd name="connsiteX506" fmla="*/ 12314440 w 21712081"/>
                  <a:gd name="connsiteY506" fmla="*/ 23277324 h 25435284"/>
                  <a:gd name="connsiteX507" fmla="*/ 12289056 w 21712081"/>
                  <a:gd name="connsiteY507" fmla="*/ 23378956 h 25435284"/>
                  <a:gd name="connsiteX508" fmla="*/ 12276364 w 21712081"/>
                  <a:gd name="connsiteY508" fmla="*/ 23505996 h 25435284"/>
                  <a:gd name="connsiteX509" fmla="*/ 12149462 w 21712081"/>
                  <a:gd name="connsiteY509" fmla="*/ 23582224 h 25435284"/>
                  <a:gd name="connsiteX510" fmla="*/ 12022559 w 21712081"/>
                  <a:gd name="connsiteY510" fmla="*/ 23633040 h 25435284"/>
                  <a:gd name="connsiteX511" fmla="*/ 11857581 w 21712081"/>
                  <a:gd name="connsiteY511" fmla="*/ 23798192 h 25435284"/>
                  <a:gd name="connsiteX512" fmla="*/ 11852821 w 21712081"/>
                  <a:gd name="connsiteY512" fmla="*/ 23972876 h 25435284"/>
                  <a:gd name="connsiteX513" fmla="*/ 11646602 w 21712081"/>
                  <a:gd name="connsiteY513" fmla="*/ 24042752 h 25435284"/>
                  <a:gd name="connsiteX514" fmla="*/ 11502247 w 21712081"/>
                  <a:gd name="connsiteY514" fmla="*/ 24204728 h 25435284"/>
                  <a:gd name="connsiteX515" fmla="*/ 11565701 w 21712081"/>
                  <a:gd name="connsiteY515" fmla="*/ 24369880 h 25435284"/>
                  <a:gd name="connsiteX516" fmla="*/ 11603376 w 21712081"/>
                  <a:gd name="connsiteY516" fmla="*/ 24583612 h 25435284"/>
                  <a:gd name="connsiteX517" fmla="*/ 11605281 w 21712081"/>
                  <a:gd name="connsiteY517" fmla="*/ 24584268 h 25435284"/>
                  <a:gd name="connsiteX518" fmla="*/ 11578593 w 21712081"/>
                  <a:gd name="connsiteY518" fmla="*/ 24841548 h 25435284"/>
                  <a:gd name="connsiteX519" fmla="*/ 11650442 w 21712081"/>
                  <a:gd name="connsiteY519" fmla="*/ 24862260 h 25435284"/>
                  <a:gd name="connsiteX520" fmla="*/ 11748631 w 21712081"/>
                  <a:gd name="connsiteY520" fmla="*/ 24969316 h 25435284"/>
                  <a:gd name="connsiteX521" fmla="*/ 11840489 w 21712081"/>
                  <a:gd name="connsiteY521" fmla="*/ 25061992 h 25435284"/>
                  <a:gd name="connsiteX522" fmla="*/ 11930756 w 21712081"/>
                  <a:gd name="connsiteY522" fmla="*/ 25129104 h 25435284"/>
                  <a:gd name="connsiteX523" fmla="*/ 12025780 w 21712081"/>
                  <a:gd name="connsiteY523" fmla="*/ 25205804 h 25435284"/>
                  <a:gd name="connsiteX524" fmla="*/ 12177816 w 21712081"/>
                  <a:gd name="connsiteY524" fmla="*/ 25210592 h 25435284"/>
                  <a:gd name="connsiteX525" fmla="*/ 12173065 w 21712081"/>
                  <a:gd name="connsiteY525" fmla="*/ 25282500 h 25435284"/>
                  <a:gd name="connsiteX526" fmla="*/ 12087543 w 21712081"/>
                  <a:gd name="connsiteY526" fmla="*/ 25287296 h 25435284"/>
                  <a:gd name="connsiteX527" fmla="*/ 12011528 w 21712081"/>
                  <a:gd name="connsiteY527" fmla="*/ 25280904 h 25435284"/>
                  <a:gd name="connsiteX528" fmla="*/ 11959265 w 21712081"/>
                  <a:gd name="connsiteY528" fmla="*/ 25340020 h 25435284"/>
                  <a:gd name="connsiteX529" fmla="*/ 11789807 w 21712081"/>
                  <a:gd name="connsiteY529" fmla="*/ 25255336 h 25435284"/>
                  <a:gd name="connsiteX530" fmla="*/ 11550669 w 21712081"/>
                  <a:gd name="connsiteY530" fmla="*/ 25263324 h 25435284"/>
                  <a:gd name="connsiteX531" fmla="*/ 11516124 w 21712081"/>
                  <a:gd name="connsiteY531" fmla="*/ 25435284 h 25435284"/>
                  <a:gd name="connsiteX532" fmla="*/ 11299599 w 21712081"/>
                  <a:gd name="connsiteY532" fmla="*/ 25320968 h 25435284"/>
                  <a:gd name="connsiteX533" fmla="*/ 11083079 w 21712081"/>
                  <a:gd name="connsiteY533" fmla="*/ 25181248 h 25435284"/>
                  <a:gd name="connsiteX534" fmla="*/ 10968448 w 21712081"/>
                  <a:gd name="connsiteY534" fmla="*/ 25054232 h 25435284"/>
                  <a:gd name="connsiteX535" fmla="*/ 10688239 w 21712081"/>
                  <a:gd name="connsiteY535" fmla="*/ 24978020 h 25435284"/>
                  <a:gd name="connsiteX536" fmla="*/ 10573608 w 21712081"/>
                  <a:gd name="connsiteY536" fmla="*/ 24749388 h 25435284"/>
                  <a:gd name="connsiteX537" fmla="*/ 10408035 w 21712081"/>
                  <a:gd name="connsiteY537" fmla="*/ 24495356 h 25435284"/>
                  <a:gd name="connsiteX538" fmla="*/ 10344351 w 21712081"/>
                  <a:gd name="connsiteY538" fmla="*/ 24304828 h 25435284"/>
                  <a:gd name="connsiteX539" fmla="*/ 10344351 w 21712081"/>
                  <a:gd name="connsiteY539" fmla="*/ 24152408 h 25435284"/>
                  <a:gd name="connsiteX540" fmla="*/ 10267931 w 21712081"/>
                  <a:gd name="connsiteY540" fmla="*/ 23999984 h 25435284"/>
                  <a:gd name="connsiteX541" fmla="*/ 10267931 w 21712081"/>
                  <a:gd name="connsiteY541" fmla="*/ 23758652 h 25435284"/>
                  <a:gd name="connsiteX542" fmla="*/ 10306141 w 21712081"/>
                  <a:gd name="connsiteY542" fmla="*/ 23491916 h 25435284"/>
                  <a:gd name="connsiteX543" fmla="*/ 10433504 w 21712081"/>
                  <a:gd name="connsiteY543" fmla="*/ 23352196 h 25435284"/>
                  <a:gd name="connsiteX544" fmla="*/ 10573608 w 21712081"/>
                  <a:gd name="connsiteY544" fmla="*/ 23174372 h 25435284"/>
                  <a:gd name="connsiteX545" fmla="*/ 10408035 w 21712081"/>
                  <a:gd name="connsiteY545" fmla="*/ 23148968 h 25435284"/>
                  <a:gd name="connsiteX546" fmla="*/ 10216983 w 21712081"/>
                  <a:gd name="connsiteY546" fmla="*/ 23174372 h 25435284"/>
                  <a:gd name="connsiteX547" fmla="*/ 10357088 w 21712081"/>
                  <a:gd name="connsiteY547" fmla="*/ 22945740 h 25435284"/>
                  <a:gd name="connsiteX548" fmla="*/ 10395298 w 21712081"/>
                  <a:gd name="connsiteY548" fmla="*/ 22755212 h 25435284"/>
                  <a:gd name="connsiteX549" fmla="*/ 10586345 w 21712081"/>
                  <a:gd name="connsiteY549" fmla="*/ 22717108 h 25435284"/>
                  <a:gd name="connsiteX550" fmla="*/ 10573608 w 21712081"/>
                  <a:gd name="connsiteY550" fmla="*/ 22856828 h 25435284"/>
                  <a:gd name="connsiteX551" fmla="*/ 10650029 w 21712081"/>
                  <a:gd name="connsiteY551" fmla="*/ 22971144 h 25435284"/>
                  <a:gd name="connsiteX552" fmla="*/ 10688239 w 21712081"/>
                  <a:gd name="connsiteY552" fmla="*/ 22742512 h 25435284"/>
                  <a:gd name="connsiteX553" fmla="*/ 10739186 w 21712081"/>
                  <a:gd name="connsiteY553" fmla="*/ 22463072 h 25435284"/>
                  <a:gd name="connsiteX554" fmla="*/ 10802870 w 21712081"/>
                  <a:gd name="connsiteY554" fmla="*/ 22272544 h 25435284"/>
                  <a:gd name="connsiteX555" fmla="*/ 10828343 w 21712081"/>
                  <a:gd name="connsiteY555" fmla="*/ 22120124 h 25435284"/>
                  <a:gd name="connsiteX556" fmla="*/ 10866554 w 21712081"/>
                  <a:gd name="connsiteY556" fmla="*/ 21955000 h 25435284"/>
                  <a:gd name="connsiteX557" fmla="*/ 10892027 w 21712081"/>
                  <a:gd name="connsiteY557" fmla="*/ 21802580 h 25435284"/>
                  <a:gd name="connsiteX558" fmla="*/ 10739186 w 21712081"/>
                  <a:gd name="connsiteY558" fmla="*/ 21827982 h 25435284"/>
                  <a:gd name="connsiteX559" fmla="*/ 10688239 w 21712081"/>
                  <a:gd name="connsiteY559" fmla="*/ 21967702 h 25435284"/>
                  <a:gd name="connsiteX560" fmla="*/ 10726449 w 21712081"/>
                  <a:gd name="connsiteY560" fmla="*/ 22120124 h 25435284"/>
                  <a:gd name="connsiteX561" fmla="*/ 10522661 w 21712081"/>
                  <a:gd name="connsiteY561" fmla="*/ 22209036 h 25435284"/>
                  <a:gd name="connsiteX562" fmla="*/ 10509924 w 21712081"/>
                  <a:gd name="connsiteY562" fmla="*/ 21967702 h 25435284"/>
                  <a:gd name="connsiteX563" fmla="*/ 10637292 w 21712081"/>
                  <a:gd name="connsiteY563" fmla="*/ 21739070 h 25435284"/>
                  <a:gd name="connsiteX564" fmla="*/ 10599082 w 21712081"/>
                  <a:gd name="connsiteY564" fmla="*/ 21510438 h 25435284"/>
                  <a:gd name="connsiteX565" fmla="*/ 10662765 w 21712081"/>
                  <a:gd name="connsiteY565" fmla="*/ 21269104 h 25435284"/>
                  <a:gd name="connsiteX566" fmla="*/ 10751923 w 21712081"/>
                  <a:gd name="connsiteY566" fmla="*/ 21078578 h 25435284"/>
                  <a:gd name="connsiteX567" fmla="*/ 10713712 w 21712081"/>
                  <a:gd name="connsiteY567" fmla="*/ 20773736 h 25435284"/>
                  <a:gd name="connsiteX568" fmla="*/ 10675502 w 21712081"/>
                  <a:gd name="connsiteY568" fmla="*/ 20545104 h 25435284"/>
                  <a:gd name="connsiteX569" fmla="*/ 10802870 w 21712081"/>
                  <a:gd name="connsiteY569" fmla="*/ 20519700 h 25435284"/>
                  <a:gd name="connsiteX570" fmla="*/ 10853817 w 21712081"/>
                  <a:gd name="connsiteY570" fmla="*/ 20354578 h 25435284"/>
                  <a:gd name="connsiteX571" fmla="*/ 10930238 w 21712081"/>
                  <a:gd name="connsiteY571" fmla="*/ 20151350 h 25435284"/>
                  <a:gd name="connsiteX572" fmla="*/ 11057605 w 21712081"/>
                  <a:gd name="connsiteY572" fmla="*/ 19960824 h 25435284"/>
                  <a:gd name="connsiteX573" fmla="*/ 11172231 w 21712081"/>
                  <a:gd name="connsiteY573" fmla="*/ 19694086 h 25435284"/>
                  <a:gd name="connsiteX574" fmla="*/ 11197705 w 21712081"/>
                  <a:gd name="connsiteY574" fmla="*/ 19478156 h 25435284"/>
                  <a:gd name="connsiteX575" fmla="*/ 11235915 w 21712081"/>
                  <a:gd name="connsiteY575" fmla="*/ 19224120 h 25435284"/>
                  <a:gd name="connsiteX576" fmla="*/ 11223178 w 21712081"/>
                  <a:gd name="connsiteY576" fmla="*/ 18982788 h 25435284"/>
                  <a:gd name="connsiteX577" fmla="*/ 11223178 w 21712081"/>
                  <a:gd name="connsiteY577" fmla="*/ 18677944 h 25435284"/>
                  <a:gd name="connsiteX578" fmla="*/ 11312336 w 21712081"/>
                  <a:gd name="connsiteY578" fmla="*/ 18500120 h 25435284"/>
                  <a:gd name="connsiteX579" fmla="*/ 11286862 w 21712081"/>
                  <a:gd name="connsiteY579" fmla="*/ 18385804 h 25435284"/>
                  <a:gd name="connsiteX580" fmla="*/ 11337809 w 21712081"/>
                  <a:gd name="connsiteY580" fmla="*/ 18207980 h 25435284"/>
                  <a:gd name="connsiteX581" fmla="*/ 11376019 w 21712081"/>
                  <a:gd name="connsiteY581" fmla="*/ 17966646 h 25435284"/>
                  <a:gd name="connsiteX582" fmla="*/ 11465177 w 21712081"/>
                  <a:gd name="connsiteY582" fmla="*/ 17738014 h 25435284"/>
                  <a:gd name="connsiteX583" fmla="*/ 11541597 w 21712081"/>
                  <a:gd name="connsiteY583" fmla="*/ 17547488 h 25435284"/>
                  <a:gd name="connsiteX584" fmla="*/ 11528861 w 21712081"/>
                  <a:gd name="connsiteY584" fmla="*/ 17356962 h 25435284"/>
                  <a:gd name="connsiteX585" fmla="*/ 11579808 w 21712081"/>
                  <a:gd name="connsiteY585" fmla="*/ 17204540 h 25435284"/>
                  <a:gd name="connsiteX586" fmla="*/ 11567071 w 21712081"/>
                  <a:gd name="connsiteY586" fmla="*/ 17026716 h 25435284"/>
                  <a:gd name="connsiteX587" fmla="*/ 11579808 w 21712081"/>
                  <a:gd name="connsiteY587" fmla="*/ 16798084 h 25435284"/>
                  <a:gd name="connsiteX588" fmla="*/ 11618018 w 21712081"/>
                  <a:gd name="connsiteY588" fmla="*/ 16582154 h 25435284"/>
                  <a:gd name="connsiteX589" fmla="*/ 11681702 w 21712081"/>
                  <a:gd name="connsiteY589" fmla="*/ 16404328 h 25435284"/>
                  <a:gd name="connsiteX590" fmla="*/ 11732649 w 21712081"/>
                  <a:gd name="connsiteY590" fmla="*/ 16162996 h 25435284"/>
                  <a:gd name="connsiteX591" fmla="*/ 11694439 w 21712081"/>
                  <a:gd name="connsiteY591" fmla="*/ 15883556 h 25435284"/>
                  <a:gd name="connsiteX592" fmla="*/ 11681702 w 21712081"/>
                  <a:gd name="connsiteY592" fmla="*/ 15616820 h 25435284"/>
                  <a:gd name="connsiteX593" fmla="*/ 11694439 w 21712081"/>
                  <a:gd name="connsiteY593" fmla="*/ 15426292 h 25435284"/>
                  <a:gd name="connsiteX594" fmla="*/ 11656228 w 21712081"/>
                  <a:gd name="connsiteY594" fmla="*/ 15223064 h 25435284"/>
                  <a:gd name="connsiteX595" fmla="*/ 11654103 w 21712081"/>
                  <a:gd name="connsiteY595" fmla="*/ 15218300 h 25435284"/>
                  <a:gd name="connsiteX596" fmla="*/ 11408114 w 21712081"/>
                  <a:gd name="connsiteY596" fmla="*/ 15048616 h 25435284"/>
                  <a:gd name="connsiteX597" fmla="*/ 11362092 w 21712081"/>
                  <a:gd name="connsiteY597" fmla="*/ 14958228 h 25435284"/>
                  <a:gd name="connsiteX598" fmla="*/ 11095470 w 21712081"/>
                  <a:gd name="connsiteY598" fmla="*/ 14782200 h 25435284"/>
                  <a:gd name="connsiteX599" fmla="*/ 10898683 w 21712081"/>
                  <a:gd name="connsiteY599" fmla="*/ 14706084 h 25435284"/>
                  <a:gd name="connsiteX600" fmla="*/ 10417816 w 21712081"/>
                  <a:gd name="connsiteY600" fmla="*/ 14431736 h 25435284"/>
                  <a:gd name="connsiteX601" fmla="*/ 10143263 w 21712081"/>
                  <a:gd name="connsiteY601" fmla="*/ 14165318 h 25435284"/>
                  <a:gd name="connsiteX602" fmla="*/ 9990907 w 21712081"/>
                  <a:gd name="connsiteY602" fmla="*/ 13952818 h 25435284"/>
                  <a:gd name="connsiteX603" fmla="*/ 10060737 w 21712081"/>
                  <a:gd name="connsiteY603" fmla="*/ 13838644 h 25435284"/>
                  <a:gd name="connsiteX604" fmla="*/ 9998843 w 21712081"/>
                  <a:gd name="connsiteY604" fmla="*/ 13724462 h 25435284"/>
                  <a:gd name="connsiteX605" fmla="*/ 9952822 w 21712081"/>
                  <a:gd name="connsiteY605" fmla="*/ 13640416 h 25435284"/>
                  <a:gd name="connsiteX606" fmla="*/ 9816338 w 21712081"/>
                  <a:gd name="connsiteY606" fmla="*/ 13473902 h 25435284"/>
                  <a:gd name="connsiteX607" fmla="*/ 9762380 w 21712081"/>
                  <a:gd name="connsiteY607" fmla="*/ 13328008 h 25435284"/>
                  <a:gd name="connsiteX608" fmla="*/ 9648115 w 21712081"/>
                  <a:gd name="connsiteY608" fmla="*/ 13213832 h 25435284"/>
                  <a:gd name="connsiteX609" fmla="*/ 9541785 w 21712081"/>
                  <a:gd name="connsiteY609" fmla="*/ 12971196 h 25435284"/>
                  <a:gd name="connsiteX610" fmla="*/ 9381492 w 21712081"/>
                  <a:gd name="connsiteY610" fmla="*/ 12650864 h 25435284"/>
                  <a:gd name="connsiteX611" fmla="*/ 9283099 w 21712081"/>
                  <a:gd name="connsiteY611" fmla="*/ 12384446 h 25435284"/>
                  <a:gd name="connsiteX612" fmla="*/ 9184705 w 21712081"/>
                  <a:gd name="connsiteY612" fmla="*/ 12255998 h 25435284"/>
                  <a:gd name="connsiteX613" fmla="*/ 9100593 w 21712081"/>
                  <a:gd name="connsiteY613" fmla="*/ 12125960 h 25435284"/>
                  <a:gd name="connsiteX614" fmla="*/ 9062503 w 21712081"/>
                  <a:gd name="connsiteY614" fmla="*/ 11989580 h 25435284"/>
                  <a:gd name="connsiteX615" fmla="*/ 8924434 w 21712081"/>
                  <a:gd name="connsiteY615" fmla="*/ 11875400 h 25435284"/>
                  <a:gd name="connsiteX616" fmla="*/ 8668924 w 21712081"/>
                  <a:gd name="connsiteY616" fmla="*/ 11710476 h 25435284"/>
                  <a:gd name="connsiteX617" fmla="*/ 8605445 w 21712081"/>
                  <a:gd name="connsiteY617" fmla="*/ 11623256 h 25435284"/>
                  <a:gd name="connsiteX618" fmla="*/ 8711775 w 21712081"/>
                  <a:gd name="connsiteY618" fmla="*/ 11593126 h 25435284"/>
                  <a:gd name="connsiteX619" fmla="*/ 8613381 w 21712081"/>
                  <a:gd name="connsiteY619" fmla="*/ 11478944 h 25435284"/>
                  <a:gd name="connsiteX620" fmla="*/ 8610205 w 21712081"/>
                  <a:gd name="connsiteY620" fmla="*/ 11328294 h 25435284"/>
                  <a:gd name="connsiteX621" fmla="*/ 8610205 w 21712081"/>
                  <a:gd name="connsiteY621" fmla="*/ 11187154 h 25435284"/>
                  <a:gd name="connsiteX622" fmla="*/ 8762557 w 21712081"/>
                  <a:gd name="connsiteY622" fmla="*/ 10984171 h 25435284"/>
                  <a:gd name="connsiteX623" fmla="*/ 8869531 w 21712081"/>
                  <a:gd name="connsiteY623" fmla="*/ 10902520 h 25435284"/>
                  <a:gd name="connsiteX624" fmla="*/ 8870797 w 21712081"/>
                  <a:gd name="connsiteY624" fmla="*/ 10894084 h 25435284"/>
                  <a:gd name="connsiteX625" fmla="*/ 8948667 w 21712081"/>
                  <a:gd name="connsiteY625" fmla="*/ 10847962 h 25435284"/>
                  <a:gd name="connsiteX626" fmla="*/ 9029719 w 21712081"/>
                  <a:gd name="connsiteY626" fmla="*/ 10755719 h 25435284"/>
                  <a:gd name="connsiteX627" fmla="*/ 8985217 w 21712081"/>
                  <a:gd name="connsiteY627" fmla="*/ 10658701 h 25435284"/>
                  <a:gd name="connsiteX628" fmla="*/ 8921649 w 21712081"/>
                  <a:gd name="connsiteY628" fmla="*/ 10709593 h 25435284"/>
                  <a:gd name="connsiteX629" fmla="*/ 8877152 w 21712081"/>
                  <a:gd name="connsiteY629" fmla="*/ 10779573 h 25435284"/>
                  <a:gd name="connsiteX630" fmla="*/ 8769082 w 21712081"/>
                  <a:gd name="connsiteY630" fmla="*/ 10658701 h 25435284"/>
                  <a:gd name="connsiteX631" fmla="*/ 8661017 w 21712081"/>
                  <a:gd name="connsiteY631" fmla="*/ 10595082 h 25435284"/>
                  <a:gd name="connsiteX632" fmla="*/ 8711870 w 21712081"/>
                  <a:gd name="connsiteY632" fmla="*/ 10531468 h 25435284"/>
                  <a:gd name="connsiteX633" fmla="*/ 8730942 w 21712081"/>
                  <a:gd name="connsiteY633" fmla="*/ 10394689 h 25435284"/>
                  <a:gd name="connsiteX634" fmla="*/ 8726177 w 21712081"/>
                  <a:gd name="connsiteY634" fmla="*/ 10199062 h 25435284"/>
                  <a:gd name="connsiteX635" fmla="*/ 8799282 w 21712081"/>
                  <a:gd name="connsiteY635" fmla="*/ 10175209 h 25435284"/>
                  <a:gd name="connsiteX636" fmla="*/ 8843778 w 21712081"/>
                  <a:gd name="connsiteY636" fmla="*/ 10100458 h 25435284"/>
                  <a:gd name="connsiteX637" fmla="*/ 8835832 w 21712081"/>
                  <a:gd name="connsiteY637" fmla="*/ 9995489 h 25435284"/>
                  <a:gd name="connsiteX638" fmla="*/ 8916883 w 21712081"/>
                  <a:gd name="connsiteY638" fmla="*/ 9933460 h 25435284"/>
                  <a:gd name="connsiteX639" fmla="*/ 8953433 w 21712081"/>
                  <a:gd name="connsiteY639" fmla="*/ 9830081 h 25435284"/>
                  <a:gd name="connsiteX640" fmla="*/ 8942312 w 21712081"/>
                  <a:gd name="connsiteY640" fmla="*/ 9683760 h 25435284"/>
                  <a:gd name="connsiteX641" fmla="*/ 9077395 w 21712081"/>
                  <a:gd name="connsiteY641" fmla="*/ 9615371 h 25435284"/>
                  <a:gd name="connsiteX642" fmla="*/ 9190231 w 21712081"/>
                  <a:gd name="connsiteY642" fmla="*/ 9561298 h 25435284"/>
                  <a:gd name="connsiteX643" fmla="*/ 9244263 w 21712081"/>
                  <a:gd name="connsiteY643" fmla="*/ 9578791 h 25435284"/>
                  <a:gd name="connsiteX644" fmla="*/ 9309422 w 21712081"/>
                  <a:gd name="connsiteY644" fmla="*/ 9534260 h 25435284"/>
                  <a:gd name="connsiteX645" fmla="*/ 9309923 w 21712081"/>
                  <a:gd name="connsiteY645" fmla="*/ 9534480 h 25435284"/>
                  <a:gd name="connsiteX646" fmla="*/ 9200842 w 21712081"/>
                  <a:gd name="connsiteY646" fmla="*/ 9428465 h 25435284"/>
                  <a:gd name="connsiteX647" fmla="*/ 9331035 w 21712081"/>
                  <a:gd name="connsiteY647" fmla="*/ 9380848 h 25435284"/>
                  <a:gd name="connsiteX648" fmla="*/ 9319924 w 21712081"/>
                  <a:gd name="connsiteY648" fmla="*/ 9195147 h 25435284"/>
                  <a:gd name="connsiteX649" fmla="*/ 9470755 w 21712081"/>
                  <a:gd name="connsiteY649" fmla="*/ 9160228 h 25435284"/>
                  <a:gd name="connsiteX650" fmla="*/ 9578720 w 21712081"/>
                  <a:gd name="connsiteY650" fmla="*/ 9103090 h 25435284"/>
                  <a:gd name="connsiteX651" fmla="*/ 9661281 w 21712081"/>
                  <a:gd name="connsiteY651" fmla="*/ 8891990 h 25435284"/>
                  <a:gd name="connsiteX652" fmla="*/ 9766071 w 21712081"/>
                  <a:gd name="connsiteY652" fmla="*/ 8822156 h 25435284"/>
                  <a:gd name="connsiteX653" fmla="*/ 9707328 w 21712081"/>
                  <a:gd name="connsiteY653" fmla="*/ 8601535 h 25435284"/>
                  <a:gd name="connsiteX654" fmla="*/ 9731141 w 21712081"/>
                  <a:gd name="connsiteY654" fmla="*/ 8380914 h 25435284"/>
                  <a:gd name="connsiteX655" fmla="*/ 9648580 w 21712081"/>
                  <a:gd name="connsiteY655" fmla="*/ 8171406 h 25435284"/>
                  <a:gd name="connsiteX656" fmla="*/ 9661281 w 21712081"/>
                  <a:gd name="connsiteY656" fmla="*/ 8031731 h 25435284"/>
                  <a:gd name="connsiteX657" fmla="*/ 9659696 w 21712081"/>
                  <a:gd name="connsiteY657" fmla="*/ 7930146 h 25435284"/>
                  <a:gd name="connsiteX658" fmla="*/ 9573959 w 21712081"/>
                  <a:gd name="connsiteY658" fmla="*/ 7806350 h 25435284"/>
                  <a:gd name="connsiteX659" fmla="*/ 9575219 w 21712081"/>
                  <a:gd name="connsiteY659" fmla="*/ 7794998 h 25435284"/>
                  <a:gd name="connsiteX660" fmla="*/ 9528488 w 21712081"/>
                  <a:gd name="connsiteY660" fmla="*/ 7754778 h 25435284"/>
                  <a:gd name="connsiteX661" fmla="*/ 9490828 w 21712081"/>
                  <a:gd name="connsiteY661" fmla="*/ 7695919 h 25435284"/>
                  <a:gd name="connsiteX662" fmla="*/ 9434335 w 21712081"/>
                  <a:gd name="connsiteY662" fmla="*/ 7614698 h 25435284"/>
                  <a:gd name="connsiteX663" fmla="*/ 9415502 w 21712081"/>
                  <a:gd name="connsiteY663" fmla="*/ 7560546 h 25435284"/>
                  <a:gd name="connsiteX664" fmla="*/ 9451987 w 21712081"/>
                  <a:gd name="connsiteY664" fmla="*/ 7561726 h 25435284"/>
                  <a:gd name="connsiteX665" fmla="*/ 9475526 w 21712081"/>
                  <a:gd name="connsiteY665" fmla="*/ 7535827 h 25435284"/>
                  <a:gd name="connsiteX666" fmla="*/ 9475526 w 21712081"/>
                  <a:gd name="connsiteY666" fmla="*/ 7498156 h 25435284"/>
                  <a:gd name="connsiteX667" fmla="*/ 9497889 w 21712081"/>
                  <a:gd name="connsiteY667" fmla="*/ 7464962 h 25435284"/>
                  <a:gd name="connsiteX668" fmla="*/ 9526138 w 21712081"/>
                  <a:gd name="connsiteY668" fmla="*/ 7480500 h 25435284"/>
                  <a:gd name="connsiteX669" fmla="*/ 9522607 w 21712081"/>
                  <a:gd name="connsiteY669" fmla="*/ 7455541 h 25435284"/>
                  <a:gd name="connsiteX670" fmla="*/ 9504950 w 21712081"/>
                  <a:gd name="connsiteY670" fmla="*/ 7440238 h 25435284"/>
                  <a:gd name="connsiteX671" fmla="*/ 9454343 w 21712081"/>
                  <a:gd name="connsiteY671" fmla="*/ 7448480 h 25435284"/>
                  <a:gd name="connsiteX672" fmla="*/ 9433155 w 21712081"/>
                  <a:gd name="connsiteY672" fmla="*/ 7440238 h 25435284"/>
                  <a:gd name="connsiteX673" fmla="*/ 9433155 w 21712081"/>
                  <a:gd name="connsiteY673" fmla="*/ 7462607 h 25435284"/>
                  <a:gd name="connsiteX674" fmla="*/ 9433155 w 21712081"/>
                  <a:gd name="connsiteY674" fmla="*/ 7480500 h 25435284"/>
                  <a:gd name="connsiteX675" fmla="*/ 9404911 w 21712081"/>
                  <a:gd name="connsiteY675" fmla="*/ 7454366 h 25435284"/>
                  <a:gd name="connsiteX676" fmla="*/ 9388433 w 21712081"/>
                  <a:gd name="connsiteY676" fmla="*/ 7401394 h 25435284"/>
                  <a:gd name="connsiteX677" fmla="*/ 9331941 w 21712081"/>
                  <a:gd name="connsiteY677" fmla="*/ 7367258 h 25435284"/>
                  <a:gd name="connsiteX678" fmla="*/ 9296631 w 21712081"/>
                  <a:gd name="connsiteY678" fmla="*/ 7344890 h 25435284"/>
                  <a:gd name="connsiteX679" fmla="*/ 9281329 w 21712081"/>
                  <a:gd name="connsiteY679" fmla="*/ 7317816 h 25435284"/>
                  <a:gd name="connsiteX680" fmla="*/ 9224836 w 21712081"/>
                  <a:gd name="connsiteY680" fmla="*/ 7296628 h 25435284"/>
                  <a:gd name="connsiteX681" fmla="*/ 9141274 w 21712081"/>
                  <a:gd name="connsiteY681" fmla="*/ 7288388 h 25435284"/>
                  <a:gd name="connsiteX682" fmla="*/ 9109495 w 21712081"/>
                  <a:gd name="connsiteY682" fmla="*/ 7307220 h 25435284"/>
                  <a:gd name="connsiteX683" fmla="*/ 9081246 w 21712081"/>
                  <a:gd name="connsiteY683" fmla="*/ 7330764 h 25435284"/>
                  <a:gd name="connsiteX684" fmla="*/ 9055352 w 21712081"/>
                  <a:gd name="connsiteY684" fmla="*/ 7337830 h 25435284"/>
                  <a:gd name="connsiteX685" fmla="*/ 9037700 w 21712081"/>
                  <a:gd name="connsiteY685" fmla="*/ 7353132 h 25435284"/>
                  <a:gd name="connsiteX686" fmla="*/ 9030639 w 21712081"/>
                  <a:gd name="connsiteY686" fmla="*/ 7374320 h 25435284"/>
                  <a:gd name="connsiteX687" fmla="*/ 9031814 w 21712081"/>
                  <a:gd name="connsiteY687" fmla="*/ 7399038 h 25435284"/>
                  <a:gd name="connsiteX688" fmla="*/ 9041230 w 21712081"/>
                  <a:gd name="connsiteY688" fmla="*/ 7416696 h 25435284"/>
                  <a:gd name="connsiteX689" fmla="*/ 8998859 w 21712081"/>
                  <a:gd name="connsiteY689" fmla="*/ 7437884 h 25435284"/>
                  <a:gd name="connsiteX690" fmla="*/ 8911532 w 21712081"/>
                  <a:gd name="connsiteY690" fmla="*/ 7504042 h 25435284"/>
                  <a:gd name="connsiteX691" fmla="*/ 8860920 w 21712081"/>
                  <a:gd name="connsiteY691" fmla="*/ 7505218 h 25435284"/>
                  <a:gd name="connsiteX692" fmla="*/ 8830321 w 21712081"/>
                  <a:gd name="connsiteY692" fmla="*/ 7532296 h 25435284"/>
                  <a:gd name="connsiteX693" fmla="*/ 8836207 w 21712081"/>
                  <a:gd name="connsiteY693" fmla="*/ 7560546 h 25435284"/>
                  <a:gd name="connsiteX694" fmla="*/ 8876222 w 21712081"/>
                  <a:gd name="connsiteY694" fmla="*/ 7597040 h 25435284"/>
                  <a:gd name="connsiteX695" fmla="*/ 8892700 w 21712081"/>
                  <a:gd name="connsiteY695" fmla="*/ 7627644 h 25435284"/>
                  <a:gd name="connsiteX696" fmla="*/ 8961199 w 21712081"/>
                  <a:gd name="connsiteY696" fmla="*/ 7699450 h 25435284"/>
                  <a:gd name="connsiteX697" fmla="*/ 8974146 w 21712081"/>
                  <a:gd name="connsiteY697" fmla="*/ 7738300 h 25435284"/>
                  <a:gd name="connsiteX698" fmla="*/ 8938601 w 21712081"/>
                  <a:gd name="connsiteY698" fmla="*/ 7759488 h 25435284"/>
                  <a:gd name="connsiteX699" fmla="*/ 8896230 w 21712081"/>
                  <a:gd name="connsiteY699" fmla="*/ 7755958 h 25435284"/>
                  <a:gd name="connsiteX700" fmla="*/ 8867981 w 21712081"/>
                  <a:gd name="connsiteY700" fmla="*/ 7768904 h 25435284"/>
                  <a:gd name="connsiteX701" fmla="*/ 8869161 w 21712081"/>
                  <a:gd name="connsiteY701" fmla="*/ 7786562 h 25435284"/>
                  <a:gd name="connsiteX702" fmla="*/ 8857390 w 21712081"/>
                  <a:gd name="connsiteY702" fmla="*/ 7807750 h 25435284"/>
                  <a:gd name="connsiteX703" fmla="*/ 8742049 w 21712081"/>
                  <a:gd name="connsiteY703" fmla="*/ 7819522 h 25435284"/>
                  <a:gd name="connsiteX704" fmla="*/ 8709094 w 21712081"/>
                  <a:gd name="connsiteY704" fmla="*/ 7807750 h 25435284"/>
                  <a:gd name="connsiteX705" fmla="*/ 8724396 w 21712081"/>
                  <a:gd name="connsiteY705" fmla="*/ 7768904 h 25435284"/>
                  <a:gd name="connsiteX706" fmla="*/ 8696147 w 21712081"/>
                  <a:gd name="connsiteY706" fmla="*/ 7713576 h 25435284"/>
                  <a:gd name="connsiteX707" fmla="*/ 8666723 w 21712081"/>
                  <a:gd name="connsiteY707" fmla="*/ 7673556 h 25435284"/>
                  <a:gd name="connsiteX708" fmla="*/ 8670254 w 21712081"/>
                  <a:gd name="connsiteY708" fmla="*/ 7634706 h 25435284"/>
                  <a:gd name="connsiteX709" fmla="*/ 8634944 w 21712081"/>
                  <a:gd name="connsiteY709" fmla="*/ 7638241 h 25435284"/>
                  <a:gd name="connsiteX710" fmla="*/ 8632594 w 21712081"/>
                  <a:gd name="connsiteY710" fmla="*/ 7673556 h 25435284"/>
                  <a:gd name="connsiteX711" fmla="*/ 8625533 w 21712081"/>
                  <a:gd name="connsiteY711" fmla="*/ 7706516 h 25435284"/>
                  <a:gd name="connsiteX712" fmla="*/ 8526664 w 21712081"/>
                  <a:gd name="connsiteY712" fmla="*/ 7671201 h 25435284"/>
                  <a:gd name="connsiteX713" fmla="*/ 8477232 w 21712081"/>
                  <a:gd name="connsiteY713" fmla="*/ 7546418 h 25435284"/>
                  <a:gd name="connsiteX714" fmla="*/ 8408972 w 21712081"/>
                  <a:gd name="connsiteY714" fmla="*/ 7533472 h 25435284"/>
                  <a:gd name="connsiteX715" fmla="*/ 8343064 w 21712081"/>
                  <a:gd name="connsiteY715" fmla="*/ 7537002 h 25435284"/>
                  <a:gd name="connsiteX716" fmla="*/ 8318345 w 21712081"/>
                  <a:gd name="connsiteY716" fmla="*/ 7498156 h 25435284"/>
                  <a:gd name="connsiteX717" fmla="*/ 8297162 w 21712081"/>
                  <a:gd name="connsiteY717" fmla="*/ 7508753 h 25435284"/>
                  <a:gd name="connsiteX718" fmla="*/ 8275974 w 21712081"/>
                  <a:gd name="connsiteY718" fmla="*/ 7501687 h 25435284"/>
                  <a:gd name="connsiteX719" fmla="*/ 8265382 w 21712081"/>
                  <a:gd name="connsiteY719" fmla="*/ 7519344 h 25435284"/>
                  <a:gd name="connsiteX720" fmla="*/ 8197118 w 21712081"/>
                  <a:gd name="connsiteY720" fmla="*/ 7500512 h 25435284"/>
                  <a:gd name="connsiteX721" fmla="*/ 8152392 w 21712081"/>
                  <a:gd name="connsiteY721" fmla="*/ 7511104 h 25435284"/>
                  <a:gd name="connsiteX722" fmla="*/ 8152392 w 21712081"/>
                  <a:gd name="connsiteY722" fmla="*/ 7542888 h 25435284"/>
                  <a:gd name="connsiteX723" fmla="*/ 8158278 w 21712081"/>
                  <a:gd name="connsiteY723" fmla="*/ 7579383 h 25435284"/>
                  <a:gd name="connsiteX724" fmla="*/ 8138270 w 21712081"/>
                  <a:gd name="connsiteY724" fmla="*/ 7582914 h 25435284"/>
                  <a:gd name="connsiteX725" fmla="*/ 8131209 w 21712081"/>
                  <a:gd name="connsiteY725" fmla="*/ 7542888 h 25435284"/>
                  <a:gd name="connsiteX726" fmla="*/ 8105316 w 21712081"/>
                  <a:gd name="connsiteY726" fmla="*/ 7512048 h 25435284"/>
                  <a:gd name="connsiteX727" fmla="*/ 8102795 w 21712081"/>
                  <a:gd name="connsiteY727" fmla="*/ 7509918 h 25435284"/>
                  <a:gd name="connsiteX728" fmla="*/ 8071070 w 21712081"/>
                  <a:gd name="connsiteY728" fmla="*/ 7485280 h 25435284"/>
                  <a:gd name="connsiteX729" fmla="*/ 8075771 w 21712081"/>
                  <a:gd name="connsiteY729" fmla="*/ 7453600 h 25435284"/>
                  <a:gd name="connsiteX730" fmla="*/ 8058149 w 21712081"/>
                  <a:gd name="connsiteY730" fmla="*/ 7418406 h 25435284"/>
                  <a:gd name="connsiteX731" fmla="*/ 8026420 w 21712081"/>
                  <a:gd name="connsiteY731" fmla="*/ 7404328 h 25435284"/>
                  <a:gd name="connsiteX732" fmla="*/ 8018198 w 21712081"/>
                  <a:gd name="connsiteY732" fmla="*/ 7385556 h 25435284"/>
                  <a:gd name="connsiteX733" fmla="*/ 8000571 w 21712081"/>
                  <a:gd name="connsiteY733" fmla="*/ 7385556 h 25435284"/>
                  <a:gd name="connsiteX734" fmla="*/ 7977072 w 21712081"/>
                  <a:gd name="connsiteY734" fmla="*/ 7392592 h 25435284"/>
                  <a:gd name="connsiteX735" fmla="*/ 8000571 w 21712081"/>
                  <a:gd name="connsiteY735" fmla="*/ 7425446 h 25435284"/>
                  <a:gd name="connsiteX736" fmla="*/ 8025249 w 21712081"/>
                  <a:gd name="connsiteY736" fmla="*/ 7434833 h 25435284"/>
                  <a:gd name="connsiteX737" fmla="*/ 8032295 w 21712081"/>
                  <a:gd name="connsiteY737" fmla="*/ 7460642 h 25435284"/>
                  <a:gd name="connsiteX738" fmla="*/ 8033470 w 21712081"/>
                  <a:gd name="connsiteY738" fmla="*/ 7492321 h 25435284"/>
                  <a:gd name="connsiteX739" fmla="*/ 7994695 w 21712081"/>
                  <a:gd name="connsiteY739" fmla="*/ 7478239 h 25435284"/>
                  <a:gd name="connsiteX740" fmla="*/ 7952399 w 21712081"/>
                  <a:gd name="connsiteY740" fmla="*/ 7470028 h 25435284"/>
                  <a:gd name="connsiteX741" fmla="*/ 7901872 w 21712081"/>
                  <a:gd name="connsiteY741" fmla="*/ 7417230 h 25435284"/>
                  <a:gd name="connsiteX742" fmla="*/ 7937122 w 21712081"/>
                  <a:gd name="connsiteY742" fmla="*/ 7369129 h 25435284"/>
                  <a:gd name="connsiteX743" fmla="*/ 7948874 w 21712081"/>
                  <a:gd name="connsiteY743" fmla="*/ 7340970 h 25435284"/>
                  <a:gd name="connsiteX744" fmla="*/ 7944173 w 21712081"/>
                  <a:gd name="connsiteY744" fmla="*/ 7319852 h 25435284"/>
                  <a:gd name="connsiteX745" fmla="*/ 7926546 w 21712081"/>
                  <a:gd name="connsiteY745" fmla="*/ 7290523 h 25435284"/>
                  <a:gd name="connsiteX746" fmla="*/ 7873673 w 21712081"/>
                  <a:gd name="connsiteY746" fmla="*/ 7235380 h 25435284"/>
                  <a:gd name="connsiteX747" fmla="*/ 7824322 w 21712081"/>
                  <a:gd name="connsiteY747" fmla="*/ 7209566 h 25435284"/>
                  <a:gd name="connsiteX748" fmla="*/ 7785551 w 21712081"/>
                  <a:gd name="connsiteY748" fmla="*/ 7195490 h 25435284"/>
                  <a:gd name="connsiteX749" fmla="*/ 7774974 w 21712081"/>
                  <a:gd name="connsiteY749" fmla="*/ 7179062 h 25435284"/>
                  <a:gd name="connsiteX750" fmla="*/ 7753826 w 21712081"/>
                  <a:gd name="connsiteY750" fmla="*/ 7170852 h 25435284"/>
                  <a:gd name="connsiteX751" fmla="*/ 7705650 w 21712081"/>
                  <a:gd name="connsiteY751" fmla="*/ 7154424 h 25435284"/>
                  <a:gd name="connsiteX752" fmla="*/ 7666874 w 21712081"/>
                  <a:gd name="connsiteY752" fmla="*/ 7157944 h 25435284"/>
                  <a:gd name="connsiteX753" fmla="*/ 7644552 w 21712081"/>
                  <a:gd name="connsiteY753" fmla="*/ 7121574 h 25435284"/>
                  <a:gd name="connsiteX754" fmla="*/ 7635150 w 21712081"/>
                  <a:gd name="connsiteY754" fmla="*/ 7101626 h 25435284"/>
                  <a:gd name="connsiteX755" fmla="*/ 7651602 w 21712081"/>
                  <a:gd name="connsiteY755" fmla="*/ 7079338 h 25435284"/>
                  <a:gd name="connsiteX756" fmla="*/ 7631624 w 21712081"/>
                  <a:gd name="connsiteY756" fmla="*/ 7047659 h 25435284"/>
                  <a:gd name="connsiteX757" fmla="*/ 7598725 w 21712081"/>
                  <a:gd name="connsiteY757" fmla="*/ 7026541 h 25435284"/>
                  <a:gd name="connsiteX758" fmla="*/ 7521174 w 21712081"/>
                  <a:gd name="connsiteY758" fmla="*/ 6970224 h 25435284"/>
                  <a:gd name="connsiteX759" fmla="*/ 7503552 w 21712081"/>
                  <a:gd name="connsiteY759" fmla="*/ 6971398 h 25435284"/>
                  <a:gd name="connsiteX760" fmla="*/ 7482404 w 21712081"/>
                  <a:gd name="connsiteY760" fmla="*/ 6963182 h 25435284"/>
                  <a:gd name="connsiteX761" fmla="*/ 7475353 w 21712081"/>
                  <a:gd name="connsiteY761" fmla="*/ 6984306 h 25435284"/>
                  <a:gd name="connsiteX762" fmla="*/ 7521174 w 21712081"/>
                  <a:gd name="connsiteY762" fmla="*/ 7017155 h 25435284"/>
                  <a:gd name="connsiteX763" fmla="*/ 7564650 w 21712081"/>
                  <a:gd name="connsiteY763" fmla="*/ 7047659 h 25435284"/>
                  <a:gd name="connsiteX764" fmla="*/ 7574052 w 21712081"/>
                  <a:gd name="connsiteY764" fmla="*/ 7072298 h 25435284"/>
                  <a:gd name="connsiteX765" fmla="*/ 7556424 w 21712081"/>
                  <a:gd name="connsiteY765" fmla="*/ 7086374 h 25435284"/>
                  <a:gd name="connsiteX766" fmla="*/ 7536452 w 21712081"/>
                  <a:gd name="connsiteY766" fmla="*/ 7098106 h 25435284"/>
                  <a:gd name="connsiteX767" fmla="*/ 7518829 w 21712081"/>
                  <a:gd name="connsiteY767" fmla="*/ 7133306 h 25435284"/>
                  <a:gd name="connsiteX768" fmla="*/ 7501202 w 21712081"/>
                  <a:gd name="connsiteY768" fmla="*/ 7136826 h 25435284"/>
                  <a:gd name="connsiteX769" fmla="*/ 7478878 w 21712081"/>
                  <a:gd name="connsiteY769" fmla="*/ 7093416 h 25435284"/>
                  <a:gd name="connsiteX770" fmla="*/ 7444804 w 21712081"/>
                  <a:gd name="connsiteY770" fmla="*/ 7065256 h 25435284"/>
                  <a:gd name="connsiteX771" fmla="*/ 7408378 w 21712081"/>
                  <a:gd name="connsiteY771" fmla="*/ 7059391 h 25435284"/>
                  <a:gd name="connsiteX772" fmla="*/ 7362552 w 21712081"/>
                  <a:gd name="connsiteY772" fmla="*/ 7045314 h 25435284"/>
                  <a:gd name="connsiteX773" fmla="*/ 7324952 w 21712081"/>
                  <a:gd name="connsiteY773" fmla="*/ 6996037 h 25435284"/>
                  <a:gd name="connsiteX774" fmla="*/ 7306154 w 21712081"/>
                  <a:gd name="connsiteY774" fmla="*/ 6936198 h 25435284"/>
                  <a:gd name="connsiteX775" fmla="*/ 7309680 w 21712081"/>
                  <a:gd name="connsiteY775" fmla="*/ 6899828 h 25435284"/>
                  <a:gd name="connsiteX776" fmla="*/ 7337879 w 21712081"/>
                  <a:gd name="connsiteY776" fmla="*/ 6857592 h 25435284"/>
                  <a:gd name="connsiteX777" fmla="*/ 7363728 w 21712081"/>
                  <a:gd name="connsiteY777" fmla="*/ 6844686 h 25435284"/>
                  <a:gd name="connsiteX778" fmla="*/ 7366078 w 21712081"/>
                  <a:gd name="connsiteY778" fmla="*/ 6815357 h 25435284"/>
                  <a:gd name="connsiteX779" fmla="*/ 7356676 w 21712081"/>
                  <a:gd name="connsiteY779" fmla="*/ 6787198 h 25435284"/>
                  <a:gd name="connsiteX780" fmla="*/ 7327302 w 21712081"/>
                  <a:gd name="connsiteY780" fmla="*/ 6781332 h 25435284"/>
                  <a:gd name="connsiteX781" fmla="*/ 7295578 w 21712081"/>
                  <a:gd name="connsiteY781" fmla="*/ 6751998 h 25435284"/>
                  <a:gd name="connsiteX782" fmla="*/ 7313206 w 21712081"/>
                  <a:gd name="connsiteY782" fmla="*/ 6737921 h 25435284"/>
                  <a:gd name="connsiteX783" fmla="*/ 7334354 w 21712081"/>
                  <a:gd name="connsiteY783" fmla="*/ 6748478 h 25435284"/>
                  <a:gd name="connsiteX784" fmla="*/ 7344930 w 21712081"/>
                  <a:gd name="connsiteY784" fmla="*/ 6739092 h 25435284"/>
                  <a:gd name="connsiteX785" fmla="*/ 7355016 w 21712081"/>
                  <a:gd name="connsiteY785" fmla="*/ 6705072 h 25435284"/>
                  <a:gd name="connsiteX786" fmla="*/ 7331178 w 21712081"/>
                  <a:gd name="connsiteY786" fmla="*/ 6695155 h 25435284"/>
                  <a:gd name="connsiteX787" fmla="*/ 7314720 w 21712081"/>
                  <a:gd name="connsiteY787" fmla="*/ 6661130 h 25435284"/>
                  <a:gd name="connsiteX788" fmla="*/ 7272404 w 21712081"/>
                  <a:gd name="connsiteY788" fmla="*/ 6625930 h 25435284"/>
                  <a:gd name="connsiteX789" fmla="*/ 7219508 w 21712081"/>
                  <a:gd name="connsiteY789" fmla="*/ 6576644 h 25435284"/>
                  <a:gd name="connsiteX790" fmla="*/ 7177192 w 21712081"/>
                  <a:gd name="connsiteY790" fmla="*/ 6557871 h 25435284"/>
                  <a:gd name="connsiteX791" fmla="*/ 7134870 w 21712081"/>
                  <a:gd name="connsiteY791" fmla="*/ 6509764 h 25435284"/>
                  <a:gd name="connsiteX792" fmla="*/ 7052589 w 21712081"/>
                  <a:gd name="connsiteY792" fmla="*/ 6378346 h 25435284"/>
                  <a:gd name="connsiteX793" fmla="*/ 6978534 w 21712081"/>
                  <a:gd name="connsiteY793" fmla="*/ 6329064 h 25435284"/>
                  <a:gd name="connsiteX794" fmla="*/ 6925636 w 21712081"/>
                  <a:gd name="connsiteY794" fmla="*/ 6276262 h 25435284"/>
                  <a:gd name="connsiteX795" fmla="*/ 6849231 w 21712081"/>
                  <a:gd name="connsiteY795" fmla="*/ 6205857 h 25435284"/>
                  <a:gd name="connsiteX796" fmla="*/ 6803384 w 21712081"/>
                  <a:gd name="connsiteY796" fmla="*/ 6176288 h 25435284"/>
                  <a:gd name="connsiteX797" fmla="*/ 6810436 w 21712081"/>
                  <a:gd name="connsiteY797" fmla="*/ 6152820 h 25435284"/>
                  <a:gd name="connsiteX798" fmla="*/ 6841000 w 21712081"/>
                  <a:gd name="connsiteY798" fmla="*/ 6128182 h 25435284"/>
                  <a:gd name="connsiteX799" fmla="*/ 6872739 w 21712081"/>
                  <a:gd name="connsiteY799" fmla="*/ 6163382 h 25435284"/>
                  <a:gd name="connsiteX800" fmla="*/ 6909179 w 21712081"/>
                  <a:gd name="connsiteY800" fmla="*/ 6176288 h 25435284"/>
                  <a:gd name="connsiteX801" fmla="*/ 6909414 w 21712081"/>
                  <a:gd name="connsiteY801" fmla="*/ 6147189 h 25435284"/>
                  <a:gd name="connsiteX802" fmla="*/ 6905939 w 21712081"/>
                  <a:gd name="connsiteY802" fmla="*/ 6142148 h 25435284"/>
                  <a:gd name="connsiteX803" fmla="*/ 6905939 w 21712081"/>
                  <a:gd name="connsiteY803" fmla="*/ 6107174 h 25435284"/>
                  <a:gd name="connsiteX804" fmla="*/ 6849381 w 21712081"/>
                  <a:gd name="connsiteY804" fmla="*/ 6062868 h 25435284"/>
                  <a:gd name="connsiteX805" fmla="*/ 6844666 w 21712081"/>
                  <a:gd name="connsiteY805" fmla="*/ 6037219 h 25435284"/>
                  <a:gd name="connsiteX806" fmla="*/ 6816386 w 21712081"/>
                  <a:gd name="connsiteY806" fmla="*/ 6030223 h 25435284"/>
                  <a:gd name="connsiteX807" fmla="*/ 6792823 w 21712081"/>
                  <a:gd name="connsiteY807" fmla="*/ 6044214 h 25435284"/>
                  <a:gd name="connsiteX808" fmla="*/ 6765174 w 21712081"/>
                  <a:gd name="connsiteY808" fmla="*/ 6020376 h 25435284"/>
                  <a:gd name="connsiteX809" fmla="*/ 6761224 w 21712081"/>
                  <a:gd name="connsiteY809" fmla="*/ 6020686 h 25435284"/>
                  <a:gd name="connsiteX810" fmla="*/ 6751622 w 21712081"/>
                  <a:gd name="connsiteY810" fmla="*/ 6037714 h 25435284"/>
                  <a:gd name="connsiteX811" fmla="*/ 6772700 w 21712081"/>
                  <a:gd name="connsiteY811" fmla="*/ 6070828 h 25435284"/>
                  <a:gd name="connsiteX812" fmla="*/ 6742256 w 21712081"/>
                  <a:gd name="connsiteY812" fmla="*/ 6096847 h 25435284"/>
                  <a:gd name="connsiteX813" fmla="*/ 6597036 w 21712081"/>
                  <a:gd name="connsiteY813" fmla="*/ 6096847 h 25435284"/>
                  <a:gd name="connsiteX814" fmla="*/ 6550194 w 21712081"/>
                  <a:gd name="connsiteY814" fmla="*/ 6063732 h 25435284"/>
                  <a:gd name="connsiteX815" fmla="*/ 6481100 w 21712081"/>
                  <a:gd name="connsiteY815" fmla="*/ 6072014 h 25435284"/>
                  <a:gd name="connsiteX816" fmla="*/ 6360478 w 21712081"/>
                  <a:gd name="connsiteY816" fmla="*/ 5997503 h 25435284"/>
                  <a:gd name="connsiteX817" fmla="*/ 6222289 w 21712081"/>
                  <a:gd name="connsiteY817" fmla="*/ 5983312 h 25435284"/>
                  <a:gd name="connsiteX818" fmla="*/ 6128601 w 21712081"/>
                  <a:gd name="connsiteY818" fmla="*/ 5909986 h 25435284"/>
                  <a:gd name="connsiteX819" fmla="*/ 6127300 w 21712081"/>
                  <a:gd name="connsiteY819" fmla="*/ 5906320 h 25435284"/>
                  <a:gd name="connsiteX820" fmla="*/ 6031962 w 21712081"/>
                  <a:gd name="connsiteY820" fmla="*/ 5867550 h 25435284"/>
                  <a:gd name="connsiteX821" fmla="*/ 5927208 w 21712081"/>
                  <a:gd name="connsiteY821" fmla="*/ 5854624 h 25435284"/>
                  <a:gd name="connsiteX822" fmla="*/ 5835400 w 21712081"/>
                  <a:gd name="connsiteY822" fmla="*/ 5854624 h 25435284"/>
                  <a:gd name="connsiteX823" fmla="*/ 5747123 w 21712081"/>
                  <a:gd name="connsiteY823" fmla="*/ 5825254 h 25435284"/>
                  <a:gd name="connsiteX824" fmla="*/ 5657670 w 21712081"/>
                  <a:gd name="connsiteY824" fmla="*/ 5768856 h 25435284"/>
                  <a:gd name="connsiteX825" fmla="*/ 5544655 w 21712081"/>
                  <a:gd name="connsiteY825" fmla="*/ 5666982 h 25435284"/>
                  <a:gd name="connsiteX826" fmla="*/ 5543954 w 21712081"/>
                  <a:gd name="connsiteY826" fmla="*/ 5668162 h 25435284"/>
                  <a:gd name="connsiteX827" fmla="*/ 5485196 w 21712081"/>
                  <a:gd name="connsiteY827" fmla="*/ 5585696 h 25435284"/>
                  <a:gd name="connsiteX828" fmla="*/ 5385148 w 21712081"/>
                  <a:gd name="connsiteY828" fmla="*/ 5471505 h 25435284"/>
                  <a:gd name="connsiteX829" fmla="*/ 5278748 w 21712081"/>
                  <a:gd name="connsiteY829" fmla="*/ 5333531 h 25435284"/>
                  <a:gd name="connsiteX830" fmla="*/ 5096118 w 21712081"/>
                  <a:gd name="connsiteY830" fmla="*/ 5197137 h 25435284"/>
                  <a:gd name="connsiteX831" fmla="*/ 4867436 w 21712081"/>
                  <a:gd name="connsiteY831" fmla="*/ 5128942 h 25435284"/>
                  <a:gd name="connsiteX832" fmla="*/ 4418013 w 21712081"/>
                  <a:gd name="connsiteY832" fmla="*/ 5303397 h 25435284"/>
                  <a:gd name="connsiteX833" fmla="*/ 4097224 w 21712081"/>
                  <a:gd name="connsiteY833" fmla="*/ 5219340 h 25435284"/>
                  <a:gd name="connsiteX834" fmla="*/ 3914593 w 21712081"/>
                  <a:gd name="connsiteY834" fmla="*/ 5128942 h 25435284"/>
                  <a:gd name="connsiteX835" fmla="*/ 3770078 w 21712081"/>
                  <a:gd name="connsiteY835" fmla="*/ 5029028 h 25435284"/>
                  <a:gd name="connsiteX836" fmla="*/ 3623978 w 21712081"/>
                  <a:gd name="connsiteY836" fmla="*/ 4990964 h 25435284"/>
                  <a:gd name="connsiteX837" fmla="*/ 3220607 w 21712081"/>
                  <a:gd name="connsiteY837" fmla="*/ 4800652 h 25435284"/>
                  <a:gd name="connsiteX838" fmla="*/ 2983984 w 21712081"/>
                  <a:gd name="connsiteY838" fmla="*/ 4610336 h 25435284"/>
                  <a:gd name="connsiteX839" fmla="*/ 2594910 w 21712081"/>
                  <a:gd name="connsiteY839" fmla="*/ 4481878 h 25435284"/>
                  <a:gd name="connsiteX840" fmla="*/ 2496446 w 21712081"/>
                  <a:gd name="connsiteY840" fmla="*/ 4297907 h 25435284"/>
                  <a:gd name="connsiteX841" fmla="*/ 2275706 w 21712081"/>
                  <a:gd name="connsiteY841" fmla="*/ 4191647 h 25435284"/>
                  <a:gd name="connsiteX842" fmla="*/ 2137542 w 21712081"/>
                  <a:gd name="connsiteY842" fmla="*/ 3987064 h 25435284"/>
                  <a:gd name="connsiteX843" fmla="*/ 2093075 w 21712081"/>
                  <a:gd name="connsiteY843" fmla="*/ 3811024 h 25435284"/>
                  <a:gd name="connsiteX844" fmla="*/ 2213772 w 21712081"/>
                  <a:gd name="connsiteY844" fmla="*/ 3772959 h 25435284"/>
                  <a:gd name="connsiteX845" fmla="*/ 2191539 w 21712081"/>
                  <a:gd name="connsiteY845" fmla="*/ 3674630 h 25435284"/>
                  <a:gd name="connsiteX846" fmla="*/ 2251883 w 21712081"/>
                  <a:gd name="connsiteY846" fmla="*/ 3606436 h 25435284"/>
                  <a:gd name="connsiteX847" fmla="*/ 2251883 w 21712081"/>
                  <a:gd name="connsiteY847" fmla="*/ 3506522 h 25435284"/>
                  <a:gd name="connsiteX848" fmla="*/ 2169306 w 21712081"/>
                  <a:gd name="connsiteY848" fmla="*/ 3332068 h 25435284"/>
                  <a:gd name="connsiteX849" fmla="*/ 2169306 w 21712081"/>
                  <a:gd name="connsiteY849" fmla="*/ 3179817 h 25435284"/>
                  <a:gd name="connsiteX850" fmla="*/ 2016850 w 21712081"/>
                  <a:gd name="connsiteY850" fmla="*/ 2943509 h 25435284"/>
                  <a:gd name="connsiteX851" fmla="*/ 1848516 w 21712081"/>
                  <a:gd name="connsiteY851" fmla="*/ 2677072 h 25435284"/>
                  <a:gd name="connsiteX852" fmla="*/ 1704001 w 21712081"/>
                  <a:gd name="connsiteY852" fmla="*/ 2494686 h 25435284"/>
                  <a:gd name="connsiteX853" fmla="*/ 1657945 w 21712081"/>
                  <a:gd name="connsiteY853" fmla="*/ 2356712 h 25435284"/>
                  <a:gd name="connsiteX854" fmla="*/ 1521371 w 21712081"/>
                  <a:gd name="connsiteY854" fmla="*/ 2274241 h 25435284"/>
                  <a:gd name="connsiteX855" fmla="*/ 1421322 w 21712081"/>
                  <a:gd name="connsiteY855" fmla="*/ 2212392 h 25435284"/>
                  <a:gd name="connsiteX856" fmla="*/ 1421322 w 21712081"/>
                  <a:gd name="connsiteY856" fmla="*/ 2106132 h 25435284"/>
                  <a:gd name="connsiteX857" fmla="*/ 1497553 w 21712081"/>
                  <a:gd name="connsiteY857" fmla="*/ 2014150 h 25435284"/>
                  <a:gd name="connsiteX858" fmla="*/ 1483256 w 21712081"/>
                  <a:gd name="connsiteY858" fmla="*/ 1931678 h 25435284"/>
                  <a:gd name="connsiteX859" fmla="*/ 1391148 w 21712081"/>
                  <a:gd name="connsiteY859" fmla="*/ 1893618 h 25435284"/>
                  <a:gd name="connsiteX860" fmla="*/ 1345097 w 21712081"/>
                  <a:gd name="connsiteY860" fmla="*/ 1785774 h 25435284"/>
                  <a:gd name="connsiteX861" fmla="*/ 1268866 w 21712081"/>
                  <a:gd name="connsiteY861" fmla="*/ 1755638 h 25435284"/>
                  <a:gd name="connsiteX862" fmla="*/ 1192640 w 21712081"/>
                  <a:gd name="connsiteY862" fmla="*/ 1633522 h 25435284"/>
                  <a:gd name="connsiteX863" fmla="*/ 1276807 w 21712081"/>
                  <a:gd name="connsiteY863" fmla="*/ 1551050 h 25435284"/>
                  <a:gd name="connsiteX864" fmla="*/ 1102123 w 21712081"/>
                  <a:gd name="connsiteY864" fmla="*/ 1481270 h 25435284"/>
                  <a:gd name="connsiteX865" fmla="*/ 1002074 w 21712081"/>
                  <a:gd name="connsiteY865" fmla="*/ 1290958 h 25435284"/>
                  <a:gd name="connsiteX866" fmla="*/ 903610 w 21712081"/>
                  <a:gd name="connsiteY866" fmla="*/ 1078440 h 25435284"/>
                  <a:gd name="connsiteX867" fmla="*/ 873441 w 21712081"/>
                  <a:gd name="connsiteY867" fmla="*/ 834206 h 25435284"/>
                  <a:gd name="connsiteX868" fmla="*/ 835326 w 21712081"/>
                  <a:gd name="connsiteY868" fmla="*/ 659750 h 25435284"/>
                  <a:gd name="connsiteX869" fmla="*/ 887733 w 21712081"/>
                  <a:gd name="connsiteY869" fmla="*/ 491642 h 25435284"/>
                  <a:gd name="connsiteX870" fmla="*/ 773392 w 21712081"/>
                  <a:gd name="connsiteY870" fmla="*/ 461510 h 25435284"/>
                  <a:gd name="connsiteX871" fmla="*/ 735277 w 21712081"/>
                  <a:gd name="connsiteY871" fmla="*/ 363180 h 25435284"/>
                  <a:gd name="connsiteX872" fmla="*/ 644754 w 21712081"/>
                  <a:gd name="connsiteY872" fmla="*/ 393314 h 25435284"/>
                  <a:gd name="connsiteX873" fmla="*/ 536769 w 21712081"/>
                  <a:gd name="connsiteY873" fmla="*/ 301326 h 25435284"/>
                  <a:gd name="connsiteX874" fmla="*/ 468480 w 21712081"/>
                  <a:gd name="connsiteY874" fmla="*/ 393314 h 25435284"/>
                  <a:gd name="connsiteX875" fmla="*/ 460539 w 21712081"/>
                  <a:gd name="connsiteY875" fmla="*/ 605830 h 25435284"/>
                  <a:gd name="connsiteX876" fmla="*/ 430365 w 21712081"/>
                  <a:gd name="connsiteY876" fmla="*/ 812002 h 25435284"/>
                  <a:gd name="connsiteX877" fmla="*/ 574880 w 21712081"/>
                  <a:gd name="connsiteY877" fmla="*/ 1002314 h 25435284"/>
                  <a:gd name="connsiteX878" fmla="*/ 620936 w 21712081"/>
                  <a:gd name="connsiteY878" fmla="*/ 1162496 h 25435284"/>
                  <a:gd name="connsiteX879" fmla="*/ 727336 w 21712081"/>
                  <a:gd name="connsiteY879" fmla="*/ 1367086 h 25435284"/>
                  <a:gd name="connsiteX880" fmla="*/ 727336 w 21712081"/>
                  <a:gd name="connsiteY880" fmla="*/ 1527262 h 25435284"/>
                  <a:gd name="connsiteX881" fmla="*/ 811502 w 21712081"/>
                  <a:gd name="connsiteY881" fmla="*/ 1649378 h 25435284"/>
                  <a:gd name="connsiteX882" fmla="*/ 857559 w 21712081"/>
                  <a:gd name="connsiteY882" fmla="*/ 1817492 h 25435284"/>
                  <a:gd name="connsiteX883" fmla="*/ 941726 w 21712081"/>
                  <a:gd name="connsiteY883" fmla="*/ 1831764 h 25435284"/>
                  <a:gd name="connsiteX884" fmla="*/ 971900 w 21712081"/>
                  <a:gd name="connsiteY884" fmla="*/ 2083929 h 25435284"/>
                  <a:gd name="connsiteX885" fmla="*/ 941726 w 21712081"/>
                  <a:gd name="connsiteY885" fmla="*/ 2174327 h 25435284"/>
                  <a:gd name="connsiteX886" fmla="*/ 987782 w 21712081"/>
                  <a:gd name="connsiteY886" fmla="*/ 2266315 h 25435284"/>
                  <a:gd name="connsiteX887" fmla="*/ 1032248 w 21712081"/>
                  <a:gd name="connsiteY887" fmla="*/ 2380501 h 25435284"/>
                  <a:gd name="connsiteX888" fmla="*/ 1002074 w 21712081"/>
                  <a:gd name="connsiteY888" fmla="*/ 2494686 h 25435284"/>
                  <a:gd name="connsiteX889" fmla="*/ 1040184 w 21712081"/>
                  <a:gd name="connsiteY889" fmla="*/ 2600946 h 25435284"/>
                  <a:gd name="connsiteX890" fmla="*/ 1146589 w 21712081"/>
                  <a:gd name="connsiteY890" fmla="*/ 2593015 h 25435284"/>
                  <a:gd name="connsiteX891" fmla="*/ 1192640 w 21712081"/>
                  <a:gd name="connsiteY891" fmla="*/ 2715137 h 25435284"/>
                  <a:gd name="connsiteX892" fmla="*/ 1260930 w 21712081"/>
                  <a:gd name="connsiteY892" fmla="*/ 2829323 h 25435284"/>
                  <a:gd name="connsiteX893" fmla="*/ 1238697 w 21712081"/>
                  <a:gd name="connsiteY893" fmla="*/ 2943509 h 25435284"/>
                  <a:gd name="connsiteX894" fmla="*/ 1086241 w 21712081"/>
                  <a:gd name="connsiteY894" fmla="*/ 3027566 h 25435284"/>
                  <a:gd name="connsiteX895" fmla="*/ 1025892 w 21712081"/>
                  <a:gd name="connsiteY895" fmla="*/ 2807120 h 25435284"/>
                  <a:gd name="connsiteX896" fmla="*/ 933784 w 21712081"/>
                  <a:gd name="connsiteY896" fmla="*/ 2646938 h 25435284"/>
                  <a:gd name="connsiteX897" fmla="*/ 765451 w 21712081"/>
                  <a:gd name="connsiteY897" fmla="*/ 2532752 h 25435284"/>
                  <a:gd name="connsiteX898" fmla="*/ 644754 w 21712081"/>
                  <a:gd name="connsiteY898" fmla="*/ 2410635 h 25435284"/>
                  <a:gd name="connsiteX899" fmla="*/ 735277 w 21712081"/>
                  <a:gd name="connsiteY899" fmla="*/ 2121990 h 25435284"/>
                  <a:gd name="connsiteX900" fmla="*/ 659051 w 21712081"/>
                  <a:gd name="connsiteY900" fmla="*/ 1953881 h 25435284"/>
                  <a:gd name="connsiteX901" fmla="*/ 536769 w 21712081"/>
                  <a:gd name="connsiteY901" fmla="*/ 1817492 h 25435284"/>
                  <a:gd name="connsiteX902" fmla="*/ 438306 w 21712081"/>
                  <a:gd name="connsiteY902" fmla="*/ 1809562 h 25435284"/>
                  <a:gd name="connsiteX903" fmla="*/ 247739 w 21712081"/>
                  <a:gd name="connsiteY903" fmla="*/ 1641454 h 25435284"/>
                  <a:gd name="connsiteX904" fmla="*/ 163573 w 21712081"/>
                  <a:gd name="connsiteY904" fmla="*/ 1451136 h 25435284"/>
                  <a:gd name="connsiteX905" fmla="*/ 339847 w 21712081"/>
                  <a:gd name="connsiteY905" fmla="*/ 1497128 h 25435284"/>
                  <a:gd name="connsiteX906" fmla="*/ 346198 w 21712081"/>
                  <a:gd name="connsiteY906" fmla="*/ 1405146 h 25435284"/>
                  <a:gd name="connsiteX907" fmla="*/ 438306 w 21712081"/>
                  <a:gd name="connsiteY907" fmla="*/ 1268756 h 25435284"/>
                  <a:gd name="connsiteX908" fmla="*/ 308087 w 21712081"/>
                  <a:gd name="connsiteY908" fmla="*/ 1024518 h 25435284"/>
                  <a:gd name="connsiteX909" fmla="*/ 149276 w 21712081"/>
                  <a:gd name="connsiteY909" fmla="*/ 872266 h 25435284"/>
                  <a:gd name="connsiteX910" fmla="*/ 157217 w 21712081"/>
                  <a:gd name="connsiteY910" fmla="*/ 621690 h 25435284"/>
                  <a:gd name="connsiteX911" fmla="*/ 109575 w 21712081"/>
                  <a:gd name="connsiteY911" fmla="*/ 293402 h 25435284"/>
                  <a:gd name="connsiteX912" fmla="*/ 79401 w 21712081"/>
                  <a:gd name="connsiteY912" fmla="*/ 149080 h 25435284"/>
                  <a:gd name="connsiteX913" fmla="*/ 0 w 21712081"/>
                  <a:gd name="connsiteY913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0 w 21712081"/>
                  <a:gd name="connsiteY28" fmla="*/ 0 h 25435284"/>
                  <a:gd name="connsiteX29" fmla="*/ 257266 w 21712081"/>
                  <a:gd name="connsiteY29" fmla="*/ 22202 h 25435284"/>
                  <a:gd name="connsiteX30" fmla="*/ 609820 w 21712081"/>
                  <a:gd name="connsiteY30" fmla="*/ 31718 h 25435284"/>
                  <a:gd name="connsiteX31" fmla="*/ 590762 w 21712081"/>
                  <a:gd name="connsiteY31" fmla="*/ 117362 h 25435284"/>
                  <a:gd name="connsiteX32" fmla="*/ 1353038 w 21712081"/>
                  <a:gd name="connsiteY32" fmla="*/ 517018 h 25435284"/>
                  <a:gd name="connsiteX33" fmla="*/ 1557896 w 21712081"/>
                  <a:gd name="connsiteY33" fmla="*/ 572524 h 25435284"/>
                  <a:gd name="connsiteX34" fmla="*/ 2007324 w 21712081"/>
                  <a:gd name="connsiteY34" fmla="*/ 601074 h 25435284"/>
                  <a:gd name="connsiteX35" fmla="*/ 2115309 w 21712081"/>
                  <a:gd name="connsiteY35" fmla="*/ 488468 h 25435284"/>
                  <a:gd name="connsiteX36" fmla="*/ 2496446 w 21712081"/>
                  <a:gd name="connsiteY36" fmla="*/ 488468 h 25435284"/>
                  <a:gd name="connsiteX37" fmla="*/ 2563146 w 21712081"/>
                  <a:gd name="connsiteY37" fmla="*/ 621690 h 25435284"/>
                  <a:gd name="connsiteX38" fmla="*/ 2696544 w 21712081"/>
                  <a:gd name="connsiteY38" fmla="*/ 735878 h 25435284"/>
                  <a:gd name="connsiteX39" fmla="*/ 2801359 w 21712081"/>
                  <a:gd name="connsiteY39" fmla="*/ 850062 h 25435284"/>
                  <a:gd name="connsiteX40" fmla="*/ 2858527 w 21712081"/>
                  <a:gd name="connsiteY40" fmla="*/ 1030862 h 25435284"/>
                  <a:gd name="connsiteX41" fmla="*/ 2858527 w 21712081"/>
                  <a:gd name="connsiteY41" fmla="*/ 1173598 h 25435284"/>
                  <a:gd name="connsiteX42" fmla="*/ 3125324 w 21712081"/>
                  <a:gd name="connsiteY42" fmla="*/ 1363910 h 25435284"/>
                  <a:gd name="connsiteX43" fmla="*/ 3277780 w 21712081"/>
                  <a:gd name="connsiteY43" fmla="*/ 1230690 h 25435284"/>
                  <a:gd name="connsiteX44" fmla="*/ 3382589 w 21712081"/>
                  <a:gd name="connsiteY44" fmla="*/ 1164082 h 25435284"/>
                  <a:gd name="connsiteX45" fmla="*/ 3620803 w 21712081"/>
                  <a:gd name="connsiteY45" fmla="*/ 1183114 h 25435284"/>
                  <a:gd name="connsiteX46" fmla="*/ 3773259 w 21712081"/>
                  <a:gd name="connsiteY46" fmla="*/ 1325850 h 25435284"/>
                  <a:gd name="connsiteX47" fmla="*/ 3859011 w 21712081"/>
                  <a:gd name="connsiteY47" fmla="*/ 1544710 h 25435284"/>
                  <a:gd name="connsiteX48" fmla="*/ 3906652 w 21712081"/>
                  <a:gd name="connsiteY48" fmla="*/ 1725506 h 25435284"/>
                  <a:gd name="connsiteX49" fmla="*/ 4011467 w 21712081"/>
                  <a:gd name="connsiteY49" fmla="*/ 1849212 h 25435284"/>
                  <a:gd name="connsiteX50" fmla="*/ 4001940 w 21712081"/>
                  <a:gd name="connsiteY50" fmla="*/ 2020491 h 25435284"/>
                  <a:gd name="connsiteX51" fmla="*/ 4078166 w 21712081"/>
                  <a:gd name="connsiteY51" fmla="*/ 2163225 h 25435284"/>
                  <a:gd name="connsiteX52" fmla="*/ 4230622 w 21712081"/>
                  <a:gd name="connsiteY52" fmla="*/ 2258384 h 25435284"/>
                  <a:gd name="connsiteX53" fmla="*/ 4383073 w 21712081"/>
                  <a:gd name="connsiteY53" fmla="*/ 2305960 h 25435284"/>
                  <a:gd name="connsiteX54" fmla="*/ 4487888 w 21712081"/>
                  <a:gd name="connsiteY54" fmla="*/ 2334509 h 25435284"/>
                  <a:gd name="connsiteX55" fmla="*/ 4516472 w 21712081"/>
                  <a:gd name="connsiteY55" fmla="*/ 2448695 h 25435284"/>
                  <a:gd name="connsiteX56" fmla="*/ 4371957 w 21712081"/>
                  <a:gd name="connsiteY56" fmla="*/ 2502618 h 25435284"/>
                  <a:gd name="connsiteX57" fmla="*/ 4371957 w 21712081"/>
                  <a:gd name="connsiteY57" fmla="*/ 2692934 h 25435284"/>
                  <a:gd name="connsiteX58" fmla="*/ 4310023 w 21712081"/>
                  <a:gd name="connsiteY58" fmla="*/ 3019634 h 25435284"/>
                  <a:gd name="connsiteX59" fmla="*/ 4279849 w 21712081"/>
                  <a:gd name="connsiteY59" fmla="*/ 3202020 h 25435284"/>
                  <a:gd name="connsiteX60" fmla="*/ 4241739 w 21712081"/>
                  <a:gd name="connsiteY60" fmla="*/ 3332068 h 25435284"/>
                  <a:gd name="connsiteX61" fmla="*/ 4295731 w 21712081"/>
                  <a:gd name="connsiteY61" fmla="*/ 3560445 h 25435284"/>
                  <a:gd name="connsiteX62" fmla="*/ 4394190 w 21712081"/>
                  <a:gd name="connsiteY62" fmla="*/ 3857016 h 25435284"/>
                  <a:gd name="connsiteX63" fmla="*/ 4546646 w 21712081"/>
                  <a:gd name="connsiteY63" fmla="*/ 4101250 h 25435284"/>
                  <a:gd name="connsiteX64" fmla="*/ 4562528 w 21712081"/>
                  <a:gd name="connsiteY64" fmla="*/ 4229712 h 25435284"/>
                  <a:gd name="connsiteX65" fmla="*/ 4676869 w 21712081"/>
                  <a:gd name="connsiteY65" fmla="*/ 4420024 h 25435284"/>
                  <a:gd name="connsiteX66" fmla="*/ 4867436 w 21712081"/>
                  <a:gd name="connsiteY66" fmla="*/ 4443812 h 25435284"/>
                  <a:gd name="connsiteX67" fmla="*/ 4996074 w 21712081"/>
                  <a:gd name="connsiteY67" fmla="*/ 4596064 h 25435284"/>
                  <a:gd name="connsiteX68" fmla="*/ 5300981 w 21712081"/>
                  <a:gd name="connsiteY68" fmla="*/ 4534210 h 25435284"/>
                  <a:gd name="connsiteX69" fmla="*/ 5453437 w 21712081"/>
                  <a:gd name="connsiteY69" fmla="*/ 4542141 h 25435284"/>
                  <a:gd name="connsiteX70" fmla="*/ 5575719 w 21712081"/>
                  <a:gd name="connsiteY70" fmla="*/ 4473946 h 25435284"/>
                  <a:gd name="connsiteX71" fmla="*/ 5713878 w 21712081"/>
                  <a:gd name="connsiteY71" fmla="*/ 4466016 h 25435284"/>
                  <a:gd name="connsiteX72" fmla="*/ 5758344 w 21712081"/>
                  <a:gd name="connsiteY72" fmla="*/ 4564344 h 25435284"/>
                  <a:gd name="connsiteX73" fmla="*/ 5896508 w 21712081"/>
                  <a:gd name="connsiteY73" fmla="*/ 4519938 h 25435284"/>
                  <a:gd name="connsiteX74" fmla="*/ 5926683 w 21712081"/>
                  <a:gd name="connsiteY74" fmla="*/ 4389890 h 25435284"/>
                  <a:gd name="connsiteX75" fmla="*/ 6048965 w 21712081"/>
                  <a:gd name="connsiteY75" fmla="*/ 4321696 h 25435284"/>
                  <a:gd name="connsiteX76" fmla="*/ 6101367 w 21712081"/>
                  <a:gd name="connsiteY76" fmla="*/ 4169444 h 25435284"/>
                  <a:gd name="connsiteX77" fmla="*/ 6177598 w 21712081"/>
                  <a:gd name="connsiteY77" fmla="*/ 4107596 h 25435284"/>
                  <a:gd name="connsiteX78" fmla="*/ 6177598 w 21712081"/>
                  <a:gd name="connsiteY78" fmla="*/ 3971202 h 25435284"/>
                  <a:gd name="connsiteX79" fmla="*/ 6223649 w 21712081"/>
                  <a:gd name="connsiteY79" fmla="*/ 3803093 h 25435284"/>
                  <a:gd name="connsiteX80" fmla="*/ 6399928 w 21712081"/>
                  <a:gd name="connsiteY80" fmla="*/ 3734899 h 25435284"/>
                  <a:gd name="connsiteX81" fmla="*/ 6681018 w 21712081"/>
                  <a:gd name="connsiteY81" fmla="*/ 3682562 h 25435284"/>
                  <a:gd name="connsiteX82" fmla="*/ 6857292 w 21712081"/>
                  <a:gd name="connsiteY82" fmla="*/ 3658773 h 25435284"/>
                  <a:gd name="connsiteX83" fmla="*/ 7031982 w 21712081"/>
                  <a:gd name="connsiteY83" fmla="*/ 3712696 h 25435284"/>
                  <a:gd name="connsiteX84" fmla="*/ 7116148 w 21712081"/>
                  <a:gd name="connsiteY84" fmla="*/ 3650842 h 25435284"/>
                  <a:gd name="connsiteX85" fmla="*/ 7200314 w 21712081"/>
                  <a:gd name="connsiteY85" fmla="*/ 3734899 h 25435284"/>
                  <a:gd name="connsiteX86" fmla="*/ 7192374 w 21712081"/>
                  <a:gd name="connsiteY86" fmla="*/ 3872873 h 25435284"/>
                  <a:gd name="connsiteX87" fmla="*/ 7054214 w 21712081"/>
                  <a:gd name="connsiteY87" fmla="*/ 3971202 h 25435284"/>
                  <a:gd name="connsiteX88" fmla="*/ 6947810 w 21712081"/>
                  <a:gd name="connsiteY88" fmla="*/ 4215436 h 25435284"/>
                  <a:gd name="connsiteX89" fmla="*/ 6977984 w 21712081"/>
                  <a:gd name="connsiteY89" fmla="*/ 4321696 h 25435284"/>
                  <a:gd name="connsiteX90" fmla="*/ 6903344 w 21712081"/>
                  <a:gd name="connsiteY90" fmla="*/ 4347069 h 25435284"/>
                  <a:gd name="connsiteX91" fmla="*/ 6938284 w 21712081"/>
                  <a:gd name="connsiteY91" fmla="*/ 4426370 h 25435284"/>
                  <a:gd name="connsiteX92" fmla="*/ 6887466 w 21712081"/>
                  <a:gd name="connsiteY92" fmla="*/ 4558003 h 25435284"/>
                  <a:gd name="connsiteX93" fmla="*/ 6853122 w 21712081"/>
                  <a:gd name="connsiteY93" fmla="*/ 4565840 h 25435284"/>
                  <a:gd name="connsiteX94" fmla="*/ 6890706 w 21712081"/>
                  <a:gd name="connsiteY94" fmla="*/ 4562654 h 25435284"/>
                  <a:gd name="connsiteX95" fmla="*/ 6881120 w 21712081"/>
                  <a:gd name="connsiteY95" fmla="*/ 4638584 h 25435284"/>
                  <a:gd name="connsiteX96" fmla="*/ 6823598 w 21712081"/>
                  <a:gd name="connsiteY96" fmla="*/ 4722431 h 25435284"/>
                  <a:gd name="connsiteX97" fmla="*/ 6748497 w 21712081"/>
                  <a:gd name="connsiteY97" fmla="*/ 4736668 h 25435284"/>
                  <a:gd name="connsiteX98" fmla="*/ 6729324 w 21712081"/>
                  <a:gd name="connsiteY98" fmla="*/ 4790456 h 25435284"/>
                  <a:gd name="connsiteX99" fmla="*/ 6746902 w 21712081"/>
                  <a:gd name="connsiteY99" fmla="*/ 4842663 h 25435284"/>
                  <a:gd name="connsiteX100" fmla="*/ 6734115 w 21712081"/>
                  <a:gd name="connsiteY100" fmla="*/ 4861646 h 25435284"/>
                  <a:gd name="connsiteX101" fmla="*/ 6714942 w 21712081"/>
                  <a:gd name="connsiteY101" fmla="*/ 4899610 h 25435284"/>
                  <a:gd name="connsiteX102" fmla="*/ 6761278 w 21712081"/>
                  <a:gd name="connsiteY102" fmla="*/ 4945487 h 25435284"/>
                  <a:gd name="connsiteX103" fmla="*/ 6753292 w 21712081"/>
                  <a:gd name="connsiteY103" fmla="*/ 5008766 h 25435284"/>
                  <a:gd name="connsiteX104" fmla="*/ 6748497 w 21712081"/>
                  <a:gd name="connsiteY104" fmla="*/ 5056228 h 25435284"/>
                  <a:gd name="connsiteX105" fmla="*/ 6724528 w 21712081"/>
                  <a:gd name="connsiteY105" fmla="*/ 5111595 h 25435284"/>
                  <a:gd name="connsiteX106" fmla="*/ 6689378 w 21712081"/>
                  <a:gd name="connsiteY106" fmla="*/ 5149560 h 25435284"/>
                  <a:gd name="connsiteX107" fmla="*/ 6641442 w 21712081"/>
                  <a:gd name="connsiteY107" fmla="*/ 5187530 h 25435284"/>
                  <a:gd name="connsiteX108" fmla="*/ 6609482 w 21712081"/>
                  <a:gd name="connsiteY108" fmla="*/ 5212839 h 25435284"/>
                  <a:gd name="connsiteX109" fmla="*/ 6579124 w 21712081"/>
                  <a:gd name="connsiteY109" fmla="*/ 5244478 h 25435284"/>
                  <a:gd name="connsiteX110" fmla="*/ 6551960 w 21712081"/>
                  <a:gd name="connsiteY110" fmla="*/ 5291940 h 25435284"/>
                  <a:gd name="connsiteX111" fmla="*/ 6513620 w 21712081"/>
                  <a:gd name="connsiteY111" fmla="*/ 5310918 h 25435284"/>
                  <a:gd name="connsiteX112" fmla="*/ 6555735 w 21712081"/>
                  <a:gd name="connsiteY112" fmla="*/ 5356464 h 25435284"/>
                  <a:gd name="connsiteX113" fmla="*/ 6576923 w 21712081"/>
                  <a:gd name="connsiteY113" fmla="*/ 5325915 h 25435284"/>
                  <a:gd name="connsiteX114" fmla="*/ 6593400 w 21712081"/>
                  <a:gd name="connsiteY114" fmla="*/ 5314164 h 25435284"/>
                  <a:gd name="connsiteX115" fmla="*/ 6573392 w 21712081"/>
                  <a:gd name="connsiteY115" fmla="*/ 5296541 h 25435284"/>
                  <a:gd name="connsiteX116" fmla="*/ 6586340 w 21712081"/>
                  <a:gd name="connsiteY116" fmla="*/ 5290665 h 25435284"/>
                  <a:gd name="connsiteX117" fmla="*/ 6660490 w 21712081"/>
                  <a:gd name="connsiteY117" fmla="*/ 5350588 h 25435284"/>
                  <a:gd name="connsiteX118" fmla="*/ 6657314 w 21712081"/>
                  <a:gd name="connsiteY118" fmla="*/ 5355184 h 25435284"/>
                  <a:gd name="connsiteX119" fmla="*/ 6693844 w 21712081"/>
                  <a:gd name="connsiteY119" fmla="*/ 5360780 h 25435284"/>
                  <a:gd name="connsiteX120" fmla="*/ 6764539 w 21712081"/>
                  <a:gd name="connsiteY120" fmla="*/ 5307152 h 25435284"/>
                  <a:gd name="connsiteX121" fmla="*/ 6814031 w 21712081"/>
                  <a:gd name="connsiteY121" fmla="*/ 5304817 h 25435284"/>
                  <a:gd name="connsiteX122" fmla="*/ 6868234 w 21712081"/>
                  <a:gd name="connsiteY122" fmla="*/ 5337462 h 25435284"/>
                  <a:gd name="connsiteX123" fmla="*/ 6910650 w 21712081"/>
                  <a:gd name="connsiteY123" fmla="*/ 5328135 h 25435284"/>
                  <a:gd name="connsiteX124" fmla="*/ 7040262 w 21712081"/>
                  <a:gd name="connsiteY124" fmla="*/ 5346788 h 25435284"/>
                  <a:gd name="connsiteX125" fmla="*/ 7181662 w 21712081"/>
                  <a:gd name="connsiteY125" fmla="*/ 5339797 h 25435284"/>
                  <a:gd name="connsiteX126" fmla="*/ 7240810 w 21712081"/>
                  <a:gd name="connsiteY126" fmla="*/ 5314144 h 25435284"/>
                  <a:gd name="connsiteX127" fmla="*/ 7287942 w 21712081"/>
                  <a:gd name="connsiteY127" fmla="*/ 5314144 h 25435284"/>
                  <a:gd name="connsiteX128" fmla="*/ 7304439 w 21712081"/>
                  <a:gd name="connsiteY128" fmla="*/ 5281499 h 25435284"/>
                  <a:gd name="connsiteX129" fmla="*/ 7349216 w 21712081"/>
                  <a:gd name="connsiteY129" fmla="*/ 5286164 h 25435284"/>
                  <a:gd name="connsiteX130" fmla="*/ 7386920 w 21712081"/>
                  <a:gd name="connsiteY130" fmla="*/ 5309482 h 25435284"/>
                  <a:gd name="connsiteX131" fmla="*/ 7457616 w 21712081"/>
                  <a:gd name="connsiteY131" fmla="*/ 5314144 h 25435284"/>
                  <a:gd name="connsiteX132" fmla="*/ 7525960 w 21712081"/>
                  <a:gd name="connsiteY132" fmla="*/ 5304817 h 25435284"/>
                  <a:gd name="connsiteX133" fmla="*/ 7558950 w 21712081"/>
                  <a:gd name="connsiteY133" fmla="*/ 5279168 h 25435284"/>
                  <a:gd name="connsiteX134" fmla="*/ 7648502 w 21712081"/>
                  <a:gd name="connsiteY134" fmla="*/ 5318809 h 25435284"/>
                  <a:gd name="connsiteX135" fmla="*/ 7667354 w 21712081"/>
                  <a:gd name="connsiteY135" fmla="*/ 5351454 h 25435284"/>
                  <a:gd name="connsiteX136" fmla="*/ 7740410 w 21712081"/>
                  <a:gd name="connsiteY136" fmla="*/ 5328135 h 25435284"/>
                  <a:gd name="connsiteX137" fmla="*/ 7775760 w 21712081"/>
                  <a:gd name="connsiteY137" fmla="*/ 5346788 h 25435284"/>
                  <a:gd name="connsiteX138" fmla="*/ 7858241 w 21712081"/>
                  <a:gd name="connsiteY138" fmla="*/ 5421403 h 25435284"/>
                  <a:gd name="connsiteX139" fmla="*/ 7778115 w 21712081"/>
                  <a:gd name="connsiteY139" fmla="*/ 5416742 h 25435284"/>
                  <a:gd name="connsiteX140" fmla="*/ 7804038 w 21712081"/>
                  <a:gd name="connsiteY140" fmla="*/ 5454048 h 25435284"/>
                  <a:gd name="connsiteX141" fmla="*/ 7829962 w 21712081"/>
                  <a:gd name="connsiteY141" fmla="*/ 5477366 h 25435284"/>
                  <a:gd name="connsiteX142" fmla="*/ 7855886 w 21712081"/>
                  <a:gd name="connsiteY142" fmla="*/ 5496024 h 25435284"/>
                  <a:gd name="connsiteX143" fmla="*/ 7886520 w 21712081"/>
                  <a:gd name="connsiteY143" fmla="*/ 5493688 h 25435284"/>
                  <a:gd name="connsiteX144" fmla="*/ 7933652 w 21712081"/>
                  <a:gd name="connsiteY144" fmla="*/ 5484362 h 25435284"/>
                  <a:gd name="connsiteX145" fmla="*/ 7947788 w 21712081"/>
                  <a:gd name="connsiteY145" fmla="*/ 5514676 h 25435284"/>
                  <a:gd name="connsiteX146" fmla="*/ 7971356 w 21712081"/>
                  <a:gd name="connsiteY146" fmla="*/ 5486692 h 25435284"/>
                  <a:gd name="connsiteX147" fmla="*/ 8013778 w 21712081"/>
                  <a:gd name="connsiteY147" fmla="*/ 5503014 h 25435284"/>
                  <a:gd name="connsiteX148" fmla="*/ 8030270 w 21712081"/>
                  <a:gd name="connsiteY148" fmla="*/ 5547320 h 25435284"/>
                  <a:gd name="connsiteX149" fmla="*/ 8065620 w 21712081"/>
                  <a:gd name="connsiteY149" fmla="*/ 5579965 h 25435284"/>
                  <a:gd name="connsiteX150" fmla="*/ 8065620 w 21712081"/>
                  <a:gd name="connsiteY150" fmla="*/ 5581150 h 25435284"/>
                  <a:gd name="connsiteX151" fmla="*/ 8015543 w 21712081"/>
                  <a:gd name="connsiteY151" fmla="*/ 5603678 h 25435284"/>
                  <a:gd name="connsiteX152" fmla="*/ 7992034 w 21712081"/>
                  <a:gd name="connsiteY152" fmla="*/ 5625976 h 25435284"/>
                  <a:gd name="connsiteX153" fmla="*/ 8022599 w 21712081"/>
                  <a:gd name="connsiteY153" fmla="*/ 5649440 h 25435284"/>
                  <a:gd name="connsiteX154" fmla="*/ 8061389 w 21712081"/>
                  <a:gd name="connsiteY154" fmla="*/ 5763260 h 25435284"/>
                  <a:gd name="connsiteX155" fmla="*/ 8044932 w 21712081"/>
                  <a:gd name="connsiteY155" fmla="*/ 5786729 h 25435284"/>
                  <a:gd name="connsiteX156" fmla="*/ 8029650 w 21712081"/>
                  <a:gd name="connsiteY156" fmla="*/ 5751524 h 25435284"/>
                  <a:gd name="connsiteX157" fmla="*/ 8016718 w 21712081"/>
                  <a:gd name="connsiteY157" fmla="*/ 5769126 h 25435284"/>
                  <a:gd name="connsiteX158" fmla="*/ 8020248 w 21712081"/>
                  <a:gd name="connsiteY158" fmla="*/ 5794940 h 25435284"/>
                  <a:gd name="connsiteX159" fmla="*/ 8036706 w 21712081"/>
                  <a:gd name="connsiteY159" fmla="*/ 5807847 h 25435284"/>
                  <a:gd name="connsiteX160" fmla="*/ 8029650 w 21712081"/>
                  <a:gd name="connsiteY160" fmla="*/ 5825450 h 25435284"/>
                  <a:gd name="connsiteX161" fmla="*/ 7987334 w 21712081"/>
                  <a:gd name="connsiteY161" fmla="*/ 5861824 h 25435284"/>
                  <a:gd name="connsiteX162" fmla="*/ 7969702 w 21712081"/>
                  <a:gd name="connsiteY162" fmla="*/ 5942786 h 25435284"/>
                  <a:gd name="connsiteX163" fmla="*/ 7941488 w 21712081"/>
                  <a:gd name="connsiteY163" fmla="*/ 5955692 h 25435284"/>
                  <a:gd name="connsiteX164" fmla="*/ 7941488 w 21712081"/>
                  <a:gd name="connsiteY164" fmla="*/ 5970950 h 25435284"/>
                  <a:gd name="connsiteX165" fmla="*/ 7963826 w 21712081"/>
                  <a:gd name="connsiteY165" fmla="*/ 5990898 h 25435284"/>
                  <a:gd name="connsiteX166" fmla="*/ 7949718 w 21712081"/>
                  <a:gd name="connsiteY166" fmla="*/ 6037829 h 25435284"/>
                  <a:gd name="connsiteX167" fmla="*/ 7959120 w 21712081"/>
                  <a:gd name="connsiteY167" fmla="*/ 6107058 h 25435284"/>
                  <a:gd name="connsiteX168" fmla="*/ 7970876 w 21712081"/>
                  <a:gd name="connsiteY168" fmla="*/ 6171598 h 25435284"/>
                  <a:gd name="connsiteX169" fmla="*/ 7966176 w 21712081"/>
                  <a:gd name="connsiteY169" fmla="*/ 6207032 h 25435284"/>
                  <a:gd name="connsiteX170" fmla="*/ 7942662 w 21712081"/>
                  <a:gd name="connsiteY170" fmla="*/ 6199992 h 25435284"/>
                  <a:gd name="connsiteX171" fmla="*/ 7925030 w 21712081"/>
                  <a:gd name="connsiteY171" fmla="*/ 6210553 h 25435284"/>
                  <a:gd name="connsiteX172" fmla="*/ 7945018 w 21712081"/>
                  <a:gd name="connsiteY172" fmla="*/ 6234021 h 25435284"/>
                  <a:gd name="connsiteX173" fmla="*/ 7946193 w 21712081"/>
                  <a:gd name="connsiteY173" fmla="*/ 6263355 h 25435284"/>
                  <a:gd name="connsiteX174" fmla="*/ 7893296 w 21712081"/>
                  <a:gd name="connsiteY174" fmla="*/ 6283303 h 25435284"/>
                  <a:gd name="connsiteX175" fmla="*/ 7896822 w 21712081"/>
                  <a:gd name="connsiteY175" fmla="*/ 6311462 h 25435284"/>
                  <a:gd name="connsiteX176" fmla="*/ 7928561 w 21712081"/>
                  <a:gd name="connsiteY176" fmla="*/ 6372480 h 25435284"/>
                  <a:gd name="connsiteX177" fmla="*/ 7917980 w 21712081"/>
                  <a:gd name="connsiteY177" fmla="*/ 6402984 h 25435284"/>
                  <a:gd name="connsiteX178" fmla="*/ 7882714 w 21712081"/>
                  <a:gd name="connsiteY178" fmla="*/ 6471044 h 25435284"/>
                  <a:gd name="connsiteX179" fmla="*/ 7889770 w 21712081"/>
                  <a:gd name="connsiteY179" fmla="*/ 6495682 h 25435284"/>
                  <a:gd name="connsiteX180" fmla="*/ 7913278 w 21712081"/>
                  <a:gd name="connsiteY180" fmla="*/ 6487472 h 25435284"/>
                  <a:gd name="connsiteX181" fmla="*/ 7935612 w 21712081"/>
                  <a:gd name="connsiteY181" fmla="*/ 6552006 h 25435284"/>
                  <a:gd name="connsiteX182" fmla="*/ 7899172 w 21712081"/>
                  <a:gd name="connsiteY182" fmla="*/ 6564912 h 25435284"/>
                  <a:gd name="connsiteX183" fmla="*/ 7895646 w 21712081"/>
                  <a:gd name="connsiteY183" fmla="*/ 6593071 h 25435284"/>
                  <a:gd name="connsiteX184" fmla="*/ 7870958 w 21712081"/>
                  <a:gd name="connsiteY184" fmla="*/ 6622410 h 25435284"/>
                  <a:gd name="connsiteX185" fmla="*/ 7875664 w 21712081"/>
                  <a:gd name="connsiteY185" fmla="*/ 6675212 h 25435284"/>
                  <a:gd name="connsiteX186" fmla="*/ 7899172 w 21712081"/>
                  <a:gd name="connsiteY186" fmla="*/ 6724494 h 25435284"/>
                  <a:gd name="connsiteX187" fmla="*/ 7930911 w 21712081"/>
                  <a:gd name="connsiteY187" fmla="*/ 6759694 h 25435284"/>
                  <a:gd name="connsiteX188" fmla="*/ 7930911 w 21712081"/>
                  <a:gd name="connsiteY188" fmla="*/ 6767025 h 25435284"/>
                  <a:gd name="connsiteX189" fmla="*/ 7951224 w 21712081"/>
                  <a:gd name="connsiteY189" fmla="*/ 6811836 h 25435284"/>
                  <a:gd name="connsiteX190" fmla="*/ 7987649 w 21712081"/>
                  <a:gd name="connsiteY190" fmla="*/ 6896308 h 25435284"/>
                  <a:gd name="connsiteX191" fmla="*/ 8058149 w 21712081"/>
                  <a:gd name="connsiteY191" fmla="*/ 6981955 h 25435284"/>
                  <a:gd name="connsiteX192" fmla="*/ 8102795 w 21712081"/>
                  <a:gd name="connsiteY192" fmla="*/ 7034752 h 25435284"/>
                  <a:gd name="connsiteX193" fmla="*/ 8181521 w 21712081"/>
                  <a:gd name="connsiteY193" fmla="*/ 7114534 h 25435284"/>
                  <a:gd name="connsiteX194" fmla="*/ 8240269 w 21712081"/>
                  <a:gd name="connsiteY194" fmla="*/ 7147383 h 25435284"/>
                  <a:gd name="connsiteX195" fmla="*/ 8219603 w 21712081"/>
                  <a:gd name="connsiteY195" fmla="*/ 7158493 h 25435284"/>
                  <a:gd name="connsiteX196" fmla="*/ 8221071 w 21712081"/>
                  <a:gd name="connsiteY196" fmla="*/ 7160126 h 25435284"/>
                  <a:gd name="connsiteX197" fmla="*/ 8243020 w 21712081"/>
                  <a:gd name="connsiteY197" fmla="*/ 7148303 h 25435284"/>
                  <a:gd name="connsiteX198" fmla="*/ 8272444 w 21712081"/>
                  <a:gd name="connsiteY198" fmla="*/ 7169491 h 25435284"/>
                  <a:gd name="connsiteX199" fmla="*/ 8288921 w 21712081"/>
                  <a:gd name="connsiteY199" fmla="*/ 7183618 h 25435284"/>
                  <a:gd name="connsiteX200" fmla="*/ 8288921 w 21712081"/>
                  <a:gd name="connsiteY200" fmla="*/ 7235415 h 25435284"/>
                  <a:gd name="connsiteX201" fmla="*/ 8318345 w 21712081"/>
                  <a:gd name="connsiteY201" fmla="*/ 7270730 h 25435284"/>
                  <a:gd name="connsiteX202" fmla="*/ 8321876 w 21712081"/>
                  <a:gd name="connsiteY202" fmla="*/ 7298979 h 25435284"/>
                  <a:gd name="connsiteX203" fmla="*/ 8348944 w 21712081"/>
                  <a:gd name="connsiteY203" fmla="*/ 7309576 h 25435284"/>
                  <a:gd name="connsiteX204" fmla="*/ 8405442 w 21712081"/>
                  <a:gd name="connsiteY204" fmla="*/ 7324878 h 25435284"/>
                  <a:gd name="connsiteX205" fmla="*/ 8461935 w 21712081"/>
                  <a:gd name="connsiteY205" fmla="*/ 7317816 h 25435284"/>
                  <a:gd name="connsiteX206" fmla="*/ 8454874 w 21712081"/>
                  <a:gd name="connsiteY206" fmla="*/ 7295448 h 25435284"/>
                  <a:gd name="connsiteX207" fmla="*/ 8424270 w 21712081"/>
                  <a:gd name="connsiteY207" fmla="*/ 7275436 h 25435284"/>
                  <a:gd name="connsiteX208" fmla="*/ 8431331 w 21712081"/>
                  <a:gd name="connsiteY208" fmla="*/ 7254248 h 25435284"/>
                  <a:gd name="connsiteX209" fmla="*/ 8483118 w 21712081"/>
                  <a:gd name="connsiteY209" fmla="*/ 7309576 h 25435284"/>
                  <a:gd name="connsiteX210" fmla="*/ 8533730 w 21712081"/>
                  <a:gd name="connsiteY210" fmla="*/ 7362548 h 25435284"/>
                  <a:gd name="connsiteX211" fmla="*/ 8567860 w 21712081"/>
                  <a:gd name="connsiteY211" fmla="*/ 7367258 h 25435284"/>
                  <a:gd name="connsiteX212" fmla="*/ 8634944 w 21712081"/>
                  <a:gd name="connsiteY212" fmla="*/ 7366078 h 25435284"/>
                  <a:gd name="connsiteX213" fmla="*/ 8680845 w 21712081"/>
                  <a:gd name="connsiteY213" fmla="*/ 7359018 h 25435284"/>
                  <a:gd name="connsiteX214" fmla="*/ 8705564 w 21712081"/>
                  <a:gd name="connsiteY214" fmla="*/ 7339004 h 25435284"/>
                  <a:gd name="connsiteX215" fmla="*/ 8737343 w 21712081"/>
                  <a:gd name="connsiteY215" fmla="*/ 7337830 h 25435284"/>
                  <a:gd name="connsiteX216" fmla="*/ 8758526 w 21712081"/>
                  <a:gd name="connsiteY216" fmla="*/ 7314286 h 25435284"/>
                  <a:gd name="connsiteX217" fmla="*/ 8826790 w 21712081"/>
                  <a:gd name="connsiteY217" fmla="*/ 7320172 h 25435284"/>
                  <a:gd name="connsiteX218" fmla="*/ 8804427 w 21712081"/>
                  <a:gd name="connsiteY218" fmla="*/ 7282502 h 25435284"/>
                  <a:gd name="connsiteX219" fmla="*/ 8855034 w 21712081"/>
                  <a:gd name="connsiteY219" fmla="*/ 7260134 h 25435284"/>
                  <a:gd name="connsiteX220" fmla="*/ 8913883 w 21712081"/>
                  <a:gd name="connsiteY220" fmla="*/ 7249542 h 25435284"/>
                  <a:gd name="connsiteX221" fmla="*/ 8943542 w 21712081"/>
                  <a:gd name="connsiteY221" fmla="*/ 7236590 h 25435284"/>
                  <a:gd name="connsiteX222" fmla="*/ 8981207 w 21712081"/>
                  <a:gd name="connsiteY222" fmla="*/ 7200100 h 25435284"/>
                  <a:gd name="connsiteX223" fmla="*/ 9020047 w 21712081"/>
                  <a:gd name="connsiteY223" fmla="*/ 7190684 h 25435284"/>
                  <a:gd name="connsiteX224" fmla="*/ 9044761 w 21712081"/>
                  <a:gd name="connsiteY224" fmla="*/ 7171846 h 25435284"/>
                  <a:gd name="connsiteX225" fmla="*/ 9055352 w 21712081"/>
                  <a:gd name="connsiteY225" fmla="*/ 7148303 h 25435284"/>
                  <a:gd name="connsiteX226" fmla="*/ 9065949 w 21712081"/>
                  <a:gd name="connsiteY226" fmla="*/ 7127115 h 25435284"/>
                  <a:gd name="connsiteX227" fmla="*/ 9097723 w 21712081"/>
                  <a:gd name="connsiteY227" fmla="*/ 7112988 h 25435284"/>
                  <a:gd name="connsiteX228" fmla="*/ 9105964 w 21712081"/>
                  <a:gd name="connsiteY228" fmla="*/ 7136532 h 25435284"/>
                  <a:gd name="connsiteX229" fmla="*/ 9200117 w 21712081"/>
                  <a:gd name="connsiteY229" fmla="*/ 7130646 h 25435284"/>
                  <a:gd name="connsiteX230" fmla="*/ 9253085 w 21712081"/>
                  <a:gd name="connsiteY230" fmla="*/ 7136532 h 25435284"/>
                  <a:gd name="connsiteX231" fmla="*/ 9231897 w 21712081"/>
                  <a:gd name="connsiteY231" fmla="*/ 7155369 h 25435284"/>
                  <a:gd name="connsiteX232" fmla="*/ 9238958 w 21712081"/>
                  <a:gd name="connsiteY232" fmla="*/ 7173026 h 25435284"/>
                  <a:gd name="connsiteX233" fmla="*/ 9323699 w 21712081"/>
                  <a:gd name="connsiteY233" fmla="*/ 7176557 h 25435284"/>
                  <a:gd name="connsiteX234" fmla="*/ 9384903 w 21712081"/>
                  <a:gd name="connsiteY234" fmla="*/ 7175377 h 25435284"/>
                  <a:gd name="connsiteX235" fmla="*/ 9468465 w 21712081"/>
                  <a:gd name="connsiteY235" fmla="*/ 7211872 h 25435284"/>
                  <a:gd name="connsiteX236" fmla="*/ 9535554 w 21712081"/>
                  <a:gd name="connsiteY236" fmla="*/ 7224819 h 25435284"/>
                  <a:gd name="connsiteX237" fmla="*/ 9557912 w 21712081"/>
                  <a:gd name="connsiteY237" fmla="*/ 7257778 h 25435284"/>
                  <a:gd name="connsiteX238" fmla="*/ 9595577 w 21712081"/>
                  <a:gd name="connsiteY238" fmla="*/ 7277791 h 25435284"/>
                  <a:gd name="connsiteX239" fmla="*/ 9614410 w 21712081"/>
                  <a:gd name="connsiteY239" fmla="*/ 7313106 h 25435284"/>
                  <a:gd name="connsiteX240" fmla="*/ 9634418 w 21712081"/>
                  <a:gd name="connsiteY240" fmla="*/ 7335474 h 25435284"/>
                  <a:gd name="connsiteX241" fmla="*/ 9662662 w 21712081"/>
                  <a:gd name="connsiteY241" fmla="*/ 7348421 h 25435284"/>
                  <a:gd name="connsiteX242" fmla="*/ 9680319 w 21712081"/>
                  <a:gd name="connsiteY242" fmla="*/ 7381380 h 25435284"/>
                  <a:gd name="connsiteX243" fmla="*/ 9730926 w 21712081"/>
                  <a:gd name="connsiteY243" fmla="*/ 7390797 h 25435284"/>
                  <a:gd name="connsiteX244" fmla="*/ 9687380 w 21712081"/>
                  <a:gd name="connsiteY244" fmla="*/ 7423762 h 25435284"/>
                  <a:gd name="connsiteX245" fmla="*/ 9715624 w 21712081"/>
                  <a:gd name="connsiteY245" fmla="*/ 7450835 h 25435284"/>
                  <a:gd name="connsiteX246" fmla="*/ 9743873 w 21712081"/>
                  <a:gd name="connsiteY246" fmla="*/ 7507573 h 25435284"/>
                  <a:gd name="connsiteX247" fmla="*/ 9765056 w 21712081"/>
                  <a:gd name="connsiteY247" fmla="*/ 7539358 h 25435284"/>
                  <a:gd name="connsiteX248" fmla="*/ 9780358 w 21712081"/>
                  <a:gd name="connsiteY248" fmla="*/ 7581734 h 25435284"/>
                  <a:gd name="connsiteX249" fmla="*/ 9835931 w 21712081"/>
                  <a:gd name="connsiteY249" fmla="*/ 7558745 h 25435284"/>
                  <a:gd name="connsiteX250" fmla="*/ 9883562 w 21712081"/>
                  <a:gd name="connsiteY250" fmla="*/ 7639692 h 25435284"/>
                  <a:gd name="connsiteX251" fmla="*/ 9918492 w 21712081"/>
                  <a:gd name="connsiteY251" fmla="*/ 7592075 h 25435284"/>
                  <a:gd name="connsiteX252" fmla="*/ 9861334 w 21712081"/>
                  <a:gd name="connsiteY252" fmla="*/ 7496846 h 25435284"/>
                  <a:gd name="connsiteX253" fmla="*/ 10024872 w 21712081"/>
                  <a:gd name="connsiteY253" fmla="*/ 7298444 h 25435284"/>
                  <a:gd name="connsiteX254" fmla="*/ 10155060 w 21712081"/>
                  <a:gd name="connsiteY254" fmla="*/ 7241306 h 25435284"/>
                  <a:gd name="connsiteX255" fmla="*/ 10155060 w 21712081"/>
                  <a:gd name="connsiteY255" fmla="*/ 6996877 h 25435284"/>
                  <a:gd name="connsiteX256" fmla="*/ 10320183 w 21712081"/>
                  <a:gd name="connsiteY256" fmla="*/ 6834984 h 25435284"/>
                  <a:gd name="connsiteX257" fmla="*/ 10415446 w 21712081"/>
                  <a:gd name="connsiteY257" fmla="*/ 6765145 h 25435284"/>
                  <a:gd name="connsiteX258" fmla="*/ 10520236 w 21712081"/>
                  <a:gd name="connsiteY258" fmla="*/ 6857202 h 25435284"/>
                  <a:gd name="connsiteX259" fmla="*/ 10591686 w 21712081"/>
                  <a:gd name="connsiteY259" fmla="*/ 6695310 h 25435284"/>
                  <a:gd name="connsiteX260" fmla="*/ 10791738 w 21712081"/>
                  <a:gd name="connsiteY260" fmla="*/ 6717528 h 25435284"/>
                  <a:gd name="connsiteX261" fmla="*/ 10967973 w 21712081"/>
                  <a:gd name="connsiteY261" fmla="*/ 6625476 h 25435284"/>
                  <a:gd name="connsiteX262" fmla="*/ 11120394 w 21712081"/>
                  <a:gd name="connsiteY262" fmla="*/ 6542939 h 25435284"/>
                  <a:gd name="connsiteX263" fmla="*/ 11302984 w 21712081"/>
                  <a:gd name="connsiteY263" fmla="*/ 6366760 h 25435284"/>
                  <a:gd name="connsiteX264" fmla="*/ 11477634 w 21712081"/>
                  <a:gd name="connsiteY264" fmla="*/ 6425488 h 25435284"/>
                  <a:gd name="connsiteX265" fmla="*/ 11393482 w 21712081"/>
                  <a:gd name="connsiteY265" fmla="*/ 6555636 h 25435284"/>
                  <a:gd name="connsiteX266" fmla="*/ 11250587 w 21712081"/>
                  <a:gd name="connsiteY266" fmla="*/ 6579444 h 25435284"/>
                  <a:gd name="connsiteX267" fmla="*/ 11185493 w 21712081"/>
                  <a:gd name="connsiteY267" fmla="*/ 6655630 h 25435284"/>
                  <a:gd name="connsiteX268" fmla="*/ 11074353 w 21712081"/>
                  <a:gd name="connsiteY268" fmla="*/ 6754038 h 25435284"/>
                  <a:gd name="connsiteX269" fmla="*/ 11072207 w 21712081"/>
                  <a:gd name="connsiteY269" fmla="*/ 6757159 h 25435284"/>
                  <a:gd name="connsiteX270" fmla="*/ 11075188 w 21712081"/>
                  <a:gd name="connsiteY270" fmla="*/ 6758424 h 25435284"/>
                  <a:gd name="connsiteX271" fmla="*/ 11075938 w 21712081"/>
                  <a:gd name="connsiteY271" fmla="*/ 6757334 h 25435284"/>
                  <a:gd name="connsiteX272" fmla="*/ 11188668 w 21712081"/>
                  <a:gd name="connsiteY272" fmla="*/ 6657310 h 25435284"/>
                  <a:gd name="connsiteX273" fmla="*/ 11304569 w 21712081"/>
                  <a:gd name="connsiteY273" fmla="*/ 6787503 h 25435284"/>
                  <a:gd name="connsiteX274" fmla="*/ 11250587 w 21712081"/>
                  <a:gd name="connsiteY274" fmla="*/ 6970088 h 25435284"/>
                  <a:gd name="connsiteX275" fmla="*/ 11166440 w 21712081"/>
                  <a:gd name="connsiteY275" fmla="*/ 7054240 h 25435284"/>
                  <a:gd name="connsiteX276" fmla="*/ 11204546 w 21712081"/>
                  <a:gd name="connsiteY276" fmla="*/ 7162205 h 25435284"/>
                  <a:gd name="connsiteX277" fmla="*/ 11274405 w 21712081"/>
                  <a:gd name="connsiteY277" fmla="*/ 7206661 h 25435284"/>
                  <a:gd name="connsiteX278" fmla="*/ 11296633 w 21712081"/>
                  <a:gd name="connsiteY278" fmla="*/ 7306685 h 25435284"/>
                  <a:gd name="connsiteX279" fmla="*/ 11406184 w 21712081"/>
                  <a:gd name="connsiteY279" fmla="*/ 7290808 h 25435284"/>
                  <a:gd name="connsiteX280" fmla="*/ 11476043 w 21712081"/>
                  <a:gd name="connsiteY280" fmla="*/ 7230474 h 25435284"/>
                  <a:gd name="connsiteX281" fmla="*/ 11490335 w 21712081"/>
                  <a:gd name="connsiteY281" fmla="*/ 7092346 h 25435284"/>
                  <a:gd name="connsiteX282" fmla="*/ 11420476 w 21712081"/>
                  <a:gd name="connsiteY282" fmla="*/ 7016135 h 25435284"/>
                  <a:gd name="connsiteX283" fmla="*/ 11382370 w 21712081"/>
                  <a:gd name="connsiteY283" fmla="*/ 6955802 h 25435284"/>
                  <a:gd name="connsiteX284" fmla="*/ 11366493 w 21712081"/>
                  <a:gd name="connsiteY284" fmla="*/ 6879591 h 25435284"/>
                  <a:gd name="connsiteX285" fmla="*/ 11366493 w 21712081"/>
                  <a:gd name="connsiteY285" fmla="*/ 6773211 h 25435284"/>
                  <a:gd name="connsiteX286" fmla="*/ 11490335 w 21712081"/>
                  <a:gd name="connsiteY286" fmla="*/ 6749398 h 25435284"/>
                  <a:gd name="connsiteX287" fmla="*/ 11560195 w 21712081"/>
                  <a:gd name="connsiteY287" fmla="*/ 6695415 h 25435284"/>
                  <a:gd name="connsiteX288" fmla="*/ 11661809 w 21712081"/>
                  <a:gd name="connsiteY288" fmla="*/ 6689064 h 25435284"/>
                  <a:gd name="connsiteX289" fmla="*/ 11769774 w 21712081"/>
                  <a:gd name="connsiteY289" fmla="*/ 6643018 h 25435284"/>
                  <a:gd name="connsiteX290" fmla="*/ 11963476 w 21712081"/>
                  <a:gd name="connsiteY290" fmla="*/ 6596976 h 25435284"/>
                  <a:gd name="connsiteX291" fmla="*/ 12133360 w 21712081"/>
                  <a:gd name="connsiteY291" fmla="*/ 6619204 h 25435284"/>
                  <a:gd name="connsiteX292" fmla="*/ 12233388 w 21712081"/>
                  <a:gd name="connsiteY292" fmla="*/ 6689064 h 25435284"/>
                  <a:gd name="connsiteX293" fmla="*/ 12281020 w 21712081"/>
                  <a:gd name="connsiteY293" fmla="*/ 6803380 h 25435284"/>
                  <a:gd name="connsiteX294" fmla="*/ 12350880 w 21712081"/>
                  <a:gd name="connsiteY294" fmla="*/ 6871650 h 25435284"/>
                  <a:gd name="connsiteX295" fmla="*/ 12489009 w 21712081"/>
                  <a:gd name="connsiteY295" fmla="*/ 6871650 h 25435284"/>
                  <a:gd name="connsiteX296" fmla="*/ 12706529 w 21712081"/>
                  <a:gd name="connsiteY296" fmla="*/ 6817667 h 25435284"/>
                  <a:gd name="connsiteX297" fmla="*/ 12876413 w 21712081"/>
                  <a:gd name="connsiteY297" fmla="*/ 6803380 h 25435284"/>
                  <a:gd name="connsiteX298" fmla="*/ 12970091 w 21712081"/>
                  <a:gd name="connsiteY298" fmla="*/ 6893878 h 25435284"/>
                  <a:gd name="connsiteX299" fmla="*/ 13116161 w 21712081"/>
                  <a:gd name="connsiteY299" fmla="*/ 6955802 h 25435284"/>
                  <a:gd name="connsiteX300" fmla="*/ 13255880 w 21712081"/>
                  <a:gd name="connsiteY300" fmla="*/ 6963738 h 25435284"/>
                  <a:gd name="connsiteX301" fmla="*/ 13351145 w 21712081"/>
                  <a:gd name="connsiteY301" fmla="*/ 6890702 h 25435284"/>
                  <a:gd name="connsiteX302" fmla="*/ 13495629 w 21712081"/>
                  <a:gd name="connsiteY302" fmla="*/ 6879591 h 25435284"/>
                  <a:gd name="connsiteX303" fmla="*/ 13565489 w 21712081"/>
                  <a:gd name="connsiteY303" fmla="*/ 6817667 h 25435284"/>
                  <a:gd name="connsiteX304" fmla="*/ 13681389 w 21712081"/>
                  <a:gd name="connsiteY304" fmla="*/ 6765275 h 25435284"/>
                  <a:gd name="connsiteX305" fmla="*/ 13751249 w 21712081"/>
                  <a:gd name="connsiteY305" fmla="*/ 6795439 h 25435284"/>
                  <a:gd name="connsiteX306" fmla="*/ 13883033 w 21712081"/>
                  <a:gd name="connsiteY306" fmla="*/ 6757334 h 25435284"/>
                  <a:gd name="connsiteX307" fmla="*/ 13990997 w 21712081"/>
                  <a:gd name="connsiteY307" fmla="*/ 6773211 h 25435284"/>
                  <a:gd name="connsiteX308" fmla="*/ 14106901 w 21712081"/>
                  <a:gd name="connsiteY308" fmla="*/ 6757334 h 25435284"/>
                  <a:gd name="connsiteX309" fmla="*/ 14037041 w 21712081"/>
                  <a:gd name="connsiteY309" fmla="*/ 6817667 h 25435284"/>
                  <a:gd name="connsiteX310" fmla="*/ 13851277 w 21712081"/>
                  <a:gd name="connsiteY310" fmla="*/ 6833544 h 25435284"/>
                  <a:gd name="connsiteX311" fmla="*/ 13921137 w 21712081"/>
                  <a:gd name="connsiteY311" fmla="*/ 6879591 h 25435284"/>
                  <a:gd name="connsiteX312" fmla="*/ 13960829 w 21712081"/>
                  <a:gd name="connsiteY312" fmla="*/ 6955802 h 25435284"/>
                  <a:gd name="connsiteX313" fmla="*/ 14037041 w 21712081"/>
                  <a:gd name="connsiteY313" fmla="*/ 7047889 h 25435284"/>
                  <a:gd name="connsiteX314" fmla="*/ 14091021 w 21712081"/>
                  <a:gd name="connsiteY314" fmla="*/ 7001843 h 25435284"/>
                  <a:gd name="connsiteX315" fmla="*/ 14160881 w 21712081"/>
                  <a:gd name="connsiteY315" fmla="*/ 7070118 h 25435284"/>
                  <a:gd name="connsiteX316" fmla="*/ 14214865 w 21712081"/>
                  <a:gd name="connsiteY316" fmla="*/ 7008194 h 25435284"/>
                  <a:gd name="connsiteX317" fmla="*/ 14316477 w 21712081"/>
                  <a:gd name="connsiteY317" fmla="*/ 7078054 h 25435284"/>
                  <a:gd name="connsiteX318" fmla="*/ 14403805 w 21712081"/>
                  <a:gd name="connsiteY318" fmla="*/ 7063766 h 25435284"/>
                  <a:gd name="connsiteX319" fmla="*/ 14448261 w 21712081"/>
                  <a:gd name="connsiteY319" fmla="*/ 7162205 h 25435284"/>
                  <a:gd name="connsiteX320" fmla="*/ 14338705 w 21712081"/>
                  <a:gd name="connsiteY320" fmla="*/ 7222538 h 25435284"/>
                  <a:gd name="connsiteX321" fmla="*/ 14316477 w 21712081"/>
                  <a:gd name="connsiteY321" fmla="*/ 7336854 h 25435284"/>
                  <a:gd name="connsiteX322" fmla="*/ 14403805 w 21712081"/>
                  <a:gd name="connsiteY322" fmla="*/ 7351142 h 25435284"/>
                  <a:gd name="connsiteX323" fmla="*/ 14518121 w 21712081"/>
                  <a:gd name="connsiteY323" fmla="*/ 7367018 h 25435284"/>
                  <a:gd name="connsiteX324" fmla="*/ 14641965 w 21712081"/>
                  <a:gd name="connsiteY324" fmla="*/ 7328913 h 25435284"/>
                  <a:gd name="connsiteX325" fmla="*/ 14721349 w 21712081"/>
                  <a:gd name="connsiteY325" fmla="*/ 7386071 h 25435284"/>
                  <a:gd name="connsiteX326" fmla="*/ 14802641 w 21712081"/>
                  <a:gd name="connsiteY326" fmla="*/ 7517984 h 25435284"/>
                  <a:gd name="connsiteX327" fmla="*/ 14806093 w 21712081"/>
                  <a:gd name="connsiteY327" fmla="*/ 7517854 h 25435284"/>
                  <a:gd name="connsiteX328" fmla="*/ 14883981 w 21712081"/>
                  <a:gd name="connsiteY328" fmla="*/ 7564046 h 25435284"/>
                  <a:gd name="connsiteX329" fmla="*/ 14969817 w 21712081"/>
                  <a:gd name="connsiteY329" fmla="*/ 7621384 h 25435284"/>
                  <a:gd name="connsiteX330" fmla="*/ 15039757 w 21712081"/>
                  <a:gd name="connsiteY330" fmla="*/ 7678727 h 25435284"/>
                  <a:gd name="connsiteX331" fmla="*/ 15101753 w 21712081"/>
                  <a:gd name="connsiteY331" fmla="*/ 7763144 h 25435284"/>
                  <a:gd name="connsiteX332" fmla="*/ 15144669 w 21712081"/>
                  <a:gd name="connsiteY332" fmla="*/ 7823672 h 25435284"/>
                  <a:gd name="connsiteX333" fmla="*/ 15135133 w 21712081"/>
                  <a:gd name="connsiteY333" fmla="*/ 7951094 h 25435284"/>
                  <a:gd name="connsiteX334" fmla="*/ 15235277 w 21712081"/>
                  <a:gd name="connsiteY334" fmla="*/ 7951094 h 25435284"/>
                  <a:gd name="connsiteX335" fmla="*/ 15341781 w 21712081"/>
                  <a:gd name="connsiteY335" fmla="*/ 8022770 h 25435284"/>
                  <a:gd name="connsiteX336" fmla="*/ 15389469 w 21712081"/>
                  <a:gd name="connsiteY336" fmla="*/ 8099225 h 25435284"/>
                  <a:gd name="connsiteX337" fmla="*/ 15446689 w 21712081"/>
                  <a:gd name="connsiteY337" fmla="*/ 8100820 h 25435284"/>
                  <a:gd name="connsiteX338" fmla="*/ 15513453 w 21712081"/>
                  <a:gd name="connsiteY338" fmla="*/ 8170900 h 25435284"/>
                  <a:gd name="connsiteX339" fmla="*/ 15513621 w 21712081"/>
                  <a:gd name="connsiteY339" fmla="*/ 8171920 h 25435284"/>
                  <a:gd name="connsiteX340" fmla="*/ 15596181 w 21712081"/>
                  <a:gd name="connsiteY340" fmla="*/ 8195638 h 25435284"/>
                  <a:gd name="connsiteX341" fmla="*/ 15675565 w 21712081"/>
                  <a:gd name="connsiteY341" fmla="*/ 8189312 h 25435284"/>
                  <a:gd name="connsiteX342" fmla="*/ 15774005 w 21712081"/>
                  <a:gd name="connsiteY342" fmla="*/ 8213036 h 25435284"/>
                  <a:gd name="connsiteX343" fmla="*/ 15842281 w 21712081"/>
                  <a:gd name="connsiteY343" fmla="*/ 8263638 h 25435284"/>
                  <a:gd name="connsiteX344" fmla="*/ 15861333 w 21712081"/>
                  <a:gd name="connsiteY344" fmla="*/ 8213036 h 25435284"/>
                  <a:gd name="connsiteX345" fmla="*/ 15921665 w 21712081"/>
                  <a:gd name="connsiteY345" fmla="*/ 8171920 h 25435284"/>
                  <a:gd name="connsiteX346" fmla="*/ 16021689 w 21712081"/>
                  <a:gd name="connsiteY346" fmla="*/ 8152942 h 25435284"/>
                  <a:gd name="connsiteX347" fmla="*/ 16132829 w 21712081"/>
                  <a:gd name="connsiteY347" fmla="*/ 8159268 h 25435284"/>
                  <a:gd name="connsiteX348" fmla="*/ 16256673 w 21712081"/>
                  <a:gd name="connsiteY348" fmla="*/ 8206710 h 25435284"/>
                  <a:gd name="connsiteX349" fmla="*/ 16386709 w 21712081"/>
                  <a:gd name="connsiteY349" fmla="*/ 8291512 h 25435284"/>
                  <a:gd name="connsiteX350" fmla="*/ 16386865 w 21712081"/>
                  <a:gd name="connsiteY350" fmla="*/ 8291072 h 25435284"/>
                  <a:gd name="connsiteX351" fmla="*/ 16478953 w 21712081"/>
                  <a:gd name="connsiteY351" fmla="*/ 8264083 h 25435284"/>
                  <a:gd name="connsiteX352" fmla="*/ 16615497 w 21712081"/>
                  <a:gd name="connsiteY352" fmla="*/ 8311715 h 25435284"/>
                  <a:gd name="connsiteX353" fmla="*/ 16732989 w 21712081"/>
                  <a:gd name="connsiteY353" fmla="*/ 8368872 h 25435284"/>
                  <a:gd name="connsiteX354" fmla="*/ 16875881 w 21712081"/>
                  <a:gd name="connsiteY354" fmla="*/ 8453024 h 25435284"/>
                  <a:gd name="connsiteX355" fmla="*/ 16980673 w 21712081"/>
                  <a:gd name="connsiteY355" fmla="*/ 8551463 h 25435284"/>
                  <a:gd name="connsiteX356" fmla="*/ 16974321 w 21712081"/>
                  <a:gd name="connsiteY356" fmla="*/ 8659428 h 25435284"/>
                  <a:gd name="connsiteX357" fmla="*/ 17056885 w 21712081"/>
                  <a:gd name="connsiteY357" fmla="*/ 8614972 h 25435284"/>
                  <a:gd name="connsiteX358" fmla="*/ 17060025 w 21712081"/>
                  <a:gd name="connsiteY358" fmla="*/ 8740549 h 25435284"/>
                  <a:gd name="connsiteX359" fmla="*/ 17068669 w 21712081"/>
                  <a:gd name="connsiteY359" fmla="*/ 8727703 h 25435284"/>
                  <a:gd name="connsiteX360" fmla="*/ 17149629 w 21712081"/>
                  <a:gd name="connsiteY360" fmla="*/ 8665779 h 25435284"/>
                  <a:gd name="connsiteX361" fmla="*/ 17240117 w 21712081"/>
                  <a:gd name="connsiteY361" fmla="*/ 8824551 h 25435284"/>
                  <a:gd name="connsiteX362" fmla="*/ 17321081 w 21712081"/>
                  <a:gd name="connsiteY362" fmla="*/ 9032545 h 25435284"/>
                  <a:gd name="connsiteX363" fmla="*/ 17430613 w 21712081"/>
                  <a:gd name="connsiteY363" fmla="*/ 9359615 h 25435284"/>
                  <a:gd name="connsiteX364" fmla="*/ 17630637 w 21712081"/>
                  <a:gd name="connsiteY364" fmla="*/ 9459639 h 25435284"/>
                  <a:gd name="connsiteX365" fmla="*/ 17638577 w 21712081"/>
                  <a:gd name="connsiteY365" fmla="*/ 9596183 h 25435284"/>
                  <a:gd name="connsiteX366" fmla="*/ 17568729 w 21712081"/>
                  <a:gd name="connsiteY366" fmla="*/ 9726376 h 25435284"/>
                  <a:gd name="connsiteX367" fmla="*/ 17630637 w 21712081"/>
                  <a:gd name="connsiteY367" fmla="*/ 9794651 h 25435284"/>
                  <a:gd name="connsiteX368" fmla="*/ 17730653 w 21712081"/>
                  <a:gd name="connsiteY368" fmla="*/ 9802587 h 25435284"/>
                  <a:gd name="connsiteX369" fmla="*/ 17716365 w 21712081"/>
                  <a:gd name="connsiteY369" fmla="*/ 9870861 h 25435284"/>
                  <a:gd name="connsiteX370" fmla="*/ 17816377 w 21712081"/>
                  <a:gd name="connsiteY370" fmla="*/ 9932780 h 25435284"/>
                  <a:gd name="connsiteX371" fmla="*/ 18040213 w 21712081"/>
                  <a:gd name="connsiteY371" fmla="*/ 9985177 h 25435284"/>
                  <a:gd name="connsiteX372" fmla="*/ 18032273 w 21712081"/>
                  <a:gd name="connsiteY372" fmla="*/ 10107429 h 25435284"/>
                  <a:gd name="connsiteX373" fmla="*/ 17910037 w 21712081"/>
                  <a:gd name="connsiteY373" fmla="*/ 10283669 h 25435284"/>
                  <a:gd name="connsiteX374" fmla="*/ 17792565 w 21712081"/>
                  <a:gd name="connsiteY374" fmla="*/ 10299546 h 25435284"/>
                  <a:gd name="connsiteX375" fmla="*/ 17708429 w 21712081"/>
                  <a:gd name="connsiteY375" fmla="*/ 10359879 h 25435284"/>
                  <a:gd name="connsiteX376" fmla="*/ 17840185 w 21712081"/>
                  <a:gd name="connsiteY376" fmla="*/ 10405921 h 25435284"/>
                  <a:gd name="connsiteX377" fmla="*/ 18056085 w 21712081"/>
                  <a:gd name="connsiteY377" fmla="*/ 10259850 h 25435284"/>
                  <a:gd name="connsiteX378" fmla="*/ 18141813 w 21712081"/>
                  <a:gd name="connsiteY378" fmla="*/ 10115370 h 25435284"/>
                  <a:gd name="connsiteX379" fmla="*/ 18373585 w 21712081"/>
                  <a:gd name="connsiteY379" fmla="*/ 10115370 h 25435284"/>
                  <a:gd name="connsiteX380" fmla="*/ 18519637 w 21712081"/>
                  <a:gd name="connsiteY380" fmla="*/ 10161412 h 25435284"/>
                  <a:gd name="connsiteX381" fmla="*/ 18635521 w 21712081"/>
                  <a:gd name="connsiteY381" fmla="*/ 10237622 h 25435284"/>
                  <a:gd name="connsiteX382" fmla="*/ 18705373 w 21712081"/>
                  <a:gd name="connsiteY382" fmla="*/ 10291605 h 25435284"/>
                  <a:gd name="connsiteX383" fmla="*/ 18829193 w 21712081"/>
                  <a:gd name="connsiteY383" fmla="*/ 10337651 h 25435284"/>
                  <a:gd name="connsiteX384" fmla="*/ 18883173 w 21712081"/>
                  <a:gd name="connsiteY384" fmla="*/ 10299546 h 25435284"/>
                  <a:gd name="connsiteX385" fmla="*/ 18960957 w 21712081"/>
                  <a:gd name="connsiteY385" fmla="*/ 10451967 h 25435284"/>
                  <a:gd name="connsiteX386" fmla="*/ 19022873 w 21712081"/>
                  <a:gd name="connsiteY386" fmla="*/ 10390043 h 25435284"/>
                  <a:gd name="connsiteX387" fmla="*/ 19122881 w 21712081"/>
                  <a:gd name="connsiteY387" fmla="*/ 10496423 h 25435284"/>
                  <a:gd name="connsiteX388" fmla="*/ 19208605 w 21712081"/>
                  <a:gd name="connsiteY388" fmla="*/ 10596447 h 25435284"/>
                  <a:gd name="connsiteX389" fmla="*/ 19076845 w 21712081"/>
                  <a:gd name="connsiteY389" fmla="*/ 10726640 h 25435284"/>
                  <a:gd name="connsiteX390" fmla="*/ 19046685 w 21712081"/>
                  <a:gd name="connsiteY390" fmla="*/ 10871125 h 25435284"/>
                  <a:gd name="connsiteX391" fmla="*/ 19154629 w 21712081"/>
                  <a:gd name="connsiteY391" fmla="*/ 10840956 h 25435284"/>
                  <a:gd name="connsiteX392" fmla="*/ 19254645 w 21712081"/>
                  <a:gd name="connsiteY392" fmla="*/ 10786974 h 25435284"/>
                  <a:gd name="connsiteX393" fmla="*/ 19340369 w 21712081"/>
                  <a:gd name="connsiteY393" fmla="*/ 10718704 h 25435284"/>
                  <a:gd name="connsiteX394" fmla="*/ 19494357 w 21712081"/>
                  <a:gd name="connsiteY394" fmla="*/ 10688535 h 25435284"/>
                  <a:gd name="connsiteX395" fmla="*/ 19734065 w 21712081"/>
                  <a:gd name="connsiteY395" fmla="*/ 10802851 h 25435284"/>
                  <a:gd name="connsiteX396" fmla="*/ 20011877 w 21712081"/>
                  <a:gd name="connsiteY396" fmla="*/ 10863184 h 25435284"/>
                  <a:gd name="connsiteX397" fmla="*/ 20273813 w 21712081"/>
                  <a:gd name="connsiteY397" fmla="*/ 10801266 h 25435284"/>
                  <a:gd name="connsiteX398" fmla="*/ 20662749 w 21712081"/>
                  <a:gd name="connsiteY398" fmla="*/ 11031483 h 25435284"/>
                  <a:gd name="connsiteX399" fmla="*/ 20970721 w 21712081"/>
                  <a:gd name="connsiteY399" fmla="*/ 11344266 h 25435284"/>
                  <a:gd name="connsiteX400" fmla="*/ 21218369 w 21712081"/>
                  <a:gd name="connsiteY400" fmla="*/ 11515740 h 25435284"/>
                  <a:gd name="connsiteX401" fmla="*/ 21551741 w 21712081"/>
                  <a:gd name="connsiteY401" fmla="*/ 11534792 h 25435284"/>
                  <a:gd name="connsiteX402" fmla="*/ 21656517 w 21712081"/>
                  <a:gd name="connsiteY402" fmla="*/ 11811056 h 25435284"/>
                  <a:gd name="connsiteX403" fmla="*/ 21712081 w 21712081"/>
                  <a:gd name="connsiteY403" fmla="*/ 12165116 h 25435284"/>
                  <a:gd name="connsiteX404" fmla="*/ 21639053 w 21712081"/>
                  <a:gd name="connsiteY404" fmla="*/ 12514414 h 25435284"/>
                  <a:gd name="connsiteX405" fmla="*/ 21504121 w 21712081"/>
                  <a:gd name="connsiteY405" fmla="*/ 12858948 h 25435284"/>
                  <a:gd name="connsiteX406" fmla="*/ 21272345 w 21712081"/>
                  <a:gd name="connsiteY406" fmla="*/ 13082818 h 25435284"/>
                  <a:gd name="connsiteX407" fmla="*/ 21002469 w 21712081"/>
                  <a:gd name="connsiteY407" fmla="*/ 13274928 h 25435284"/>
                  <a:gd name="connsiteX408" fmla="*/ 20824673 w 21712081"/>
                  <a:gd name="connsiteY408" fmla="*/ 13555958 h 25435284"/>
                  <a:gd name="connsiteX409" fmla="*/ 20770697 w 21712081"/>
                  <a:gd name="connsiteY409" fmla="*/ 13744896 h 25435284"/>
                  <a:gd name="connsiteX410" fmla="*/ 20637349 w 21712081"/>
                  <a:gd name="connsiteY410" fmla="*/ 13897316 h 25435284"/>
                  <a:gd name="connsiteX411" fmla="*/ 20484949 w 21712081"/>
                  <a:gd name="connsiteY411" fmla="*/ 13944948 h 25435284"/>
                  <a:gd name="connsiteX412" fmla="*/ 20370649 w 21712081"/>
                  <a:gd name="connsiteY412" fmla="*/ 14135474 h 25435284"/>
                  <a:gd name="connsiteX413" fmla="*/ 20418273 w 21712081"/>
                  <a:gd name="connsiteY413" fmla="*/ 14249790 h 25435284"/>
                  <a:gd name="connsiteX414" fmla="*/ 20318261 w 21712081"/>
                  <a:gd name="connsiteY414" fmla="*/ 14502240 h 25435284"/>
                  <a:gd name="connsiteX415" fmla="*/ 20313501 w 21712081"/>
                  <a:gd name="connsiteY415" fmla="*/ 14845188 h 25435284"/>
                  <a:gd name="connsiteX416" fmla="*/ 20307149 w 21712081"/>
                  <a:gd name="connsiteY416" fmla="*/ 15051592 h 25435284"/>
                  <a:gd name="connsiteX417" fmla="*/ 20218253 w 21712081"/>
                  <a:gd name="connsiteY417" fmla="*/ 15097632 h 25435284"/>
                  <a:gd name="connsiteX418" fmla="*/ 20218253 w 21712081"/>
                  <a:gd name="connsiteY418" fmla="*/ 15288160 h 25435284"/>
                  <a:gd name="connsiteX419" fmla="*/ 20113477 w 21712081"/>
                  <a:gd name="connsiteY419" fmla="*/ 15421528 h 25435284"/>
                  <a:gd name="connsiteX420" fmla="*/ 19970601 w 21712081"/>
                  <a:gd name="connsiteY420" fmla="*/ 15621580 h 25435284"/>
                  <a:gd name="connsiteX421" fmla="*/ 20008701 w 21712081"/>
                  <a:gd name="connsiteY421" fmla="*/ 15821632 h 25435284"/>
                  <a:gd name="connsiteX422" fmla="*/ 19875353 w 21712081"/>
                  <a:gd name="connsiteY422" fmla="*/ 15916896 h 25435284"/>
                  <a:gd name="connsiteX423" fmla="*/ 19780101 w 21712081"/>
                  <a:gd name="connsiteY423" fmla="*/ 16059792 h 25435284"/>
                  <a:gd name="connsiteX424" fmla="*/ 19710253 w 21712081"/>
                  <a:gd name="connsiteY424" fmla="*/ 16188400 h 25435284"/>
                  <a:gd name="connsiteX425" fmla="*/ 19607069 w 21712081"/>
                  <a:gd name="connsiteY425" fmla="*/ 16274136 h 25435284"/>
                  <a:gd name="connsiteX426" fmla="*/ 19578493 w 21712081"/>
                  <a:gd name="connsiteY426" fmla="*/ 16418616 h 25435284"/>
                  <a:gd name="connsiteX427" fmla="*/ 19476893 w 21712081"/>
                  <a:gd name="connsiteY427" fmla="*/ 16578978 h 25435284"/>
                  <a:gd name="connsiteX428" fmla="*/ 19273697 w 21712081"/>
                  <a:gd name="connsiteY428" fmla="*/ 16680592 h 25435284"/>
                  <a:gd name="connsiteX429" fmla="*/ 19156221 w 21712081"/>
                  <a:gd name="connsiteY429" fmla="*/ 16810786 h 25435284"/>
                  <a:gd name="connsiteX430" fmla="*/ 18881581 w 21712081"/>
                  <a:gd name="connsiteY430" fmla="*/ 16782206 h 25435284"/>
                  <a:gd name="connsiteX431" fmla="*/ 18678385 w 21712081"/>
                  <a:gd name="connsiteY431" fmla="*/ 16883820 h 25435284"/>
                  <a:gd name="connsiteX432" fmla="*/ 18518045 w 21712081"/>
                  <a:gd name="connsiteY432" fmla="*/ 16867944 h 25435284"/>
                  <a:gd name="connsiteX433" fmla="*/ 18314849 w 21712081"/>
                  <a:gd name="connsiteY433" fmla="*/ 17014014 h 25435284"/>
                  <a:gd name="connsiteX434" fmla="*/ 18083077 w 21712081"/>
                  <a:gd name="connsiteY434" fmla="*/ 17071172 h 25435284"/>
                  <a:gd name="connsiteX435" fmla="*/ 17835425 w 21712081"/>
                  <a:gd name="connsiteY435" fmla="*/ 17188664 h 25435284"/>
                  <a:gd name="connsiteX436" fmla="*/ 17617941 w 21712081"/>
                  <a:gd name="connsiteY436" fmla="*/ 17304564 h 25435284"/>
                  <a:gd name="connsiteX437" fmla="*/ 17516341 w 21712081"/>
                  <a:gd name="connsiteY437" fmla="*/ 17406178 h 25435284"/>
                  <a:gd name="connsiteX438" fmla="*/ 17343301 w 21712081"/>
                  <a:gd name="connsiteY438" fmla="*/ 17623698 h 25435284"/>
                  <a:gd name="connsiteX439" fmla="*/ 17282981 w 21712081"/>
                  <a:gd name="connsiteY439" fmla="*/ 17974582 h 25435284"/>
                  <a:gd name="connsiteX440" fmla="*/ 17275045 w 21712081"/>
                  <a:gd name="connsiteY440" fmla="*/ 18222266 h 25435284"/>
                  <a:gd name="connsiteX441" fmla="*/ 17113117 w 21712081"/>
                  <a:gd name="connsiteY441" fmla="*/ 18393740 h 25435284"/>
                  <a:gd name="connsiteX442" fmla="*/ 16981357 w 21712081"/>
                  <a:gd name="connsiteY442" fmla="*/ 18500120 h 25435284"/>
                  <a:gd name="connsiteX443" fmla="*/ 16841657 w 21712081"/>
                  <a:gd name="connsiteY443" fmla="*/ 18600144 h 25435284"/>
                  <a:gd name="connsiteX444" fmla="*/ 16636869 w 21712081"/>
                  <a:gd name="connsiteY444" fmla="*/ 18974846 h 25435284"/>
                  <a:gd name="connsiteX445" fmla="*/ 16484473 w 21712081"/>
                  <a:gd name="connsiteY445" fmla="*/ 19127268 h 25435284"/>
                  <a:gd name="connsiteX446" fmla="*/ 16255873 w 21712081"/>
                  <a:gd name="connsiteY446" fmla="*/ 19279688 h 25435284"/>
                  <a:gd name="connsiteX447" fmla="*/ 16398749 w 21712081"/>
                  <a:gd name="connsiteY447" fmla="*/ 19089162 h 25435284"/>
                  <a:gd name="connsiteX448" fmla="*/ 16532097 w 21712081"/>
                  <a:gd name="connsiteY448" fmla="*/ 18936740 h 25435284"/>
                  <a:gd name="connsiteX449" fmla="*/ 16541621 w 21712081"/>
                  <a:gd name="connsiteY449" fmla="*/ 18831952 h 25435284"/>
                  <a:gd name="connsiteX450" fmla="*/ 16455897 w 21712081"/>
                  <a:gd name="connsiteY450" fmla="*/ 18793846 h 25435284"/>
                  <a:gd name="connsiteX451" fmla="*/ 16341601 w 21712081"/>
                  <a:gd name="connsiteY451" fmla="*/ 19022478 h 25435284"/>
                  <a:gd name="connsiteX452" fmla="*/ 16141573 w 21712081"/>
                  <a:gd name="connsiteY452" fmla="*/ 19184426 h 25435284"/>
                  <a:gd name="connsiteX453" fmla="*/ 16093949 w 21712081"/>
                  <a:gd name="connsiteY453" fmla="*/ 19346372 h 25435284"/>
                  <a:gd name="connsiteX454" fmla="*/ 15970121 w 21712081"/>
                  <a:gd name="connsiteY454" fmla="*/ 19565478 h 25435284"/>
                  <a:gd name="connsiteX455" fmla="*/ 15751053 w 21712081"/>
                  <a:gd name="connsiteY455" fmla="*/ 19727426 h 25435284"/>
                  <a:gd name="connsiteX456" fmla="*/ 15748741 w 21712081"/>
                  <a:gd name="connsiteY456" fmla="*/ 19723446 h 25435284"/>
                  <a:gd name="connsiteX457" fmla="*/ 15764581 w 21712081"/>
                  <a:gd name="connsiteY457" fmla="*/ 19786814 h 25435284"/>
                  <a:gd name="connsiteX458" fmla="*/ 15701225 w 21712081"/>
                  <a:gd name="connsiteY458" fmla="*/ 19932554 h 25435284"/>
                  <a:gd name="connsiteX459" fmla="*/ 15531745 w 21712081"/>
                  <a:gd name="connsiteY459" fmla="*/ 20030768 h 25435284"/>
                  <a:gd name="connsiteX460" fmla="*/ 15408205 w 21712081"/>
                  <a:gd name="connsiteY460" fmla="*/ 20060868 h 25435284"/>
                  <a:gd name="connsiteX461" fmla="*/ 15268825 w 21712081"/>
                  <a:gd name="connsiteY461" fmla="*/ 20014930 h 25435284"/>
                  <a:gd name="connsiteX462" fmla="*/ 15167457 w 21712081"/>
                  <a:gd name="connsiteY462" fmla="*/ 20052946 h 25435284"/>
                  <a:gd name="connsiteX463" fmla="*/ 15020157 w 21712081"/>
                  <a:gd name="connsiteY463" fmla="*/ 20068788 h 25435284"/>
                  <a:gd name="connsiteX464" fmla="*/ 14918785 w 21712081"/>
                  <a:gd name="connsiteY464" fmla="*/ 19962654 h 25435284"/>
                  <a:gd name="connsiteX465" fmla="*/ 14819001 w 21712081"/>
                  <a:gd name="connsiteY465" fmla="*/ 19932554 h 25435284"/>
                  <a:gd name="connsiteX466" fmla="*/ 14717633 w 21712081"/>
                  <a:gd name="connsiteY466" fmla="*/ 19962654 h 25435284"/>
                  <a:gd name="connsiteX467" fmla="*/ 14614681 w 21712081"/>
                  <a:gd name="connsiteY467" fmla="*/ 19899284 h 25435284"/>
                  <a:gd name="connsiteX468" fmla="*/ 14505393 w 21712081"/>
                  <a:gd name="connsiteY468" fmla="*/ 19742458 h 25435284"/>
                  <a:gd name="connsiteX469" fmla="*/ 14459129 w 21712081"/>
                  <a:gd name="connsiteY469" fmla="*/ 19923418 h 25435284"/>
                  <a:gd name="connsiteX470" fmla="*/ 14636797 w 21712081"/>
                  <a:gd name="connsiteY470" fmla="*/ 20037758 h 25435284"/>
                  <a:gd name="connsiteX471" fmla="*/ 14725629 w 21712081"/>
                  <a:gd name="connsiteY471" fmla="*/ 20152094 h 25435284"/>
                  <a:gd name="connsiteX472" fmla="*/ 14674869 w 21712081"/>
                  <a:gd name="connsiteY472" fmla="*/ 20279138 h 25435284"/>
                  <a:gd name="connsiteX473" fmla="*/ 14687561 w 21712081"/>
                  <a:gd name="connsiteY473" fmla="*/ 20368064 h 25435284"/>
                  <a:gd name="connsiteX474" fmla="*/ 14801769 w 21712081"/>
                  <a:gd name="connsiteY474" fmla="*/ 20444290 h 25435284"/>
                  <a:gd name="connsiteX475" fmla="*/ 14789085 w 21712081"/>
                  <a:gd name="connsiteY475" fmla="*/ 20596742 h 25435284"/>
                  <a:gd name="connsiteX476" fmla="*/ 14649485 w 21712081"/>
                  <a:gd name="connsiteY476" fmla="*/ 20749192 h 25435284"/>
                  <a:gd name="connsiteX477" fmla="*/ 14509889 w 21712081"/>
                  <a:gd name="connsiteY477" fmla="*/ 20914346 h 25435284"/>
                  <a:gd name="connsiteX478" fmla="*/ 14344917 w 21712081"/>
                  <a:gd name="connsiteY478" fmla="*/ 20977864 h 25435284"/>
                  <a:gd name="connsiteX479" fmla="*/ 14078417 w 21712081"/>
                  <a:gd name="connsiteY479" fmla="*/ 21054090 h 25435284"/>
                  <a:gd name="connsiteX480" fmla="*/ 13786533 w 21712081"/>
                  <a:gd name="connsiteY480" fmla="*/ 21092206 h 25435284"/>
                  <a:gd name="connsiteX481" fmla="*/ 13596177 w 21712081"/>
                  <a:gd name="connsiteY481" fmla="*/ 21117614 h 25435284"/>
                  <a:gd name="connsiteX482" fmla="*/ 13431201 w 21712081"/>
                  <a:gd name="connsiteY482" fmla="*/ 21066796 h 25435284"/>
                  <a:gd name="connsiteX483" fmla="*/ 13405821 w 21712081"/>
                  <a:gd name="connsiteY483" fmla="*/ 21231950 h 25435284"/>
                  <a:gd name="connsiteX484" fmla="*/ 13291605 w 21712081"/>
                  <a:gd name="connsiteY484" fmla="*/ 21397102 h 25435284"/>
                  <a:gd name="connsiteX485" fmla="*/ 13304297 w 21712081"/>
                  <a:gd name="connsiteY485" fmla="*/ 21613072 h 25435284"/>
                  <a:gd name="connsiteX486" fmla="*/ 13075865 w 21712081"/>
                  <a:gd name="connsiteY486" fmla="*/ 21663890 h 25435284"/>
                  <a:gd name="connsiteX487" fmla="*/ 12923579 w 21712081"/>
                  <a:gd name="connsiteY487" fmla="*/ 21613072 h 25435284"/>
                  <a:gd name="connsiteX488" fmla="*/ 12809368 w 21712081"/>
                  <a:gd name="connsiteY488" fmla="*/ 21574962 h 25435284"/>
                  <a:gd name="connsiteX489" fmla="*/ 12645976 w 21712081"/>
                  <a:gd name="connsiteY489" fmla="*/ 21506678 h 25435284"/>
                  <a:gd name="connsiteX490" fmla="*/ 12644390 w 21712081"/>
                  <a:gd name="connsiteY490" fmla="*/ 21676596 h 25435284"/>
                  <a:gd name="connsiteX491" fmla="*/ 12644390 w 21712081"/>
                  <a:gd name="connsiteY491" fmla="*/ 21854456 h 25435284"/>
                  <a:gd name="connsiteX492" fmla="*/ 12758606 w 21712081"/>
                  <a:gd name="connsiteY492" fmla="*/ 21981494 h 25435284"/>
                  <a:gd name="connsiteX493" fmla="*/ 12631699 w 21712081"/>
                  <a:gd name="connsiteY493" fmla="*/ 22057720 h 25435284"/>
                  <a:gd name="connsiteX494" fmla="*/ 12745915 w 21712081"/>
                  <a:gd name="connsiteY494" fmla="*/ 22172060 h 25435284"/>
                  <a:gd name="connsiteX495" fmla="*/ 12568250 w 21712081"/>
                  <a:gd name="connsiteY495" fmla="*/ 22248288 h 25435284"/>
                  <a:gd name="connsiteX496" fmla="*/ 12542866 w 21712081"/>
                  <a:gd name="connsiteY496" fmla="*/ 22400732 h 25435284"/>
                  <a:gd name="connsiteX497" fmla="*/ 12454034 w 21712081"/>
                  <a:gd name="connsiteY497" fmla="*/ 22565892 h 25435284"/>
                  <a:gd name="connsiteX498" fmla="*/ 12365202 w 21712081"/>
                  <a:gd name="connsiteY498" fmla="*/ 22654820 h 25435284"/>
                  <a:gd name="connsiteX499" fmla="*/ 12238294 w 21712081"/>
                  <a:gd name="connsiteY499" fmla="*/ 22692928 h 25435284"/>
                  <a:gd name="connsiteX500" fmla="*/ 12149462 w 21712081"/>
                  <a:gd name="connsiteY500" fmla="*/ 22756452 h 25435284"/>
                  <a:gd name="connsiteX501" fmla="*/ 12047938 w 21712081"/>
                  <a:gd name="connsiteY501" fmla="*/ 22845380 h 25435284"/>
                  <a:gd name="connsiteX502" fmla="*/ 11946414 w 21712081"/>
                  <a:gd name="connsiteY502" fmla="*/ 22972424 h 25435284"/>
                  <a:gd name="connsiteX503" fmla="*/ 12022559 w 21712081"/>
                  <a:gd name="connsiteY503" fmla="*/ 23099464 h 25435284"/>
                  <a:gd name="connsiteX504" fmla="*/ 12149462 w 21712081"/>
                  <a:gd name="connsiteY504" fmla="*/ 23226508 h 25435284"/>
                  <a:gd name="connsiteX505" fmla="*/ 12314440 w 21712081"/>
                  <a:gd name="connsiteY505" fmla="*/ 23277324 h 25435284"/>
                  <a:gd name="connsiteX506" fmla="*/ 12289056 w 21712081"/>
                  <a:gd name="connsiteY506" fmla="*/ 23378956 h 25435284"/>
                  <a:gd name="connsiteX507" fmla="*/ 12276364 w 21712081"/>
                  <a:gd name="connsiteY507" fmla="*/ 23505996 h 25435284"/>
                  <a:gd name="connsiteX508" fmla="*/ 12149462 w 21712081"/>
                  <a:gd name="connsiteY508" fmla="*/ 23582224 h 25435284"/>
                  <a:gd name="connsiteX509" fmla="*/ 12022559 w 21712081"/>
                  <a:gd name="connsiteY509" fmla="*/ 23633040 h 25435284"/>
                  <a:gd name="connsiteX510" fmla="*/ 11857581 w 21712081"/>
                  <a:gd name="connsiteY510" fmla="*/ 23798192 h 25435284"/>
                  <a:gd name="connsiteX511" fmla="*/ 11852821 w 21712081"/>
                  <a:gd name="connsiteY511" fmla="*/ 23972876 h 25435284"/>
                  <a:gd name="connsiteX512" fmla="*/ 11646602 w 21712081"/>
                  <a:gd name="connsiteY512" fmla="*/ 24042752 h 25435284"/>
                  <a:gd name="connsiteX513" fmla="*/ 11502247 w 21712081"/>
                  <a:gd name="connsiteY513" fmla="*/ 24204728 h 25435284"/>
                  <a:gd name="connsiteX514" fmla="*/ 11565701 w 21712081"/>
                  <a:gd name="connsiteY514" fmla="*/ 24369880 h 25435284"/>
                  <a:gd name="connsiteX515" fmla="*/ 11603376 w 21712081"/>
                  <a:gd name="connsiteY515" fmla="*/ 24583612 h 25435284"/>
                  <a:gd name="connsiteX516" fmla="*/ 11605281 w 21712081"/>
                  <a:gd name="connsiteY516" fmla="*/ 24584268 h 25435284"/>
                  <a:gd name="connsiteX517" fmla="*/ 11578593 w 21712081"/>
                  <a:gd name="connsiteY517" fmla="*/ 24841548 h 25435284"/>
                  <a:gd name="connsiteX518" fmla="*/ 11650442 w 21712081"/>
                  <a:gd name="connsiteY518" fmla="*/ 24862260 h 25435284"/>
                  <a:gd name="connsiteX519" fmla="*/ 11748631 w 21712081"/>
                  <a:gd name="connsiteY519" fmla="*/ 24969316 h 25435284"/>
                  <a:gd name="connsiteX520" fmla="*/ 11840489 w 21712081"/>
                  <a:gd name="connsiteY520" fmla="*/ 25061992 h 25435284"/>
                  <a:gd name="connsiteX521" fmla="*/ 11930756 w 21712081"/>
                  <a:gd name="connsiteY521" fmla="*/ 25129104 h 25435284"/>
                  <a:gd name="connsiteX522" fmla="*/ 12025780 w 21712081"/>
                  <a:gd name="connsiteY522" fmla="*/ 25205804 h 25435284"/>
                  <a:gd name="connsiteX523" fmla="*/ 12177816 w 21712081"/>
                  <a:gd name="connsiteY523" fmla="*/ 25210592 h 25435284"/>
                  <a:gd name="connsiteX524" fmla="*/ 12173065 w 21712081"/>
                  <a:gd name="connsiteY524" fmla="*/ 25282500 h 25435284"/>
                  <a:gd name="connsiteX525" fmla="*/ 12087543 w 21712081"/>
                  <a:gd name="connsiteY525" fmla="*/ 25287296 h 25435284"/>
                  <a:gd name="connsiteX526" fmla="*/ 12011528 w 21712081"/>
                  <a:gd name="connsiteY526" fmla="*/ 25280904 h 25435284"/>
                  <a:gd name="connsiteX527" fmla="*/ 11959265 w 21712081"/>
                  <a:gd name="connsiteY527" fmla="*/ 25340020 h 25435284"/>
                  <a:gd name="connsiteX528" fmla="*/ 11789807 w 21712081"/>
                  <a:gd name="connsiteY528" fmla="*/ 25255336 h 25435284"/>
                  <a:gd name="connsiteX529" fmla="*/ 11550669 w 21712081"/>
                  <a:gd name="connsiteY529" fmla="*/ 25263324 h 25435284"/>
                  <a:gd name="connsiteX530" fmla="*/ 11516124 w 21712081"/>
                  <a:gd name="connsiteY530" fmla="*/ 25435284 h 25435284"/>
                  <a:gd name="connsiteX531" fmla="*/ 11299599 w 21712081"/>
                  <a:gd name="connsiteY531" fmla="*/ 25320968 h 25435284"/>
                  <a:gd name="connsiteX532" fmla="*/ 11083079 w 21712081"/>
                  <a:gd name="connsiteY532" fmla="*/ 25181248 h 25435284"/>
                  <a:gd name="connsiteX533" fmla="*/ 10968448 w 21712081"/>
                  <a:gd name="connsiteY533" fmla="*/ 25054232 h 25435284"/>
                  <a:gd name="connsiteX534" fmla="*/ 10688239 w 21712081"/>
                  <a:gd name="connsiteY534" fmla="*/ 24978020 h 25435284"/>
                  <a:gd name="connsiteX535" fmla="*/ 10573608 w 21712081"/>
                  <a:gd name="connsiteY535" fmla="*/ 24749388 h 25435284"/>
                  <a:gd name="connsiteX536" fmla="*/ 10408035 w 21712081"/>
                  <a:gd name="connsiteY536" fmla="*/ 24495356 h 25435284"/>
                  <a:gd name="connsiteX537" fmla="*/ 10344351 w 21712081"/>
                  <a:gd name="connsiteY537" fmla="*/ 24304828 h 25435284"/>
                  <a:gd name="connsiteX538" fmla="*/ 10344351 w 21712081"/>
                  <a:gd name="connsiteY538" fmla="*/ 24152408 h 25435284"/>
                  <a:gd name="connsiteX539" fmla="*/ 10267931 w 21712081"/>
                  <a:gd name="connsiteY539" fmla="*/ 23999984 h 25435284"/>
                  <a:gd name="connsiteX540" fmla="*/ 10267931 w 21712081"/>
                  <a:gd name="connsiteY540" fmla="*/ 23758652 h 25435284"/>
                  <a:gd name="connsiteX541" fmla="*/ 10306141 w 21712081"/>
                  <a:gd name="connsiteY541" fmla="*/ 23491916 h 25435284"/>
                  <a:gd name="connsiteX542" fmla="*/ 10433504 w 21712081"/>
                  <a:gd name="connsiteY542" fmla="*/ 23352196 h 25435284"/>
                  <a:gd name="connsiteX543" fmla="*/ 10573608 w 21712081"/>
                  <a:gd name="connsiteY543" fmla="*/ 23174372 h 25435284"/>
                  <a:gd name="connsiteX544" fmla="*/ 10408035 w 21712081"/>
                  <a:gd name="connsiteY544" fmla="*/ 23148968 h 25435284"/>
                  <a:gd name="connsiteX545" fmla="*/ 10216983 w 21712081"/>
                  <a:gd name="connsiteY545" fmla="*/ 23174372 h 25435284"/>
                  <a:gd name="connsiteX546" fmla="*/ 10357088 w 21712081"/>
                  <a:gd name="connsiteY546" fmla="*/ 22945740 h 25435284"/>
                  <a:gd name="connsiteX547" fmla="*/ 10395298 w 21712081"/>
                  <a:gd name="connsiteY547" fmla="*/ 22755212 h 25435284"/>
                  <a:gd name="connsiteX548" fmla="*/ 10586345 w 21712081"/>
                  <a:gd name="connsiteY548" fmla="*/ 22717108 h 25435284"/>
                  <a:gd name="connsiteX549" fmla="*/ 10573608 w 21712081"/>
                  <a:gd name="connsiteY549" fmla="*/ 22856828 h 25435284"/>
                  <a:gd name="connsiteX550" fmla="*/ 10650029 w 21712081"/>
                  <a:gd name="connsiteY550" fmla="*/ 22971144 h 25435284"/>
                  <a:gd name="connsiteX551" fmla="*/ 10688239 w 21712081"/>
                  <a:gd name="connsiteY551" fmla="*/ 22742512 h 25435284"/>
                  <a:gd name="connsiteX552" fmla="*/ 10739186 w 21712081"/>
                  <a:gd name="connsiteY552" fmla="*/ 22463072 h 25435284"/>
                  <a:gd name="connsiteX553" fmla="*/ 10802870 w 21712081"/>
                  <a:gd name="connsiteY553" fmla="*/ 22272544 h 25435284"/>
                  <a:gd name="connsiteX554" fmla="*/ 10828343 w 21712081"/>
                  <a:gd name="connsiteY554" fmla="*/ 22120124 h 25435284"/>
                  <a:gd name="connsiteX555" fmla="*/ 10866554 w 21712081"/>
                  <a:gd name="connsiteY555" fmla="*/ 21955000 h 25435284"/>
                  <a:gd name="connsiteX556" fmla="*/ 10892027 w 21712081"/>
                  <a:gd name="connsiteY556" fmla="*/ 21802580 h 25435284"/>
                  <a:gd name="connsiteX557" fmla="*/ 10739186 w 21712081"/>
                  <a:gd name="connsiteY557" fmla="*/ 21827982 h 25435284"/>
                  <a:gd name="connsiteX558" fmla="*/ 10688239 w 21712081"/>
                  <a:gd name="connsiteY558" fmla="*/ 21967702 h 25435284"/>
                  <a:gd name="connsiteX559" fmla="*/ 10726449 w 21712081"/>
                  <a:gd name="connsiteY559" fmla="*/ 22120124 h 25435284"/>
                  <a:gd name="connsiteX560" fmla="*/ 10522661 w 21712081"/>
                  <a:gd name="connsiteY560" fmla="*/ 22209036 h 25435284"/>
                  <a:gd name="connsiteX561" fmla="*/ 10509924 w 21712081"/>
                  <a:gd name="connsiteY561" fmla="*/ 21967702 h 25435284"/>
                  <a:gd name="connsiteX562" fmla="*/ 10637292 w 21712081"/>
                  <a:gd name="connsiteY562" fmla="*/ 21739070 h 25435284"/>
                  <a:gd name="connsiteX563" fmla="*/ 10599082 w 21712081"/>
                  <a:gd name="connsiteY563" fmla="*/ 21510438 h 25435284"/>
                  <a:gd name="connsiteX564" fmla="*/ 10662765 w 21712081"/>
                  <a:gd name="connsiteY564" fmla="*/ 21269104 h 25435284"/>
                  <a:gd name="connsiteX565" fmla="*/ 10751923 w 21712081"/>
                  <a:gd name="connsiteY565" fmla="*/ 21078578 h 25435284"/>
                  <a:gd name="connsiteX566" fmla="*/ 10713712 w 21712081"/>
                  <a:gd name="connsiteY566" fmla="*/ 20773736 h 25435284"/>
                  <a:gd name="connsiteX567" fmla="*/ 10675502 w 21712081"/>
                  <a:gd name="connsiteY567" fmla="*/ 20545104 h 25435284"/>
                  <a:gd name="connsiteX568" fmla="*/ 10802870 w 21712081"/>
                  <a:gd name="connsiteY568" fmla="*/ 20519700 h 25435284"/>
                  <a:gd name="connsiteX569" fmla="*/ 10853817 w 21712081"/>
                  <a:gd name="connsiteY569" fmla="*/ 20354578 h 25435284"/>
                  <a:gd name="connsiteX570" fmla="*/ 10930238 w 21712081"/>
                  <a:gd name="connsiteY570" fmla="*/ 20151350 h 25435284"/>
                  <a:gd name="connsiteX571" fmla="*/ 11057605 w 21712081"/>
                  <a:gd name="connsiteY571" fmla="*/ 19960824 h 25435284"/>
                  <a:gd name="connsiteX572" fmla="*/ 11172231 w 21712081"/>
                  <a:gd name="connsiteY572" fmla="*/ 19694086 h 25435284"/>
                  <a:gd name="connsiteX573" fmla="*/ 11197705 w 21712081"/>
                  <a:gd name="connsiteY573" fmla="*/ 19478156 h 25435284"/>
                  <a:gd name="connsiteX574" fmla="*/ 11235915 w 21712081"/>
                  <a:gd name="connsiteY574" fmla="*/ 19224120 h 25435284"/>
                  <a:gd name="connsiteX575" fmla="*/ 11223178 w 21712081"/>
                  <a:gd name="connsiteY575" fmla="*/ 18982788 h 25435284"/>
                  <a:gd name="connsiteX576" fmla="*/ 11223178 w 21712081"/>
                  <a:gd name="connsiteY576" fmla="*/ 18677944 h 25435284"/>
                  <a:gd name="connsiteX577" fmla="*/ 11312336 w 21712081"/>
                  <a:gd name="connsiteY577" fmla="*/ 18500120 h 25435284"/>
                  <a:gd name="connsiteX578" fmla="*/ 11286862 w 21712081"/>
                  <a:gd name="connsiteY578" fmla="*/ 18385804 h 25435284"/>
                  <a:gd name="connsiteX579" fmla="*/ 11337809 w 21712081"/>
                  <a:gd name="connsiteY579" fmla="*/ 18207980 h 25435284"/>
                  <a:gd name="connsiteX580" fmla="*/ 11376019 w 21712081"/>
                  <a:gd name="connsiteY580" fmla="*/ 17966646 h 25435284"/>
                  <a:gd name="connsiteX581" fmla="*/ 11465177 w 21712081"/>
                  <a:gd name="connsiteY581" fmla="*/ 17738014 h 25435284"/>
                  <a:gd name="connsiteX582" fmla="*/ 11541597 w 21712081"/>
                  <a:gd name="connsiteY582" fmla="*/ 17547488 h 25435284"/>
                  <a:gd name="connsiteX583" fmla="*/ 11528861 w 21712081"/>
                  <a:gd name="connsiteY583" fmla="*/ 17356962 h 25435284"/>
                  <a:gd name="connsiteX584" fmla="*/ 11579808 w 21712081"/>
                  <a:gd name="connsiteY584" fmla="*/ 17204540 h 25435284"/>
                  <a:gd name="connsiteX585" fmla="*/ 11567071 w 21712081"/>
                  <a:gd name="connsiteY585" fmla="*/ 17026716 h 25435284"/>
                  <a:gd name="connsiteX586" fmla="*/ 11579808 w 21712081"/>
                  <a:gd name="connsiteY586" fmla="*/ 16798084 h 25435284"/>
                  <a:gd name="connsiteX587" fmla="*/ 11618018 w 21712081"/>
                  <a:gd name="connsiteY587" fmla="*/ 16582154 h 25435284"/>
                  <a:gd name="connsiteX588" fmla="*/ 11681702 w 21712081"/>
                  <a:gd name="connsiteY588" fmla="*/ 16404328 h 25435284"/>
                  <a:gd name="connsiteX589" fmla="*/ 11732649 w 21712081"/>
                  <a:gd name="connsiteY589" fmla="*/ 16162996 h 25435284"/>
                  <a:gd name="connsiteX590" fmla="*/ 11694439 w 21712081"/>
                  <a:gd name="connsiteY590" fmla="*/ 15883556 h 25435284"/>
                  <a:gd name="connsiteX591" fmla="*/ 11681702 w 21712081"/>
                  <a:gd name="connsiteY591" fmla="*/ 15616820 h 25435284"/>
                  <a:gd name="connsiteX592" fmla="*/ 11694439 w 21712081"/>
                  <a:gd name="connsiteY592" fmla="*/ 15426292 h 25435284"/>
                  <a:gd name="connsiteX593" fmla="*/ 11656228 w 21712081"/>
                  <a:gd name="connsiteY593" fmla="*/ 15223064 h 25435284"/>
                  <a:gd name="connsiteX594" fmla="*/ 11654103 w 21712081"/>
                  <a:gd name="connsiteY594" fmla="*/ 15218300 h 25435284"/>
                  <a:gd name="connsiteX595" fmla="*/ 11408114 w 21712081"/>
                  <a:gd name="connsiteY595" fmla="*/ 15048616 h 25435284"/>
                  <a:gd name="connsiteX596" fmla="*/ 11362092 w 21712081"/>
                  <a:gd name="connsiteY596" fmla="*/ 14958228 h 25435284"/>
                  <a:gd name="connsiteX597" fmla="*/ 11095470 w 21712081"/>
                  <a:gd name="connsiteY597" fmla="*/ 14782200 h 25435284"/>
                  <a:gd name="connsiteX598" fmla="*/ 10898683 w 21712081"/>
                  <a:gd name="connsiteY598" fmla="*/ 14706084 h 25435284"/>
                  <a:gd name="connsiteX599" fmla="*/ 10417816 w 21712081"/>
                  <a:gd name="connsiteY599" fmla="*/ 14431736 h 25435284"/>
                  <a:gd name="connsiteX600" fmla="*/ 10143263 w 21712081"/>
                  <a:gd name="connsiteY600" fmla="*/ 14165318 h 25435284"/>
                  <a:gd name="connsiteX601" fmla="*/ 9990907 w 21712081"/>
                  <a:gd name="connsiteY601" fmla="*/ 13952818 h 25435284"/>
                  <a:gd name="connsiteX602" fmla="*/ 10060737 w 21712081"/>
                  <a:gd name="connsiteY602" fmla="*/ 13838644 h 25435284"/>
                  <a:gd name="connsiteX603" fmla="*/ 9998843 w 21712081"/>
                  <a:gd name="connsiteY603" fmla="*/ 13724462 h 25435284"/>
                  <a:gd name="connsiteX604" fmla="*/ 9952822 w 21712081"/>
                  <a:gd name="connsiteY604" fmla="*/ 13640416 h 25435284"/>
                  <a:gd name="connsiteX605" fmla="*/ 9816338 w 21712081"/>
                  <a:gd name="connsiteY605" fmla="*/ 13473902 h 25435284"/>
                  <a:gd name="connsiteX606" fmla="*/ 9762380 w 21712081"/>
                  <a:gd name="connsiteY606" fmla="*/ 13328008 h 25435284"/>
                  <a:gd name="connsiteX607" fmla="*/ 9648115 w 21712081"/>
                  <a:gd name="connsiteY607" fmla="*/ 13213832 h 25435284"/>
                  <a:gd name="connsiteX608" fmla="*/ 9541785 w 21712081"/>
                  <a:gd name="connsiteY608" fmla="*/ 12971196 h 25435284"/>
                  <a:gd name="connsiteX609" fmla="*/ 9381492 w 21712081"/>
                  <a:gd name="connsiteY609" fmla="*/ 12650864 h 25435284"/>
                  <a:gd name="connsiteX610" fmla="*/ 9283099 w 21712081"/>
                  <a:gd name="connsiteY610" fmla="*/ 12384446 h 25435284"/>
                  <a:gd name="connsiteX611" fmla="*/ 9184705 w 21712081"/>
                  <a:gd name="connsiteY611" fmla="*/ 12255998 h 25435284"/>
                  <a:gd name="connsiteX612" fmla="*/ 9100593 w 21712081"/>
                  <a:gd name="connsiteY612" fmla="*/ 12125960 h 25435284"/>
                  <a:gd name="connsiteX613" fmla="*/ 9062503 w 21712081"/>
                  <a:gd name="connsiteY613" fmla="*/ 11989580 h 25435284"/>
                  <a:gd name="connsiteX614" fmla="*/ 8924434 w 21712081"/>
                  <a:gd name="connsiteY614" fmla="*/ 11875400 h 25435284"/>
                  <a:gd name="connsiteX615" fmla="*/ 8668924 w 21712081"/>
                  <a:gd name="connsiteY615" fmla="*/ 11710476 h 25435284"/>
                  <a:gd name="connsiteX616" fmla="*/ 8605445 w 21712081"/>
                  <a:gd name="connsiteY616" fmla="*/ 11623256 h 25435284"/>
                  <a:gd name="connsiteX617" fmla="*/ 8711775 w 21712081"/>
                  <a:gd name="connsiteY617" fmla="*/ 11593126 h 25435284"/>
                  <a:gd name="connsiteX618" fmla="*/ 8613381 w 21712081"/>
                  <a:gd name="connsiteY618" fmla="*/ 11478944 h 25435284"/>
                  <a:gd name="connsiteX619" fmla="*/ 8610205 w 21712081"/>
                  <a:gd name="connsiteY619" fmla="*/ 11328294 h 25435284"/>
                  <a:gd name="connsiteX620" fmla="*/ 8610205 w 21712081"/>
                  <a:gd name="connsiteY620" fmla="*/ 11187154 h 25435284"/>
                  <a:gd name="connsiteX621" fmla="*/ 8762557 w 21712081"/>
                  <a:gd name="connsiteY621" fmla="*/ 10984171 h 25435284"/>
                  <a:gd name="connsiteX622" fmla="*/ 8869531 w 21712081"/>
                  <a:gd name="connsiteY622" fmla="*/ 10902520 h 25435284"/>
                  <a:gd name="connsiteX623" fmla="*/ 8870797 w 21712081"/>
                  <a:gd name="connsiteY623" fmla="*/ 10894084 h 25435284"/>
                  <a:gd name="connsiteX624" fmla="*/ 8948667 w 21712081"/>
                  <a:gd name="connsiteY624" fmla="*/ 10847962 h 25435284"/>
                  <a:gd name="connsiteX625" fmla="*/ 9029719 w 21712081"/>
                  <a:gd name="connsiteY625" fmla="*/ 10755719 h 25435284"/>
                  <a:gd name="connsiteX626" fmla="*/ 8985217 w 21712081"/>
                  <a:gd name="connsiteY626" fmla="*/ 10658701 h 25435284"/>
                  <a:gd name="connsiteX627" fmla="*/ 8921649 w 21712081"/>
                  <a:gd name="connsiteY627" fmla="*/ 10709593 h 25435284"/>
                  <a:gd name="connsiteX628" fmla="*/ 8877152 w 21712081"/>
                  <a:gd name="connsiteY628" fmla="*/ 10779573 h 25435284"/>
                  <a:gd name="connsiteX629" fmla="*/ 8769082 w 21712081"/>
                  <a:gd name="connsiteY629" fmla="*/ 10658701 h 25435284"/>
                  <a:gd name="connsiteX630" fmla="*/ 8661017 w 21712081"/>
                  <a:gd name="connsiteY630" fmla="*/ 10595082 h 25435284"/>
                  <a:gd name="connsiteX631" fmla="*/ 8711870 w 21712081"/>
                  <a:gd name="connsiteY631" fmla="*/ 10531468 h 25435284"/>
                  <a:gd name="connsiteX632" fmla="*/ 8730942 w 21712081"/>
                  <a:gd name="connsiteY632" fmla="*/ 10394689 h 25435284"/>
                  <a:gd name="connsiteX633" fmla="*/ 8726177 w 21712081"/>
                  <a:gd name="connsiteY633" fmla="*/ 10199062 h 25435284"/>
                  <a:gd name="connsiteX634" fmla="*/ 8799282 w 21712081"/>
                  <a:gd name="connsiteY634" fmla="*/ 10175209 h 25435284"/>
                  <a:gd name="connsiteX635" fmla="*/ 8843778 w 21712081"/>
                  <a:gd name="connsiteY635" fmla="*/ 10100458 h 25435284"/>
                  <a:gd name="connsiteX636" fmla="*/ 8835832 w 21712081"/>
                  <a:gd name="connsiteY636" fmla="*/ 9995489 h 25435284"/>
                  <a:gd name="connsiteX637" fmla="*/ 8916883 w 21712081"/>
                  <a:gd name="connsiteY637" fmla="*/ 9933460 h 25435284"/>
                  <a:gd name="connsiteX638" fmla="*/ 8953433 w 21712081"/>
                  <a:gd name="connsiteY638" fmla="*/ 9830081 h 25435284"/>
                  <a:gd name="connsiteX639" fmla="*/ 8942312 w 21712081"/>
                  <a:gd name="connsiteY639" fmla="*/ 9683760 h 25435284"/>
                  <a:gd name="connsiteX640" fmla="*/ 9077395 w 21712081"/>
                  <a:gd name="connsiteY640" fmla="*/ 9615371 h 25435284"/>
                  <a:gd name="connsiteX641" fmla="*/ 9190231 w 21712081"/>
                  <a:gd name="connsiteY641" fmla="*/ 9561298 h 25435284"/>
                  <a:gd name="connsiteX642" fmla="*/ 9244263 w 21712081"/>
                  <a:gd name="connsiteY642" fmla="*/ 9578791 h 25435284"/>
                  <a:gd name="connsiteX643" fmla="*/ 9309422 w 21712081"/>
                  <a:gd name="connsiteY643" fmla="*/ 9534260 h 25435284"/>
                  <a:gd name="connsiteX644" fmla="*/ 9309923 w 21712081"/>
                  <a:gd name="connsiteY644" fmla="*/ 9534480 h 25435284"/>
                  <a:gd name="connsiteX645" fmla="*/ 9200842 w 21712081"/>
                  <a:gd name="connsiteY645" fmla="*/ 9428465 h 25435284"/>
                  <a:gd name="connsiteX646" fmla="*/ 9331035 w 21712081"/>
                  <a:gd name="connsiteY646" fmla="*/ 9380848 h 25435284"/>
                  <a:gd name="connsiteX647" fmla="*/ 9319924 w 21712081"/>
                  <a:gd name="connsiteY647" fmla="*/ 9195147 h 25435284"/>
                  <a:gd name="connsiteX648" fmla="*/ 9470755 w 21712081"/>
                  <a:gd name="connsiteY648" fmla="*/ 9160228 h 25435284"/>
                  <a:gd name="connsiteX649" fmla="*/ 9578720 w 21712081"/>
                  <a:gd name="connsiteY649" fmla="*/ 9103090 h 25435284"/>
                  <a:gd name="connsiteX650" fmla="*/ 9661281 w 21712081"/>
                  <a:gd name="connsiteY650" fmla="*/ 8891990 h 25435284"/>
                  <a:gd name="connsiteX651" fmla="*/ 9766071 w 21712081"/>
                  <a:gd name="connsiteY651" fmla="*/ 8822156 h 25435284"/>
                  <a:gd name="connsiteX652" fmla="*/ 9707328 w 21712081"/>
                  <a:gd name="connsiteY652" fmla="*/ 8601535 h 25435284"/>
                  <a:gd name="connsiteX653" fmla="*/ 9731141 w 21712081"/>
                  <a:gd name="connsiteY653" fmla="*/ 8380914 h 25435284"/>
                  <a:gd name="connsiteX654" fmla="*/ 9648580 w 21712081"/>
                  <a:gd name="connsiteY654" fmla="*/ 8171406 h 25435284"/>
                  <a:gd name="connsiteX655" fmla="*/ 9661281 w 21712081"/>
                  <a:gd name="connsiteY655" fmla="*/ 8031731 h 25435284"/>
                  <a:gd name="connsiteX656" fmla="*/ 9659696 w 21712081"/>
                  <a:gd name="connsiteY656" fmla="*/ 7930146 h 25435284"/>
                  <a:gd name="connsiteX657" fmla="*/ 9573959 w 21712081"/>
                  <a:gd name="connsiteY657" fmla="*/ 7806350 h 25435284"/>
                  <a:gd name="connsiteX658" fmla="*/ 9575219 w 21712081"/>
                  <a:gd name="connsiteY658" fmla="*/ 7794998 h 25435284"/>
                  <a:gd name="connsiteX659" fmla="*/ 9528488 w 21712081"/>
                  <a:gd name="connsiteY659" fmla="*/ 7754778 h 25435284"/>
                  <a:gd name="connsiteX660" fmla="*/ 9490828 w 21712081"/>
                  <a:gd name="connsiteY660" fmla="*/ 7695919 h 25435284"/>
                  <a:gd name="connsiteX661" fmla="*/ 9434335 w 21712081"/>
                  <a:gd name="connsiteY661" fmla="*/ 7614698 h 25435284"/>
                  <a:gd name="connsiteX662" fmla="*/ 9415502 w 21712081"/>
                  <a:gd name="connsiteY662" fmla="*/ 7560546 h 25435284"/>
                  <a:gd name="connsiteX663" fmla="*/ 9451987 w 21712081"/>
                  <a:gd name="connsiteY663" fmla="*/ 7561726 h 25435284"/>
                  <a:gd name="connsiteX664" fmla="*/ 9475526 w 21712081"/>
                  <a:gd name="connsiteY664" fmla="*/ 7535827 h 25435284"/>
                  <a:gd name="connsiteX665" fmla="*/ 9475526 w 21712081"/>
                  <a:gd name="connsiteY665" fmla="*/ 7498156 h 25435284"/>
                  <a:gd name="connsiteX666" fmla="*/ 9497889 w 21712081"/>
                  <a:gd name="connsiteY666" fmla="*/ 7464962 h 25435284"/>
                  <a:gd name="connsiteX667" fmla="*/ 9526138 w 21712081"/>
                  <a:gd name="connsiteY667" fmla="*/ 7480500 h 25435284"/>
                  <a:gd name="connsiteX668" fmla="*/ 9522607 w 21712081"/>
                  <a:gd name="connsiteY668" fmla="*/ 7455541 h 25435284"/>
                  <a:gd name="connsiteX669" fmla="*/ 9504950 w 21712081"/>
                  <a:gd name="connsiteY669" fmla="*/ 7440238 h 25435284"/>
                  <a:gd name="connsiteX670" fmla="*/ 9454343 w 21712081"/>
                  <a:gd name="connsiteY670" fmla="*/ 7448480 h 25435284"/>
                  <a:gd name="connsiteX671" fmla="*/ 9433155 w 21712081"/>
                  <a:gd name="connsiteY671" fmla="*/ 7440238 h 25435284"/>
                  <a:gd name="connsiteX672" fmla="*/ 9433155 w 21712081"/>
                  <a:gd name="connsiteY672" fmla="*/ 7462607 h 25435284"/>
                  <a:gd name="connsiteX673" fmla="*/ 9433155 w 21712081"/>
                  <a:gd name="connsiteY673" fmla="*/ 7480500 h 25435284"/>
                  <a:gd name="connsiteX674" fmla="*/ 9404911 w 21712081"/>
                  <a:gd name="connsiteY674" fmla="*/ 7454366 h 25435284"/>
                  <a:gd name="connsiteX675" fmla="*/ 9388433 w 21712081"/>
                  <a:gd name="connsiteY675" fmla="*/ 7401394 h 25435284"/>
                  <a:gd name="connsiteX676" fmla="*/ 9331941 w 21712081"/>
                  <a:gd name="connsiteY676" fmla="*/ 7367258 h 25435284"/>
                  <a:gd name="connsiteX677" fmla="*/ 9296631 w 21712081"/>
                  <a:gd name="connsiteY677" fmla="*/ 7344890 h 25435284"/>
                  <a:gd name="connsiteX678" fmla="*/ 9281329 w 21712081"/>
                  <a:gd name="connsiteY678" fmla="*/ 7317816 h 25435284"/>
                  <a:gd name="connsiteX679" fmla="*/ 9224836 w 21712081"/>
                  <a:gd name="connsiteY679" fmla="*/ 7296628 h 25435284"/>
                  <a:gd name="connsiteX680" fmla="*/ 9141274 w 21712081"/>
                  <a:gd name="connsiteY680" fmla="*/ 7288388 h 25435284"/>
                  <a:gd name="connsiteX681" fmla="*/ 9109495 w 21712081"/>
                  <a:gd name="connsiteY681" fmla="*/ 7307220 h 25435284"/>
                  <a:gd name="connsiteX682" fmla="*/ 9081246 w 21712081"/>
                  <a:gd name="connsiteY682" fmla="*/ 7330764 h 25435284"/>
                  <a:gd name="connsiteX683" fmla="*/ 9055352 w 21712081"/>
                  <a:gd name="connsiteY683" fmla="*/ 7337830 h 25435284"/>
                  <a:gd name="connsiteX684" fmla="*/ 9037700 w 21712081"/>
                  <a:gd name="connsiteY684" fmla="*/ 7353132 h 25435284"/>
                  <a:gd name="connsiteX685" fmla="*/ 9030639 w 21712081"/>
                  <a:gd name="connsiteY685" fmla="*/ 7374320 h 25435284"/>
                  <a:gd name="connsiteX686" fmla="*/ 9031814 w 21712081"/>
                  <a:gd name="connsiteY686" fmla="*/ 7399038 h 25435284"/>
                  <a:gd name="connsiteX687" fmla="*/ 9041230 w 21712081"/>
                  <a:gd name="connsiteY687" fmla="*/ 7416696 h 25435284"/>
                  <a:gd name="connsiteX688" fmla="*/ 8998859 w 21712081"/>
                  <a:gd name="connsiteY688" fmla="*/ 7437884 h 25435284"/>
                  <a:gd name="connsiteX689" fmla="*/ 8911532 w 21712081"/>
                  <a:gd name="connsiteY689" fmla="*/ 7504042 h 25435284"/>
                  <a:gd name="connsiteX690" fmla="*/ 8860920 w 21712081"/>
                  <a:gd name="connsiteY690" fmla="*/ 7505218 h 25435284"/>
                  <a:gd name="connsiteX691" fmla="*/ 8830321 w 21712081"/>
                  <a:gd name="connsiteY691" fmla="*/ 7532296 h 25435284"/>
                  <a:gd name="connsiteX692" fmla="*/ 8836207 w 21712081"/>
                  <a:gd name="connsiteY692" fmla="*/ 7560546 h 25435284"/>
                  <a:gd name="connsiteX693" fmla="*/ 8876222 w 21712081"/>
                  <a:gd name="connsiteY693" fmla="*/ 7597040 h 25435284"/>
                  <a:gd name="connsiteX694" fmla="*/ 8892700 w 21712081"/>
                  <a:gd name="connsiteY694" fmla="*/ 7627644 h 25435284"/>
                  <a:gd name="connsiteX695" fmla="*/ 8961199 w 21712081"/>
                  <a:gd name="connsiteY695" fmla="*/ 7699450 h 25435284"/>
                  <a:gd name="connsiteX696" fmla="*/ 8974146 w 21712081"/>
                  <a:gd name="connsiteY696" fmla="*/ 7738300 h 25435284"/>
                  <a:gd name="connsiteX697" fmla="*/ 8938601 w 21712081"/>
                  <a:gd name="connsiteY697" fmla="*/ 7759488 h 25435284"/>
                  <a:gd name="connsiteX698" fmla="*/ 8896230 w 21712081"/>
                  <a:gd name="connsiteY698" fmla="*/ 7755958 h 25435284"/>
                  <a:gd name="connsiteX699" fmla="*/ 8867981 w 21712081"/>
                  <a:gd name="connsiteY699" fmla="*/ 7768904 h 25435284"/>
                  <a:gd name="connsiteX700" fmla="*/ 8869161 w 21712081"/>
                  <a:gd name="connsiteY700" fmla="*/ 7786562 h 25435284"/>
                  <a:gd name="connsiteX701" fmla="*/ 8857390 w 21712081"/>
                  <a:gd name="connsiteY701" fmla="*/ 7807750 h 25435284"/>
                  <a:gd name="connsiteX702" fmla="*/ 8742049 w 21712081"/>
                  <a:gd name="connsiteY702" fmla="*/ 7819522 h 25435284"/>
                  <a:gd name="connsiteX703" fmla="*/ 8709094 w 21712081"/>
                  <a:gd name="connsiteY703" fmla="*/ 7807750 h 25435284"/>
                  <a:gd name="connsiteX704" fmla="*/ 8724396 w 21712081"/>
                  <a:gd name="connsiteY704" fmla="*/ 7768904 h 25435284"/>
                  <a:gd name="connsiteX705" fmla="*/ 8696147 w 21712081"/>
                  <a:gd name="connsiteY705" fmla="*/ 7713576 h 25435284"/>
                  <a:gd name="connsiteX706" fmla="*/ 8666723 w 21712081"/>
                  <a:gd name="connsiteY706" fmla="*/ 7673556 h 25435284"/>
                  <a:gd name="connsiteX707" fmla="*/ 8670254 w 21712081"/>
                  <a:gd name="connsiteY707" fmla="*/ 7634706 h 25435284"/>
                  <a:gd name="connsiteX708" fmla="*/ 8634944 w 21712081"/>
                  <a:gd name="connsiteY708" fmla="*/ 7638241 h 25435284"/>
                  <a:gd name="connsiteX709" fmla="*/ 8632594 w 21712081"/>
                  <a:gd name="connsiteY709" fmla="*/ 7673556 h 25435284"/>
                  <a:gd name="connsiteX710" fmla="*/ 8625533 w 21712081"/>
                  <a:gd name="connsiteY710" fmla="*/ 7706516 h 25435284"/>
                  <a:gd name="connsiteX711" fmla="*/ 8526664 w 21712081"/>
                  <a:gd name="connsiteY711" fmla="*/ 7671201 h 25435284"/>
                  <a:gd name="connsiteX712" fmla="*/ 8477232 w 21712081"/>
                  <a:gd name="connsiteY712" fmla="*/ 7546418 h 25435284"/>
                  <a:gd name="connsiteX713" fmla="*/ 8408972 w 21712081"/>
                  <a:gd name="connsiteY713" fmla="*/ 7533472 h 25435284"/>
                  <a:gd name="connsiteX714" fmla="*/ 8343064 w 21712081"/>
                  <a:gd name="connsiteY714" fmla="*/ 7537002 h 25435284"/>
                  <a:gd name="connsiteX715" fmla="*/ 8318345 w 21712081"/>
                  <a:gd name="connsiteY715" fmla="*/ 7498156 h 25435284"/>
                  <a:gd name="connsiteX716" fmla="*/ 8297162 w 21712081"/>
                  <a:gd name="connsiteY716" fmla="*/ 7508753 h 25435284"/>
                  <a:gd name="connsiteX717" fmla="*/ 8275974 w 21712081"/>
                  <a:gd name="connsiteY717" fmla="*/ 7501687 h 25435284"/>
                  <a:gd name="connsiteX718" fmla="*/ 8265382 w 21712081"/>
                  <a:gd name="connsiteY718" fmla="*/ 7519344 h 25435284"/>
                  <a:gd name="connsiteX719" fmla="*/ 8197118 w 21712081"/>
                  <a:gd name="connsiteY719" fmla="*/ 7500512 h 25435284"/>
                  <a:gd name="connsiteX720" fmla="*/ 8152392 w 21712081"/>
                  <a:gd name="connsiteY720" fmla="*/ 7511104 h 25435284"/>
                  <a:gd name="connsiteX721" fmla="*/ 8152392 w 21712081"/>
                  <a:gd name="connsiteY721" fmla="*/ 7542888 h 25435284"/>
                  <a:gd name="connsiteX722" fmla="*/ 8158278 w 21712081"/>
                  <a:gd name="connsiteY722" fmla="*/ 7579383 h 25435284"/>
                  <a:gd name="connsiteX723" fmla="*/ 8138270 w 21712081"/>
                  <a:gd name="connsiteY723" fmla="*/ 7582914 h 25435284"/>
                  <a:gd name="connsiteX724" fmla="*/ 8131209 w 21712081"/>
                  <a:gd name="connsiteY724" fmla="*/ 7542888 h 25435284"/>
                  <a:gd name="connsiteX725" fmla="*/ 8105316 w 21712081"/>
                  <a:gd name="connsiteY725" fmla="*/ 7512048 h 25435284"/>
                  <a:gd name="connsiteX726" fmla="*/ 8102795 w 21712081"/>
                  <a:gd name="connsiteY726" fmla="*/ 7509918 h 25435284"/>
                  <a:gd name="connsiteX727" fmla="*/ 8071070 w 21712081"/>
                  <a:gd name="connsiteY727" fmla="*/ 7485280 h 25435284"/>
                  <a:gd name="connsiteX728" fmla="*/ 8075771 w 21712081"/>
                  <a:gd name="connsiteY728" fmla="*/ 7453600 h 25435284"/>
                  <a:gd name="connsiteX729" fmla="*/ 8058149 w 21712081"/>
                  <a:gd name="connsiteY729" fmla="*/ 7418406 h 25435284"/>
                  <a:gd name="connsiteX730" fmla="*/ 8026420 w 21712081"/>
                  <a:gd name="connsiteY730" fmla="*/ 7404328 h 25435284"/>
                  <a:gd name="connsiteX731" fmla="*/ 8018198 w 21712081"/>
                  <a:gd name="connsiteY731" fmla="*/ 7385556 h 25435284"/>
                  <a:gd name="connsiteX732" fmla="*/ 8000571 w 21712081"/>
                  <a:gd name="connsiteY732" fmla="*/ 7385556 h 25435284"/>
                  <a:gd name="connsiteX733" fmla="*/ 7977072 w 21712081"/>
                  <a:gd name="connsiteY733" fmla="*/ 7392592 h 25435284"/>
                  <a:gd name="connsiteX734" fmla="*/ 8000571 w 21712081"/>
                  <a:gd name="connsiteY734" fmla="*/ 7425446 h 25435284"/>
                  <a:gd name="connsiteX735" fmla="*/ 8025249 w 21712081"/>
                  <a:gd name="connsiteY735" fmla="*/ 7434833 h 25435284"/>
                  <a:gd name="connsiteX736" fmla="*/ 8032295 w 21712081"/>
                  <a:gd name="connsiteY736" fmla="*/ 7460642 h 25435284"/>
                  <a:gd name="connsiteX737" fmla="*/ 8033470 w 21712081"/>
                  <a:gd name="connsiteY737" fmla="*/ 7492321 h 25435284"/>
                  <a:gd name="connsiteX738" fmla="*/ 7994695 w 21712081"/>
                  <a:gd name="connsiteY738" fmla="*/ 7478239 h 25435284"/>
                  <a:gd name="connsiteX739" fmla="*/ 7952399 w 21712081"/>
                  <a:gd name="connsiteY739" fmla="*/ 7470028 h 25435284"/>
                  <a:gd name="connsiteX740" fmla="*/ 7901872 w 21712081"/>
                  <a:gd name="connsiteY740" fmla="*/ 7417230 h 25435284"/>
                  <a:gd name="connsiteX741" fmla="*/ 7937122 w 21712081"/>
                  <a:gd name="connsiteY741" fmla="*/ 7369129 h 25435284"/>
                  <a:gd name="connsiteX742" fmla="*/ 7948874 w 21712081"/>
                  <a:gd name="connsiteY742" fmla="*/ 7340970 h 25435284"/>
                  <a:gd name="connsiteX743" fmla="*/ 7944173 w 21712081"/>
                  <a:gd name="connsiteY743" fmla="*/ 7319852 h 25435284"/>
                  <a:gd name="connsiteX744" fmla="*/ 7926546 w 21712081"/>
                  <a:gd name="connsiteY744" fmla="*/ 7290523 h 25435284"/>
                  <a:gd name="connsiteX745" fmla="*/ 7873673 w 21712081"/>
                  <a:gd name="connsiteY745" fmla="*/ 7235380 h 25435284"/>
                  <a:gd name="connsiteX746" fmla="*/ 7824322 w 21712081"/>
                  <a:gd name="connsiteY746" fmla="*/ 7209566 h 25435284"/>
                  <a:gd name="connsiteX747" fmla="*/ 7785551 w 21712081"/>
                  <a:gd name="connsiteY747" fmla="*/ 7195490 h 25435284"/>
                  <a:gd name="connsiteX748" fmla="*/ 7774974 w 21712081"/>
                  <a:gd name="connsiteY748" fmla="*/ 7179062 h 25435284"/>
                  <a:gd name="connsiteX749" fmla="*/ 7753826 w 21712081"/>
                  <a:gd name="connsiteY749" fmla="*/ 7170852 h 25435284"/>
                  <a:gd name="connsiteX750" fmla="*/ 7705650 w 21712081"/>
                  <a:gd name="connsiteY750" fmla="*/ 7154424 h 25435284"/>
                  <a:gd name="connsiteX751" fmla="*/ 7666874 w 21712081"/>
                  <a:gd name="connsiteY751" fmla="*/ 7157944 h 25435284"/>
                  <a:gd name="connsiteX752" fmla="*/ 7644552 w 21712081"/>
                  <a:gd name="connsiteY752" fmla="*/ 7121574 h 25435284"/>
                  <a:gd name="connsiteX753" fmla="*/ 7635150 w 21712081"/>
                  <a:gd name="connsiteY753" fmla="*/ 7101626 h 25435284"/>
                  <a:gd name="connsiteX754" fmla="*/ 7651602 w 21712081"/>
                  <a:gd name="connsiteY754" fmla="*/ 7079338 h 25435284"/>
                  <a:gd name="connsiteX755" fmla="*/ 7631624 w 21712081"/>
                  <a:gd name="connsiteY755" fmla="*/ 7047659 h 25435284"/>
                  <a:gd name="connsiteX756" fmla="*/ 7598725 w 21712081"/>
                  <a:gd name="connsiteY756" fmla="*/ 7026541 h 25435284"/>
                  <a:gd name="connsiteX757" fmla="*/ 7521174 w 21712081"/>
                  <a:gd name="connsiteY757" fmla="*/ 6970224 h 25435284"/>
                  <a:gd name="connsiteX758" fmla="*/ 7503552 w 21712081"/>
                  <a:gd name="connsiteY758" fmla="*/ 6971398 h 25435284"/>
                  <a:gd name="connsiteX759" fmla="*/ 7482404 w 21712081"/>
                  <a:gd name="connsiteY759" fmla="*/ 6963182 h 25435284"/>
                  <a:gd name="connsiteX760" fmla="*/ 7475353 w 21712081"/>
                  <a:gd name="connsiteY760" fmla="*/ 6984306 h 25435284"/>
                  <a:gd name="connsiteX761" fmla="*/ 7521174 w 21712081"/>
                  <a:gd name="connsiteY761" fmla="*/ 7017155 h 25435284"/>
                  <a:gd name="connsiteX762" fmla="*/ 7564650 w 21712081"/>
                  <a:gd name="connsiteY762" fmla="*/ 7047659 h 25435284"/>
                  <a:gd name="connsiteX763" fmla="*/ 7574052 w 21712081"/>
                  <a:gd name="connsiteY763" fmla="*/ 7072298 h 25435284"/>
                  <a:gd name="connsiteX764" fmla="*/ 7556424 w 21712081"/>
                  <a:gd name="connsiteY764" fmla="*/ 7086374 h 25435284"/>
                  <a:gd name="connsiteX765" fmla="*/ 7536452 w 21712081"/>
                  <a:gd name="connsiteY765" fmla="*/ 7098106 h 25435284"/>
                  <a:gd name="connsiteX766" fmla="*/ 7518829 w 21712081"/>
                  <a:gd name="connsiteY766" fmla="*/ 7133306 h 25435284"/>
                  <a:gd name="connsiteX767" fmla="*/ 7501202 w 21712081"/>
                  <a:gd name="connsiteY767" fmla="*/ 7136826 h 25435284"/>
                  <a:gd name="connsiteX768" fmla="*/ 7478878 w 21712081"/>
                  <a:gd name="connsiteY768" fmla="*/ 7093416 h 25435284"/>
                  <a:gd name="connsiteX769" fmla="*/ 7444804 w 21712081"/>
                  <a:gd name="connsiteY769" fmla="*/ 7065256 h 25435284"/>
                  <a:gd name="connsiteX770" fmla="*/ 7408378 w 21712081"/>
                  <a:gd name="connsiteY770" fmla="*/ 7059391 h 25435284"/>
                  <a:gd name="connsiteX771" fmla="*/ 7362552 w 21712081"/>
                  <a:gd name="connsiteY771" fmla="*/ 7045314 h 25435284"/>
                  <a:gd name="connsiteX772" fmla="*/ 7324952 w 21712081"/>
                  <a:gd name="connsiteY772" fmla="*/ 6996037 h 25435284"/>
                  <a:gd name="connsiteX773" fmla="*/ 7306154 w 21712081"/>
                  <a:gd name="connsiteY773" fmla="*/ 6936198 h 25435284"/>
                  <a:gd name="connsiteX774" fmla="*/ 7309680 w 21712081"/>
                  <a:gd name="connsiteY774" fmla="*/ 6899828 h 25435284"/>
                  <a:gd name="connsiteX775" fmla="*/ 7337879 w 21712081"/>
                  <a:gd name="connsiteY775" fmla="*/ 6857592 h 25435284"/>
                  <a:gd name="connsiteX776" fmla="*/ 7363728 w 21712081"/>
                  <a:gd name="connsiteY776" fmla="*/ 6844686 h 25435284"/>
                  <a:gd name="connsiteX777" fmla="*/ 7366078 w 21712081"/>
                  <a:gd name="connsiteY777" fmla="*/ 6815357 h 25435284"/>
                  <a:gd name="connsiteX778" fmla="*/ 7356676 w 21712081"/>
                  <a:gd name="connsiteY778" fmla="*/ 6787198 h 25435284"/>
                  <a:gd name="connsiteX779" fmla="*/ 7327302 w 21712081"/>
                  <a:gd name="connsiteY779" fmla="*/ 6781332 h 25435284"/>
                  <a:gd name="connsiteX780" fmla="*/ 7295578 w 21712081"/>
                  <a:gd name="connsiteY780" fmla="*/ 6751998 h 25435284"/>
                  <a:gd name="connsiteX781" fmla="*/ 7313206 w 21712081"/>
                  <a:gd name="connsiteY781" fmla="*/ 6737921 h 25435284"/>
                  <a:gd name="connsiteX782" fmla="*/ 7334354 w 21712081"/>
                  <a:gd name="connsiteY782" fmla="*/ 6748478 h 25435284"/>
                  <a:gd name="connsiteX783" fmla="*/ 7344930 w 21712081"/>
                  <a:gd name="connsiteY783" fmla="*/ 6739092 h 25435284"/>
                  <a:gd name="connsiteX784" fmla="*/ 7355016 w 21712081"/>
                  <a:gd name="connsiteY784" fmla="*/ 6705072 h 25435284"/>
                  <a:gd name="connsiteX785" fmla="*/ 7331178 w 21712081"/>
                  <a:gd name="connsiteY785" fmla="*/ 6695155 h 25435284"/>
                  <a:gd name="connsiteX786" fmla="*/ 7314720 w 21712081"/>
                  <a:gd name="connsiteY786" fmla="*/ 6661130 h 25435284"/>
                  <a:gd name="connsiteX787" fmla="*/ 7272404 w 21712081"/>
                  <a:gd name="connsiteY787" fmla="*/ 6625930 h 25435284"/>
                  <a:gd name="connsiteX788" fmla="*/ 7219508 w 21712081"/>
                  <a:gd name="connsiteY788" fmla="*/ 6576644 h 25435284"/>
                  <a:gd name="connsiteX789" fmla="*/ 7177192 w 21712081"/>
                  <a:gd name="connsiteY789" fmla="*/ 6557871 h 25435284"/>
                  <a:gd name="connsiteX790" fmla="*/ 7134870 w 21712081"/>
                  <a:gd name="connsiteY790" fmla="*/ 6509764 h 25435284"/>
                  <a:gd name="connsiteX791" fmla="*/ 7052589 w 21712081"/>
                  <a:gd name="connsiteY791" fmla="*/ 6378346 h 25435284"/>
                  <a:gd name="connsiteX792" fmla="*/ 6978534 w 21712081"/>
                  <a:gd name="connsiteY792" fmla="*/ 6329064 h 25435284"/>
                  <a:gd name="connsiteX793" fmla="*/ 6925636 w 21712081"/>
                  <a:gd name="connsiteY793" fmla="*/ 6276262 h 25435284"/>
                  <a:gd name="connsiteX794" fmla="*/ 6849231 w 21712081"/>
                  <a:gd name="connsiteY794" fmla="*/ 6205857 h 25435284"/>
                  <a:gd name="connsiteX795" fmla="*/ 6803384 w 21712081"/>
                  <a:gd name="connsiteY795" fmla="*/ 6176288 h 25435284"/>
                  <a:gd name="connsiteX796" fmla="*/ 6810436 w 21712081"/>
                  <a:gd name="connsiteY796" fmla="*/ 6152820 h 25435284"/>
                  <a:gd name="connsiteX797" fmla="*/ 6841000 w 21712081"/>
                  <a:gd name="connsiteY797" fmla="*/ 6128182 h 25435284"/>
                  <a:gd name="connsiteX798" fmla="*/ 6872739 w 21712081"/>
                  <a:gd name="connsiteY798" fmla="*/ 6163382 h 25435284"/>
                  <a:gd name="connsiteX799" fmla="*/ 6909179 w 21712081"/>
                  <a:gd name="connsiteY799" fmla="*/ 6176288 h 25435284"/>
                  <a:gd name="connsiteX800" fmla="*/ 6909414 w 21712081"/>
                  <a:gd name="connsiteY800" fmla="*/ 6147189 h 25435284"/>
                  <a:gd name="connsiteX801" fmla="*/ 6905939 w 21712081"/>
                  <a:gd name="connsiteY801" fmla="*/ 6142148 h 25435284"/>
                  <a:gd name="connsiteX802" fmla="*/ 6905939 w 21712081"/>
                  <a:gd name="connsiteY802" fmla="*/ 6107174 h 25435284"/>
                  <a:gd name="connsiteX803" fmla="*/ 6849381 w 21712081"/>
                  <a:gd name="connsiteY803" fmla="*/ 6062868 h 25435284"/>
                  <a:gd name="connsiteX804" fmla="*/ 6844666 w 21712081"/>
                  <a:gd name="connsiteY804" fmla="*/ 6037219 h 25435284"/>
                  <a:gd name="connsiteX805" fmla="*/ 6816386 w 21712081"/>
                  <a:gd name="connsiteY805" fmla="*/ 6030223 h 25435284"/>
                  <a:gd name="connsiteX806" fmla="*/ 6792823 w 21712081"/>
                  <a:gd name="connsiteY806" fmla="*/ 6044214 h 25435284"/>
                  <a:gd name="connsiteX807" fmla="*/ 6765174 w 21712081"/>
                  <a:gd name="connsiteY807" fmla="*/ 6020376 h 25435284"/>
                  <a:gd name="connsiteX808" fmla="*/ 6761224 w 21712081"/>
                  <a:gd name="connsiteY808" fmla="*/ 6020686 h 25435284"/>
                  <a:gd name="connsiteX809" fmla="*/ 6751622 w 21712081"/>
                  <a:gd name="connsiteY809" fmla="*/ 6037714 h 25435284"/>
                  <a:gd name="connsiteX810" fmla="*/ 6772700 w 21712081"/>
                  <a:gd name="connsiteY810" fmla="*/ 6070828 h 25435284"/>
                  <a:gd name="connsiteX811" fmla="*/ 6742256 w 21712081"/>
                  <a:gd name="connsiteY811" fmla="*/ 6096847 h 25435284"/>
                  <a:gd name="connsiteX812" fmla="*/ 6597036 w 21712081"/>
                  <a:gd name="connsiteY812" fmla="*/ 6096847 h 25435284"/>
                  <a:gd name="connsiteX813" fmla="*/ 6550194 w 21712081"/>
                  <a:gd name="connsiteY813" fmla="*/ 6063732 h 25435284"/>
                  <a:gd name="connsiteX814" fmla="*/ 6481100 w 21712081"/>
                  <a:gd name="connsiteY814" fmla="*/ 6072014 h 25435284"/>
                  <a:gd name="connsiteX815" fmla="*/ 6360478 w 21712081"/>
                  <a:gd name="connsiteY815" fmla="*/ 5997503 h 25435284"/>
                  <a:gd name="connsiteX816" fmla="*/ 6222289 w 21712081"/>
                  <a:gd name="connsiteY816" fmla="*/ 5983312 h 25435284"/>
                  <a:gd name="connsiteX817" fmla="*/ 6128601 w 21712081"/>
                  <a:gd name="connsiteY817" fmla="*/ 5909986 h 25435284"/>
                  <a:gd name="connsiteX818" fmla="*/ 6127300 w 21712081"/>
                  <a:gd name="connsiteY818" fmla="*/ 5906320 h 25435284"/>
                  <a:gd name="connsiteX819" fmla="*/ 6031962 w 21712081"/>
                  <a:gd name="connsiteY819" fmla="*/ 5867550 h 25435284"/>
                  <a:gd name="connsiteX820" fmla="*/ 5927208 w 21712081"/>
                  <a:gd name="connsiteY820" fmla="*/ 5854624 h 25435284"/>
                  <a:gd name="connsiteX821" fmla="*/ 5835400 w 21712081"/>
                  <a:gd name="connsiteY821" fmla="*/ 5854624 h 25435284"/>
                  <a:gd name="connsiteX822" fmla="*/ 5747123 w 21712081"/>
                  <a:gd name="connsiteY822" fmla="*/ 5825254 h 25435284"/>
                  <a:gd name="connsiteX823" fmla="*/ 5657670 w 21712081"/>
                  <a:gd name="connsiteY823" fmla="*/ 5768856 h 25435284"/>
                  <a:gd name="connsiteX824" fmla="*/ 5544655 w 21712081"/>
                  <a:gd name="connsiteY824" fmla="*/ 5666982 h 25435284"/>
                  <a:gd name="connsiteX825" fmla="*/ 5543954 w 21712081"/>
                  <a:gd name="connsiteY825" fmla="*/ 5668162 h 25435284"/>
                  <a:gd name="connsiteX826" fmla="*/ 5485196 w 21712081"/>
                  <a:gd name="connsiteY826" fmla="*/ 5585696 h 25435284"/>
                  <a:gd name="connsiteX827" fmla="*/ 5385148 w 21712081"/>
                  <a:gd name="connsiteY827" fmla="*/ 5471505 h 25435284"/>
                  <a:gd name="connsiteX828" fmla="*/ 5278748 w 21712081"/>
                  <a:gd name="connsiteY828" fmla="*/ 5333531 h 25435284"/>
                  <a:gd name="connsiteX829" fmla="*/ 5096118 w 21712081"/>
                  <a:gd name="connsiteY829" fmla="*/ 5197137 h 25435284"/>
                  <a:gd name="connsiteX830" fmla="*/ 4867436 w 21712081"/>
                  <a:gd name="connsiteY830" fmla="*/ 5128942 h 25435284"/>
                  <a:gd name="connsiteX831" fmla="*/ 4418013 w 21712081"/>
                  <a:gd name="connsiteY831" fmla="*/ 5303397 h 25435284"/>
                  <a:gd name="connsiteX832" fmla="*/ 4097224 w 21712081"/>
                  <a:gd name="connsiteY832" fmla="*/ 5219340 h 25435284"/>
                  <a:gd name="connsiteX833" fmla="*/ 3914593 w 21712081"/>
                  <a:gd name="connsiteY833" fmla="*/ 5128942 h 25435284"/>
                  <a:gd name="connsiteX834" fmla="*/ 3770078 w 21712081"/>
                  <a:gd name="connsiteY834" fmla="*/ 5029028 h 25435284"/>
                  <a:gd name="connsiteX835" fmla="*/ 3623978 w 21712081"/>
                  <a:gd name="connsiteY835" fmla="*/ 4990964 h 25435284"/>
                  <a:gd name="connsiteX836" fmla="*/ 3220607 w 21712081"/>
                  <a:gd name="connsiteY836" fmla="*/ 4800652 h 25435284"/>
                  <a:gd name="connsiteX837" fmla="*/ 2983984 w 21712081"/>
                  <a:gd name="connsiteY837" fmla="*/ 4610336 h 25435284"/>
                  <a:gd name="connsiteX838" fmla="*/ 2594910 w 21712081"/>
                  <a:gd name="connsiteY838" fmla="*/ 4481878 h 25435284"/>
                  <a:gd name="connsiteX839" fmla="*/ 2496446 w 21712081"/>
                  <a:gd name="connsiteY839" fmla="*/ 4297907 h 25435284"/>
                  <a:gd name="connsiteX840" fmla="*/ 2275706 w 21712081"/>
                  <a:gd name="connsiteY840" fmla="*/ 4191647 h 25435284"/>
                  <a:gd name="connsiteX841" fmla="*/ 2137542 w 21712081"/>
                  <a:gd name="connsiteY841" fmla="*/ 3987064 h 25435284"/>
                  <a:gd name="connsiteX842" fmla="*/ 2093075 w 21712081"/>
                  <a:gd name="connsiteY842" fmla="*/ 3811024 h 25435284"/>
                  <a:gd name="connsiteX843" fmla="*/ 2213772 w 21712081"/>
                  <a:gd name="connsiteY843" fmla="*/ 3772959 h 25435284"/>
                  <a:gd name="connsiteX844" fmla="*/ 2191539 w 21712081"/>
                  <a:gd name="connsiteY844" fmla="*/ 3674630 h 25435284"/>
                  <a:gd name="connsiteX845" fmla="*/ 2251883 w 21712081"/>
                  <a:gd name="connsiteY845" fmla="*/ 3606436 h 25435284"/>
                  <a:gd name="connsiteX846" fmla="*/ 2251883 w 21712081"/>
                  <a:gd name="connsiteY846" fmla="*/ 3506522 h 25435284"/>
                  <a:gd name="connsiteX847" fmla="*/ 2169306 w 21712081"/>
                  <a:gd name="connsiteY847" fmla="*/ 3332068 h 25435284"/>
                  <a:gd name="connsiteX848" fmla="*/ 2169306 w 21712081"/>
                  <a:gd name="connsiteY848" fmla="*/ 3179817 h 25435284"/>
                  <a:gd name="connsiteX849" fmla="*/ 2016850 w 21712081"/>
                  <a:gd name="connsiteY849" fmla="*/ 2943509 h 25435284"/>
                  <a:gd name="connsiteX850" fmla="*/ 1848516 w 21712081"/>
                  <a:gd name="connsiteY850" fmla="*/ 2677072 h 25435284"/>
                  <a:gd name="connsiteX851" fmla="*/ 1704001 w 21712081"/>
                  <a:gd name="connsiteY851" fmla="*/ 2494686 h 25435284"/>
                  <a:gd name="connsiteX852" fmla="*/ 1657945 w 21712081"/>
                  <a:gd name="connsiteY852" fmla="*/ 2356712 h 25435284"/>
                  <a:gd name="connsiteX853" fmla="*/ 1521371 w 21712081"/>
                  <a:gd name="connsiteY853" fmla="*/ 2274241 h 25435284"/>
                  <a:gd name="connsiteX854" fmla="*/ 1421322 w 21712081"/>
                  <a:gd name="connsiteY854" fmla="*/ 2212392 h 25435284"/>
                  <a:gd name="connsiteX855" fmla="*/ 1421322 w 21712081"/>
                  <a:gd name="connsiteY855" fmla="*/ 2106132 h 25435284"/>
                  <a:gd name="connsiteX856" fmla="*/ 1497553 w 21712081"/>
                  <a:gd name="connsiteY856" fmla="*/ 2014150 h 25435284"/>
                  <a:gd name="connsiteX857" fmla="*/ 1483256 w 21712081"/>
                  <a:gd name="connsiteY857" fmla="*/ 1931678 h 25435284"/>
                  <a:gd name="connsiteX858" fmla="*/ 1391148 w 21712081"/>
                  <a:gd name="connsiteY858" fmla="*/ 1893618 h 25435284"/>
                  <a:gd name="connsiteX859" fmla="*/ 1345097 w 21712081"/>
                  <a:gd name="connsiteY859" fmla="*/ 1785774 h 25435284"/>
                  <a:gd name="connsiteX860" fmla="*/ 1268866 w 21712081"/>
                  <a:gd name="connsiteY860" fmla="*/ 1755638 h 25435284"/>
                  <a:gd name="connsiteX861" fmla="*/ 1192640 w 21712081"/>
                  <a:gd name="connsiteY861" fmla="*/ 1633522 h 25435284"/>
                  <a:gd name="connsiteX862" fmla="*/ 1276807 w 21712081"/>
                  <a:gd name="connsiteY862" fmla="*/ 1551050 h 25435284"/>
                  <a:gd name="connsiteX863" fmla="*/ 1102123 w 21712081"/>
                  <a:gd name="connsiteY863" fmla="*/ 1481270 h 25435284"/>
                  <a:gd name="connsiteX864" fmla="*/ 1002074 w 21712081"/>
                  <a:gd name="connsiteY864" fmla="*/ 1290958 h 25435284"/>
                  <a:gd name="connsiteX865" fmla="*/ 903610 w 21712081"/>
                  <a:gd name="connsiteY865" fmla="*/ 1078440 h 25435284"/>
                  <a:gd name="connsiteX866" fmla="*/ 873441 w 21712081"/>
                  <a:gd name="connsiteY866" fmla="*/ 834206 h 25435284"/>
                  <a:gd name="connsiteX867" fmla="*/ 835326 w 21712081"/>
                  <a:gd name="connsiteY867" fmla="*/ 659750 h 25435284"/>
                  <a:gd name="connsiteX868" fmla="*/ 887733 w 21712081"/>
                  <a:gd name="connsiteY868" fmla="*/ 491642 h 25435284"/>
                  <a:gd name="connsiteX869" fmla="*/ 773392 w 21712081"/>
                  <a:gd name="connsiteY869" fmla="*/ 461510 h 25435284"/>
                  <a:gd name="connsiteX870" fmla="*/ 735277 w 21712081"/>
                  <a:gd name="connsiteY870" fmla="*/ 363180 h 25435284"/>
                  <a:gd name="connsiteX871" fmla="*/ 644754 w 21712081"/>
                  <a:gd name="connsiteY871" fmla="*/ 393314 h 25435284"/>
                  <a:gd name="connsiteX872" fmla="*/ 536769 w 21712081"/>
                  <a:gd name="connsiteY872" fmla="*/ 301326 h 25435284"/>
                  <a:gd name="connsiteX873" fmla="*/ 468480 w 21712081"/>
                  <a:gd name="connsiteY873" fmla="*/ 393314 h 25435284"/>
                  <a:gd name="connsiteX874" fmla="*/ 460539 w 21712081"/>
                  <a:gd name="connsiteY874" fmla="*/ 605830 h 25435284"/>
                  <a:gd name="connsiteX875" fmla="*/ 430365 w 21712081"/>
                  <a:gd name="connsiteY875" fmla="*/ 812002 h 25435284"/>
                  <a:gd name="connsiteX876" fmla="*/ 574880 w 21712081"/>
                  <a:gd name="connsiteY876" fmla="*/ 1002314 h 25435284"/>
                  <a:gd name="connsiteX877" fmla="*/ 620936 w 21712081"/>
                  <a:gd name="connsiteY877" fmla="*/ 1162496 h 25435284"/>
                  <a:gd name="connsiteX878" fmla="*/ 727336 w 21712081"/>
                  <a:gd name="connsiteY878" fmla="*/ 1367086 h 25435284"/>
                  <a:gd name="connsiteX879" fmla="*/ 727336 w 21712081"/>
                  <a:gd name="connsiteY879" fmla="*/ 1527262 h 25435284"/>
                  <a:gd name="connsiteX880" fmla="*/ 811502 w 21712081"/>
                  <a:gd name="connsiteY880" fmla="*/ 1649378 h 25435284"/>
                  <a:gd name="connsiteX881" fmla="*/ 857559 w 21712081"/>
                  <a:gd name="connsiteY881" fmla="*/ 1817492 h 25435284"/>
                  <a:gd name="connsiteX882" fmla="*/ 941726 w 21712081"/>
                  <a:gd name="connsiteY882" fmla="*/ 1831764 h 25435284"/>
                  <a:gd name="connsiteX883" fmla="*/ 971900 w 21712081"/>
                  <a:gd name="connsiteY883" fmla="*/ 2083929 h 25435284"/>
                  <a:gd name="connsiteX884" fmla="*/ 941726 w 21712081"/>
                  <a:gd name="connsiteY884" fmla="*/ 2174327 h 25435284"/>
                  <a:gd name="connsiteX885" fmla="*/ 987782 w 21712081"/>
                  <a:gd name="connsiteY885" fmla="*/ 2266315 h 25435284"/>
                  <a:gd name="connsiteX886" fmla="*/ 1032248 w 21712081"/>
                  <a:gd name="connsiteY886" fmla="*/ 2380501 h 25435284"/>
                  <a:gd name="connsiteX887" fmla="*/ 1002074 w 21712081"/>
                  <a:gd name="connsiteY887" fmla="*/ 2494686 h 25435284"/>
                  <a:gd name="connsiteX888" fmla="*/ 1040184 w 21712081"/>
                  <a:gd name="connsiteY888" fmla="*/ 2600946 h 25435284"/>
                  <a:gd name="connsiteX889" fmla="*/ 1146589 w 21712081"/>
                  <a:gd name="connsiteY889" fmla="*/ 2593015 h 25435284"/>
                  <a:gd name="connsiteX890" fmla="*/ 1192640 w 21712081"/>
                  <a:gd name="connsiteY890" fmla="*/ 2715137 h 25435284"/>
                  <a:gd name="connsiteX891" fmla="*/ 1260930 w 21712081"/>
                  <a:gd name="connsiteY891" fmla="*/ 2829323 h 25435284"/>
                  <a:gd name="connsiteX892" fmla="*/ 1238697 w 21712081"/>
                  <a:gd name="connsiteY892" fmla="*/ 2943509 h 25435284"/>
                  <a:gd name="connsiteX893" fmla="*/ 1086241 w 21712081"/>
                  <a:gd name="connsiteY893" fmla="*/ 3027566 h 25435284"/>
                  <a:gd name="connsiteX894" fmla="*/ 1025892 w 21712081"/>
                  <a:gd name="connsiteY894" fmla="*/ 2807120 h 25435284"/>
                  <a:gd name="connsiteX895" fmla="*/ 933784 w 21712081"/>
                  <a:gd name="connsiteY895" fmla="*/ 2646938 h 25435284"/>
                  <a:gd name="connsiteX896" fmla="*/ 765451 w 21712081"/>
                  <a:gd name="connsiteY896" fmla="*/ 2532752 h 25435284"/>
                  <a:gd name="connsiteX897" fmla="*/ 644754 w 21712081"/>
                  <a:gd name="connsiteY897" fmla="*/ 2410635 h 25435284"/>
                  <a:gd name="connsiteX898" fmla="*/ 735277 w 21712081"/>
                  <a:gd name="connsiteY898" fmla="*/ 2121990 h 25435284"/>
                  <a:gd name="connsiteX899" fmla="*/ 659051 w 21712081"/>
                  <a:gd name="connsiteY899" fmla="*/ 1953881 h 25435284"/>
                  <a:gd name="connsiteX900" fmla="*/ 536769 w 21712081"/>
                  <a:gd name="connsiteY900" fmla="*/ 1817492 h 25435284"/>
                  <a:gd name="connsiteX901" fmla="*/ 438306 w 21712081"/>
                  <a:gd name="connsiteY901" fmla="*/ 1809562 h 25435284"/>
                  <a:gd name="connsiteX902" fmla="*/ 247739 w 21712081"/>
                  <a:gd name="connsiteY902" fmla="*/ 1641454 h 25435284"/>
                  <a:gd name="connsiteX903" fmla="*/ 163573 w 21712081"/>
                  <a:gd name="connsiteY903" fmla="*/ 1451136 h 25435284"/>
                  <a:gd name="connsiteX904" fmla="*/ 339847 w 21712081"/>
                  <a:gd name="connsiteY904" fmla="*/ 1497128 h 25435284"/>
                  <a:gd name="connsiteX905" fmla="*/ 346198 w 21712081"/>
                  <a:gd name="connsiteY905" fmla="*/ 1405146 h 25435284"/>
                  <a:gd name="connsiteX906" fmla="*/ 438306 w 21712081"/>
                  <a:gd name="connsiteY906" fmla="*/ 1268756 h 25435284"/>
                  <a:gd name="connsiteX907" fmla="*/ 308087 w 21712081"/>
                  <a:gd name="connsiteY907" fmla="*/ 1024518 h 25435284"/>
                  <a:gd name="connsiteX908" fmla="*/ 149276 w 21712081"/>
                  <a:gd name="connsiteY908" fmla="*/ 872266 h 25435284"/>
                  <a:gd name="connsiteX909" fmla="*/ 157217 w 21712081"/>
                  <a:gd name="connsiteY909" fmla="*/ 621690 h 25435284"/>
                  <a:gd name="connsiteX910" fmla="*/ 109575 w 21712081"/>
                  <a:gd name="connsiteY910" fmla="*/ 293402 h 25435284"/>
                  <a:gd name="connsiteX911" fmla="*/ 79401 w 21712081"/>
                  <a:gd name="connsiteY911" fmla="*/ 149080 h 25435284"/>
                  <a:gd name="connsiteX912" fmla="*/ 0 w 21712081"/>
                  <a:gd name="connsiteY912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7010065 w 21712081"/>
                  <a:gd name="connsiteY13" fmla="*/ 8814795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7010065 w 21712081"/>
                  <a:gd name="connsiteY16" fmla="*/ 8814795 h 25435284"/>
                  <a:gd name="connsiteX17" fmla="*/ 11792002 w 21712081"/>
                  <a:gd name="connsiteY17" fmla="*/ 6422328 h 25435284"/>
                  <a:gd name="connsiteX18" fmla="*/ 11852336 w 21712081"/>
                  <a:gd name="connsiteY18" fmla="*/ 6460912 h 25435284"/>
                  <a:gd name="connsiteX19" fmla="*/ 11839769 w 21712081"/>
                  <a:gd name="connsiteY19" fmla="*/ 6540424 h 25435284"/>
                  <a:gd name="connsiteX20" fmla="*/ 11785716 w 21712081"/>
                  <a:gd name="connsiteY20" fmla="*/ 6573163 h 25435284"/>
                  <a:gd name="connsiteX21" fmla="*/ 11725383 w 21712081"/>
                  <a:gd name="connsiteY21" fmla="*/ 6545100 h 25435284"/>
                  <a:gd name="connsiteX22" fmla="*/ 11701500 w 21712081"/>
                  <a:gd name="connsiteY22" fmla="*/ 6484296 h 25435284"/>
                  <a:gd name="connsiteX23" fmla="*/ 11792002 w 21712081"/>
                  <a:gd name="connsiteY23" fmla="*/ 6422328 h 25435284"/>
                  <a:gd name="connsiteX24" fmla="*/ 5556613 w 21712081"/>
                  <a:gd name="connsiteY24" fmla="*/ 5646680 h 25435284"/>
                  <a:gd name="connsiteX25" fmla="*/ 5556352 w 21712081"/>
                  <a:gd name="connsiteY25" fmla="*/ 5647124 h 25435284"/>
                  <a:gd name="connsiteX26" fmla="*/ 5556683 w 21712081"/>
                  <a:gd name="connsiteY26" fmla="*/ 5646760 h 25435284"/>
                  <a:gd name="connsiteX27" fmla="*/ 5556613 w 21712081"/>
                  <a:gd name="connsiteY27" fmla="*/ 5646680 h 25435284"/>
                  <a:gd name="connsiteX28" fmla="*/ 0 w 21712081"/>
                  <a:gd name="connsiteY28" fmla="*/ 0 h 25435284"/>
                  <a:gd name="connsiteX29" fmla="*/ 257266 w 21712081"/>
                  <a:gd name="connsiteY29" fmla="*/ 22202 h 25435284"/>
                  <a:gd name="connsiteX30" fmla="*/ 609820 w 21712081"/>
                  <a:gd name="connsiteY30" fmla="*/ 31718 h 25435284"/>
                  <a:gd name="connsiteX31" fmla="*/ 590762 w 21712081"/>
                  <a:gd name="connsiteY31" fmla="*/ 117362 h 25435284"/>
                  <a:gd name="connsiteX32" fmla="*/ 1353038 w 21712081"/>
                  <a:gd name="connsiteY32" fmla="*/ 517018 h 25435284"/>
                  <a:gd name="connsiteX33" fmla="*/ 1557896 w 21712081"/>
                  <a:gd name="connsiteY33" fmla="*/ 572524 h 25435284"/>
                  <a:gd name="connsiteX34" fmla="*/ 2007324 w 21712081"/>
                  <a:gd name="connsiteY34" fmla="*/ 601074 h 25435284"/>
                  <a:gd name="connsiteX35" fmla="*/ 2115309 w 21712081"/>
                  <a:gd name="connsiteY35" fmla="*/ 488468 h 25435284"/>
                  <a:gd name="connsiteX36" fmla="*/ 2496446 w 21712081"/>
                  <a:gd name="connsiteY36" fmla="*/ 488468 h 25435284"/>
                  <a:gd name="connsiteX37" fmla="*/ 2563146 w 21712081"/>
                  <a:gd name="connsiteY37" fmla="*/ 621690 h 25435284"/>
                  <a:gd name="connsiteX38" fmla="*/ 2696544 w 21712081"/>
                  <a:gd name="connsiteY38" fmla="*/ 735878 h 25435284"/>
                  <a:gd name="connsiteX39" fmla="*/ 2801359 w 21712081"/>
                  <a:gd name="connsiteY39" fmla="*/ 850062 h 25435284"/>
                  <a:gd name="connsiteX40" fmla="*/ 2858527 w 21712081"/>
                  <a:gd name="connsiteY40" fmla="*/ 1030862 h 25435284"/>
                  <a:gd name="connsiteX41" fmla="*/ 2858527 w 21712081"/>
                  <a:gd name="connsiteY41" fmla="*/ 1173598 h 25435284"/>
                  <a:gd name="connsiteX42" fmla="*/ 3125324 w 21712081"/>
                  <a:gd name="connsiteY42" fmla="*/ 1363910 h 25435284"/>
                  <a:gd name="connsiteX43" fmla="*/ 3277780 w 21712081"/>
                  <a:gd name="connsiteY43" fmla="*/ 1230690 h 25435284"/>
                  <a:gd name="connsiteX44" fmla="*/ 3382589 w 21712081"/>
                  <a:gd name="connsiteY44" fmla="*/ 1164082 h 25435284"/>
                  <a:gd name="connsiteX45" fmla="*/ 3620803 w 21712081"/>
                  <a:gd name="connsiteY45" fmla="*/ 1183114 h 25435284"/>
                  <a:gd name="connsiteX46" fmla="*/ 3773259 w 21712081"/>
                  <a:gd name="connsiteY46" fmla="*/ 1325850 h 25435284"/>
                  <a:gd name="connsiteX47" fmla="*/ 3859011 w 21712081"/>
                  <a:gd name="connsiteY47" fmla="*/ 1544710 h 25435284"/>
                  <a:gd name="connsiteX48" fmla="*/ 3906652 w 21712081"/>
                  <a:gd name="connsiteY48" fmla="*/ 1725506 h 25435284"/>
                  <a:gd name="connsiteX49" fmla="*/ 4011467 w 21712081"/>
                  <a:gd name="connsiteY49" fmla="*/ 1849212 h 25435284"/>
                  <a:gd name="connsiteX50" fmla="*/ 4001940 w 21712081"/>
                  <a:gd name="connsiteY50" fmla="*/ 2020491 h 25435284"/>
                  <a:gd name="connsiteX51" fmla="*/ 4078166 w 21712081"/>
                  <a:gd name="connsiteY51" fmla="*/ 2163225 h 25435284"/>
                  <a:gd name="connsiteX52" fmla="*/ 4230622 w 21712081"/>
                  <a:gd name="connsiteY52" fmla="*/ 2258384 h 25435284"/>
                  <a:gd name="connsiteX53" fmla="*/ 4383073 w 21712081"/>
                  <a:gd name="connsiteY53" fmla="*/ 2305960 h 25435284"/>
                  <a:gd name="connsiteX54" fmla="*/ 4487888 w 21712081"/>
                  <a:gd name="connsiteY54" fmla="*/ 2334509 h 25435284"/>
                  <a:gd name="connsiteX55" fmla="*/ 4516472 w 21712081"/>
                  <a:gd name="connsiteY55" fmla="*/ 2448695 h 25435284"/>
                  <a:gd name="connsiteX56" fmla="*/ 4371957 w 21712081"/>
                  <a:gd name="connsiteY56" fmla="*/ 2502618 h 25435284"/>
                  <a:gd name="connsiteX57" fmla="*/ 4371957 w 21712081"/>
                  <a:gd name="connsiteY57" fmla="*/ 2692934 h 25435284"/>
                  <a:gd name="connsiteX58" fmla="*/ 4310023 w 21712081"/>
                  <a:gd name="connsiteY58" fmla="*/ 3019634 h 25435284"/>
                  <a:gd name="connsiteX59" fmla="*/ 4279849 w 21712081"/>
                  <a:gd name="connsiteY59" fmla="*/ 3202020 h 25435284"/>
                  <a:gd name="connsiteX60" fmla="*/ 4241739 w 21712081"/>
                  <a:gd name="connsiteY60" fmla="*/ 3332068 h 25435284"/>
                  <a:gd name="connsiteX61" fmla="*/ 4295731 w 21712081"/>
                  <a:gd name="connsiteY61" fmla="*/ 3560445 h 25435284"/>
                  <a:gd name="connsiteX62" fmla="*/ 4394190 w 21712081"/>
                  <a:gd name="connsiteY62" fmla="*/ 3857016 h 25435284"/>
                  <a:gd name="connsiteX63" fmla="*/ 4546646 w 21712081"/>
                  <a:gd name="connsiteY63" fmla="*/ 4101250 h 25435284"/>
                  <a:gd name="connsiteX64" fmla="*/ 4562528 w 21712081"/>
                  <a:gd name="connsiteY64" fmla="*/ 4229712 h 25435284"/>
                  <a:gd name="connsiteX65" fmla="*/ 4676869 w 21712081"/>
                  <a:gd name="connsiteY65" fmla="*/ 4420024 h 25435284"/>
                  <a:gd name="connsiteX66" fmla="*/ 4867436 w 21712081"/>
                  <a:gd name="connsiteY66" fmla="*/ 4443812 h 25435284"/>
                  <a:gd name="connsiteX67" fmla="*/ 4996074 w 21712081"/>
                  <a:gd name="connsiteY67" fmla="*/ 4596064 h 25435284"/>
                  <a:gd name="connsiteX68" fmla="*/ 5300981 w 21712081"/>
                  <a:gd name="connsiteY68" fmla="*/ 4534210 h 25435284"/>
                  <a:gd name="connsiteX69" fmla="*/ 5453437 w 21712081"/>
                  <a:gd name="connsiteY69" fmla="*/ 4542141 h 25435284"/>
                  <a:gd name="connsiteX70" fmla="*/ 5575719 w 21712081"/>
                  <a:gd name="connsiteY70" fmla="*/ 4473946 h 25435284"/>
                  <a:gd name="connsiteX71" fmla="*/ 5713878 w 21712081"/>
                  <a:gd name="connsiteY71" fmla="*/ 4466016 h 25435284"/>
                  <a:gd name="connsiteX72" fmla="*/ 5758344 w 21712081"/>
                  <a:gd name="connsiteY72" fmla="*/ 4564344 h 25435284"/>
                  <a:gd name="connsiteX73" fmla="*/ 5896508 w 21712081"/>
                  <a:gd name="connsiteY73" fmla="*/ 4519938 h 25435284"/>
                  <a:gd name="connsiteX74" fmla="*/ 5926683 w 21712081"/>
                  <a:gd name="connsiteY74" fmla="*/ 4389890 h 25435284"/>
                  <a:gd name="connsiteX75" fmla="*/ 6048965 w 21712081"/>
                  <a:gd name="connsiteY75" fmla="*/ 4321696 h 25435284"/>
                  <a:gd name="connsiteX76" fmla="*/ 6101367 w 21712081"/>
                  <a:gd name="connsiteY76" fmla="*/ 4169444 h 25435284"/>
                  <a:gd name="connsiteX77" fmla="*/ 6177598 w 21712081"/>
                  <a:gd name="connsiteY77" fmla="*/ 4107596 h 25435284"/>
                  <a:gd name="connsiteX78" fmla="*/ 6177598 w 21712081"/>
                  <a:gd name="connsiteY78" fmla="*/ 3971202 h 25435284"/>
                  <a:gd name="connsiteX79" fmla="*/ 6223649 w 21712081"/>
                  <a:gd name="connsiteY79" fmla="*/ 3803093 h 25435284"/>
                  <a:gd name="connsiteX80" fmla="*/ 6399928 w 21712081"/>
                  <a:gd name="connsiteY80" fmla="*/ 3734899 h 25435284"/>
                  <a:gd name="connsiteX81" fmla="*/ 6681018 w 21712081"/>
                  <a:gd name="connsiteY81" fmla="*/ 3682562 h 25435284"/>
                  <a:gd name="connsiteX82" fmla="*/ 6857292 w 21712081"/>
                  <a:gd name="connsiteY82" fmla="*/ 3658773 h 25435284"/>
                  <a:gd name="connsiteX83" fmla="*/ 7031982 w 21712081"/>
                  <a:gd name="connsiteY83" fmla="*/ 3712696 h 25435284"/>
                  <a:gd name="connsiteX84" fmla="*/ 7116148 w 21712081"/>
                  <a:gd name="connsiteY84" fmla="*/ 3650842 h 25435284"/>
                  <a:gd name="connsiteX85" fmla="*/ 7200314 w 21712081"/>
                  <a:gd name="connsiteY85" fmla="*/ 3734899 h 25435284"/>
                  <a:gd name="connsiteX86" fmla="*/ 7192374 w 21712081"/>
                  <a:gd name="connsiteY86" fmla="*/ 3872873 h 25435284"/>
                  <a:gd name="connsiteX87" fmla="*/ 7054214 w 21712081"/>
                  <a:gd name="connsiteY87" fmla="*/ 3971202 h 25435284"/>
                  <a:gd name="connsiteX88" fmla="*/ 6947810 w 21712081"/>
                  <a:gd name="connsiteY88" fmla="*/ 4215436 h 25435284"/>
                  <a:gd name="connsiteX89" fmla="*/ 6977984 w 21712081"/>
                  <a:gd name="connsiteY89" fmla="*/ 4321696 h 25435284"/>
                  <a:gd name="connsiteX90" fmla="*/ 6903344 w 21712081"/>
                  <a:gd name="connsiteY90" fmla="*/ 4347069 h 25435284"/>
                  <a:gd name="connsiteX91" fmla="*/ 6938284 w 21712081"/>
                  <a:gd name="connsiteY91" fmla="*/ 4426370 h 25435284"/>
                  <a:gd name="connsiteX92" fmla="*/ 6887466 w 21712081"/>
                  <a:gd name="connsiteY92" fmla="*/ 4558003 h 25435284"/>
                  <a:gd name="connsiteX93" fmla="*/ 6890706 w 21712081"/>
                  <a:gd name="connsiteY93" fmla="*/ 4562654 h 25435284"/>
                  <a:gd name="connsiteX94" fmla="*/ 6881120 w 21712081"/>
                  <a:gd name="connsiteY94" fmla="*/ 4638584 h 25435284"/>
                  <a:gd name="connsiteX95" fmla="*/ 6823598 w 21712081"/>
                  <a:gd name="connsiteY95" fmla="*/ 4722431 h 25435284"/>
                  <a:gd name="connsiteX96" fmla="*/ 6748497 w 21712081"/>
                  <a:gd name="connsiteY96" fmla="*/ 4736668 h 25435284"/>
                  <a:gd name="connsiteX97" fmla="*/ 6729324 w 21712081"/>
                  <a:gd name="connsiteY97" fmla="*/ 4790456 h 25435284"/>
                  <a:gd name="connsiteX98" fmla="*/ 6746902 w 21712081"/>
                  <a:gd name="connsiteY98" fmla="*/ 4842663 h 25435284"/>
                  <a:gd name="connsiteX99" fmla="*/ 6734115 w 21712081"/>
                  <a:gd name="connsiteY99" fmla="*/ 4861646 h 25435284"/>
                  <a:gd name="connsiteX100" fmla="*/ 6714942 w 21712081"/>
                  <a:gd name="connsiteY100" fmla="*/ 4899610 h 25435284"/>
                  <a:gd name="connsiteX101" fmla="*/ 6761278 w 21712081"/>
                  <a:gd name="connsiteY101" fmla="*/ 4945487 h 25435284"/>
                  <a:gd name="connsiteX102" fmla="*/ 6753292 w 21712081"/>
                  <a:gd name="connsiteY102" fmla="*/ 5008766 h 25435284"/>
                  <a:gd name="connsiteX103" fmla="*/ 6748497 w 21712081"/>
                  <a:gd name="connsiteY103" fmla="*/ 5056228 h 25435284"/>
                  <a:gd name="connsiteX104" fmla="*/ 6724528 w 21712081"/>
                  <a:gd name="connsiteY104" fmla="*/ 5111595 h 25435284"/>
                  <a:gd name="connsiteX105" fmla="*/ 6689378 w 21712081"/>
                  <a:gd name="connsiteY105" fmla="*/ 5149560 h 25435284"/>
                  <a:gd name="connsiteX106" fmla="*/ 6641442 w 21712081"/>
                  <a:gd name="connsiteY106" fmla="*/ 5187530 h 25435284"/>
                  <a:gd name="connsiteX107" fmla="*/ 6609482 w 21712081"/>
                  <a:gd name="connsiteY107" fmla="*/ 5212839 h 25435284"/>
                  <a:gd name="connsiteX108" fmla="*/ 6579124 w 21712081"/>
                  <a:gd name="connsiteY108" fmla="*/ 5244478 h 25435284"/>
                  <a:gd name="connsiteX109" fmla="*/ 6551960 w 21712081"/>
                  <a:gd name="connsiteY109" fmla="*/ 5291940 h 25435284"/>
                  <a:gd name="connsiteX110" fmla="*/ 6513620 w 21712081"/>
                  <a:gd name="connsiteY110" fmla="*/ 5310918 h 25435284"/>
                  <a:gd name="connsiteX111" fmla="*/ 6555735 w 21712081"/>
                  <a:gd name="connsiteY111" fmla="*/ 5356464 h 25435284"/>
                  <a:gd name="connsiteX112" fmla="*/ 6576923 w 21712081"/>
                  <a:gd name="connsiteY112" fmla="*/ 5325915 h 25435284"/>
                  <a:gd name="connsiteX113" fmla="*/ 6593400 w 21712081"/>
                  <a:gd name="connsiteY113" fmla="*/ 5314164 h 25435284"/>
                  <a:gd name="connsiteX114" fmla="*/ 6573392 w 21712081"/>
                  <a:gd name="connsiteY114" fmla="*/ 5296541 h 25435284"/>
                  <a:gd name="connsiteX115" fmla="*/ 6586340 w 21712081"/>
                  <a:gd name="connsiteY115" fmla="*/ 5290665 h 25435284"/>
                  <a:gd name="connsiteX116" fmla="*/ 6660490 w 21712081"/>
                  <a:gd name="connsiteY116" fmla="*/ 5350588 h 25435284"/>
                  <a:gd name="connsiteX117" fmla="*/ 6657314 w 21712081"/>
                  <a:gd name="connsiteY117" fmla="*/ 5355184 h 25435284"/>
                  <a:gd name="connsiteX118" fmla="*/ 6693844 w 21712081"/>
                  <a:gd name="connsiteY118" fmla="*/ 5360780 h 25435284"/>
                  <a:gd name="connsiteX119" fmla="*/ 6764539 w 21712081"/>
                  <a:gd name="connsiteY119" fmla="*/ 5307152 h 25435284"/>
                  <a:gd name="connsiteX120" fmla="*/ 6814031 w 21712081"/>
                  <a:gd name="connsiteY120" fmla="*/ 5304817 h 25435284"/>
                  <a:gd name="connsiteX121" fmla="*/ 6868234 w 21712081"/>
                  <a:gd name="connsiteY121" fmla="*/ 5337462 h 25435284"/>
                  <a:gd name="connsiteX122" fmla="*/ 6910650 w 21712081"/>
                  <a:gd name="connsiteY122" fmla="*/ 5328135 h 25435284"/>
                  <a:gd name="connsiteX123" fmla="*/ 7040262 w 21712081"/>
                  <a:gd name="connsiteY123" fmla="*/ 5346788 h 25435284"/>
                  <a:gd name="connsiteX124" fmla="*/ 7181662 w 21712081"/>
                  <a:gd name="connsiteY124" fmla="*/ 5339797 h 25435284"/>
                  <a:gd name="connsiteX125" fmla="*/ 7240810 w 21712081"/>
                  <a:gd name="connsiteY125" fmla="*/ 5314144 h 25435284"/>
                  <a:gd name="connsiteX126" fmla="*/ 7287942 w 21712081"/>
                  <a:gd name="connsiteY126" fmla="*/ 5314144 h 25435284"/>
                  <a:gd name="connsiteX127" fmla="*/ 7304439 w 21712081"/>
                  <a:gd name="connsiteY127" fmla="*/ 5281499 h 25435284"/>
                  <a:gd name="connsiteX128" fmla="*/ 7349216 w 21712081"/>
                  <a:gd name="connsiteY128" fmla="*/ 5286164 h 25435284"/>
                  <a:gd name="connsiteX129" fmla="*/ 7386920 w 21712081"/>
                  <a:gd name="connsiteY129" fmla="*/ 5309482 h 25435284"/>
                  <a:gd name="connsiteX130" fmla="*/ 7457616 w 21712081"/>
                  <a:gd name="connsiteY130" fmla="*/ 5314144 h 25435284"/>
                  <a:gd name="connsiteX131" fmla="*/ 7525960 w 21712081"/>
                  <a:gd name="connsiteY131" fmla="*/ 5304817 h 25435284"/>
                  <a:gd name="connsiteX132" fmla="*/ 7558950 w 21712081"/>
                  <a:gd name="connsiteY132" fmla="*/ 5279168 h 25435284"/>
                  <a:gd name="connsiteX133" fmla="*/ 7648502 w 21712081"/>
                  <a:gd name="connsiteY133" fmla="*/ 5318809 h 25435284"/>
                  <a:gd name="connsiteX134" fmla="*/ 7667354 w 21712081"/>
                  <a:gd name="connsiteY134" fmla="*/ 5351454 h 25435284"/>
                  <a:gd name="connsiteX135" fmla="*/ 7740410 w 21712081"/>
                  <a:gd name="connsiteY135" fmla="*/ 5328135 h 25435284"/>
                  <a:gd name="connsiteX136" fmla="*/ 7775760 w 21712081"/>
                  <a:gd name="connsiteY136" fmla="*/ 5346788 h 25435284"/>
                  <a:gd name="connsiteX137" fmla="*/ 7858241 w 21712081"/>
                  <a:gd name="connsiteY137" fmla="*/ 5421403 h 25435284"/>
                  <a:gd name="connsiteX138" fmla="*/ 7778115 w 21712081"/>
                  <a:gd name="connsiteY138" fmla="*/ 5416742 h 25435284"/>
                  <a:gd name="connsiteX139" fmla="*/ 7804038 w 21712081"/>
                  <a:gd name="connsiteY139" fmla="*/ 5454048 h 25435284"/>
                  <a:gd name="connsiteX140" fmla="*/ 7829962 w 21712081"/>
                  <a:gd name="connsiteY140" fmla="*/ 5477366 h 25435284"/>
                  <a:gd name="connsiteX141" fmla="*/ 7855886 w 21712081"/>
                  <a:gd name="connsiteY141" fmla="*/ 5496024 h 25435284"/>
                  <a:gd name="connsiteX142" fmla="*/ 7886520 w 21712081"/>
                  <a:gd name="connsiteY142" fmla="*/ 5493688 h 25435284"/>
                  <a:gd name="connsiteX143" fmla="*/ 7933652 w 21712081"/>
                  <a:gd name="connsiteY143" fmla="*/ 5484362 h 25435284"/>
                  <a:gd name="connsiteX144" fmla="*/ 7947788 w 21712081"/>
                  <a:gd name="connsiteY144" fmla="*/ 5514676 h 25435284"/>
                  <a:gd name="connsiteX145" fmla="*/ 7971356 w 21712081"/>
                  <a:gd name="connsiteY145" fmla="*/ 5486692 h 25435284"/>
                  <a:gd name="connsiteX146" fmla="*/ 8013778 w 21712081"/>
                  <a:gd name="connsiteY146" fmla="*/ 5503014 h 25435284"/>
                  <a:gd name="connsiteX147" fmla="*/ 8030270 w 21712081"/>
                  <a:gd name="connsiteY147" fmla="*/ 5547320 h 25435284"/>
                  <a:gd name="connsiteX148" fmla="*/ 8065620 w 21712081"/>
                  <a:gd name="connsiteY148" fmla="*/ 5579965 h 25435284"/>
                  <a:gd name="connsiteX149" fmla="*/ 8065620 w 21712081"/>
                  <a:gd name="connsiteY149" fmla="*/ 5581150 h 25435284"/>
                  <a:gd name="connsiteX150" fmla="*/ 8015543 w 21712081"/>
                  <a:gd name="connsiteY150" fmla="*/ 5603678 h 25435284"/>
                  <a:gd name="connsiteX151" fmla="*/ 7992034 w 21712081"/>
                  <a:gd name="connsiteY151" fmla="*/ 5625976 h 25435284"/>
                  <a:gd name="connsiteX152" fmla="*/ 8022599 w 21712081"/>
                  <a:gd name="connsiteY152" fmla="*/ 5649440 h 25435284"/>
                  <a:gd name="connsiteX153" fmla="*/ 8061389 w 21712081"/>
                  <a:gd name="connsiteY153" fmla="*/ 5763260 h 25435284"/>
                  <a:gd name="connsiteX154" fmla="*/ 8044932 w 21712081"/>
                  <a:gd name="connsiteY154" fmla="*/ 5786729 h 25435284"/>
                  <a:gd name="connsiteX155" fmla="*/ 8029650 w 21712081"/>
                  <a:gd name="connsiteY155" fmla="*/ 5751524 h 25435284"/>
                  <a:gd name="connsiteX156" fmla="*/ 8016718 w 21712081"/>
                  <a:gd name="connsiteY156" fmla="*/ 5769126 h 25435284"/>
                  <a:gd name="connsiteX157" fmla="*/ 8020248 w 21712081"/>
                  <a:gd name="connsiteY157" fmla="*/ 5794940 h 25435284"/>
                  <a:gd name="connsiteX158" fmla="*/ 8036706 w 21712081"/>
                  <a:gd name="connsiteY158" fmla="*/ 5807847 h 25435284"/>
                  <a:gd name="connsiteX159" fmla="*/ 8029650 w 21712081"/>
                  <a:gd name="connsiteY159" fmla="*/ 5825450 h 25435284"/>
                  <a:gd name="connsiteX160" fmla="*/ 7987334 w 21712081"/>
                  <a:gd name="connsiteY160" fmla="*/ 5861824 h 25435284"/>
                  <a:gd name="connsiteX161" fmla="*/ 7969702 w 21712081"/>
                  <a:gd name="connsiteY161" fmla="*/ 5942786 h 25435284"/>
                  <a:gd name="connsiteX162" fmla="*/ 7941488 w 21712081"/>
                  <a:gd name="connsiteY162" fmla="*/ 5955692 h 25435284"/>
                  <a:gd name="connsiteX163" fmla="*/ 7941488 w 21712081"/>
                  <a:gd name="connsiteY163" fmla="*/ 5970950 h 25435284"/>
                  <a:gd name="connsiteX164" fmla="*/ 7963826 w 21712081"/>
                  <a:gd name="connsiteY164" fmla="*/ 5990898 h 25435284"/>
                  <a:gd name="connsiteX165" fmla="*/ 7949718 w 21712081"/>
                  <a:gd name="connsiteY165" fmla="*/ 6037829 h 25435284"/>
                  <a:gd name="connsiteX166" fmla="*/ 7959120 w 21712081"/>
                  <a:gd name="connsiteY166" fmla="*/ 6107058 h 25435284"/>
                  <a:gd name="connsiteX167" fmla="*/ 7970876 w 21712081"/>
                  <a:gd name="connsiteY167" fmla="*/ 6171598 h 25435284"/>
                  <a:gd name="connsiteX168" fmla="*/ 7966176 w 21712081"/>
                  <a:gd name="connsiteY168" fmla="*/ 6207032 h 25435284"/>
                  <a:gd name="connsiteX169" fmla="*/ 7942662 w 21712081"/>
                  <a:gd name="connsiteY169" fmla="*/ 6199992 h 25435284"/>
                  <a:gd name="connsiteX170" fmla="*/ 7925030 w 21712081"/>
                  <a:gd name="connsiteY170" fmla="*/ 6210553 h 25435284"/>
                  <a:gd name="connsiteX171" fmla="*/ 7945018 w 21712081"/>
                  <a:gd name="connsiteY171" fmla="*/ 6234021 h 25435284"/>
                  <a:gd name="connsiteX172" fmla="*/ 7946193 w 21712081"/>
                  <a:gd name="connsiteY172" fmla="*/ 6263355 h 25435284"/>
                  <a:gd name="connsiteX173" fmla="*/ 7893296 w 21712081"/>
                  <a:gd name="connsiteY173" fmla="*/ 6283303 h 25435284"/>
                  <a:gd name="connsiteX174" fmla="*/ 7896822 w 21712081"/>
                  <a:gd name="connsiteY174" fmla="*/ 6311462 h 25435284"/>
                  <a:gd name="connsiteX175" fmla="*/ 7928561 w 21712081"/>
                  <a:gd name="connsiteY175" fmla="*/ 6372480 h 25435284"/>
                  <a:gd name="connsiteX176" fmla="*/ 7917980 w 21712081"/>
                  <a:gd name="connsiteY176" fmla="*/ 6402984 h 25435284"/>
                  <a:gd name="connsiteX177" fmla="*/ 7882714 w 21712081"/>
                  <a:gd name="connsiteY177" fmla="*/ 6471044 h 25435284"/>
                  <a:gd name="connsiteX178" fmla="*/ 7889770 w 21712081"/>
                  <a:gd name="connsiteY178" fmla="*/ 6495682 h 25435284"/>
                  <a:gd name="connsiteX179" fmla="*/ 7913278 w 21712081"/>
                  <a:gd name="connsiteY179" fmla="*/ 6487472 h 25435284"/>
                  <a:gd name="connsiteX180" fmla="*/ 7935612 w 21712081"/>
                  <a:gd name="connsiteY180" fmla="*/ 6552006 h 25435284"/>
                  <a:gd name="connsiteX181" fmla="*/ 7899172 w 21712081"/>
                  <a:gd name="connsiteY181" fmla="*/ 6564912 h 25435284"/>
                  <a:gd name="connsiteX182" fmla="*/ 7895646 w 21712081"/>
                  <a:gd name="connsiteY182" fmla="*/ 6593071 h 25435284"/>
                  <a:gd name="connsiteX183" fmla="*/ 7870958 w 21712081"/>
                  <a:gd name="connsiteY183" fmla="*/ 6622410 h 25435284"/>
                  <a:gd name="connsiteX184" fmla="*/ 7875664 w 21712081"/>
                  <a:gd name="connsiteY184" fmla="*/ 6675212 h 25435284"/>
                  <a:gd name="connsiteX185" fmla="*/ 7899172 w 21712081"/>
                  <a:gd name="connsiteY185" fmla="*/ 6724494 h 25435284"/>
                  <a:gd name="connsiteX186" fmla="*/ 7930911 w 21712081"/>
                  <a:gd name="connsiteY186" fmla="*/ 6759694 h 25435284"/>
                  <a:gd name="connsiteX187" fmla="*/ 7930911 w 21712081"/>
                  <a:gd name="connsiteY187" fmla="*/ 6767025 h 25435284"/>
                  <a:gd name="connsiteX188" fmla="*/ 7951224 w 21712081"/>
                  <a:gd name="connsiteY188" fmla="*/ 6811836 h 25435284"/>
                  <a:gd name="connsiteX189" fmla="*/ 7987649 w 21712081"/>
                  <a:gd name="connsiteY189" fmla="*/ 6896308 h 25435284"/>
                  <a:gd name="connsiteX190" fmla="*/ 8058149 w 21712081"/>
                  <a:gd name="connsiteY190" fmla="*/ 6981955 h 25435284"/>
                  <a:gd name="connsiteX191" fmla="*/ 8102795 w 21712081"/>
                  <a:gd name="connsiteY191" fmla="*/ 7034752 h 25435284"/>
                  <a:gd name="connsiteX192" fmla="*/ 8181521 w 21712081"/>
                  <a:gd name="connsiteY192" fmla="*/ 7114534 h 25435284"/>
                  <a:gd name="connsiteX193" fmla="*/ 8240269 w 21712081"/>
                  <a:gd name="connsiteY193" fmla="*/ 7147383 h 25435284"/>
                  <a:gd name="connsiteX194" fmla="*/ 8219603 w 21712081"/>
                  <a:gd name="connsiteY194" fmla="*/ 7158493 h 25435284"/>
                  <a:gd name="connsiteX195" fmla="*/ 8221071 w 21712081"/>
                  <a:gd name="connsiteY195" fmla="*/ 7160126 h 25435284"/>
                  <a:gd name="connsiteX196" fmla="*/ 8243020 w 21712081"/>
                  <a:gd name="connsiteY196" fmla="*/ 7148303 h 25435284"/>
                  <a:gd name="connsiteX197" fmla="*/ 8272444 w 21712081"/>
                  <a:gd name="connsiteY197" fmla="*/ 7169491 h 25435284"/>
                  <a:gd name="connsiteX198" fmla="*/ 8288921 w 21712081"/>
                  <a:gd name="connsiteY198" fmla="*/ 7183618 h 25435284"/>
                  <a:gd name="connsiteX199" fmla="*/ 8288921 w 21712081"/>
                  <a:gd name="connsiteY199" fmla="*/ 7235415 h 25435284"/>
                  <a:gd name="connsiteX200" fmla="*/ 8318345 w 21712081"/>
                  <a:gd name="connsiteY200" fmla="*/ 7270730 h 25435284"/>
                  <a:gd name="connsiteX201" fmla="*/ 8321876 w 21712081"/>
                  <a:gd name="connsiteY201" fmla="*/ 7298979 h 25435284"/>
                  <a:gd name="connsiteX202" fmla="*/ 8348944 w 21712081"/>
                  <a:gd name="connsiteY202" fmla="*/ 7309576 h 25435284"/>
                  <a:gd name="connsiteX203" fmla="*/ 8405442 w 21712081"/>
                  <a:gd name="connsiteY203" fmla="*/ 7324878 h 25435284"/>
                  <a:gd name="connsiteX204" fmla="*/ 8461935 w 21712081"/>
                  <a:gd name="connsiteY204" fmla="*/ 7317816 h 25435284"/>
                  <a:gd name="connsiteX205" fmla="*/ 8454874 w 21712081"/>
                  <a:gd name="connsiteY205" fmla="*/ 7295448 h 25435284"/>
                  <a:gd name="connsiteX206" fmla="*/ 8424270 w 21712081"/>
                  <a:gd name="connsiteY206" fmla="*/ 7275436 h 25435284"/>
                  <a:gd name="connsiteX207" fmla="*/ 8431331 w 21712081"/>
                  <a:gd name="connsiteY207" fmla="*/ 7254248 h 25435284"/>
                  <a:gd name="connsiteX208" fmla="*/ 8483118 w 21712081"/>
                  <a:gd name="connsiteY208" fmla="*/ 7309576 h 25435284"/>
                  <a:gd name="connsiteX209" fmla="*/ 8533730 w 21712081"/>
                  <a:gd name="connsiteY209" fmla="*/ 7362548 h 25435284"/>
                  <a:gd name="connsiteX210" fmla="*/ 8567860 w 21712081"/>
                  <a:gd name="connsiteY210" fmla="*/ 7367258 h 25435284"/>
                  <a:gd name="connsiteX211" fmla="*/ 8634944 w 21712081"/>
                  <a:gd name="connsiteY211" fmla="*/ 7366078 h 25435284"/>
                  <a:gd name="connsiteX212" fmla="*/ 8680845 w 21712081"/>
                  <a:gd name="connsiteY212" fmla="*/ 7359018 h 25435284"/>
                  <a:gd name="connsiteX213" fmla="*/ 8705564 w 21712081"/>
                  <a:gd name="connsiteY213" fmla="*/ 7339004 h 25435284"/>
                  <a:gd name="connsiteX214" fmla="*/ 8737343 w 21712081"/>
                  <a:gd name="connsiteY214" fmla="*/ 7337830 h 25435284"/>
                  <a:gd name="connsiteX215" fmla="*/ 8758526 w 21712081"/>
                  <a:gd name="connsiteY215" fmla="*/ 7314286 h 25435284"/>
                  <a:gd name="connsiteX216" fmla="*/ 8826790 w 21712081"/>
                  <a:gd name="connsiteY216" fmla="*/ 7320172 h 25435284"/>
                  <a:gd name="connsiteX217" fmla="*/ 8804427 w 21712081"/>
                  <a:gd name="connsiteY217" fmla="*/ 7282502 h 25435284"/>
                  <a:gd name="connsiteX218" fmla="*/ 8855034 w 21712081"/>
                  <a:gd name="connsiteY218" fmla="*/ 7260134 h 25435284"/>
                  <a:gd name="connsiteX219" fmla="*/ 8913883 w 21712081"/>
                  <a:gd name="connsiteY219" fmla="*/ 7249542 h 25435284"/>
                  <a:gd name="connsiteX220" fmla="*/ 8943542 w 21712081"/>
                  <a:gd name="connsiteY220" fmla="*/ 7236590 h 25435284"/>
                  <a:gd name="connsiteX221" fmla="*/ 8981207 w 21712081"/>
                  <a:gd name="connsiteY221" fmla="*/ 7200100 h 25435284"/>
                  <a:gd name="connsiteX222" fmla="*/ 9020047 w 21712081"/>
                  <a:gd name="connsiteY222" fmla="*/ 7190684 h 25435284"/>
                  <a:gd name="connsiteX223" fmla="*/ 9044761 w 21712081"/>
                  <a:gd name="connsiteY223" fmla="*/ 7171846 h 25435284"/>
                  <a:gd name="connsiteX224" fmla="*/ 9055352 w 21712081"/>
                  <a:gd name="connsiteY224" fmla="*/ 7148303 h 25435284"/>
                  <a:gd name="connsiteX225" fmla="*/ 9065949 w 21712081"/>
                  <a:gd name="connsiteY225" fmla="*/ 7127115 h 25435284"/>
                  <a:gd name="connsiteX226" fmla="*/ 9097723 w 21712081"/>
                  <a:gd name="connsiteY226" fmla="*/ 7112988 h 25435284"/>
                  <a:gd name="connsiteX227" fmla="*/ 9105964 w 21712081"/>
                  <a:gd name="connsiteY227" fmla="*/ 7136532 h 25435284"/>
                  <a:gd name="connsiteX228" fmla="*/ 9200117 w 21712081"/>
                  <a:gd name="connsiteY228" fmla="*/ 7130646 h 25435284"/>
                  <a:gd name="connsiteX229" fmla="*/ 9253085 w 21712081"/>
                  <a:gd name="connsiteY229" fmla="*/ 7136532 h 25435284"/>
                  <a:gd name="connsiteX230" fmla="*/ 9231897 w 21712081"/>
                  <a:gd name="connsiteY230" fmla="*/ 7155369 h 25435284"/>
                  <a:gd name="connsiteX231" fmla="*/ 9238958 w 21712081"/>
                  <a:gd name="connsiteY231" fmla="*/ 7173026 h 25435284"/>
                  <a:gd name="connsiteX232" fmla="*/ 9323699 w 21712081"/>
                  <a:gd name="connsiteY232" fmla="*/ 7176557 h 25435284"/>
                  <a:gd name="connsiteX233" fmla="*/ 9384903 w 21712081"/>
                  <a:gd name="connsiteY233" fmla="*/ 7175377 h 25435284"/>
                  <a:gd name="connsiteX234" fmla="*/ 9468465 w 21712081"/>
                  <a:gd name="connsiteY234" fmla="*/ 7211872 h 25435284"/>
                  <a:gd name="connsiteX235" fmla="*/ 9535554 w 21712081"/>
                  <a:gd name="connsiteY235" fmla="*/ 7224819 h 25435284"/>
                  <a:gd name="connsiteX236" fmla="*/ 9557912 w 21712081"/>
                  <a:gd name="connsiteY236" fmla="*/ 7257778 h 25435284"/>
                  <a:gd name="connsiteX237" fmla="*/ 9595577 w 21712081"/>
                  <a:gd name="connsiteY237" fmla="*/ 7277791 h 25435284"/>
                  <a:gd name="connsiteX238" fmla="*/ 9614410 w 21712081"/>
                  <a:gd name="connsiteY238" fmla="*/ 7313106 h 25435284"/>
                  <a:gd name="connsiteX239" fmla="*/ 9634418 w 21712081"/>
                  <a:gd name="connsiteY239" fmla="*/ 7335474 h 25435284"/>
                  <a:gd name="connsiteX240" fmla="*/ 9662662 w 21712081"/>
                  <a:gd name="connsiteY240" fmla="*/ 7348421 h 25435284"/>
                  <a:gd name="connsiteX241" fmla="*/ 9680319 w 21712081"/>
                  <a:gd name="connsiteY241" fmla="*/ 7381380 h 25435284"/>
                  <a:gd name="connsiteX242" fmla="*/ 9730926 w 21712081"/>
                  <a:gd name="connsiteY242" fmla="*/ 7390797 h 25435284"/>
                  <a:gd name="connsiteX243" fmla="*/ 9687380 w 21712081"/>
                  <a:gd name="connsiteY243" fmla="*/ 7423762 h 25435284"/>
                  <a:gd name="connsiteX244" fmla="*/ 9715624 w 21712081"/>
                  <a:gd name="connsiteY244" fmla="*/ 7450835 h 25435284"/>
                  <a:gd name="connsiteX245" fmla="*/ 9743873 w 21712081"/>
                  <a:gd name="connsiteY245" fmla="*/ 7507573 h 25435284"/>
                  <a:gd name="connsiteX246" fmla="*/ 9765056 w 21712081"/>
                  <a:gd name="connsiteY246" fmla="*/ 7539358 h 25435284"/>
                  <a:gd name="connsiteX247" fmla="*/ 9780358 w 21712081"/>
                  <a:gd name="connsiteY247" fmla="*/ 7581734 h 25435284"/>
                  <a:gd name="connsiteX248" fmla="*/ 9835931 w 21712081"/>
                  <a:gd name="connsiteY248" fmla="*/ 7558745 h 25435284"/>
                  <a:gd name="connsiteX249" fmla="*/ 9883562 w 21712081"/>
                  <a:gd name="connsiteY249" fmla="*/ 7639692 h 25435284"/>
                  <a:gd name="connsiteX250" fmla="*/ 9918492 w 21712081"/>
                  <a:gd name="connsiteY250" fmla="*/ 7592075 h 25435284"/>
                  <a:gd name="connsiteX251" fmla="*/ 9861334 w 21712081"/>
                  <a:gd name="connsiteY251" fmla="*/ 7496846 h 25435284"/>
                  <a:gd name="connsiteX252" fmla="*/ 10024872 w 21712081"/>
                  <a:gd name="connsiteY252" fmla="*/ 7298444 h 25435284"/>
                  <a:gd name="connsiteX253" fmla="*/ 10155060 w 21712081"/>
                  <a:gd name="connsiteY253" fmla="*/ 7241306 h 25435284"/>
                  <a:gd name="connsiteX254" fmla="*/ 10155060 w 21712081"/>
                  <a:gd name="connsiteY254" fmla="*/ 6996877 h 25435284"/>
                  <a:gd name="connsiteX255" fmla="*/ 10320183 w 21712081"/>
                  <a:gd name="connsiteY255" fmla="*/ 6834984 h 25435284"/>
                  <a:gd name="connsiteX256" fmla="*/ 10415446 w 21712081"/>
                  <a:gd name="connsiteY256" fmla="*/ 6765145 h 25435284"/>
                  <a:gd name="connsiteX257" fmla="*/ 10520236 w 21712081"/>
                  <a:gd name="connsiteY257" fmla="*/ 6857202 h 25435284"/>
                  <a:gd name="connsiteX258" fmla="*/ 10591686 w 21712081"/>
                  <a:gd name="connsiteY258" fmla="*/ 6695310 h 25435284"/>
                  <a:gd name="connsiteX259" fmla="*/ 10791738 w 21712081"/>
                  <a:gd name="connsiteY259" fmla="*/ 6717528 h 25435284"/>
                  <a:gd name="connsiteX260" fmla="*/ 10967973 w 21712081"/>
                  <a:gd name="connsiteY260" fmla="*/ 6625476 h 25435284"/>
                  <a:gd name="connsiteX261" fmla="*/ 11120394 w 21712081"/>
                  <a:gd name="connsiteY261" fmla="*/ 6542939 h 25435284"/>
                  <a:gd name="connsiteX262" fmla="*/ 11302984 w 21712081"/>
                  <a:gd name="connsiteY262" fmla="*/ 6366760 h 25435284"/>
                  <a:gd name="connsiteX263" fmla="*/ 11477634 w 21712081"/>
                  <a:gd name="connsiteY263" fmla="*/ 6425488 h 25435284"/>
                  <a:gd name="connsiteX264" fmla="*/ 11393482 w 21712081"/>
                  <a:gd name="connsiteY264" fmla="*/ 6555636 h 25435284"/>
                  <a:gd name="connsiteX265" fmla="*/ 11250587 w 21712081"/>
                  <a:gd name="connsiteY265" fmla="*/ 6579444 h 25435284"/>
                  <a:gd name="connsiteX266" fmla="*/ 11185493 w 21712081"/>
                  <a:gd name="connsiteY266" fmla="*/ 6655630 h 25435284"/>
                  <a:gd name="connsiteX267" fmla="*/ 11074353 w 21712081"/>
                  <a:gd name="connsiteY267" fmla="*/ 6754038 h 25435284"/>
                  <a:gd name="connsiteX268" fmla="*/ 11072207 w 21712081"/>
                  <a:gd name="connsiteY268" fmla="*/ 6757159 h 25435284"/>
                  <a:gd name="connsiteX269" fmla="*/ 11075188 w 21712081"/>
                  <a:gd name="connsiteY269" fmla="*/ 6758424 h 25435284"/>
                  <a:gd name="connsiteX270" fmla="*/ 11075938 w 21712081"/>
                  <a:gd name="connsiteY270" fmla="*/ 6757334 h 25435284"/>
                  <a:gd name="connsiteX271" fmla="*/ 11188668 w 21712081"/>
                  <a:gd name="connsiteY271" fmla="*/ 6657310 h 25435284"/>
                  <a:gd name="connsiteX272" fmla="*/ 11304569 w 21712081"/>
                  <a:gd name="connsiteY272" fmla="*/ 6787503 h 25435284"/>
                  <a:gd name="connsiteX273" fmla="*/ 11250587 w 21712081"/>
                  <a:gd name="connsiteY273" fmla="*/ 6970088 h 25435284"/>
                  <a:gd name="connsiteX274" fmla="*/ 11166440 w 21712081"/>
                  <a:gd name="connsiteY274" fmla="*/ 7054240 h 25435284"/>
                  <a:gd name="connsiteX275" fmla="*/ 11204546 w 21712081"/>
                  <a:gd name="connsiteY275" fmla="*/ 7162205 h 25435284"/>
                  <a:gd name="connsiteX276" fmla="*/ 11274405 w 21712081"/>
                  <a:gd name="connsiteY276" fmla="*/ 7206661 h 25435284"/>
                  <a:gd name="connsiteX277" fmla="*/ 11296633 w 21712081"/>
                  <a:gd name="connsiteY277" fmla="*/ 7306685 h 25435284"/>
                  <a:gd name="connsiteX278" fmla="*/ 11406184 w 21712081"/>
                  <a:gd name="connsiteY278" fmla="*/ 7290808 h 25435284"/>
                  <a:gd name="connsiteX279" fmla="*/ 11476043 w 21712081"/>
                  <a:gd name="connsiteY279" fmla="*/ 7230474 h 25435284"/>
                  <a:gd name="connsiteX280" fmla="*/ 11490335 w 21712081"/>
                  <a:gd name="connsiteY280" fmla="*/ 7092346 h 25435284"/>
                  <a:gd name="connsiteX281" fmla="*/ 11420476 w 21712081"/>
                  <a:gd name="connsiteY281" fmla="*/ 7016135 h 25435284"/>
                  <a:gd name="connsiteX282" fmla="*/ 11382370 w 21712081"/>
                  <a:gd name="connsiteY282" fmla="*/ 6955802 h 25435284"/>
                  <a:gd name="connsiteX283" fmla="*/ 11366493 w 21712081"/>
                  <a:gd name="connsiteY283" fmla="*/ 6879591 h 25435284"/>
                  <a:gd name="connsiteX284" fmla="*/ 11366493 w 21712081"/>
                  <a:gd name="connsiteY284" fmla="*/ 6773211 h 25435284"/>
                  <a:gd name="connsiteX285" fmla="*/ 11490335 w 21712081"/>
                  <a:gd name="connsiteY285" fmla="*/ 6749398 h 25435284"/>
                  <a:gd name="connsiteX286" fmla="*/ 11560195 w 21712081"/>
                  <a:gd name="connsiteY286" fmla="*/ 6695415 h 25435284"/>
                  <a:gd name="connsiteX287" fmla="*/ 11661809 w 21712081"/>
                  <a:gd name="connsiteY287" fmla="*/ 6689064 h 25435284"/>
                  <a:gd name="connsiteX288" fmla="*/ 11769774 w 21712081"/>
                  <a:gd name="connsiteY288" fmla="*/ 6643018 h 25435284"/>
                  <a:gd name="connsiteX289" fmla="*/ 11963476 w 21712081"/>
                  <a:gd name="connsiteY289" fmla="*/ 6596976 h 25435284"/>
                  <a:gd name="connsiteX290" fmla="*/ 12133360 w 21712081"/>
                  <a:gd name="connsiteY290" fmla="*/ 6619204 h 25435284"/>
                  <a:gd name="connsiteX291" fmla="*/ 12233388 w 21712081"/>
                  <a:gd name="connsiteY291" fmla="*/ 6689064 h 25435284"/>
                  <a:gd name="connsiteX292" fmla="*/ 12281020 w 21712081"/>
                  <a:gd name="connsiteY292" fmla="*/ 6803380 h 25435284"/>
                  <a:gd name="connsiteX293" fmla="*/ 12350880 w 21712081"/>
                  <a:gd name="connsiteY293" fmla="*/ 6871650 h 25435284"/>
                  <a:gd name="connsiteX294" fmla="*/ 12489009 w 21712081"/>
                  <a:gd name="connsiteY294" fmla="*/ 6871650 h 25435284"/>
                  <a:gd name="connsiteX295" fmla="*/ 12706529 w 21712081"/>
                  <a:gd name="connsiteY295" fmla="*/ 6817667 h 25435284"/>
                  <a:gd name="connsiteX296" fmla="*/ 12876413 w 21712081"/>
                  <a:gd name="connsiteY296" fmla="*/ 6803380 h 25435284"/>
                  <a:gd name="connsiteX297" fmla="*/ 12970091 w 21712081"/>
                  <a:gd name="connsiteY297" fmla="*/ 6893878 h 25435284"/>
                  <a:gd name="connsiteX298" fmla="*/ 13116161 w 21712081"/>
                  <a:gd name="connsiteY298" fmla="*/ 6955802 h 25435284"/>
                  <a:gd name="connsiteX299" fmla="*/ 13255880 w 21712081"/>
                  <a:gd name="connsiteY299" fmla="*/ 6963738 h 25435284"/>
                  <a:gd name="connsiteX300" fmla="*/ 13351145 w 21712081"/>
                  <a:gd name="connsiteY300" fmla="*/ 6890702 h 25435284"/>
                  <a:gd name="connsiteX301" fmla="*/ 13495629 w 21712081"/>
                  <a:gd name="connsiteY301" fmla="*/ 6879591 h 25435284"/>
                  <a:gd name="connsiteX302" fmla="*/ 13565489 w 21712081"/>
                  <a:gd name="connsiteY302" fmla="*/ 6817667 h 25435284"/>
                  <a:gd name="connsiteX303" fmla="*/ 13681389 w 21712081"/>
                  <a:gd name="connsiteY303" fmla="*/ 6765275 h 25435284"/>
                  <a:gd name="connsiteX304" fmla="*/ 13751249 w 21712081"/>
                  <a:gd name="connsiteY304" fmla="*/ 6795439 h 25435284"/>
                  <a:gd name="connsiteX305" fmla="*/ 13883033 w 21712081"/>
                  <a:gd name="connsiteY305" fmla="*/ 6757334 h 25435284"/>
                  <a:gd name="connsiteX306" fmla="*/ 13990997 w 21712081"/>
                  <a:gd name="connsiteY306" fmla="*/ 6773211 h 25435284"/>
                  <a:gd name="connsiteX307" fmla="*/ 14106901 w 21712081"/>
                  <a:gd name="connsiteY307" fmla="*/ 6757334 h 25435284"/>
                  <a:gd name="connsiteX308" fmla="*/ 14037041 w 21712081"/>
                  <a:gd name="connsiteY308" fmla="*/ 6817667 h 25435284"/>
                  <a:gd name="connsiteX309" fmla="*/ 13851277 w 21712081"/>
                  <a:gd name="connsiteY309" fmla="*/ 6833544 h 25435284"/>
                  <a:gd name="connsiteX310" fmla="*/ 13921137 w 21712081"/>
                  <a:gd name="connsiteY310" fmla="*/ 6879591 h 25435284"/>
                  <a:gd name="connsiteX311" fmla="*/ 13960829 w 21712081"/>
                  <a:gd name="connsiteY311" fmla="*/ 6955802 h 25435284"/>
                  <a:gd name="connsiteX312" fmla="*/ 14037041 w 21712081"/>
                  <a:gd name="connsiteY312" fmla="*/ 7047889 h 25435284"/>
                  <a:gd name="connsiteX313" fmla="*/ 14091021 w 21712081"/>
                  <a:gd name="connsiteY313" fmla="*/ 7001843 h 25435284"/>
                  <a:gd name="connsiteX314" fmla="*/ 14160881 w 21712081"/>
                  <a:gd name="connsiteY314" fmla="*/ 7070118 h 25435284"/>
                  <a:gd name="connsiteX315" fmla="*/ 14214865 w 21712081"/>
                  <a:gd name="connsiteY315" fmla="*/ 7008194 h 25435284"/>
                  <a:gd name="connsiteX316" fmla="*/ 14316477 w 21712081"/>
                  <a:gd name="connsiteY316" fmla="*/ 7078054 h 25435284"/>
                  <a:gd name="connsiteX317" fmla="*/ 14403805 w 21712081"/>
                  <a:gd name="connsiteY317" fmla="*/ 7063766 h 25435284"/>
                  <a:gd name="connsiteX318" fmla="*/ 14448261 w 21712081"/>
                  <a:gd name="connsiteY318" fmla="*/ 7162205 h 25435284"/>
                  <a:gd name="connsiteX319" fmla="*/ 14338705 w 21712081"/>
                  <a:gd name="connsiteY319" fmla="*/ 7222538 h 25435284"/>
                  <a:gd name="connsiteX320" fmla="*/ 14316477 w 21712081"/>
                  <a:gd name="connsiteY320" fmla="*/ 7336854 h 25435284"/>
                  <a:gd name="connsiteX321" fmla="*/ 14403805 w 21712081"/>
                  <a:gd name="connsiteY321" fmla="*/ 7351142 h 25435284"/>
                  <a:gd name="connsiteX322" fmla="*/ 14518121 w 21712081"/>
                  <a:gd name="connsiteY322" fmla="*/ 7367018 h 25435284"/>
                  <a:gd name="connsiteX323" fmla="*/ 14641965 w 21712081"/>
                  <a:gd name="connsiteY323" fmla="*/ 7328913 h 25435284"/>
                  <a:gd name="connsiteX324" fmla="*/ 14721349 w 21712081"/>
                  <a:gd name="connsiteY324" fmla="*/ 7386071 h 25435284"/>
                  <a:gd name="connsiteX325" fmla="*/ 14802641 w 21712081"/>
                  <a:gd name="connsiteY325" fmla="*/ 7517984 h 25435284"/>
                  <a:gd name="connsiteX326" fmla="*/ 14806093 w 21712081"/>
                  <a:gd name="connsiteY326" fmla="*/ 7517854 h 25435284"/>
                  <a:gd name="connsiteX327" fmla="*/ 14883981 w 21712081"/>
                  <a:gd name="connsiteY327" fmla="*/ 7564046 h 25435284"/>
                  <a:gd name="connsiteX328" fmla="*/ 14969817 w 21712081"/>
                  <a:gd name="connsiteY328" fmla="*/ 7621384 h 25435284"/>
                  <a:gd name="connsiteX329" fmla="*/ 15039757 w 21712081"/>
                  <a:gd name="connsiteY329" fmla="*/ 7678727 h 25435284"/>
                  <a:gd name="connsiteX330" fmla="*/ 15101753 w 21712081"/>
                  <a:gd name="connsiteY330" fmla="*/ 7763144 h 25435284"/>
                  <a:gd name="connsiteX331" fmla="*/ 15144669 w 21712081"/>
                  <a:gd name="connsiteY331" fmla="*/ 7823672 h 25435284"/>
                  <a:gd name="connsiteX332" fmla="*/ 15135133 w 21712081"/>
                  <a:gd name="connsiteY332" fmla="*/ 7951094 h 25435284"/>
                  <a:gd name="connsiteX333" fmla="*/ 15235277 w 21712081"/>
                  <a:gd name="connsiteY333" fmla="*/ 7951094 h 25435284"/>
                  <a:gd name="connsiteX334" fmla="*/ 15341781 w 21712081"/>
                  <a:gd name="connsiteY334" fmla="*/ 8022770 h 25435284"/>
                  <a:gd name="connsiteX335" fmla="*/ 15389469 w 21712081"/>
                  <a:gd name="connsiteY335" fmla="*/ 8099225 h 25435284"/>
                  <a:gd name="connsiteX336" fmla="*/ 15446689 w 21712081"/>
                  <a:gd name="connsiteY336" fmla="*/ 8100820 h 25435284"/>
                  <a:gd name="connsiteX337" fmla="*/ 15513453 w 21712081"/>
                  <a:gd name="connsiteY337" fmla="*/ 8170900 h 25435284"/>
                  <a:gd name="connsiteX338" fmla="*/ 15513621 w 21712081"/>
                  <a:gd name="connsiteY338" fmla="*/ 8171920 h 25435284"/>
                  <a:gd name="connsiteX339" fmla="*/ 15596181 w 21712081"/>
                  <a:gd name="connsiteY339" fmla="*/ 8195638 h 25435284"/>
                  <a:gd name="connsiteX340" fmla="*/ 15675565 w 21712081"/>
                  <a:gd name="connsiteY340" fmla="*/ 8189312 h 25435284"/>
                  <a:gd name="connsiteX341" fmla="*/ 15774005 w 21712081"/>
                  <a:gd name="connsiteY341" fmla="*/ 8213036 h 25435284"/>
                  <a:gd name="connsiteX342" fmla="*/ 15842281 w 21712081"/>
                  <a:gd name="connsiteY342" fmla="*/ 8263638 h 25435284"/>
                  <a:gd name="connsiteX343" fmla="*/ 15861333 w 21712081"/>
                  <a:gd name="connsiteY343" fmla="*/ 8213036 h 25435284"/>
                  <a:gd name="connsiteX344" fmla="*/ 15921665 w 21712081"/>
                  <a:gd name="connsiteY344" fmla="*/ 8171920 h 25435284"/>
                  <a:gd name="connsiteX345" fmla="*/ 16021689 w 21712081"/>
                  <a:gd name="connsiteY345" fmla="*/ 8152942 h 25435284"/>
                  <a:gd name="connsiteX346" fmla="*/ 16132829 w 21712081"/>
                  <a:gd name="connsiteY346" fmla="*/ 8159268 h 25435284"/>
                  <a:gd name="connsiteX347" fmla="*/ 16256673 w 21712081"/>
                  <a:gd name="connsiteY347" fmla="*/ 8206710 h 25435284"/>
                  <a:gd name="connsiteX348" fmla="*/ 16386709 w 21712081"/>
                  <a:gd name="connsiteY348" fmla="*/ 8291512 h 25435284"/>
                  <a:gd name="connsiteX349" fmla="*/ 16386865 w 21712081"/>
                  <a:gd name="connsiteY349" fmla="*/ 8291072 h 25435284"/>
                  <a:gd name="connsiteX350" fmla="*/ 16478953 w 21712081"/>
                  <a:gd name="connsiteY350" fmla="*/ 8264083 h 25435284"/>
                  <a:gd name="connsiteX351" fmla="*/ 16615497 w 21712081"/>
                  <a:gd name="connsiteY351" fmla="*/ 8311715 h 25435284"/>
                  <a:gd name="connsiteX352" fmla="*/ 16732989 w 21712081"/>
                  <a:gd name="connsiteY352" fmla="*/ 8368872 h 25435284"/>
                  <a:gd name="connsiteX353" fmla="*/ 16875881 w 21712081"/>
                  <a:gd name="connsiteY353" fmla="*/ 8453024 h 25435284"/>
                  <a:gd name="connsiteX354" fmla="*/ 16980673 w 21712081"/>
                  <a:gd name="connsiteY354" fmla="*/ 8551463 h 25435284"/>
                  <a:gd name="connsiteX355" fmla="*/ 16974321 w 21712081"/>
                  <a:gd name="connsiteY355" fmla="*/ 8659428 h 25435284"/>
                  <a:gd name="connsiteX356" fmla="*/ 17056885 w 21712081"/>
                  <a:gd name="connsiteY356" fmla="*/ 8614972 h 25435284"/>
                  <a:gd name="connsiteX357" fmla="*/ 17060025 w 21712081"/>
                  <a:gd name="connsiteY357" fmla="*/ 8740549 h 25435284"/>
                  <a:gd name="connsiteX358" fmla="*/ 17068669 w 21712081"/>
                  <a:gd name="connsiteY358" fmla="*/ 8727703 h 25435284"/>
                  <a:gd name="connsiteX359" fmla="*/ 17149629 w 21712081"/>
                  <a:gd name="connsiteY359" fmla="*/ 8665779 h 25435284"/>
                  <a:gd name="connsiteX360" fmla="*/ 17240117 w 21712081"/>
                  <a:gd name="connsiteY360" fmla="*/ 8824551 h 25435284"/>
                  <a:gd name="connsiteX361" fmla="*/ 17321081 w 21712081"/>
                  <a:gd name="connsiteY361" fmla="*/ 9032545 h 25435284"/>
                  <a:gd name="connsiteX362" fmla="*/ 17430613 w 21712081"/>
                  <a:gd name="connsiteY362" fmla="*/ 9359615 h 25435284"/>
                  <a:gd name="connsiteX363" fmla="*/ 17630637 w 21712081"/>
                  <a:gd name="connsiteY363" fmla="*/ 9459639 h 25435284"/>
                  <a:gd name="connsiteX364" fmla="*/ 17638577 w 21712081"/>
                  <a:gd name="connsiteY364" fmla="*/ 9596183 h 25435284"/>
                  <a:gd name="connsiteX365" fmla="*/ 17568729 w 21712081"/>
                  <a:gd name="connsiteY365" fmla="*/ 9726376 h 25435284"/>
                  <a:gd name="connsiteX366" fmla="*/ 17630637 w 21712081"/>
                  <a:gd name="connsiteY366" fmla="*/ 9794651 h 25435284"/>
                  <a:gd name="connsiteX367" fmla="*/ 17730653 w 21712081"/>
                  <a:gd name="connsiteY367" fmla="*/ 9802587 h 25435284"/>
                  <a:gd name="connsiteX368" fmla="*/ 17716365 w 21712081"/>
                  <a:gd name="connsiteY368" fmla="*/ 9870861 h 25435284"/>
                  <a:gd name="connsiteX369" fmla="*/ 17816377 w 21712081"/>
                  <a:gd name="connsiteY369" fmla="*/ 9932780 h 25435284"/>
                  <a:gd name="connsiteX370" fmla="*/ 18040213 w 21712081"/>
                  <a:gd name="connsiteY370" fmla="*/ 9985177 h 25435284"/>
                  <a:gd name="connsiteX371" fmla="*/ 18032273 w 21712081"/>
                  <a:gd name="connsiteY371" fmla="*/ 10107429 h 25435284"/>
                  <a:gd name="connsiteX372" fmla="*/ 17910037 w 21712081"/>
                  <a:gd name="connsiteY372" fmla="*/ 10283669 h 25435284"/>
                  <a:gd name="connsiteX373" fmla="*/ 17792565 w 21712081"/>
                  <a:gd name="connsiteY373" fmla="*/ 10299546 h 25435284"/>
                  <a:gd name="connsiteX374" fmla="*/ 17708429 w 21712081"/>
                  <a:gd name="connsiteY374" fmla="*/ 10359879 h 25435284"/>
                  <a:gd name="connsiteX375" fmla="*/ 17840185 w 21712081"/>
                  <a:gd name="connsiteY375" fmla="*/ 10405921 h 25435284"/>
                  <a:gd name="connsiteX376" fmla="*/ 18056085 w 21712081"/>
                  <a:gd name="connsiteY376" fmla="*/ 10259850 h 25435284"/>
                  <a:gd name="connsiteX377" fmla="*/ 18141813 w 21712081"/>
                  <a:gd name="connsiteY377" fmla="*/ 10115370 h 25435284"/>
                  <a:gd name="connsiteX378" fmla="*/ 18373585 w 21712081"/>
                  <a:gd name="connsiteY378" fmla="*/ 10115370 h 25435284"/>
                  <a:gd name="connsiteX379" fmla="*/ 18519637 w 21712081"/>
                  <a:gd name="connsiteY379" fmla="*/ 10161412 h 25435284"/>
                  <a:gd name="connsiteX380" fmla="*/ 18635521 w 21712081"/>
                  <a:gd name="connsiteY380" fmla="*/ 10237622 h 25435284"/>
                  <a:gd name="connsiteX381" fmla="*/ 18705373 w 21712081"/>
                  <a:gd name="connsiteY381" fmla="*/ 10291605 h 25435284"/>
                  <a:gd name="connsiteX382" fmla="*/ 18829193 w 21712081"/>
                  <a:gd name="connsiteY382" fmla="*/ 10337651 h 25435284"/>
                  <a:gd name="connsiteX383" fmla="*/ 18883173 w 21712081"/>
                  <a:gd name="connsiteY383" fmla="*/ 10299546 h 25435284"/>
                  <a:gd name="connsiteX384" fmla="*/ 18960957 w 21712081"/>
                  <a:gd name="connsiteY384" fmla="*/ 10451967 h 25435284"/>
                  <a:gd name="connsiteX385" fmla="*/ 19022873 w 21712081"/>
                  <a:gd name="connsiteY385" fmla="*/ 10390043 h 25435284"/>
                  <a:gd name="connsiteX386" fmla="*/ 19122881 w 21712081"/>
                  <a:gd name="connsiteY386" fmla="*/ 10496423 h 25435284"/>
                  <a:gd name="connsiteX387" fmla="*/ 19208605 w 21712081"/>
                  <a:gd name="connsiteY387" fmla="*/ 10596447 h 25435284"/>
                  <a:gd name="connsiteX388" fmla="*/ 19076845 w 21712081"/>
                  <a:gd name="connsiteY388" fmla="*/ 10726640 h 25435284"/>
                  <a:gd name="connsiteX389" fmla="*/ 19046685 w 21712081"/>
                  <a:gd name="connsiteY389" fmla="*/ 10871125 h 25435284"/>
                  <a:gd name="connsiteX390" fmla="*/ 19154629 w 21712081"/>
                  <a:gd name="connsiteY390" fmla="*/ 10840956 h 25435284"/>
                  <a:gd name="connsiteX391" fmla="*/ 19254645 w 21712081"/>
                  <a:gd name="connsiteY391" fmla="*/ 10786974 h 25435284"/>
                  <a:gd name="connsiteX392" fmla="*/ 19340369 w 21712081"/>
                  <a:gd name="connsiteY392" fmla="*/ 10718704 h 25435284"/>
                  <a:gd name="connsiteX393" fmla="*/ 19494357 w 21712081"/>
                  <a:gd name="connsiteY393" fmla="*/ 10688535 h 25435284"/>
                  <a:gd name="connsiteX394" fmla="*/ 19734065 w 21712081"/>
                  <a:gd name="connsiteY394" fmla="*/ 10802851 h 25435284"/>
                  <a:gd name="connsiteX395" fmla="*/ 20011877 w 21712081"/>
                  <a:gd name="connsiteY395" fmla="*/ 10863184 h 25435284"/>
                  <a:gd name="connsiteX396" fmla="*/ 20273813 w 21712081"/>
                  <a:gd name="connsiteY396" fmla="*/ 10801266 h 25435284"/>
                  <a:gd name="connsiteX397" fmla="*/ 20662749 w 21712081"/>
                  <a:gd name="connsiteY397" fmla="*/ 11031483 h 25435284"/>
                  <a:gd name="connsiteX398" fmla="*/ 20970721 w 21712081"/>
                  <a:gd name="connsiteY398" fmla="*/ 11344266 h 25435284"/>
                  <a:gd name="connsiteX399" fmla="*/ 21218369 w 21712081"/>
                  <a:gd name="connsiteY399" fmla="*/ 11515740 h 25435284"/>
                  <a:gd name="connsiteX400" fmla="*/ 21551741 w 21712081"/>
                  <a:gd name="connsiteY400" fmla="*/ 11534792 h 25435284"/>
                  <a:gd name="connsiteX401" fmla="*/ 21656517 w 21712081"/>
                  <a:gd name="connsiteY401" fmla="*/ 11811056 h 25435284"/>
                  <a:gd name="connsiteX402" fmla="*/ 21712081 w 21712081"/>
                  <a:gd name="connsiteY402" fmla="*/ 12165116 h 25435284"/>
                  <a:gd name="connsiteX403" fmla="*/ 21639053 w 21712081"/>
                  <a:gd name="connsiteY403" fmla="*/ 12514414 h 25435284"/>
                  <a:gd name="connsiteX404" fmla="*/ 21504121 w 21712081"/>
                  <a:gd name="connsiteY404" fmla="*/ 12858948 h 25435284"/>
                  <a:gd name="connsiteX405" fmla="*/ 21272345 w 21712081"/>
                  <a:gd name="connsiteY405" fmla="*/ 13082818 h 25435284"/>
                  <a:gd name="connsiteX406" fmla="*/ 21002469 w 21712081"/>
                  <a:gd name="connsiteY406" fmla="*/ 13274928 h 25435284"/>
                  <a:gd name="connsiteX407" fmla="*/ 20824673 w 21712081"/>
                  <a:gd name="connsiteY407" fmla="*/ 13555958 h 25435284"/>
                  <a:gd name="connsiteX408" fmla="*/ 20770697 w 21712081"/>
                  <a:gd name="connsiteY408" fmla="*/ 13744896 h 25435284"/>
                  <a:gd name="connsiteX409" fmla="*/ 20637349 w 21712081"/>
                  <a:gd name="connsiteY409" fmla="*/ 13897316 h 25435284"/>
                  <a:gd name="connsiteX410" fmla="*/ 20484949 w 21712081"/>
                  <a:gd name="connsiteY410" fmla="*/ 13944948 h 25435284"/>
                  <a:gd name="connsiteX411" fmla="*/ 20370649 w 21712081"/>
                  <a:gd name="connsiteY411" fmla="*/ 14135474 h 25435284"/>
                  <a:gd name="connsiteX412" fmla="*/ 20418273 w 21712081"/>
                  <a:gd name="connsiteY412" fmla="*/ 14249790 h 25435284"/>
                  <a:gd name="connsiteX413" fmla="*/ 20318261 w 21712081"/>
                  <a:gd name="connsiteY413" fmla="*/ 14502240 h 25435284"/>
                  <a:gd name="connsiteX414" fmla="*/ 20313501 w 21712081"/>
                  <a:gd name="connsiteY414" fmla="*/ 14845188 h 25435284"/>
                  <a:gd name="connsiteX415" fmla="*/ 20307149 w 21712081"/>
                  <a:gd name="connsiteY415" fmla="*/ 15051592 h 25435284"/>
                  <a:gd name="connsiteX416" fmla="*/ 20218253 w 21712081"/>
                  <a:gd name="connsiteY416" fmla="*/ 15097632 h 25435284"/>
                  <a:gd name="connsiteX417" fmla="*/ 20218253 w 21712081"/>
                  <a:gd name="connsiteY417" fmla="*/ 15288160 h 25435284"/>
                  <a:gd name="connsiteX418" fmla="*/ 20113477 w 21712081"/>
                  <a:gd name="connsiteY418" fmla="*/ 15421528 h 25435284"/>
                  <a:gd name="connsiteX419" fmla="*/ 19970601 w 21712081"/>
                  <a:gd name="connsiteY419" fmla="*/ 15621580 h 25435284"/>
                  <a:gd name="connsiteX420" fmla="*/ 20008701 w 21712081"/>
                  <a:gd name="connsiteY420" fmla="*/ 15821632 h 25435284"/>
                  <a:gd name="connsiteX421" fmla="*/ 19875353 w 21712081"/>
                  <a:gd name="connsiteY421" fmla="*/ 15916896 h 25435284"/>
                  <a:gd name="connsiteX422" fmla="*/ 19780101 w 21712081"/>
                  <a:gd name="connsiteY422" fmla="*/ 16059792 h 25435284"/>
                  <a:gd name="connsiteX423" fmla="*/ 19710253 w 21712081"/>
                  <a:gd name="connsiteY423" fmla="*/ 16188400 h 25435284"/>
                  <a:gd name="connsiteX424" fmla="*/ 19607069 w 21712081"/>
                  <a:gd name="connsiteY424" fmla="*/ 16274136 h 25435284"/>
                  <a:gd name="connsiteX425" fmla="*/ 19578493 w 21712081"/>
                  <a:gd name="connsiteY425" fmla="*/ 16418616 h 25435284"/>
                  <a:gd name="connsiteX426" fmla="*/ 19476893 w 21712081"/>
                  <a:gd name="connsiteY426" fmla="*/ 16578978 h 25435284"/>
                  <a:gd name="connsiteX427" fmla="*/ 19273697 w 21712081"/>
                  <a:gd name="connsiteY427" fmla="*/ 16680592 h 25435284"/>
                  <a:gd name="connsiteX428" fmla="*/ 19156221 w 21712081"/>
                  <a:gd name="connsiteY428" fmla="*/ 16810786 h 25435284"/>
                  <a:gd name="connsiteX429" fmla="*/ 18881581 w 21712081"/>
                  <a:gd name="connsiteY429" fmla="*/ 16782206 h 25435284"/>
                  <a:gd name="connsiteX430" fmla="*/ 18678385 w 21712081"/>
                  <a:gd name="connsiteY430" fmla="*/ 16883820 h 25435284"/>
                  <a:gd name="connsiteX431" fmla="*/ 18518045 w 21712081"/>
                  <a:gd name="connsiteY431" fmla="*/ 16867944 h 25435284"/>
                  <a:gd name="connsiteX432" fmla="*/ 18314849 w 21712081"/>
                  <a:gd name="connsiteY432" fmla="*/ 17014014 h 25435284"/>
                  <a:gd name="connsiteX433" fmla="*/ 18083077 w 21712081"/>
                  <a:gd name="connsiteY433" fmla="*/ 17071172 h 25435284"/>
                  <a:gd name="connsiteX434" fmla="*/ 17835425 w 21712081"/>
                  <a:gd name="connsiteY434" fmla="*/ 17188664 h 25435284"/>
                  <a:gd name="connsiteX435" fmla="*/ 17617941 w 21712081"/>
                  <a:gd name="connsiteY435" fmla="*/ 17304564 h 25435284"/>
                  <a:gd name="connsiteX436" fmla="*/ 17516341 w 21712081"/>
                  <a:gd name="connsiteY436" fmla="*/ 17406178 h 25435284"/>
                  <a:gd name="connsiteX437" fmla="*/ 17343301 w 21712081"/>
                  <a:gd name="connsiteY437" fmla="*/ 17623698 h 25435284"/>
                  <a:gd name="connsiteX438" fmla="*/ 17282981 w 21712081"/>
                  <a:gd name="connsiteY438" fmla="*/ 17974582 h 25435284"/>
                  <a:gd name="connsiteX439" fmla="*/ 17275045 w 21712081"/>
                  <a:gd name="connsiteY439" fmla="*/ 18222266 h 25435284"/>
                  <a:gd name="connsiteX440" fmla="*/ 17113117 w 21712081"/>
                  <a:gd name="connsiteY440" fmla="*/ 18393740 h 25435284"/>
                  <a:gd name="connsiteX441" fmla="*/ 16981357 w 21712081"/>
                  <a:gd name="connsiteY441" fmla="*/ 18500120 h 25435284"/>
                  <a:gd name="connsiteX442" fmla="*/ 16841657 w 21712081"/>
                  <a:gd name="connsiteY442" fmla="*/ 18600144 h 25435284"/>
                  <a:gd name="connsiteX443" fmla="*/ 16636869 w 21712081"/>
                  <a:gd name="connsiteY443" fmla="*/ 18974846 h 25435284"/>
                  <a:gd name="connsiteX444" fmla="*/ 16484473 w 21712081"/>
                  <a:gd name="connsiteY444" fmla="*/ 19127268 h 25435284"/>
                  <a:gd name="connsiteX445" fmla="*/ 16255873 w 21712081"/>
                  <a:gd name="connsiteY445" fmla="*/ 19279688 h 25435284"/>
                  <a:gd name="connsiteX446" fmla="*/ 16398749 w 21712081"/>
                  <a:gd name="connsiteY446" fmla="*/ 19089162 h 25435284"/>
                  <a:gd name="connsiteX447" fmla="*/ 16532097 w 21712081"/>
                  <a:gd name="connsiteY447" fmla="*/ 18936740 h 25435284"/>
                  <a:gd name="connsiteX448" fmla="*/ 16541621 w 21712081"/>
                  <a:gd name="connsiteY448" fmla="*/ 18831952 h 25435284"/>
                  <a:gd name="connsiteX449" fmla="*/ 16455897 w 21712081"/>
                  <a:gd name="connsiteY449" fmla="*/ 18793846 h 25435284"/>
                  <a:gd name="connsiteX450" fmla="*/ 16341601 w 21712081"/>
                  <a:gd name="connsiteY450" fmla="*/ 19022478 h 25435284"/>
                  <a:gd name="connsiteX451" fmla="*/ 16141573 w 21712081"/>
                  <a:gd name="connsiteY451" fmla="*/ 19184426 h 25435284"/>
                  <a:gd name="connsiteX452" fmla="*/ 16093949 w 21712081"/>
                  <a:gd name="connsiteY452" fmla="*/ 19346372 h 25435284"/>
                  <a:gd name="connsiteX453" fmla="*/ 15970121 w 21712081"/>
                  <a:gd name="connsiteY453" fmla="*/ 19565478 h 25435284"/>
                  <a:gd name="connsiteX454" fmla="*/ 15751053 w 21712081"/>
                  <a:gd name="connsiteY454" fmla="*/ 19727426 h 25435284"/>
                  <a:gd name="connsiteX455" fmla="*/ 15748741 w 21712081"/>
                  <a:gd name="connsiteY455" fmla="*/ 19723446 h 25435284"/>
                  <a:gd name="connsiteX456" fmla="*/ 15764581 w 21712081"/>
                  <a:gd name="connsiteY456" fmla="*/ 19786814 h 25435284"/>
                  <a:gd name="connsiteX457" fmla="*/ 15701225 w 21712081"/>
                  <a:gd name="connsiteY457" fmla="*/ 19932554 h 25435284"/>
                  <a:gd name="connsiteX458" fmla="*/ 15531745 w 21712081"/>
                  <a:gd name="connsiteY458" fmla="*/ 20030768 h 25435284"/>
                  <a:gd name="connsiteX459" fmla="*/ 15408205 w 21712081"/>
                  <a:gd name="connsiteY459" fmla="*/ 20060868 h 25435284"/>
                  <a:gd name="connsiteX460" fmla="*/ 15268825 w 21712081"/>
                  <a:gd name="connsiteY460" fmla="*/ 20014930 h 25435284"/>
                  <a:gd name="connsiteX461" fmla="*/ 15167457 w 21712081"/>
                  <a:gd name="connsiteY461" fmla="*/ 20052946 h 25435284"/>
                  <a:gd name="connsiteX462" fmla="*/ 15020157 w 21712081"/>
                  <a:gd name="connsiteY462" fmla="*/ 20068788 h 25435284"/>
                  <a:gd name="connsiteX463" fmla="*/ 14918785 w 21712081"/>
                  <a:gd name="connsiteY463" fmla="*/ 19962654 h 25435284"/>
                  <a:gd name="connsiteX464" fmla="*/ 14819001 w 21712081"/>
                  <a:gd name="connsiteY464" fmla="*/ 19932554 h 25435284"/>
                  <a:gd name="connsiteX465" fmla="*/ 14717633 w 21712081"/>
                  <a:gd name="connsiteY465" fmla="*/ 19962654 h 25435284"/>
                  <a:gd name="connsiteX466" fmla="*/ 14614681 w 21712081"/>
                  <a:gd name="connsiteY466" fmla="*/ 19899284 h 25435284"/>
                  <a:gd name="connsiteX467" fmla="*/ 14505393 w 21712081"/>
                  <a:gd name="connsiteY467" fmla="*/ 19742458 h 25435284"/>
                  <a:gd name="connsiteX468" fmla="*/ 14459129 w 21712081"/>
                  <a:gd name="connsiteY468" fmla="*/ 19923418 h 25435284"/>
                  <a:gd name="connsiteX469" fmla="*/ 14636797 w 21712081"/>
                  <a:gd name="connsiteY469" fmla="*/ 20037758 h 25435284"/>
                  <a:gd name="connsiteX470" fmla="*/ 14725629 w 21712081"/>
                  <a:gd name="connsiteY470" fmla="*/ 20152094 h 25435284"/>
                  <a:gd name="connsiteX471" fmla="*/ 14674869 w 21712081"/>
                  <a:gd name="connsiteY471" fmla="*/ 20279138 h 25435284"/>
                  <a:gd name="connsiteX472" fmla="*/ 14687561 w 21712081"/>
                  <a:gd name="connsiteY472" fmla="*/ 20368064 h 25435284"/>
                  <a:gd name="connsiteX473" fmla="*/ 14801769 w 21712081"/>
                  <a:gd name="connsiteY473" fmla="*/ 20444290 h 25435284"/>
                  <a:gd name="connsiteX474" fmla="*/ 14789085 w 21712081"/>
                  <a:gd name="connsiteY474" fmla="*/ 20596742 h 25435284"/>
                  <a:gd name="connsiteX475" fmla="*/ 14649485 w 21712081"/>
                  <a:gd name="connsiteY475" fmla="*/ 20749192 h 25435284"/>
                  <a:gd name="connsiteX476" fmla="*/ 14509889 w 21712081"/>
                  <a:gd name="connsiteY476" fmla="*/ 20914346 h 25435284"/>
                  <a:gd name="connsiteX477" fmla="*/ 14344917 w 21712081"/>
                  <a:gd name="connsiteY477" fmla="*/ 20977864 h 25435284"/>
                  <a:gd name="connsiteX478" fmla="*/ 14078417 w 21712081"/>
                  <a:gd name="connsiteY478" fmla="*/ 21054090 h 25435284"/>
                  <a:gd name="connsiteX479" fmla="*/ 13786533 w 21712081"/>
                  <a:gd name="connsiteY479" fmla="*/ 21092206 h 25435284"/>
                  <a:gd name="connsiteX480" fmla="*/ 13596177 w 21712081"/>
                  <a:gd name="connsiteY480" fmla="*/ 21117614 h 25435284"/>
                  <a:gd name="connsiteX481" fmla="*/ 13431201 w 21712081"/>
                  <a:gd name="connsiteY481" fmla="*/ 21066796 h 25435284"/>
                  <a:gd name="connsiteX482" fmla="*/ 13405821 w 21712081"/>
                  <a:gd name="connsiteY482" fmla="*/ 21231950 h 25435284"/>
                  <a:gd name="connsiteX483" fmla="*/ 13291605 w 21712081"/>
                  <a:gd name="connsiteY483" fmla="*/ 21397102 h 25435284"/>
                  <a:gd name="connsiteX484" fmla="*/ 13304297 w 21712081"/>
                  <a:gd name="connsiteY484" fmla="*/ 21613072 h 25435284"/>
                  <a:gd name="connsiteX485" fmla="*/ 13075865 w 21712081"/>
                  <a:gd name="connsiteY485" fmla="*/ 21663890 h 25435284"/>
                  <a:gd name="connsiteX486" fmla="*/ 12923579 w 21712081"/>
                  <a:gd name="connsiteY486" fmla="*/ 21613072 h 25435284"/>
                  <a:gd name="connsiteX487" fmla="*/ 12809368 w 21712081"/>
                  <a:gd name="connsiteY487" fmla="*/ 21574962 h 25435284"/>
                  <a:gd name="connsiteX488" fmla="*/ 12645976 w 21712081"/>
                  <a:gd name="connsiteY488" fmla="*/ 21506678 h 25435284"/>
                  <a:gd name="connsiteX489" fmla="*/ 12644390 w 21712081"/>
                  <a:gd name="connsiteY489" fmla="*/ 21676596 h 25435284"/>
                  <a:gd name="connsiteX490" fmla="*/ 12644390 w 21712081"/>
                  <a:gd name="connsiteY490" fmla="*/ 21854456 h 25435284"/>
                  <a:gd name="connsiteX491" fmla="*/ 12758606 w 21712081"/>
                  <a:gd name="connsiteY491" fmla="*/ 21981494 h 25435284"/>
                  <a:gd name="connsiteX492" fmla="*/ 12631699 w 21712081"/>
                  <a:gd name="connsiteY492" fmla="*/ 22057720 h 25435284"/>
                  <a:gd name="connsiteX493" fmla="*/ 12745915 w 21712081"/>
                  <a:gd name="connsiteY493" fmla="*/ 22172060 h 25435284"/>
                  <a:gd name="connsiteX494" fmla="*/ 12568250 w 21712081"/>
                  <a:gd name="connsiteY494" fmla="*/ 22248288 h 25435284"/>
                  <a:gd name="connsiteX495" fmla="*/ 12542866 w 21712081"/>
                  <a:gd name="connsiteY495" fmla="*/ 22400732 h 25435284"/>
                  <a:gd name="connsiteX496" fmla="*/ 12454034 w 21712081"/>
                  <a:gd name="connsiteY496" fmla="*/ 22565892 h 25435284"/>
                  <a:gd name="connsiteX497" fmla="*/ 12365202 w 21712081"/>
                  <a:gd name="connsiteY497" fmla="*/ 22654820 h 25435284"/>
                  <a:gd name="connsiteX498" fmla="*/ 12238294 w 21712081"/>
                  <a:gd name="connsiteY498" fmla="*/ 22692928 h 25435284"/>
                  <a:gd name="connsiteX499" fmla="*/ 12149462 w 21712081"/>
                  <a:gd name="connsiteY499" fmla="*/ 22756452 h 25435284"/>
                  <a:gd name="connsiteX500" fmla="*/ 12047938 w 21712081"/>
                  <a:gd name="connsiteY500" fmla="*/ 22845380 h 25435284"/>
                  <a:gd name="connsiteX501" fmla="*/ 11946414 w 21712081"/>
                  <a:gd name="connsiteY501" fmla="*/ 22972424 h 25435284"/>
                  <a:gd name="connsiteX502" fmla="*/ 12022559 w 21712081"/>
                  <a:gd name="connsiteY502" fmla="*/ 23099464 h 25435284"/>
                  <a:gd name="connsiteX503" fmla="*/ 12149462 w 21712081"/>
                  <a:gd name="connsiteY503" fmla="*/ 23226508 h 25435284"/>
                  <a:gd name="connsiteX504" fmla="*/ 12314440 w 21712081"/>
                  <a:gd name="connsiteY504" fmla="*/ 23277324 h 25435284"/>
                  <a:gd name="connsiteX505" fmla="*/ 12289056 w 21712081"/>
                  <a:gd name="connsiteY505" fmla="*/ 23378956 h 25435284"/>
                  <a:gd name="connsiteX506" fmla="*/ 12276364 w 21712081"/>
                  <a:gd name="connsiteY506" fmla="*/ 23505996 h 25435284"/>
                  <a:gd name="connsiteX507" fmla="*/ 12149462 w 21712081"/>
                  <a:gd name="connsiteY507" fmla="*/ 23582224 h 25435284"/>
                  <a:gd name="connsiteX508" fmla="*/ 12022559 w 21712081"/>
                  <a:gd name="connsiteY508" fmla="*/ 23633040 h 25435284"/>
                  <a:gd name="connsiteX509" fmla="*/ 11857581 w 21712081"/>
                  <a:gd name="connsiteY509" fmla="*/ 23798192 h 25435284"/>
                  <a:gd name="connsiteX510" fmla="*/ 11852821 w 21712081"/>
                  <a:gd name="connsiteY510" fmla="*/ 23972876 h 25435284"/>
                  <a:gd name="connsiteX511" fmla="*/ 11646602 w 21712081"/>
                  <a:gd name="connsiteY511" fmla="*/ 24042752 h 25435284"/>
                  <a:gd name="connsiteX512" fmla="*/ 11502247 w 21712081"/>
                  <a:gd name="connsiteY512" fmla="*/ 24204728 h 25435284"/>
                  <a:gd name="connsiteX513" fmla="*/ 11565701 w 21712081"/>
                  <a:gd name="connsiteY513" fmla="*/ 24369880 h 25435284"/>
                  <a:gd name="connsiteX514" fmla="*/ 11603376 w 21712081"/>
                  <a:gd name="connsiteY514" fmla="*/ 24583612 h 25435284"/>
                  <a:gd name="connsiteX515" fmla="*/ 11605281 w 21712081"/>
                  <a:gd name="connsiteY515" fmla="*/ 24584268 h 25435284"/>
                  <a:gd name="connsiteX516" fmla="*/ 11578593 w 21712081"/>
                  <a:gd name="connsiteY516" fmla="*/ 24841548 h 25435284"/>
                  <a:gd name="connsiteX517" fmla="*/ 11650442 w 21712081"/>
                  <a:gd name="connsiteY517" fmla="*/ 24862260 h 25435284"/>
                  <a:gd name="connsiteX518" fmla="*/ 11748631 w 21712081"/>
                  <a:gd name="connsiteY518" fmla="*/ 24969316 h 25435284"/>
                  <a:gd name="connsiteX519" fmla="*/ 11840489 w 21712081"/>
                  <a:gd name="connsiteY519" fmla="*/ 25061992 h 25435284"/>
                  <a:gd name="connsiteX520" fmla="*/ 11930756 w 21712081"/>
                  <a:gd name="connsiteY520" fmla="*/ 25129104 h 25435284"/>
                  <a:gd name="connsiteX521" fmla="*/ 12025780 w 21712081"/>
                  <a:gd name="connsiteY521" fmla="*/ 25205804 h 25435284"/>
                  <a:gd name="connsiteX522" fmla="*/ 12177816 w 21712081"/>
                  <a:gd name="connsiteY522" fmla="*/ 25210592 h 25435284"/>
                  <a:gd name="connsiteX523" fmla="*/ 12173065 w 21712081"/>
                  <a:gd name="connsiteY523" fmla="*/ 25282500 h 25435284"/>
                  <a:gd name="connsiteX524" fmla="*/ 12087543 w 21712081"/>
                  <a:gd name="connsiteY524" fmla="*/ 25287296 h 25435284"/>
                  <a:gd name="connsiteX525" fmla="*/ 12011528 w 21712081"/>
                  <a:gd name="connsiteY525" fmla="*/ 25280904 h 25435284"/>
                  <a:gd name="connsiteX526" fmla="*/ 11959265 w 21712081"/>
                  <a:gd name="connsiteY526" fmla="*/ 25340020 h 25435284"/>
                  <a:gd name="connsiteX527" fmla="*/ 11789807 w 21712081"/>
                  <a:gd name="connsiteY527" fmla="*/ 25255336 h 25435284"/>
                  <a:gd name="connsiteX528" fmla="*/ 11550669 w 21712081"/>
                  <a:gd name="connsiteY528" fmla="*/ 25263324 h 25435284"/>
                  <a:gd name="connsiteX529" fmla="*/ 11516124 w 21712081"/>
                  <a:gd name="connsiteY529" fmla="*/ 25435284 h 25435284"/>
                  <a:gd name="connsiteX530" fmla="*/ 11299599 w 21712081"/>
                  <a:gd name="connsiteY530" fmla="*/ 25320968 h 25435284"/>
                  <a:gd name="connsiteX531" fmla="*/ 11083079 w 21712081"/>
                  <a:gd name="connsiteY531" fmla="*/ 25181248 h 25435284"/>
                  <a:gd name="connsiteX532" fmla="*/ 10968448 w 21712081"/>
                  <a:gd name="connsiteY532" fmla="*/ 25054232 h 25435284"/>
                  <a:gd name="connsiteX533" fmla="*/ 10688239 w 21712081"/>
                  <a:gd name="connsiteY533" fmla="*/ 24978020 h 25435284"/>
                  <a:gd name="connsiteX534" fmla="*/ 10573608 w 21712081"/>
                  <a:gd name="connsiteY534" fmla="*/ 24749388 h 25435284"/>
                  <a:gd name="connsiteX535" fmla="*/ 10408035 w 21712081"/>
                  <a:gd name="connsiteY535" fmla="*/ 24495356 h 25435284"/>
                  <a:gd name="connsiteX536" fmla="*/ 10344351 w 21712081"/>
                  <a:gd name="connsiteY536" fmla="*/ 24304828 h 25435284"/>
                  <a:gd name="connsiteX537" fmla="*/ 10344351 w 21712081"/>
                  <a:gd name="connsiteY537" fmla="*/ 24152408 h 25435284"/>
                  <a:gd name="connsiteX538" fmla="*/ 10267931 w 21712081"/>
                  <a:gd name="connsiteY538" fmla="*/ 23999984 h 25435284"/>
                  <a:gd name="connsiteX539" fmla="*/ 10267931 w 21712081"/>
                  <a:gd name="connsiteY539" fmla="*/ 23758652 h 25435284"/>
                  <a:gd name="connsiteX540" fmla="*/ 10306141 w 21712081"/>
                  <a:gd name="connsiteY540" fmla="*/ 23491916 h 25435284"/>
                  <a:gd name="connsiteX541" fmla="*/ 10433504 w 21712081"/>
                  <a:gd name="connsiteY541" fmla="*/ 23352196 h 25435284"/>
                  <a:gd name="connsiteX542" fmla="*/ 10573608 w 21712081"/>
                  <a:gd name="connsiteY542" fmla="*/ 23174372 h 25435284"/>
                  <a:gd name="connsiteX543" fmla="*/ 10408035 w 21712081"/>
                  <a:gd name="connsiteY543" fmla="*/ 23148968 h 25435284"/>
                  <a:gd name="connsiteX544" fmla="*/ 10216983 w 21712081"/>
                  <a:gd name="connsiteY544" fmla="*/ 23174372 h 25435284"/>
                  <a:gd name="connsiteX545" fmla="*/ 10357088 w 21712081"/>
                  <a:gd name="connsiteY545" fmla="*/ 22945740 h 25435284"/>
                  <a:gd name="connsiteX546" fmla="*/ 10395298 w 21712081"/>
                  <a:gd name="connsiteY546" fmla="*/ 22755212 h 25435284"/>
                  <a:gd name="connsiteX547" fmla="*/ 10586345 w 21712081"/>
                  <a:gd name="connsiteY547" fmla="*/ 22717108 h 25435284"/>
                  <a:gd name="connsiteX548" fmla="*/ 10573608 w 21712081"/>
                  <a:gd name="connsiteY548" fmla="*/ 22856828 h 25435284"/>
                  <a:gd name="connsiteX549" fmla="*/ 10650029 w 21712081"/>
                  <a:gd name="connsiteY549" fmla="*/ 22971144 h 25435284"/>
                  <a:gd name="connsiteX550" fmla="*/ 10688239 w 21712081"/>
                  <a:gd name="connsiteY550" fmla="*/ 22742512 h 25435284"/>
                  <a:gd name="connsiteX551" fmla="*/ 10739186 w 21712081"/>
                  <a:gd name="connsiteY551" fmla="*/ 22463072 h 25435284"/>
                  <a:gd name="connsiteX552" fmla="*/ 10802870 w 21712081"/>
                  <a:gd name="connsiteY552" fmla="*/ 22272544 h 25435284"/>
                  <a:gd name="connsiteX553" fmla="*/ 10828343 w 21712081"/>
                  <a:gd name="connsiteY553" fmla="*/ 22120124 h 25435284"/>
                  <a:gd name="connsiteX554" fmla="*/ 10866554 w 21712081"/>
                  <a:gd name="connsiteY554" fmla="*/ 21955000 h 25435284"/>
                  <a:gd name="connsiteX555" fmla="*/ 10892027 w 21712081"/>
                  <a:gd name="connsiteY555" fmla="*/ 21802580 h 25435284"/>
                  <a:gd name="connsiteX556" fmla="*/ 10739186 w 21712081"/>
                  <a:gd name="connsiteY556" fmla="*/ 21827982 h 25435284"/>
                  <a:gd name="connsiteX557" fmla="*/ 10688239 w 21712081"/>
                  <a:gd name="connsiteY557" fmla="*/ 21967702 h 25435284"/>
                  <a:gd name="connsiteX558" fmla="*/ 10726449 w 21712081"/>
                  <a:gd name="connsiteY558" fmla="*/ 22120124 h 25435284"/>
                  <a:gd name="connsiteX559" fmla="*/ 10522661 w 21712081"/>
                  <a:gd name="connsiteY559" fmla="*/ 22209036 h 25435284"/>
                  <a:gd name="connsiteX560" fmla="*/ 10509924 w 21712081"/>
                  <a:gd name="connsiteY560" fmla="*/ 21967702 h 25435284"/>
                  <a:gd name="connsiteX561" fmla="*/ 10637292 w 21712081"/>
                  <a:gd name="connsiteY561" fmla="*/ 21739070 h 25435284"/>
                  <a:gd name="connsiteX562" fmla="*/ 10599082 w 21712081"/>
                  <a:gd name="connsiteY562" fmla="*/ 21510438 h 25435284"/>
                  <a:gd name="connsiteX563" fmla="*/ 10662765 w 21712081"/>
                  <a:gd name="connsiteY563" fmla="*/ 21269104 h 25435284"/>
                  <a:gd name="connsiteX564" fmla="*/ 10751923 w 21712081"/>
                  <a:gd name="connsiteY564" fmla="*/ 21078578 h 25435284"/>
                  <a:gd name="connsiteX565" fmla="*/ 10713712 w 21712081"/>
                  <a:gd name="connsiteY565" fmla="*/ 20773736 h 25435284"/>
                  <a:gd name="connsiteX566" fmla="*/ 10675502 w 21712081"/>
                  <a:gd name="connsiteY566" fmla="*/ 20545104 h 25435284"/>
                  <a:gd name="connsiteX567" fmla="*/ 10802870 w 21712081"/>
                  <a:gd name="connsiteY567" fmla="*/ 20519700 h 25435284"/>
                  <a:gd name="connsiteX568" fmla="*/ 10853817 w 21712081"/>
                  <a:gd name="connsiteY568" fmla="*/ 20354578 h 25435284"/>
                  <a:gd name="connsiteX569" fmla="*/ 10930238 w 21712081"/>
                  <a:gd name="connsiteY569" fmla="*/ 20151350 h 25435284"/>
                  <a:gd name="connsiteX570" fmla="*/ 11057605 w 21712081"/>
                  <a:gd name="connsiteY570" fmla="*/ 19960824 h 25435284"/>
                  <a:gd name="connsiteX571" fmla="*/ 11172231 w 21712081"/>
                  <a:gd name="connsiteY571" fmla="*/ 19694086 h 25435284"/>
                  <a:gd name="connsiteX572" fmla="*/ 11197705 w 21712081"/>
                  <a:gd name="connsiteY572" fmla="*/ 19478156 h 25435284"/>
                  <a:gd name="connsiteX573" fmla="*/ 11235915 w 21712081"/>
                  <a:gd name="connsiteY573" fmla="*/ 19224120 h 25435284"/>
                  <a:gd name="connsiteX574" fmla="*/ 11223178 w 21712081"/>
                  <a:gd name="connsiteY574" fmla="*/ 18982788 h 25435284"/>
                  <a:gd name="connsiteX575" fmla="*/ 11223178 w 21712081"/>
                  <a:gd name="connsiteY575" fmla="*/ 18677944 h 25435284"/>
                  <a:gd name="connsiteX576" fmla="*/ 11312336 w 21712081"/>
                  <a:gd name="connsiteY576" fmla="*/ 18500120 h 25435284"/>
                  <a:gd name="connsiteX577" fmla="*/ 11286862 w 21712081"/>
                  <a:gd name="connsiteY577" fmla="*/ 18385804 h 25435284"/>
                  <a:gd name="connsiteX578" fmla="*/ 11337809 w 21712081"/>
                  <a:gd name="connsiteY578" fmla="*/ 18207980 h 25435284"/>
                  <a:gd name="connsiteX579" fmla="*/ 11376019 w 21712081"/>
                  <a:gd name="connsiteY579" fmla="*/ 17966646 h 25435284"/>
                  <a:gd name="connsiteX580" fmla="*/ 11465177 w 21712081"/>
                  <a:gd name="connsiteY580" fmla="*/ 17738014 h 25435284"/>
                  <a:gd name="connsiteX581" fmla="*/ 11541597 w 21712081"/>
                  <a:gd name="connsiteY581" fmla="*/ 17547488 h 25435284"/>
                  <a:gd name="connsiteX582" fmla="*/ 11528861 w 21712081"/>
                  <a:gd name="connsiteY582" fmla="*/ 17356962 h 25435284"/>
                  <a:gd name="connsiteX583" fmla="*/ 11579808 w 21712081"/>
                  <a:gd name="connsiteY583" fmla="*/ 17204540 h 25435284"/>
                  <a:gd name="connsiteX584" fmla="*/ 11567071 w 21712081"/>
                  <a:gd name="connsiteY584" fmla="*/ 17026716 h 25435284"/>
                  <a:gd name="connsiteX585" fmla="*/ 11579808 w 21712081"/>
                  <a:gd name="connsiteY585" fmla="*/ 16798084 h 25435284"/>
                  <a:gd name="connsiteX586" fmla="*/ 11618018 w 21712081"/>
                  <a:gd name="connsiteY586" fmla="*/ 16582154 h 25435284"/>
                  <a:gd name="connsiteX587" fmla="*/ 11681702 w 21712081"/>
                  <a:gd name="connsiteY587" fmla="*/ 16404328 h 25435284"/>
                  <a:gd name="connsiteX588" fmla="*/ 11732649 w 21712081"/>
                  <a:gd name="connsiteY588" fmla="*/ 16162996 h 25435284"/>
                  <a:gd name="connsiteX589" fmla="*/ 11694439 w 21712081"/>
                  <a:gd name="connsiteY589" fmla="*/ 15883556 h 25435284"/>
                  <a:gd name="connsiteX590" fmla="*/ 11681702 w 21712081"/>
                  <a:gd name="connsiteY590" fmla="*/ 15616820 h 25435284"/>
                  <a:gd name="connsiteX591" fmla="*/ 11694439 w 21712081"/>
                  <a:gd name="connsiteY591" fmla="*/ 15426292 h 25435284"/>
                  <a:gd name="connsiteX592" fmla="*/ 11656228 w 21712081"/>
                  <a:gd name="connsiteY592" fmla="*/ 15223064 h 25435284"/>
                  <a:gd name="connsiteX593" fmla="*/ 11654103 w 21712081"/>
                  <a:gd name="connsiteY593" fmla="*/ 15218300 h 25435284"/>
                  <a:gd name="connsiteX594" fmla="*/ 11408114 w 21712081"/>
                  <a:gd name="connsiteY594" fmla="*/ 15048616 h 25435284"/>
                  <a:gd name="connsiteX595" fmla="*/ 11362092 w 21712081"/>
                  <a:gd name="connsiteY595" fmla="*/ 14958228 h 25435284"/>
                  <a:gd name="connsiteX596" fmla="*/ 11095470 w 21712081"/>
                  <a:gd name="connsiteY596" fmla="*/ 14782200 h 25435284"/>
                  <a:gd name="connsiteX597" fmla="*/ 10898683 w 21712081"/>
                  <a:gd name="connsiteY597" fmla="*/ 14706084 h 25435284"/>
                  <a:gd name="connsiteX598" fmla="*/ 10417816 w 21712081"/>
                  <a:gd name="connsiteY598" fmla="*/ 14431736 h 25435284"/>
                  <a:gd name="connsiteX599" fmla="*/ 10143263 w 21712081"/>
                  <a:gd name="connsiteY599" fmla="*/ 14165318 h 25435284"/>
                  <a:gd name="connsiteX600" fmla="*/ 9990907 w 21712081"/>
                  <a:gd name="connsiteY600" fmla="*/ 13952818 h 25435284"/>
                  <a:gd name="connsiteX601" fmla="*/ 10060737 w 21712081"/>
                  <a:gd name="connsiteY601" fmla="*/ 13838644 h 25435284"/>
                  <a:gd name="connsiteX602" fmla="*/ 9998843 w 21712081"/>
                  <a:gd name="connsiteY602" fmla="*/ 13724462 h 25435284"/>
                  <a:gd name="connsiteX603" fmla="*/ 9952822 w 21712081"/>
                  <a:gd name="connsiteY603" fmla="*/ 13640416 h 25435284"/>
                  <a:gd name="connsiteX604" fmla="*/ 9816338 w 21712081"/>
                  <a:gd name="connsiteY604" fmla="*/ 13473902 h 25435284"/>
                  <a:gd name="connsiteX605" fmla="*/ 9762380 w 21712081"/>
                  <a:gd name="connsiteY605" fmla="*/ 13328008 h 25435284"/>
                  <a:gd name="connsiteX606" fmla="*/ 9648115 w 21712081"/>
                  <a:gd name="connsiteY606" fmla="*/ 13213832 h 25435284"/>
                  <a:gd name="connsiteX607" fmla="*/ 9541785 w 21712081"/>
                  <a:gd name="connsiteY607" fmla="*/ 12971196 h 25435284"/>
                  <a:gd name="connsiteX608" fmla="*/ 9381492 w 21712081"/>
                  <a:gd name="connsiteY608" fmla="*/ 12650864 h 25435284"/>
                  <a:gd name="connsiteX609" fmla="*/ 9283099 w 21712081"/>
                  <a:gd name="connsiteY609" fmla="*/ 12384446 h 25435284"/>
                  <a:gd name="connsiteX610" fmla="*/ 9184705 w 21712081"/>
                  <a:gd name="connsiteY610" fmla="*/ 12255998 h 25435284"/>
                  <a:gd name="connsiteX611" fmla="*/ 9100593 w 21712081"/>
                  <a:gd name="connsiteY611" fmla="*/ 12125960 h 25435284"/>
                  <a:gd name="connsiteX612" fmla="*/ 9062503 w 21712081"/>
                  <a:gd name="connsiteY612" fmla="*/ 11989580 h 25435284"/>
                  <a:gd name="connsiteX613" fmla="*/ 8924434 w 21712081"/>
                  <a:gd name="connsiteY613" fmla="*/ 11875400 h 25435284"/>
                  <a:gd name="connsiteX614" fmla="*/ 8668924 w 21712081"/>
                  <a:gd name="connsiteY614" fmla="*/ 11710476 h 25435284"/>
                  <a:gd name="connsiteX615" fmla="*/ 8605445 w 21712081"/>
                  <a:gd name="connsiteY615" fmla="*/ 11623256 h 25435284"/>
                  <a:gd name="connsiteX616" fmla="*/ 8711775 w 21712081"/>
                  <a:gd name="connsiteY616" fmla="*/ 11593126 h 25435284"/>
                  <a:gd name="connsiteX617" fmla="*/ 8613381 w 21712081"/>
                  <a:gd name="connsiteY617" fmla="*/ 11478944 h 25435284"/>
                  <a:gd name="connsiteX618" fmla="*/ 8610205 w 21712081"/>
                  <a:gd name="connsiteY618" fmla="*/ 11328294 h 25435284"/>
                  <a:gd name="connsiteX619" fmla="*/ 8610205 w 21712081"/>
                  <a:gd name="connsiteY619" fmla="*/ 11187154 h 25435284"/>
                  <a:gd name="connsiteX620" fmla="*/ 8762557 w 21712081"/>
                  <a:gd name="connsiteY620" fmla="*/ 10984171 h 25435284"/>
                  <a:gd name="connsiteX621" fmla="*/ 8869531 w 21712081"/>
                  <a:gd name="connsiteY621" fmla="*/ 10902520 h 25435284"/>
                  <a:gd name="connsiteX622" fmla="*/ 8870797 w 21712081"/>
                  <a:gd name="connsiteY622" fmla="*/ 10894084 h 25435284"/>
                  <a:gd name="connsiteX623" fmla="*/ 8948667 w 21712081"/>
                  <a:gd name="connsiteY623" fmla="*/ 10847962 h 25435284"/>
                  <a:gd name="connsiteX624" fmla="*/ 9029719 w 21712081"/>
                  <a:gd name="connsiteY624" fmla="*/ 10755719 h 25435284"/>
                  <a:gd name="connsiteX625" fmla="*/ 8985217 w 21712081"/>
                  <a:gd name="connsiteY625" fmla="*/ 10658701 h 25435284"/>
                  <a:gd name="connsiteX626" fmla="*/ 8921649 w 21712081"/>
                  <a:gd name="connsiteY626" fmla="*/ 10709593 h 25435284"/>
                  <a:gd name="connsiteX627" fmla="*/ 8877152 w 21712081"/>
                  <a:gd name="connsiteY627" fmla="*/ 10779573 h 25435284"/>
                  <a:gd name="connsiteX628" fmla="*/ 8769082 w 21712081"/>
                  <a:gd name="connsiteY628" fmla="*/ 10658701 h 25435284"/>
                  <a:gd name="connsiteX629" fmla="*/ 8661017 w 21712081"/>
                  <a:gd name="connsiteY629" fmla="*/ 10595082 h 25435284"/>
                  <a:gd name="connsiteX630" fmla="*/ 8711870 w 21712081"/>
                  <a:gd name="connsiteY630" fmla="*/ 10531468 h 25435284"/>
                  <a:gd name="connsiteX631" fmla="*/ 8730942 w 21712081"/>
                  <a:gd name="connsiteY631" fmla="*/ 10394689 h 25435284"/>
                  <a:gd name="connsiteX632" fmla="*/ 8726177 w 21712081"/>
                  <a:gd name="connsiteY632" fmla="*/ 10199062 h 25435284"/>
                  <a:gd name="connsiteX633" fmla="*/ 8799282 w 21712081"/>
                  <a:gd name="connsiteY633" fmla="*/ 10175209 h 25435284"/>
                  <a:gd name="connsiteX634" fmla="*/ 8843778 w 21712081"/>
                  <a:gd name="connsiteY634" fmla="*/ 10100458 h 25435284"/>
                  <a:gd name="connsiteX635" fmla="*/ 8835832 w 21712081"/>
                  <a:gd name="connsiteY635" fmla="*/ 9995489 h 25435284"/>
                  <a:gd name="connsiteX636" fmla="*/ 8916883 w 21712081"/>
                  <a:gd name="connsiteY636" fmla="*/ 9933460 h 25435284"/>
                  <a:gd name="connsiteX637" fmla="*/ 8953433 w 21712081"/>
                  <a:gd name="connsiteY637" fmla="*/ 9830081 h 25435284"/>
                  <a:gd name="connsiteX638" fmla="*/ 8942312 w 21712081"/>
                  <a:gd name="connsiteY638" fmla="*/ 9683760 h 25435284"/>
                  <a:gd name="connsiteX639" fmla="*/ 9077395 w 21712081"/>
                  <a:gd name="connsiteY639" fmla="*/ 9615371 h 25435284"/>
                  <a:gd name="connsiteX640" fmla="*/ 9190231 w 21712081"/>
                  <a:gd name="connsiteY640" fmla="*/ 9561298 h 25435284"/>
                  <a:gd name="connsiteX641" fmla="*/ 9244263 w 21712081"/>
                  <a:gd name="connsiteY641" fmla="*/ 9578791 h 25435284"/>
                  <a:gd name="connsiteX642" fmla="*/ 9309422 w 21712081"/>
                  <a:gd name="connsiteY642" fmla="*/ 9534260 h 25435284"/>
                  <a:gd name="connsiteX643" fmla="*/ 9309923 w 21712081"/>
                  <a:gd name="connsiteY643" fmla="*/ 9534480 h 25435284"/>
                  <a:gd name="connsiteX644" fmla="*/ 9200842 w 21712081"/>
                  <a:gd name="connsiteY644" fmla="*/ 9428465 h 25435284"/>
                  <a:gd name="connsiteX645" fmla="*/ 9331035 w 21712081"/>
                  <a:gd name="connsiteY645" fmla="*/ 9380848 h 25435284"/>
                  <a:gd name="connsiteX646" fmla="*/ 9319924 w 21712081"/>
                  <a:gd name="connsiteY646" fmla="*/ 9195147 h 25435284"/>
                  <a:gd name="connsiteX647" fmla="*/ 9470755 w 21712081"/>
                  <a:gd name="connsiteY647" fmla="*/ 9160228 h 25435284"/>
                  <a:gd name="connsiteX648" fmla="*/ 9578720 w 21712081"/>
                  <a:gd name="connsiteY648" fmla="*/ 9103090 h 25435284"/>
                  <a:gd name="connsiteX649" fmla="*/ 9661281 w 21712081"/>
                  <a:gd name="connsiteY649" fmla="*/ 8891990 h 25435284"/>
                  <a:gd name="connsiteX650" fmla="*/ 9766071 w 21712081"/>
                  <a:gd name="connsiteY650" fmla="*/ 8822156 h 25435284"/>
                  <a:gd name="connsiteX651" fmla="*/ 9707328 w 21712081"/>
                  <a:gd name="connsiteY651" fmla="*/ 8601535 h 25435284"/>
                  <a:gd name="connsiteX652" fmla="*/ 9731141 w 21712081"/>
                  <a:gd name="connsiteY652" fmla="*/ 8380914 h 25435284"/>
                  <a:gd name="connsiteX653" fmla="*/ 9648580 w 21712081"/>
                  <a:gd name="connsiteY653" fmla="*/ 8171406 h 25435284"/>
                  <a:gd name="connsiteX654" fmla="*/ 9661281 w 21712081"/>
                  <a:gd name="connsiteY654" fmla="*/ 8031731 h 25435284"/>
                  <a:gd name="connsiteX655" fmla="*/ 9659696 w 21712081"/>
                  <a:gd name="connsiteY655" fmla="*/ 7930146 h 25435284"/>
                  <a:gd name="connsiteX656" fmla="*/ 9573959 w 21712081"/>
                  <a:gd name="connsiteY656" fmla="*/ 7806350 h 25435284"/>
                  <a:gd name="connsiteX657" fmla="*/ 9575219 w 21712081"/>
                  <a:gd name="connsiteY657" fmla="*/ 7794998 h 25435284"/>
                  <a:gd name="connsiteX658" fmla="*/ 9528488 w 21712081"/>
                  <a:gd name="connsiteY658" fmla="*/ 7754778 h 25435284"/>
                  <a:gd name="connsiteX659" fmla="*/ 9490828 w 21712081"/>
                  <a:gd name="connsiteY659" fmla="*/ 7695919 h 25435284"/>
                  <a:gd name="connsiteX660" fmla="*/ 9434335 w 21712081"/>
                  <a:gd name="connsiteY660" fmla="*/ 7614698 h 25435284"/>
                  <a:gd name="connsiteX661" fmla="*/ 9415502 w 21712081"/>
                  <a:gd name="connsiteY661" fmla="*/ 7560546 h 25435284"/>
                  <a:gd name="connsiteX662" fmla="*/ 9451987 w 21712081"/>
                  <a:gd name="connsiteY662" fmla="*/ 7561726 h 25435284"/>
                  <a:gd name="connsiteX663" fmla="*/ 9475526 w 21712081"/>
                  <a:gd name="connsiteY663" fmla="*/ 7535827 h 25435284"/>
                  <a:gd name="connsiteX664" fmla="*/ 9475526 w 21712081"/>
                  <a:gd name="connsiteY664" fmla="*/ 7498156 h 25435284"/>
                  <a:gd name="connsiteX665" fmla="*/ 9497889 w 21712081"/>
                  <a:gd name="connsiteY665" fmla="*/ 7464962 h 25435284"/>
                  <a:gd name="connsiteX666" fmla="*/ 9526138 w 21712081"/>
                  <a:gd name="connsiteY666" fmla="*/ 7480500 h 25435284"/>
                  <a:gd name="connsiteX667" fmla="*/ 9522607 w 21712081"/>
                  <a:gd name="connsiteY667" fmla="*/ 7455541 h 25435284"/>
                  <a:gd name="connsiteX668" fmla="*/ 9504950 w 21712081"/>
                  <a:gd name="connsiteY668" fmla="*/ 7440238 h 25435284"/>
                  <a:gd name="connsiteX669" fmla="*/ 9454343 w 21712081"/>
                  <a:gd name="connsiteY669" fmla="*/ 7448480 h 25435284"/>
                  <a:gd name="connsiteX670" fmla="*/ 9433155 w 21712081"/>
                  <a:gd name="connsiteY670" fmla="*/ 7440238 h 25435284"/>
                  <a:gd name="connsiteX671" fmla="*/ 9433155 w 21712081"/>
                  <a:gd name="connsiteY671" fmla="*/ 7462607 h 25435284"/>
                  <a:gd name="connsiteX672" fmla="*/ 9433155 w 21712081"/>
                  <a:gd name="connsiteY672" fmla="*/ 7480500 h 25435284"/>
                  <a:gd name="connsiteX673" fmla="*/ 9404911 w 21712081"/>
                  <a:gd name="connsiteY673" fmla="*/ 7454366 h 25435284"/>
                  <a:gd name="connsiteX674" fmla="*/ 9388433 w 21712081"/>
                  <a:gd name="connsiteY674" fmla="*/ 7401394 h 25435284"/>
                  <a:gd name="connsiteX675" fmla="*/ 9331941 w 21712081"/>
                  <a:gd name="connsiteY675" fmla="*/ 7367258 h 25435284"/>
                  <a:gd name="connsiteX676" fmla="*/ 9296631 w 21712081"/>
                  <a:gd name="connsiteY676" fmla="*/ 7344890 h 25435284"/>
                  <a:gd name="connsiteX677" fmla="*/ 9281329 w 21712081"/>
                  <a:gd name="connsiteY677" fmla="*/ 7317816 h 25435284"/>
                  <a:gd name="connsiteX678" fmla="*/ 9224836 w 21712081"/>
                  <a:gd name="connsiteY678" fmla="*/ 7296628 h 25435284"/>
                  <a:gd name="connsiteX679" fmla="*/ 9141274 w 21712081"/>
                  <a:gd name="connsiteY679" fmla="*/ 7288388 h 25435284"/>
                  <a:gd name="connsiteX680" fmla="*/ 9109495 w 21712081"/>
                  <a:gd name="connsiteY680" fmla="*/ 7307220 h 25435284"/>
                  <a:gd name="connsiteX681" fmla="*/ 9081246 w 21712081"/>
                  <a:gd name="connsiteY681" fmla="*/ 7330764 h 25435284"/>
                  <a:gd name="connsiteX682" fmla="*/ 9055352 w 21712081"/>
                  <a:gd name="connsiteY682" fmla="*/ 7337830 h 25435284"/>
                  <a:gd name="connsiteX683" fmla="*/ 9037700 w 21712081"/>
                  <a:gd name="connsiteY683" fmla="*/ 7353132 h 25435284"/>
                  <a:gd name="connsiteX684" fmla="*/ 9030639 w 21712081"/>
                  <a:gd name="connsiteY684" fmla="*/ 7374320 h 25435284"/>
                  <a:gd name="connsiteX685" fmla="*/ 9031814 w 21712081"/>
                  <a:gd name="connsiteY685" fmla="*/ 7399038 h 25435284"/>
                  <a:gd name="connsiteX686" fmla="*/ 9041230 w 21712081"/>
                  <a:gd name="connsiteY686" fmla="*/ 7416696 h 25435284"/>
                  <a:gd name="connsiteX687" fmla="*/ 8998859 w 21712081"/>
                  <a:gd name="connsiteY687" fmla="*/ 7437884 h 25435284"/>
                  <a:gd name="connsiteX688" fmla="*/ 8911532 w 21712081"/>
                  <a:gd name="connsiteY688" fmla="*/ 7504042 h 25435284"/>
                  <a:gd name="connsiteX689" fmla="*/ 8860920 w 21712081"/>
                  <a:gd name="connsiteY689" fmla="*/ 7505218 h 25435284"/>
                  <a:gd name="connsiteX690" fmla="*/ 8830321 w 21712081"/>
                  <a:gd name="connsiteY690" fmla="*/ 7532296 h 25435284"/>
                  <a:gd name="connsiteX691" fmla="*/ 8836207 w 21712081"/>
                  <a:gd name="connsiteY691" fmla="*/ 7560546 h 25435284"/>
                  <a:gd name="connsiteX692" fmla="*/ 8876222 w 21712081"/>
                  <a:gd name="connsiteY692" fmla="*/ 7597040 h 25435284"/>
                  <a:gd name="connsiteX693" fmla="*/ 8892700 w 21712081"/>
                  <a:gd name="connsiteY693" fmla="*/ 7627644 h 25435284"/>
                  <a:gd name="connsiteX694" fmla="*/ 8961199 w 21712081"/>
                  <a:gd name="connsiteY694" fmla="*/ 7699450 h 25435284"/>
                  <a:gd name="connsiteX695" fmla="*/ 8974146 w 21712081"/>
                  <a:gd name="connsiteY695" fmla="*/ 7738300 h 25435284"/>
                  <a:gd name="connsiteX696" fmla="*/ 8938601 w 21712081"/>
                  <a:gd name="connsiteY696" fmla="*/ 7759488 h 25435284"/>
                  <a:gd name="connsiteX697" fmla="*/ 8896230 w 21712081"/>
                  <a:gd name="connsiteY697" fmla="*/ 7755958 h 25435284"/>
                  <a:gd name="connsiteX698" fmla="*/ 8867981 w 21712081"/>
                  <a:gd name="connsiteY698" fmla="*/ 7768904 h 25435284"/>
                  <a:gd name="connsiteX699" fmla="*/ 8869161 w 21712081"/>
                  <a:gd name="connsiteY699" fmla="*/ 7786562 h 25435284"/>
                  <a:gd name="connsiteX700" fmla="*/ 8857390 w 21712081"/>
                  <a:gd name="connsiteY700" fmla="*/ 7807750 h 25435284"/>
                  <a:gd name="connsiteX701" fmla="*/ 8742049 w 21712081"/>
                  <a:gd name="connsiteY701" fmla="*/ 7819522 h 25435284"/>
                  <a:gd name="connsiteX702" fmla="*/ 8709094 w 21712081"/>
                  <a:gd name="connsiteY702" fmla="*/ 7807750 h 25435284"/>
                  <a:gd name="connsiteX703" fmla="*/ 8724396 w 21712081"/>
                  <a:gd name="connsiteY703" fmla="*/ 7768904 h 25435284"/>
                  <a:gd name="connsiteX704" fmla="*/ 8696147 w 21712081"/>
                  <a:gd name="connsiteY704" fmla="*/ 7713576 h 25435284"/>
                  <a:gd name="connsiteX705" fmla="*/ 8666723 w 21712081"/>
                  <a:gd name="connsiteY705" fmla="*/ 7673556 h 25435284"/>
                  <a:gd name="connsiteX706" fmla="*/ 8670254 w 21712081"/>
                  <a:gd name="connsiteY706" fmla="*/ 7634706 h 25435284"/>
                  <a:gd name="connsiteX707" fmla="*/ 8634944 w 21712081"/>
                  <a:gd name="connsiteY707" fmla="*/ 7638241 h 25435284"/>
                  <a:gd name="connsiteX708" fmla="*/ 8632594 w 21712081"/>
                  <a:gd name="connsiteY708" fmla="*/ 7673556 h 25435284"/>
                  <a:gd name="connsiteX709" fmla="*/ 8625533 w 21712081"/>
                  <a:gd name="connsiteY709" fmla="*/ 7706516 h 25435284"/>
                  <a:gd name="connsiteX710" fmla="*/ 8526664 w 21712081"/>
                  <a:gd name="connsiteY710" fmla="*/ 7671201 h 25435284"/>
                  <a:gd name="connsiteX711" fmla="*/ 8477232 w 21712081"/>
                  <a:gd name="connsiteY711" fmla="*/ 7546418 h 25435284"/>
                  <a:gd name="connsiteX712" fmla="*/ 8408972 w 21712081"/>
                  <a:gd name="connsiteY712" fmla="*/ 7533472 h 25435284"/>
                  <a:gd name="connsiteX713" fmla="*/ 8343064 w 21712081"/>
                  <a:gd name="connsiteY713" fmla="*/ 7537002 h 25435284"/>
                  <a:gd name="connsiteX714" fmla="*/ 8318345 w 21712081"/>
                  <a:gd name="connsiteY714" fmla="*/ 7498156 h 25435284"/>
                  <a:gd name="connsiteX715" fmla="*/ 8297162 w 21712081"/>
                  <a:gd name="connsiteY715" fmla="*/ 7508753 h 25435284"/>
                  <a:gd name="connsiteX716" fmla="*/ 8275974 w 21712081"/>
                  <a:gd name="connsiteY716" fmla="*/ 7501687 h 25435284"/>
                  <a:gd name="connsiteX717" fmla="*/ 8265382 w 21712081"/>
                  <a:gd name="connsiteY717" fmla="*/ 7519344 h 25435284"/>
                  <a:gd name="connsiteX718" fmla="*/ 8197118 w 21712081"/>
                  <a:gd name="connsiteY718" fmla="*/ 7500512 h 25435284"/>
                  <a:gd name="connsiteX719" fmla="*/ 8152392 w 21712081"/>
                  <a:gd name="connsiteY719" fmla="*/ 7511104 h 25435284"/>
                  <a:gd name="connsiteX720" fmla="*/ 8152392 w 21712081"/>
                  <a:gd name="connsiteY720" fmla="*/ 7542888 h 25435284"/>
                  <a:gd name="connsiteX721" fmla="*/ 8158278 w 21712081"/>
                  <a:gd name="connsiteY721" fmla="*/ 7579383 h 25435284"/>
                  <a:gd name="connsiteX722" fmla="*/ 8138270 w 21712081"/>
                  <a:gd name="connsiteY722" fmla="*/ 7582914 h 25435284"/>
                  <a:gd name="connsiteX723" fmla="*/ 8131209 w 21712081"/>
                  <a:gd name="connsiteY723" fmla="*/ 7542888 h 25435284"/>
                  <a:gd name="connsiteX724" fmla="*/ 8105316 w 21712081"/>
                  <a:gd name="connsiteY724" fmla="*/ 7512048 h 25435284"/>
                  <a:gd name="connsiteX725" fmla="*/ 8102795 w 21712081"/>
                  <a:gd name="connsiteY725" fmla="*/ 7509918 h 25435284"/>
                  <a:gd name="connsiteX726" fmla="*/ 8071070 w 21712081"/>
                  <a:gd name="connsiteY726" fmla="*/ 7485280 h 25435284"/>
                  <a:gd name="connsiteX727" fmla="*/ 8075771 w 21712081"/>
                  <a:gd name="connsiteY727" fmla="*/ 7453600 h 25435284"/>
                  <a:gd name="connsiteX728" fmla="*/ 8058149 w 21712081"/>
                  <a:gd name="connsiteY728" fmla="*/ 7418406 h 25435284"/>
                  <a:gd name="connsiteX729" fmla="*/ 8026420 w 21712081"/>
                  <a:gd name="connsiteY729" fmla="*/ 7404328 h 25435284"/>
                  <a:gd name="connsiteX730" fmla="*/ 8018198 w 21712081"/>
                  <a:gd name="connsiteY730" fmla="*/ 7385556 h 25435284"/>
                  <a:gd name="connsiteX731" fmla="*/ 8000571 w 21712081"/>
                  <a:gd name="connsiteY731" fmla="*/ 7385556 h 25435284"/>
                  <a:gd name="connsiteX732" fmla="*/ 7977072 w 21712081"/>
                  <a:gd name="connsiteY732" fmla="*/ 7392592 h 25435284"/>
                  <a:gd name="connsiteX733" fmla="*/ 8000571 w 21712081"/>
                  <a:gd name="connsiteY733" fmla="*/ 7425446 h 25435284"/>
                  <a:gd name="connsiteX734" fmla="*/ 8025249 w 21712081"/>
                  <a:gd name="connsiteY734" fmla="*/ 7434833 h 25435284"/>
                  <a:gd name="connsiteX735" fmla="*/ 8032295 w 21712081"/>
                  <a:gd name="connsiteY735" fmla="*/ 7460642 h 25435284"/>
                  <a:gd name="connsiteX736" fmla="*/ 8033470 w 21712081"/>
                  <a:gd name="connsiteY736" fmla="*/ 7492321 h 25435284"/>
                  <a:gd name="connsiteX737" fmla="*/ 7994695 w 21712081"/>
                  <a:gd name="connsiteY737" fmla="*/ 7478239 h 25435284"/>
                  <a:gd name="connsiteX738" fmla="*/ 7952399 w 21712081"/>
                  <a:gd name="connsiteY738" fmla="*/ 7470028 h 25435284"/>
                  <a:gd name="connsiteX739" fmla="*/ 7901872 w 21712081"/>
                  <a:gd name="connsiteY739" fmla="*/ 7417230 h 25435284"/>
                  <a:gd name="connsiteX740" fmla="*/ 7937122 w 21712081"/>
                  <a:gd name="connsiteY740" fmla="*/ 7369129 h 25435284"/>
                  <a:gd name="connsiteX741" fmla="*/ 7948874 w 21712081"/>
                  <a:gd name="connsiteY741" fmla="*/ 7340970 h 25435284"/>
                  <a:gd name="connsiteX742" fmla="*/ 7944173 w 21712081"/>
                  <a:gd name="connsiteY742" fmla="*/ 7319852 h 25435284"/>
                  <a:gd name="connsiteX743" fmla="*/ 7926546 w 21712081"/>
                  <a:gd name="connsiteY743" fmla="*/ 7290523 h 25435284"/>
                  <a:gd name="connsiteX744" fmla="*/ 7873673 w 21712081"/>
                  <a:gd name="connsiteY744" fmla="*/ 7235380 h 25435284"/>
                  <a:gd name="connsiteX745" fmla="*/ 7824322 w 21712081"/>
                  <a:gd name="connsiteY745" fmla="*/ 7209566 h 25435284"/>
                  <a:gd name="connsiteX746" fmla="*/ 7785551 w 21712081"/>
                  <a:gd name="connsiteY746" fmla="*/ 7195490 h 25435284"/>
                  <a:gd name="connsiteX747" fmla="*/ 7774974 w 21712081"/>
                  <a:gd name="connsiteY747" fmla="*/ 7179062 h 25435284"/>
                  <a:gd name="connsiteX748" fmla="*/ 7753826 w 21712081"/>
                  <a:gd name="connsiteY748" fmla="*/ 7170852 h 25435284"/>
                  <a:gd name="connsiteX749" fmla="*/ 7705650 w 21712081"/>
                  <a:gd name="connsiteY749" fmla="*/ 7154424 h 25435284"/>
                  <a:gd name="connsiteX750" fmla="*/ 7666874 w 21712081"/>
                  <a:gd name="connsiteY750" fmla="*/ 7157944 h 25435284"/>
                  <a:gd name="connsiteX751" fmla="*/ 7644552 w 21712081"/>
                  <a:gd name="connsiteY751" fmla="*/ 7121574 h 25435284"/>
                  <a:gd name="connsiteX752" fmla="*/ 7635150 w 21712081"/>
                  <a:gd name="connsiteY752" fmla="*/ 7101626 h 25435284"/>
                  <a:gd name="connsiteX753" fmla="*/ 7651602 w 21712081"/>
                  <a:gd name="connsiteY753" fmla="*/ 7079338 h 25435284"/>
                  <a:gd name="connsiteX754" fmla="*/ 7631624 w 21712081"/>
                  <a:gd name="connsiteY754" fmla="*/ 7047659 h 25435284"/>
                  <a:gd name="connsiteX755" fmla="*/ 7598725 w 21712081"/>
                  <a:gd name="connsiteY755" fmla="*/ 7026541 h 25435284"/>
                  <a:gd name="connsiteX756" fmla="*/ 7521174 w 21712081"/>
                  <a:gd name="connsiteY756" fmla="*/ 6970224 h 25435284"/>
                  <a:gd name="connsiteX757" fmla="*/ 7503552 w 21712081"/>
                  <a:gd name="connsiteY757" fmla="*/ 6971398 h 25435284"/>
                  <a:gd name="connsiteX758" fmla="*/ 7482404 w 21712081"/>
                  <a:gd name="connsiteY758" fmla="*/ 6963182 h 25435284"/>
                  <a:gd name="connsiteX759" fmla="*/ 7475353 w 21712081"/>
                  <a:gd name="connsiteY759" fmla="*/ 6984306 h 25435284"/>
                  <a:gd name="connsiteX760" fmla="*/ 7521174 w 21712081"/>
                  <a:gd name="connsiteY760" fmla="*/ 7017155 h 25435284"/>
                  <a:gd name="connsiteX761" fmla="*/ 7564650 w 21712081"/>
                  <a:gd name="connsiteY761" fmla="*/ 7047659 h 25435284"/>
                  <a:gd name="connsiteX762" fmla="*/ 7574052 w 21712081"/>
                  <a:gd name="connsiteY762" fmla="*/ 7072298 h 25435284"/>
                  <a:gd name="connsiteX763" fmla="*/ 7556424 w 21712081"/>
                  <a:gd name="connsiteY763" fmla="*/ 7086374 h 25435284"/>
                  <a:gd name="connsiteX764" fmla="*/ 7536452 w 21712081"/>
                  <a:gd name="connsiteY764" fmla="*/ 7098106 h 25435284"/>
                  <a:gd name="connsiteX765" fmla="*/ 7518829 w 21712081"/>
                  <a:gd name="connsiteY765" fmla="*/ 7133306 h 25435284"/>
                  <a:gd name="connsiteX766" fmla="*/ 7501202 w 21712081"/>
                  <a:gd name="connsiteY766" fmla="*/ 7136826 h 25435284"/>
                  <a:gd name="connsiteX767" fmla="*/ 7478878 w 21712081"/>
                  <a:gd name="connsiteY767" fmla="*/ 7093416 h 25435284"/>
                  <a:gd name="connsiteX768" fmla="*/ 7444804 w 21712081"/>
                  <a:gd name="connsiteY768" fmla="*/ 7065256 h 25435284"/>
                  <a:gd name="connsiteX769" fmla="*/ 7408378 w 21712081"/>
                  <a:gd name="connsiteY769" fmla="*/ 7059391 h 25435284"/>
                  <a:gd name="connsiteX770" fmla="*/ 7362552 w 21712081"/>
                  <a:gd name="connsiteY770" fmla="*/ 7045314 h 25435284"/>
                  <a:gd name="connsiteX771" fmla="*/ 7324952 w 21712081"/>
                  <a:gd name="connsiteY771" fmla="*/ 6996037 h 25435284"/>
                  <a:gd name="connsiteX772" fmla="*/ 7306154 w 21712081"/>
                  <a:gd name="connsiteY772" fmla="*/ 6936198 h 25435284"/>
                  <a:gd name="connsiteX773" fmla="*/ 7309680 w 21712081"/>
                  <a:gd name="connsiteY773" fmla="*/ 6899828 h 25435284"/>
                  <a:gd name="connsiteX774" fmla="*/ 7337879 w 21712081"/>
                  <a:gd name="connsiteY774" fmla="*/ 6857592 h 25435284"/>
                  <a:gd name="connsiteX775" fmla="*/ 7363728 w 21712081"/>
                  <a:gd name="connsiteY775" fmla="*/ 6844686 h 25435284"/>
                  <a:gd name="connsiteX776" fmla="*/ 7366078 w 21712081"/>
                  <a:gd name="connsiteY776" fmla="*/ 6815357 h 25435284"/>
                  <a:gd name="connsiteX777" fmla="*/ 7356676 w 21712081"/>
                  <a:gd name="connsiteY777" fmla="*/ 6787198 h 25435284"/>
                  <a:gd name="connsiteX778" fmla="*/ 7327302 w 21712081"/>
                  <a:gd name="connsiteY778" fmla="*/ 6781332 h 25435284"/>
                  <a:gd name="connsiteX779" fmla="*/ 7295578 w 21712081"/>
                  <a:gd name="connsiteY779" fmla="*/ 6751998 h 25435284"/>
                  <a:gd name="connsiteX780" fmla="*/ 7313206 w 21712081"/>
                  <a:gd name="connsiteY780" fmla="*/ 6737921 h 25435284"/>
                  <a:gd name="connsiteX781" fmla="*/ 7334354 w 21712081"/>
                  <a:gd name="connsiteY781" fmla="*/ 6748478 h 25435284"/>
                  <a:gd name="connsiteX782" fmla="*/ 7344930 w 21712081"/>
                  <a:gd name="connsiteY782" fmla="*/ 6739092 h 25435284"/>
                  <a:gd name="connsiteX783" fmla="*/ 7355016 w 21712081"/>
                  <a:gd name="connsiteY783" fmla="*/ 6705072 h 25435284"/>
                  <a:gd name="connsiteX784" fmla="*/ 7331178 w 21712081"/>
                  <a:gd name="connsiteY784" fmla="*/ 6695155 h 25435284"/>
                  <a:gd name="connsiteX785" fmla="*/ 7314720 w 21712081"/>
                  <a:gd name="connsiteY785" fmla="*/ 6661130 h 25435284"/>
                  <a:gd name="connsiteX786" fmla="*/ 7272404 w 21712081"/>
                  <a:gd name="connsiteY786" fmla="*/ 6625930 h 25435284"/>
                  <a:gd name="connsiteX787" fmla="*/ 7219508 w 21712081"/>
                  <a:gd name="connsiteY787" fmla="*/ 6576644 h 25435284"/>
                  <a:gd name="connsiteX788" fmla="*/ 7177192 w 21712081"/>
                  <a:gd name="connsiteY788" fmla="*/ 6557871 h 25435284"/>
                  <a:gd name="connsiteX789" fmla="*/ 7134870 w 21712081"/>
                  <a:gd name="connsiteY789" fmla="*/ 6509764 h 25435284"/>
                  <a:gd name="connsiteX790" fmla="*/ 7052589 w 21712081"/>
                  <a:gd name="connsiteY790" fmla="*/ 6378346 h 25435284"/>
                  <a:gd name="connsiteX791" fmla="*/ 6978534 w 21712081"/>
                  <a:gd name="connsiteY791" fmla="*/ 6329064 h 25435284"/>
                  <a:gd name="connsiteX792" fmla="*/ 6925636 w 21712081"/>
                  <a:gd name="connsiteY792" fmla="*/ 6276262 h 25435284"/>
                  <a:gd name="connsiteX793" fmla="*/ 6849231 w 21712081"/>
                  <a:gd name="connsiteY793" fmla="*/ 6205857 h 25435284"/>
                  <a:gd name="connsiteX794" fmla="*/ 6803384 w 21712081"/>
                  <a:gd name="connsiteY794" fmla="*/ 6176288 h 25435284"/>
                  <a:gd name="connsiteX795" fmla="*/ 6810436 w 21712081"/>
                  <a:gd name="connsiteY795" fmla="*/ 6152820 h 25435284"/>
                  <a:gd name="connsiteX796" fmla="*/ 6841000 w 21712081"/>
                  <a:gd name="connsiteY796" fmla="*/ 6128182 h 25435284"/>
                  <a:gd name="connsiteX797" fmla="*/ 6872739 w 21712081"/>
                  <a:gd name="connsiteY797" fmla="*/ 6163382 h 25435284"/>
                  <a:gd name="connsiteX798" fmla="*/ 6909179 w 21712081"/>
                  <a:gd name="connsiteY798" fmla="*/ 6176288 h 25435284"/>
                  <a:gd name="connsiteX799" fmla="*/ 6909414 w 21712081"/>
                  <a:gd name="connsiteY799" fmla="*/ 6147189 h 25435284"/>
                  <a:gd name="connsiteX800" fmla="*/ 6905939 w 21712081"/>
                  <a:gd name="connsiteY800" fmla="*/ 6142148 h 25435284"/>
                  <a:gd name="connsiteX801" fmla="*/ 6905939 w 21712081"/>
                  <a:gd name="connsiteY801" fmla="*/ 6107174 h 25435284"/>
                  <a:gd name="connsiteX802" fmla="*/ 6849381 w 21712081"/>
                  <a:gd name="connsiteY802" fmla="*/ 6062868 h 25435284"/>
                  <a:gd name="connsiteX803" fmla="*/ 6844666 w 21712081"/>
                  <a:gd name="connsiteY803" fmla="*/ 6037219 h 25435284"/>
                  <a:gd name="connsiteX804" fmla="*/ 6816386 w 21712081"/>
                  <a:gd name="connsiteY804" fmla="*/ 6030223 h 25435284"/>
                  <a:gd name="connsiteX805" fmla="*/ 6792823 w 21712081"/>
                  <a:gd name="connsiteY805" fmla="*/ 6044214 h 25435284"/>
                  <a:gd name="connsiteX806" fmla="*/ 6765174 w 21712081"/>
                  <a:gd name="connsiteY806" fmla="*/ 6020376 h 25435284"/>
                  <a:gd name="connsiteX807" fmla="*/ 6761224 w 21712081"/>
                  <a:gd name="connsiteY807" fmla="*/ 6020686 h 25435284"/>
                  <a:gd name="connsiteX808" fmla="*/ 6751622 w 21712081"/>
                  <a:gd name="connsiteY808" fmla="*/ 6037714 h 25435284"/>
                  <a:gd name="connsiteX809" fmla="*/ 6772700 w 21712081"/>
                  <a:gd name="connsiteY809" fmla="*/ 6070828 h 25435284"/>
                  <a:gd name="connsiteX810" fmla="*/ 6742256 w 21712081"/>
                  <a:gd name="connsiteY810" fmla="*/ 6096847 h 25435284"/>
                  <a:gd name="connsiteX811" fmla="*/ 6597036 w 21712081"/>
                  <a:gd name="connsiteY811" fmla="*/ 6096847 h 25435284"/>
                  <a:gd name="connsiteX812" fmla="*/ 6550194 w 21712081"/>
                  <a:gd name="connsiteY812" fmla="*/ 6063732 h 25435284"/>
                  <a:gd name="connsiteX813" fmla="*/ 6481100 w 21712081"/>
                  <a:gd name="connsiteY813" fmla="*/ 6072014 h 25435284"/>
                  <a:gd name="connsiteX814" fmla="*/ 6360478 w 21712081"/>
                  <a:gd name="connsiteY814" fmla="*/ 5997503 h 25435284"/>
                  <a:gd name="connsiteX815" fmla="*/ 6222289 w 21712081"/>
                  <a:gd name="connsiteY815" fmla="*/ 5983312 h 25435284"/>
                  <a:gd name="connsiteX816" fmla="*/ 6128601 w 21712081"/>
                  <a:gd name="connsiteY816" fmla="*/ 5909986 h 25435284"/>
                  <a:gd name="connsiteX817" fmla="*/ 6127300 w 21712081"/>
                  <a:gd name="connsiteY817" fmla="*/ 5906320 h 25435284"/>
                  <a:gd name="connsiteX818" fmla="*/ 6031962 w 21712081"/>
                  <a:gd name="connsiteY818" fmla="*/ 5867550 h 25435284"/>
                  <a:gd name="connsiteX819" fmla="*/ 5927208 w 21712081"/>
                  <a:gd name="connsiteY819" fmla="*/ 5854624 h 25435284"/>
                  <a:gd name="connsiteX820" fmla="*/ 5835400 w 21712081"/>
                  <a:gd name="connsiteY820" fmla="*/ 5854624 h 25435284"/>
                  <a:gd name="connsiteX821" fmla="*/ 5747123 w 21712081"/>
                  <a:gd name="connsiteY821" fmla="*/ 5825254 h 25435284"/>
                  <a:gd name="connsiteX822" fmla="*/ 5657670 w 21712081"/>
                  <a:gd name="connsiteY822" fmla="*/ 5768856 h 25435284"/>
                  <a:gd name="connsiteX823" fmla="*/ 5544655 w 21712081"/>
                  <a:gd name="connsiteY823" fmla="*/ 5666982 h 25435284"/>
                  <a:gd name="connsiteX824" fmla="*/ 5543954 w 21712081"/>
                  <a:gd name="connsiteY824" fmla="*/ 5668162 h 25435284"/>
                  <a:gd name="connsiteX825" fmla="*/ 5485196 w 21712081"/>
                  <a:gd name="connsiteY825" fmla="*/ 5585696 h 25435284"/>
                  <a:gd name="connsiteX826" fmla="*/ 5385148 w 21712081"/>
                  <a:gd name="connsiteY826" fmla="*/ 5471505 h 25435284"/>
                  <a:gd name="connsiteX827" fmla="*/ 5278748 w 21712081"/>
                  <a:gd name="connsiteY827" fmla="*/ 5333531 h 25435284"/>
                  <a:gd name="connsiteX828" fmla="*/ 5096118 w 21712081"/>
                  <a:gd name="connsiteY828" fmla="*/ 5197137 h 25435284"/>
                  <a:gd name="connsiteX829" fmla="*/ 4867436 w 21712081"/>
                  <a:gd name="connsiteY829" fmla="*/ 5128942 h 25435284"/>
                  <a:gd name="connsiteX830" fmla="*/ 4418013 w 21712081"/>
                  <a:gd name="connsiteY830" fmla="*/ 5303397 h 25435284"/>
                  <a:gd name="connsiteX831" fmla="*/ 4097224 w 21712081"/>
                  <a:gd name="connsiteY831" fmla="*/ 5219340 h 25435284"/>
                  <a:gd name="connsiteX832" fmla="*/ 3914593 w 21712081"/>
                  <a:gd name="connsiteY832" fmla="*/ 5128942 h 25435284"/>
                  <a:gd name="connsiteX833" fmla="*/ 3770078 w 21712081"/>
                  <a:gd name="connsiteY833" fmla="*/ 5029028 h 25435284"/>
                  <a:gd name="connsiteX834" fmla="*/ 3623978 w 21712081"/>
                  <a:gd name="connsiteY834" fmla="*/ 4990964 h 25435284"/>
                  <a:gd name="connsiteX835" fmla="*/ 3220607 w 21712081"/>
                  <a:gd name="connsiteY835" fmla="*/ 4800652 h 25435284"/>
                  <a:gd name="connsiteX836" fmla="*/ 2983984 w 21712081"/>
                  <a:gd name="connsiteY836" fmla="*/ 4610336 h 25435284"/>
                  <a:gd name="connsiteX837" fmla="*/ 2594910 w 21712081"/>
                  <a:gd name="connsiteY837" fmla="*/ 4481878 h 25435284"/>
                  <a:gd name="connsiteX838" fmla="*/ 2496446 w 21712081"/>
                  <a:gd name="connsiteY838" fmla="*/ 4297907 h 25435284"/>
                  <a:gd name="connsiteX839" fmla="*/ 2275706 w 21712081"/>
                  <a:gd name="connsiteY839" fmla="*/ 4191647 h 25435284"/>
                  <a:gd name="connsiteX840" fmla="*/ 2137542 w 21712081"/>
                  <a:gd name="connsiteY840" fmla="*/ 3987064 h 25435284"/>
                  <a:gd name="connsiteX841" fmla="*/ 2093075 w 21712081"/>
                  <a:gd name="connsiteY841" fmla="*/ 3811024 h 25435284"/>
                  <a:gd name="connsiteX842" fmla="*/ 2213772 w 21712081"/>
                  <a:gd name="connsiteY842" fmla="*/ 3772959 h 25435284"/>
                  <a:gd name="connsiteX843" fmla="*/ 2191539 w 21712081"/>
                  <a:gd name="connsiteY843" fmla="*/ 3674630 h 25435284"/>
                  <a:gd name="connsiteX844" fmla="*/ 2251883 w 21712081"/>
                  <a:gd name="connsiteY844" fmla="*/ 3606436 h 25435284"/>
                  <a:gd name="connsiteX845" fmla="*/ 2251883 w 21712081"/>
                  <a:gd name="connsiteY845" fmla="*/ 3506522 h 25435284"/>
                  <a:gd name="connsiteX846" fmla="*/ 2169306 w 21712081"/>
                  <a:gd name="connsiteY846" fmla="*/ 3332068 h 25435284"/>
                  <a:gd name="connsiteX847" fmla="*/ 2169306 w 21712081"/>
                  <a:gd name="connsiteY847" fmla="*/ 3179817 h 25435284"/>
                  <a:gd name="connsiteX848" fmla="*/ 2016850 w 21712081"/>
                  <a:gd name="connsiteY848" fmla="*/ 2943509 h 25435284"/>
                  <a:gd name="connsiteX849" fmla="*/ 1848516 w 21712081"/>
                  <a:gd name="connsiteY849" fmla="*/ 2677072 h 25435284"/>
                  <a:gd name="connsiteX850" fmla="*/ 1704001 w 21712081"/>
                  <a:gd name="connsiteY850" fmla="*/ 2494686 h 25435284"/>
                  <a:gd name="connsiteX851" fmla="*/ 1657945 w 21712081"/>
                  <a:gd name="connsiteY851" fmla="*/ 2356712 h 25435284"/>
                  <a:gd name="connsiteX852" fmla="*/ 1521371 w 21712081"/>
                  <a:gd name="connsiteY852" fmla="*/ 2274241 h 25435284"/>
                  <a:gd name="connsiteX853" fmla="*/ 1421322 w 21712081"/>
                  <a:gd name="connsiteY853" fmla="*/ 2212392 h 25435284"/>
                  <a:gd name="connsiteX854" fmla="*/ 1421322 w 21712081"/>
                  <a:gd name="connsiteY854" fmla="*/ 2106132 h 25435284"/>
                  <a:gd name="connsiteX855" fmla="*/ 1497553 w 21712081"/>
                  <a:gd name="connsiteY855" fmla="*/ 2014150 h 25435284"/>
                  <a:gd name="connsiteX856" fmla="*/ 1483256 w 21712081"/>
                  <a:gd name="connsiteY856" fmla="*/ 1931678 h 25435284"/>
                  <a:gd name="connsiteX857" fmla="*/ 1391148 w 21712081"/>
                  <a:gd name="connsiteY857" fmla="*/ 1893618 h 25435284"/>
                  <a:gd name="connsiteX858" fmla="*/ 1345097 w 21712081"/>
                  <a:gd name="connsiteY858" fmla="*/ 1785774 h 25435284"/>
                  <a:gd name="connsiteX859" fmla="*/ 1268866 w 21712081"/>
                  <a:gd name="connsiteY859" fmla="*/ 1755638 h 25435284"/>
                  <a:gd name="connsiteX860" fmla="*/ 1192640 w 21712081"/>
                  <a:gd name="connsiteY860" fmla="*/ 1633522 h 25435284"/>
                  <a:gd name="connsiteX861" fmla="*/ 1276807 w 21712081"/>
                  <a:gd name="connsiteY861" fmla="*/ 1551050 h 25435284"/>
                  <a:gd name="connsiteX862" fmla="*/ 1102123 w 21712081"/>
                  <a:gd name="connsiteY862" fmla="*/ 1481270 h 25435284"/>
                  <a:gd name="connsiteX863" fmla="*/ 1002074 w 21712081"/>
                  <a:gd name="connsiteY863" fmla="*/ 1290958 h 25435284"/>
                  <a:gd name="connsiteX864" fmla="*/ 903610 w 21712081"/>
                  <a:gd name="connsiteY864" fmla="*/ 1078440 h 25435284"/>
                  <a:gd name="connsiteX865" fmla="*/ 873441 w 21712081"/>
                  <a:gd name="connsiteY865" fmla="*/ 834206 h 25435284"/>
                  <a:gd name="connsiteX866" fmla="*/ 835326 w 21712081"/>
                  <a:gd name="connsiteY866" fmla="*/ 659750 h 25435284"/>
                  <a:gd name="connsiteX867" fmla="*/ 887733 w 21712081"/>
                  <a:gd name="connsiteY867" fmla="*/ 491642 h 25435284"/>
                  <a:gd name="connsiteX868" fmla="*/ 773392 w 21712081"/>
                  <a:gd name="connsiteY868" fmla="*/ 461510 h 25435284"/>
                  <a:gd name="connsiteX869" fmla="*/ 735277 w 21712081"/>
                  <a:gd name="connsiteY869" fmla="*/ 363180 h 25435284"/>
                  <a:gd name="connsiteX870" fmla="*/ 644754 w 21712081"/>
                  <a:gd name="connsiteY870" fmla="*/ 393314 h 25435284"/>
                  <a:gd name="connsiteX871" fmla="*/ 536769 w 21712081"/>
                  <a:gd name="connsiteY871" fmla="*/ 301326 h 25435284"/>
                  <a:gd name="connsiteX872" fmla="*/ 468480 w 21712081"/>
                  <a:gd name="connsiteY872" fmla="*/ 393314 h 25435284"/>
                  <a:gd name="connsiteX873" fmla="*/ 460539 w 21712081"/>
                  <a:gd name="connsiteY873" fmla="*/ 605830 h 25435284"/>
                  <a:gd name="connsiteX874" fmla="*/ 430365 w 21712081"/>
                  <a:gd name="connsiteY874" fmla="*/ 812002 h 25435284"/>
                  <a:gd name="connsiteX875" fmla="*/ 574880 w 21712081"/>
                  <a:gd name="connsiteY875" fmla="*/ 1002314 h 25435284"/>
                  <a:gd name="connsiteX876" fmla="*/ 620936 w 21712081"/>
                  <a:gd name="connsiteY876" fmla="*/ 1162496 h 25435284"/>
                  <a:gd name="connsiteX877" fmla="*/ 727336 w 21712081"/>
                  <a:gd name="connsiteY877" fmla="*/ 1367086 h 25435284"/>
                  <a:gd name="connsiteX878" fmla="*/ 727336 w 21712081"/>
                  <a:gd name="connsiteY878" fmla="*/ 1527262 h 25435284"/>
                  <a:gd name="connsiteX879" fmla="*/ 811502 w 21712081"/>
                  <a:gd name="connsiteY879" fmla="*/ 1649378 h 25435284"/>
                  <a:gd name="connsiteX880" fmla="*/ 857559 w 21712081"/>
                  <a:gd name="connsiteY880" fmla="*/ 1817492 h 25435284"/>
                  <a:gd name="connsiteX881" fmla="*/ 941726 w 21712081"/>
                  <a:gd name="connsiteY881" fmla="*/ 1831764 h 25435284"/>
                  <a:gd name="connsiteX882" fmla="*/ 971900 w 21712081"/>
                  <a:gd name="connsiteY882" fmla="*/ 2083929 h 25435284"/>
                  <a:gd name="connsiteX883" fmla="*/ 941726 w 21712081"/>
                  <a:gd name="connsiteY883" fmla="*/ 2174327 h 25435284"/>
                  <a:gd name="connsiteX884" fmla="*/ 987782 w 21712081"/>
                  <a:gd name="connsiteY884" fmla="*/ 2266315 h 25435284"/>
                  <a:gd name="connsiteX885" fmla="*/ 1032248 w 21712081"/>
                  <a:gd name="connsiteY885" fmla="*/ 2380501 h 25435284"/>
                  <a:gd name="connsiteX886" fmla="*/ 1002074 w 21712081"/>
                  <a:gd name="connsiteY886" fmla="*/ 2494686 h 25435284"/>
                  <a:gd name="connsiteX887" fmla="*/ 1040184 w 21712081"/>
                  <a:gd name="connsiteY887" fmla="*/ 2600946 h 25435284"/>
                  <a:gd name="connsiteX888" fmla="*/ 1146589 w 21712081"/>
                  <a:gd name="connsiteY888" fmla="*/ 2593015 h 25435284"/>
                  <a:gd name="connsiteX889" fmla="*/ 1192640 w 21712081"/>
                  <a:gd name="connsiteY889" fmla="*/ 2715137 h 25435284"/>
                  <a:gd name="connsiteX890" fmla="*/ 1260930 w 21712081"/>
                  <a:gd name="connsiteY890" fmla="*/ 2829323 h 25435284"/>
                  <a:gd name="connsiteX891" fmla="*/ 1238697 w 21712081"/>
                  <a:gd name="connsiteY891" fmla="*/ 2943509 h 25435284"/>
                  <a:gd name="connsiteX892" fmla="*/ 1086241 w 21712081"/>
                  <a:gd name="connsiteY892" fmla="*/ 3027566 h 25435284"/>
                  <a:gd name="connsiteX893" fmla="*/ 1025892 w 21712081"/>
                  <a:gd name="connsiteY893" fmla="*/ 2807120 h 25435284"/>
                  <a:gd name="connsiteX894" fmla="*/ 933784 w 21712081"/>
                  <a:gd name="connsiteY894" fmla="*/ 2646938 h 25435284"/>
                  <a:gd name="connsiteX895" fmla="*/ 765451 w 21712081"/>
                  <a:gd name="connsiteY895" fmla="*/ 2532752 h 25435284"/>
                  <a:gd name="connsiteX896" fmla="*/ 644754 w 21712081"/>
                  <a:gd name="connsiteY896" fmla="*/ 2410635 h 25435284"/>
                  <a:gd name="connsiteX897" fmla="*/ 735277 w 21712081"/>
                  <a:gd name="connsiteY897" fmla="*/ 2121990 h 25435284"/>
                  <a:gd name="connsiteX898" fmla="*/ 659051 w 21712081"/>
                  <a:gd name="connsiteY898" fmla="*/ 1953881 h 25435284"/>
                  <a:gd name="connsiteX899" fmla="*/ 536769 w 21712081"/>
                  <a:gd name="connsiteY899" fmla="*/ 1817492 h 25435284"/>
                  <a:gd name="connsiteX900" fmla="*/ 438306 w 21712081"/>
                  <a:gd name="connsiteY900" fmla="*/ 1809562 h 25435284"/>
                  <a:gd name="connsiteX901" fmla="*/ 247739 w 21712081"/>
                  <a:gd name="connsiteY901" fmla="*/ 1641454 h 25435284"/>
                  <a:gd name="connsiteX902" fmla="*/ 163573 w 21712081"/>
                  <a:gd name="connsiteY902" fmla="*/ 1451136 h 25435284"/>
                  <a:gd name="connsiteX903" fmla="*/ 339847 w 21712081"/>
                  <a:gd name="connsiteY903" fmla="*/ 1497128 h 25435284"/>
                  <a:gd name="connsiteX904" fmla="*/ 346198 w 21712081"/>
                  <a:gd name="connsiteY904" fmla="*/ 1405146 h 25435284"/>
                  <a:gd name="connsiteX905" fmla="*/ 438306 w 21712081"/>
                  <a:gd name="connsiteY905" fmla="*/ 1268756 h 25435284"/>
                  <a:gd name="connsiteX906" fmla="*/ 308087 w 21712081"/>
                  <a:gd name="connsiteY906" fmla="*/ 1024518 h 25435284"/>
                  <a:gd name="connsiteX907" fmla="*/ 149276 w 21712081"/>
                  <a:gd name="connsiteY907" fmla="*/ 872266 h 25435284"/>
                  <a:gd name="connsiteX908" fmla="*/ 157217 w 21712081"/>
                  <a:gd name="connsiteY908" fmla="*/ 621690 h 25435284"/>
                  <a:gd name="connsiteX909" fmla="*/ 109575 w 21712081"/>
                  <a:gd name="connsiteY909" fmla="*/ 293402 h 25435284"/>
                  <a:gd name="connsiteX910" fmla="*/ 79401 w 21712081"/>
                  <a:gd name="connsiteY910" fmla="*/ 149080 h 25435284"/>
                  <a:gd name="connsiteX911" fmla="*/ 0 w 21712081"/>
                  <a:gd name="connsiteY911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6997573 w 21712081"/>
                  <a:gd name="connsiteY13" fmla="*/ 8833362 h 25435284"/>
                  <a:gd name="connsiteX14" fmla="*/ 16997401 w 21712081"/>
                  <a:gd name="connsiteY14" fmla="*/ 8833242 h 25435284"/>
                  <a:gd name="connsiteX15" fmla="*/ 16997573 w 21712081"/>
                  <a:gd name="connsiteY15" fmla="*/ 8833362 h 25435284"/>
                  <a:gd name="connsiteX16" fmla="*/ 11792002 w 21712081"/>
                  <a:gd name="connsiteY16" fmla="*/ 6422328 h 25435284"/>
                  <a:gd name="connsiteX17" fmla="*/ 11852336 w 21712081"/>
                  <a:gd name="connsiteY17" fmla="*/ 6460912 h 25435284"/>
                  <a:gd name="connsiteX18" fmla="*/ 11839769 w 21712081"/>
                  <a:gd name="connsiteY18" fmla="*/ 6540424 h 25435284"/>
                  <a:gd name="connsiteX19" fmla="*/ 11785716 w 21712081"/>
                  <a:gd name="connsiteY19" fmla="*/ 6573163 h 25435284"/>
                  <a:gd name="connsiteX20" fmla="*/ 11725383 w 21712081"/>
                  <a:gd name="connsiteY20" fmla="*/ 6545100 h 25435284"/>
                  <a:gd name="connsiteX21" fmla="*/ 11701500 w 21712081"/>
                  <a:gd name="connsiteY21" fmla="*/ 6484296 h 25435284"/>
                  <a:gd name="connsiteX22" fmla="*/ 11792002 w 21712081"/>
                  <a:gd name="connsiteY22" fmla="*/ 6422328 h 25435284"/>
                  <a:gd name="connsiteX23" fmla="*/ 5556613 w 21712081"/>
                  <a:gd name="connsiteY23" fmla="*/ 5646680 h 25435284"/>
                  <a:gd name="connsiteX24" fmla="*/ 5556352 w 21712081"/>
                  <a:gd name="connsiteY24" fmla="*/ 5647124 h 25435284"/>
                  <a:gd name="connsiteX25" fmla="*/ 5556683 w 21712081"/>
                  <a:gd name="connsiteY25" fmla="*/ 5646760 h 25435284"/>
                  <a:gd name="connsiteX26" fmla="*/ 5556613 w 21712081"/>
                  <a:gd name="connsiteY26" fmla="*/ 5646680 h 25435284"/>
                  <a:gd name="connsiteX27" fmla="*/ 0 w 21712081"/>
                  <a:gd name="connsiteY27" fmla="*/ 0 h 25435284"/>
                  <a:gd name="connsiteX28" fmla="*/ 257266 w 21712081"/>
                  <a:gd name="connsiteY28" fmla="*/ 22202 h 25435284"/>
                  <a:gd name="connsiteX29" fmla="*/ 609820 w 21712081"/>
                  <a:gd name="connsiteY29" fmla="*/ 31718 h 25435284"/>
                  <a:gd name="connsiteX30" fmla="*/ 590762 w 21712081"/>
                  <a:gd name="connsiteY30" fmla="*/ 117362 h 25435284"/>
                  <a:gd name="connsiteX31" fmla="*/ 1353038 w 21712081"/>
                  <a:gd name="connsiteY31" fmla="*/ 517018 h 25435284"/>
                  <a:gd name="connsiteX32" fmla="*/ 1557896 w 21712081"/>
                  <a:gd name="connsiteY32" fmla="*/ 572524 h 25435284"/>
                  <a:gd name="connsiteX33" fmla="*/ 2007324 w 21712081"/>
                  <a:gd name="connsiteY33" fmla="*/ 601074 h 25435284"/>
                  <a:gd name="connsiteX34" fmla="*/ 2115309 w 21712081"/>
                  <a:gd name="connsiteY34" fmla="*/ 488468 h 25435284"/>
                  <a:gd name="connsiteX35" fmla="*/ 2496446 w 21712081"/>
                  <a:gd name="connsiteY35" fmla="*/ 488468 h 25435284"/>
                  <a:gd name="connsiteX36" fmla="*/ 2563146 w 21712081"/>
                  <a:gd name="connsiteY36" fmla="*/ 621690 h 25435284"/>
                  <a:gd name="connsiteX37" fmla="*/ 2696544 w 21712081"/>
                  <a:gd name="connsiteY37" fmla="*/ 735878 h 25435284"/>
                  <a:gd name="connsiteX38" fmla="*/ 2801359 w 21712081"/>
                  <a:gd name="connsiteY38" fmla="*/ 850062 h 25435284"/>
                  <a:gd name="connsiteX39" fmla="*/ 2858527 w 21712081"/>
                  <a:gd name="connsiteY39" fmla="*/ 1030862 h 25435284"/>
                  <a:gd name="connsiteX40" fmla="*/ 2858527 w 21712081"/>
                  <a:gd name="connsiteY40" fmla="*/ 1173598 h 25435284"/>
                  <a:gd name="connsiteX41" fmla="*/ 3125324 w 21712081"/>
                  <a:gd name="connsiteY41" fmla="*/ 1363910 h 25435284"/>
                  <a:gd name="connsiteX42" fmla="*/ 3277780 w 21712081"/>
                  <a:gd name="connsiteY42" fmla="*/ 1230690 h 25435284"/>
                  <a:gd name="connsiteX43" fmla="*/ 3382589 w 21712081"/>
                  <a:gd name="connsiteY43" fmla="*/ 1164082 h 25435284"/>
                  <a:gd name="connsiteX44" fmla="*/ 3620803 w 21712081"/>
                  <a:gd name="connsiteY44" fmla="*/ 1183114 h 25435284"/>
                  <a:gd name="connsiteX45" fmla="*/ 3773259 w 21712081"/>
                  <a:gd name="connsiteY45" fmla="*/ 1325850 h 25435284"/>
                  <a:gd name="connsiteX46" fmla="*/ 3859011 w 21712081"/>
                  <a:gd name="connsiteY46" fmla="*/ 1544710 h 25435284"/>
                  <a:gd name="connsiteX47" fmla="*/ 3906652 w 21712081"/>
                  <a:gd name="connsiteY47" fmla="*/ 1725506 h 25435284"/>
                  <a:gd name="connsiteX48" fmla="*/ 4011467 w 21712081"/>
                  <a:gd name="connsiteY48" fmla="*/ 1849212 h 25435284"/>
                  <a:gd name="connsiteX49" fmla="*/ 4001940 w 21712081"/>
                  <a:gd name="connsiteY49" fmla="*/ 2020491 h 25435284"/>
                  <a:gd name="connsiteX50" fmla="*/ 4078166 w 21712081"/>
                  <a:gd name="connsiteY50" fmla="*/ 2163225 h 25435284"/>
                  <a:gd name="connsiteX51" fmla="*/ 4230622 w 21712081"/>
                  <a:gd name="connsiteY51" fmla="*/ 2258384 h 25435284"/>
                  <a:gd name="connsiteX52" fmla="*/ 4383073 w 21712081"/>
                  <a:gd name="connsiteY52" fmla="*/ 2305960 h 25435284"/>
                  <a:gd name="connsiteX53" fmla="*/ 4487888 w 21712081"/>
                  <a:gd name="connsiteY53" fmla="*/ 2334509 h 25435284"/>
                  <a:gd name="connsiteX54" fmla="*/ 4516472 w 21712081"/>
                  <a:gd name="connsiteY54" fmla="*/ 2448695 h 25435284"/>
                  <a:gd name="connsiteX55" fmla="*/ 4371957 w 21712081"/>
                  <a:gd name="connsiteY55" fmla="*/ 2502618 h 25435284"/>
                  <a:gd name="connsiteX56" fmla="*/ 4371957 w 21712081"/>
                  <a:gd name="connsiteY56" fmla="*/ 2692934 h 25435284"/>
                  <a:gd name="connsiteX57" fmla="*/ 4310023 w 21712081"/>
                  <a:gd name="connsiteY57" fmla="*/ 3019634 h 25435284"/>
                  <a:gd name="connsiteX58" fmla="*/ 4279849 w 21712081"/>
                  <a:gd name="connsiteY58" fmla="*/ 3202020 h 25435284"/>
                  <a:gd name="connsiteX59" fmla="*/ 4241739 w 21712081"/>
                  <a:gd name="connsiteY59" fmla="*/ 3332068 h 25435284"/>
                  <a:gd name="connsiteX60" fmla="*/ 4295731 w 21712081"/>
                  <a:gd name="connsiteY60" fmla="*/ 3560445 h 25435284"/>
                  <a:gd name="connsiteX61" fmla="*/ 4394190 w 21712081"/>
                  <a:gd name="connsiteY61" fmla="*/ 3857016 h 25435284"/>
                  <a:gd name="connsiteX62" fmla="*/ 4546646 w 21712081"/>
                  <a:gd name="connsiteY62" fmla="*/ 4101250 h 25435284"/>
                  <a:gd name="connsiteX63" fmla="*/ 4562528 w 21712081"/>
                  <a:gd name="connsiteY63" fmla="*/ 4229712 h 25435284"/>
                  <a:gd name="connsiteX64" fmla="*/ 4676869 w 21712081"/>
                  <a:gd name="connsiteY64" fmla="*/ 4420024 h 25435284"/>
                  <a:gd name="connsiteX65" fmla="*/ 4867436 w 21712081"/>
                  <a:gd name="connsiteY65" fmla="*/ 4443812 h 25435284"/>
                  <a:gd name="connsiteX66" fmla="*/ 4996074 w 21712081"/>
                  <a:gd name="connsiteY66" fmla="*/ 4596064 h 25435284"/>
                  <a:gd name="connsiteX67" fmla="*/ 5300981 w 21712081"/>
                  <a:gd name="connsiteY67" fmla="*/ 4534210 h 25435284"/>
                  <a:gd name="connsiteX68" fmla="*/ 5453437 w 21712081"/>
                  <a:gd name="connsiteY68" fmla="*/ 4542141 h 25435284"/>
                  <a:gd name="connsiteX69" fmla="*/ 5575719 w 21712081"/>
                  <a:gd name="connsiteY69" fmla="*/ 4473946 h 25435284"/>
                  <a:gd name="connsiteX70" fmla="*/ 5713878 w 21712081"/>
                  <a:gd name="connsiteY70" fmla="*/ 4466016 h 25435284"/>
                  <a:gd name="connsiteX71" fmla="*/ 5758344 w 21712081"/>
                  <a:gd name="connsiteY71" fmla="*/ 4564344 h 25435284"/>
                  <a:gd name="connsiteX72" fmla="*/ 5896508 w 21712081"/>
                  <a:gd name="connsiteY72" fmla="*/ 4519938 h 25435284"/>
                  <a:gd name="connsiteX73" fmla="*/ 5926683 w 21712081"/>
                  <a:gd name="connsiteY73" fmla="*/ 4389890 h 25435284"/>
                  <a:gd name="connsiteX74" fmla="*/ 6048965 w 21712081"/>
                  <a:gd name="connsiteY74" fmla="*/ 4321696 h 25435284"/>
                  <a:gd name="connsiteX75" fmla="*/ 6101367 w 21712081"/>
                  <a:gd name="connsiteY75" fmla="*/ 4169444 h 25435284"/>
                  <a:gd name="connsiteX76" fmla="*/ 6177598 w 21712081"/>
                  <a:gd name="connsiteY76" fmla="*/ 4107596 h 25435284"/>
                  <a:gd name="connsiteX77" fmla="*/ 6177598 w 21712081"/>
                  <a:gd name="connsiteY77" fmla="*/ 3971202 h 25435284"/>
                  <a:gd name="connsiteX78" fmla="*/ 6223649 w 21712081"/>
                  <a:gd name="connsiteY78" fmla="*/ 3803093 h 25435284"/>
                  <a:gd name="connsiteX79" fmla="*/ 6399928 w 21712081"/>
                  <a:gd name="connsiteY79" fmla="*/ 3734899 h 25435284"/>
                  <a:gd name="connsiteX80" fmla="*/ 6681018 w 21712081"/>
                  <a:gd name="connsiteY80" fmla="*/ 3682562 h 25435284"/>
                  <a:gd name="connsiteX81" fmla="*/ 6857292 w 21712081"/>
                  <a:gd name="connsiteY81" fmla="*/ 3658773 h 25435284"/>
                  <a:gd name="connsiteX82" fmla="*/ 7031982 w 21712081"/>
                  <a:gd name="connsiteY82" fmla="*/ 3712696 h 25435284"/>
                  <a:gd name="connsiteX83" fmla="*/ 7116148 w 21712081"/>
                  <a:gd name="connsiteY83" fmla="*/ 3650842 h 25435284"/>
                  <a:gd name="connsiteX84" fmla="*/ 7200314 w 21712081"/>
                  <a:gd name="connsiteY84" fmla="*/ 3734899 h 25435284"/>
                  <a:gd name="connsiteX85" fmla="*/ 7192374 w 21712081"/>
                  <a:gd name="connsiteY85" fmla="*/ 3872873 h 25435284"/>
                  <a:gd name="connsiteX86" fmla="*/ 7054214 w 21712081"/>
                  <a:gd name="connsiteY86" fmla="*/ 3971202 h 25435284"/>
                  <a:gd name="connsiteX87" fmla="*/ 6947810 w 21712081"/>
                  <a:gd name="connsiteY87" fmla="*/ 4215436 h 25435284"/>
                  <a:gd name="connsiteX88" fmla="*/ 6977984 w 21712081"/>
                  <a:gd name="connsiteY88" fmla="*/ 4321696 h 25435284"/>
                  <a:gd name="connsiteX89" fmla="*/ 6903344 w 21712081"/>
                  <a:gd name="connsiteY89" fmla="*/ 4347069 h 25435284"/>
                  <a:gd name="connsiteX90" fmla="*/ 6938284 w 21712081"/>
                  <a:gd name="connsiteY90" fmla="*/ 4426370 h 25435284"/>
                  <a:gd name="connsiteX91" fmla="*/ 6887466 w 21712081"/>
                  <a:gd name="connsiteY91" fmla="*/ 4558003 h 25435284"/>
                  <a:gd name="connsiteX92" fmla="*/ 6890706 w 21712081"/>
                  <a:gd name="connsiteY92" fmla="*/ 4562654 h 25435284"/>
                  <a:gd name="connsiteX93" fmla="*/ 6881120 w 21712081"/>
                  <a:gd name="connsiteY93" fmla="*/ 4638584 h 25435284"/>
                  <a:gd name="connsiteX94" fmla="*/ 6823598 w 21712081"/>
                  <a:gd name="connsiteY94" fmla="*/ 4722431 h 25435284"/>
                  <a:gd name="connsiteX95" fmla="*/ 6748497 w 21712081"/>
                  <a:gd name="connsiteY95" fmla="*/ 4736668 h 25435284"/>
                  <a:gd name="connsiteX96" fmla="*/ 6729324 w 21712081"/>
                  <a:gd name="connsiteY96" fmla="*/ 4790456 h 25435284"/>
                  <a:gd name="connsiteX97" fmla="*/ 6746902 w 21712081"/>
                  <a:gd name="connsiteY97" fmla="*/ 4842663 h 25435284"/>
                  <a:gd name="connsiteX98" fmla="*/ 6734115 w 21712081"/>
                  <a:gd name="connsiteY98" fmla="*/ 4861646 h 25435284"/>
                  <a:gd name="connsiteX99" fmla="*/ 6714942 w 21712081"/>
                  <a:gd name="connsiteY99" fmla="*/ 4899610 h 25435284"/>
                  <a:gd name="connsiteX100" fmla="*/ 6761278 w 21712081"/>
                  <a:gd name="connsiteY100" fmla="*/ 4945487 h 25435284"/>
                  <a:gd name="connsiteX101" fmla="*/ 6753292 w 21712081"/>
                  <a:gd name="connsiteY101" fmla="*/ 5008766 h 25435284"/>
                  <a:gd name="connsiteX102" fmla="*/ 6748497 w 21712081"/>
                  <a:gd name="connsiteY102" fmla="*/ 5056228 h 25435284"/>
                  <a:gd name="connsiteX103" fmla="*/ 6724528 w 21712081"/>
                  <a:gd name="connsiteY103" fmla="*/ 5111595 h 25435284"/>
                  <a:gd name="connsiteX104" fmla="*/ 6689378 w 21712081"/>
                  <a:gd name="connsiteY104" fmla="*/ 5149560 h 25435284"/>
                  <a:gd name="connsiteX105" fmla="*/ 6641442 w 21712081"/>
                  <a:gd name="connsiteY105" fmla="*/ 5187530 h 25435284"/>
                  <a:gd name="connsiteX106" fmla="*/ 6609482 w 21712081"/>
                  <a:gd name="connsiteY106" fmla="*/ 5212839 h 25435284"/>
                  <a:gd name="connsiteX107" fmla="*/ 6579124 w 21712081"/>
                  <a:gd name="connsiteY107" fmla="*/ 5244478 h 25435284"/>
                  <a:gd name="connsiteX108" fmla="*/ 6551960 w 21712081"/>
                  <a:gd name="connsiteY108" fmla="*/ 5291940 h 25435284"/>
                  <a:gd name="connsiteX109" fmla="*/ 6513620 w 21712081"/>
                  <a:gd name="connsiteY109" fmla="*/ 5310918 h 25435284"/>
                  <a:gd name="connsiteX110" fmla="*/ 6555735 w 21712081"/>
                  <a:gd name="connsiteY110" fmla="*/ 5356464 h 25435284"/>
                  <a:gd name="connsiteX111" fmla="*/ 6576923 w 21712081"/>
                  <a:gd name="connsiteY111" fmla="*/ 5325915 h 25435284"/>
                  <a:gd name="connsiteX112" fmla="*/ 6593400 w 21712081"/>
                  <a:gd name="connsiteY112" fmla="*/ 5314164 h 25435284"/>
                  <a:gd name="connsiteX113" fmla="*/ 6573392 w 21712081"/>
                  <a:gd name="connsiteY113" fmla="*/ 5296541 h 25435284"/>
                  <a:gd name="connsiteX114" fmla="*/ 6586340 w 21712081"/>
                  <a:gd name="connsiteY114" fmla="*/ 5290665 h 25435284"/>
                  <a:gd name="connsiteX115" fmla="*/ 6660490 w 21712081"/>
                  <a:gd name="connsiteY115" fmla="*/ 5350588 h 25435284"/>
                  <a:gd name="connsiteX116" fmla="*/ 6657314 w 21712081"/>
                  <a:gd name="connsiteY116" fmla="*/ 5355184 h 25435284"/>
                  <a:gd name="connsiteX117" fmla="*/ 6693844 w 21712081"/>
                  <a:gd name="connsiteY117" fmla="*/ 5360780 h 25435284"/>
                  <a:gd name="connsiteX118" fmla="*/ 6764539 w 21712081"/>
                  <a:gd name="connsiteY118" fmla="*/ 5307152 h 25435284"/>
                  <a:gd name="connsiteX119" fmla="*/ 6814031 w 21712081"/>
                  <a:gd name="connsiteY119" fmla="*/ 5304817 h 25435284"/>
                  <a:gd name="connsiteX120" fmla="*/ 6868234 w 21712081"/>
                  <a:gd name="connsiteY120" fmla="*/ 5337462 h 25435284"/>
                  <a:gd name="connsiteX121" fmla="*/ 6910650 w 21712081"/>
                  <a:gd name="connsiteY121" fmla="*/ 5328135 h 25435284"/>
                  <a:gd name="connsiteX122" fmla="*/ 7040262 w 21712081"/>
                  <a:gd name="connsiteY122" fmla="*/ 5346788 h 25435284"/>
                  <a:gd name="connsiteX123" fmla="*/ 7181662 w 21712081"/>
                  <a:gd name="connsiteY123" fmla="*/ 5339797 h 25435284"/>
                  <a:gd name="connsiteX124" fmla="*/ 7240810 w 21712081"/>
                  <a:gd name="connsiteY124" fmla="*/ 5314144 h 25435284"/>
                  <a:gd name="connsiteX125" fmla="*/ 7287942 w 21712081"/>
                  <a:gd name="connsiteY125" fmla="*/ 5314144 h 25435284"/>
                  <a:gd name="connsiteX126" fmla="*/ 7304439 w 21712081"/>
                  <a:gd name="connsiteY126" fmla="*/ 5281499 h 25435284"/>
                  <a:gd name="connsiteX127" fmla="*/ 7349216 w 21712081"/>
                  <a:gd name="connsiteY127" fmla="*/ 5286164 h 25435284"/>
                  <a:gd name="connsiteX128" fmla="*/ 7386920 w 21712081"/>
                  <a:gd name="connsiteY128" fmla="*/ 5309482 h 25435284"/>
                  <a:gd name="connsiteX129" fmla="*/ 7457616 w 21712081"/>
                  <a:gd name="connsiteY129" fmla="*/ 5314144 h 25435284"/>
                  <a:gd name="connsiteX130" fmla="*/ 7525960 w 21712081"/>
                  <a:gd name="connsiteY130" fmla="*/ 5304817 h 25435284"/>
                  <a:gd name="connsiteX131" fmla="*/ 7558950 w 21712081"/>
                  <a:gd name="connsiteY131" fmla="*/ 5279168 h 25435284"/>
                  <a:gd name="connsiteX132" fmla="*/ 7648502 w 21712081"/>
                  <a:gd name="connsiteY132" fmla="*/ 5318809 h 25435284"/>
                  <a:gd name="connsiteX133" fmla="*/ 7667354 w 21712081"/>
                  <a:gd name="connsiteY133" fmla="*/ 5351454 h 25435284"/>
                  <a:gd name="connsiteX134" fmla="*/ 7740410 w 21712081"/>
                  <a:gd name="connsiteY134" fmla="*/ 5328135 h 25435284"/>
                  <a:gd name="connsiteX135" fmla="*/ 7775760 w 21712081"/>
                  <a:gd name="connsiteY135" fmla="*/ 5346788 h 25435284"/>
                  <a:gd name="connsiteX136" fmla="*/ 7858241 w 21712081"/>
                  <a:gd name="connsiteY136" fmla="*/ 5421403 h 25435284"/>
                  <a:gd name="connsiteX137" fmla="*/ 7778115 w 21712081"/>
                  <a:gd name="connsiteY137" fmla="*/ 5416742 h 25435284"/>
                  <a:gd name="connsiteX138" fmla="*/ 7804038 w 21712081"/>
                  <a:gd name="connsiteY138" fmla="*/ 5454048 h 25435284"/>
                  <a:gd name="connsiteX139" fmla="*/ 7829962 w 21712081"/>
                  <a:gd name="connsiteY139" fmla="*/ 5477366 h 25435284"/>
                  <a:gd name="connsiteX140" fmla="*/ 7855886 w 21712081"/>
                  <a:gd name="connsiteY140" fmla="*/ 5496024 h 25435284"/>
                  <a:gd name="connsiteX141" fmla="*/ 7886520 w 21712081"/>
                  <a:gd name="connsiteY141" fmla="*/ 5493688 h 25435284"/>
                  <a:gd name="connsiteX142" fmla="*/ 7933652 w 21712081"/>
                  <a:gd name="connsiteY142" fmla="*/ 5484362 h 25435284"/>
                  <a:gd name="connsiteX143" fmla="*/ 7947788 w 21712081"/>
                  <a:gd name="connsiteY143" fmla="*/ 5514676 h 25435284"/>
                  <a:gd name="connsiteX144" fmla="*/ 7971356 w 21712081"/>
                  <a:gd name="connsiteY144" fmla="*/ 5486692 h 25435284"/>
                  <a:gd name="connsiteX145" fmla="*/ 8013778 w 21712081"/>
                  <a:gd name="connsiteY145" fmla="*/ 5503014 h 25435284"/>
                  <a:gd name="connsiteX146" fmla="*/ 8030270 w 21712081"/>
                  <a:gd name="connsiteY146" fmla="*/ 5547320 h 25435284"/>
                  <a:gd name="connsiteX147" fmla="*/ 8065620 w 21712081"/>
                  <a:gd name="connsiteY147" fmla="*/ 5579965 h 25435284"/>
                  <a:gd name="connsiteX148" fmla="*/ 8065620 w 21712081"/>
                  <a:gd name="connsiteY148" fmla="*/ 5581150 h 25435284"/>
                  <a:gd name="connsiteX149" fmla="*/ 8015543 w 21712081"/>
                  <a:gd name="connsiteY149" fmla="*/ 5603678 h 25435284"/>
                  <a:gd name="connsiteX150" fmla="*/ 7992034 w 21712081"/>
                  <a:gd name="connsiteY150" fmla="*/ 5625976 h 25435284"/>
                  <a:gd name="connsiteX151" fmla="*/ 8022599 w 21712081"/>
                  <a:gd name="connsiteY151" fmla="*/ 5649440 h 25435284"/>
                  <a:gd name="connsiteX152" fmla="*/ 8061389 w 21712081"/>
                  <a:gd name="connsiteY152" fmla="*/ 5763260 h 25435284"/>
                  <a:gd name="connsiteX153" fmla="*/ 8044932 w 21712081"/>
                  <a:gd name="connsiteY153" fmla="*/ 5786729 h 25435284"/>
                  <a:gd name="connsiteX154" fmla="*/ 8029650 w 21712081"/>
                  <a:gd name="connsiteY154" fmla="*/ 5751524 h 25435284"/>
                  <a:gd name="connsiteX155" fmla="*/ 8016718 w 21712081"/>
                  <a:gd name="connsiteY155" fmla="*/ 5769126 h 25435284"/>
                  <a:gd name="connsiteX156" fmla="*/ 8020248 w 21712081"/>
                  <a:gd name="connsiteY156" fmla="*/ 5794940 h 25435284"/>
                  <a:gd name="connsiteX157" fmla="*/ 8036706 w 21712081"/>
                  <a:gd name="connsiteY157" fmla="*/ 5807847 h 25435284"/>
                  <a:gd name="connsiteX158" fmla="*/ 8029650 w 21712081"/>
                  <a:gd name="connsiteY158" fmla="*/ 5825450 h 25435284"/>
                  <a:gd name="connsiteX159" fmla="*/ 7987334 w 21712081"/>
                  <a:gd name="connsiteY159" fmla="*/ 5861824 h 25435284"/>
                  <a:gd name="connsiteX160" fmla="*/ 7969702 w 21712081"/>
                  <a:gd name="connsiteY160" fmla="*/ 5942786 h 25435284"/>
                  <a:gd name="connsiteX161" fmla="*/ 7941488 w 21712081"/>
                  <a:gd name="connsiteY161" fmla="*/ 5955692 h 25435284"/>
                  <a:gd name="connsiteX162" fmla="*/ 7941488 w 21712081"/>
                  <a:gd name="connsiteY162" fmla="*/ 5970950 h 25435284"/>
                  <a:gd name="connsiteX163" fmla="*/ 7963826 w 21712081"/>
                  <a:gd name="connsiteY163" fmla="*/ 5990898 h 25435284"/>
                  <a:gd name="connsiteX164" fmla="*/ 7949718 w 21712081"/>
                  <a:gd name="connsiteY164" fmla="*/ 6037829 h 25435284"/>
                  <a:gd name="connsiteX165" fmla="*/ 7959120 w 21712081"/>
                  <a:gd name="connsiteY165" fmla="*/ 6107058 h 25435284"/>
                  <a:gd name="connsiteX166" fmla="*/ 7970876 w 21712081"/>
                  <a:gd name="connsiteY166" fmla="*/ 6171598 h 25435284"/>
                  <a:gd name="connsiteX167" fmla="*/ 7966176 w 21712081"/>
                  <a:gd name="connsiteY167" fmla="*/ 6207032 h 25435284"/>
                  <a:gd name="connsiteX168" fmla="*/ 7942662 w 21712081"/>
                  <a:gd name="connsiteY168" fmla="*/ 6199992 h 25435284"/>
                  <a:gd name="connsiteX169" fmla="*/ 7925030 w 21712081"/>
                  <a:gd name="connsiteY169" fmla="*/ 6210553 h 25435284"/>
                  <a:gd name="connsiteX170" fmla="*/ 7945018 w 21712081"/>
                  <a:gd name="connsiteY170" fmla="*/ 6234021 h 25435284"/>
                  <a:gd name="connsiteX171" fmla="*/ 7946193 w 21712081"/>
                  <a:gd name="connsiteY171" fmla="*/ 6263355 h 25435284"/>
                  <a:gd name="connsiteX172" fmla="*/ 7893296 w 21712081"/>
                  <a:gd name="connsiteY172" fmla="*/ 6283303 h 25435284"/>
                  <a:gd name="connsiteX173" fmla="*/ 7896822 w 21712081"/>
                  <a:gd name="connsiteY173" fmla="*/ 6311462 h 25435284"/>
                  <a:gd name="connsiteX174" fmla="*/ 7928561 w 21712081"/>
                  <a:gd name="connsiteY174" fmla="*/ 6372480 h 25435284"/>
                  <a:gd name="connsiteX175" fmla="*/ 7917980 w 21712081"/>
                  <a:gd name="connsiteY175" fmla="*/ 6402984 h 25435284"/>
                  <a:gd name="connsiteX176" fmla="*/ 7882714 w 21712081"/>
                  <a:gd name="connsiteY176" fmla="*/ 6471044 h 25435284"/>
                  <a:gd name="connsiteX177" fmla="*/ 7889770 w 21712081"/>
                  <a:gd name="connsiteY177" fmla="*/ 6495682 h 25435284"/>
                  <a:gd name="connsiteX178" fmla="*/ 7913278 w 21712081"/>
                  <a:gd name="connsiteY178" fmla="*/ 6487472 h 25435284"/>
                  <a:gd name="connsiteX179" fmla="*/ 7935612 w 21712081"/>
                  <a:gd name="connsiteY179" fmla="*/ 6552006 h 25435284"/>
                  <a:gd name="connsiteX180" fmla="*/ 7899172 w 21712081"/>
                  <a:gd name="connsiteY180" fmla="*/ 6564912 h 25435284"/>
                  <a:gd name="connsiteX181" fmla="*/ 7895646 w 21712081"/>
                  <a:gd name="connsiteY181" fmla="*/ 6593071 h 25435284"/>
                  <a:gd name="connsiteX182" fmla="*/ 7870958 w 21712081"/>
                  <a:gd name="connsiteY182" fmla="*/ 6622410 h 25435284"/>
                  <a:gd name="connsiteX183" fmla="*/ 7875664 w 21712081"/>
                  <a:gd name="connsiteY183" fmla="*/ 6675212 h 25435284"/>
                  <a:gd name="connsiteX184" fmla="*/ 7899172 w 21712081"/>
                  <a:gd name="connsiteY184" fmla="*/ 6724494 h 25435284"/>
                  <a:gd name="connsiteX185" fmla="*/ 7930911 w 21712081"/>
                  <a:gd name="connsiteY185" fmla="*/ 6759694 h 25435284"/>
                  <a:gd name="connsiteX186" fmla="*/ 7930911 w 21712081"/>
                  <a:gd name="connsiteY186" fmla="*/ 6767025 h 25435284"/>
                  <a:gd name="connsiteX187" fmla="*/ 7951224 w 21712081"/>
                  <a:gd name="connsiteY187" fmla="*/ 6811836 h 25435284"/>
                  <a:gd name="connsiteX188" fmla="*/ 7987649 w 21712081"/>
                  <a:gd name="connsiteY188" fmla="*/ 6896308 h 25435284"/>
                  <a:gd name="connsiteX189" fmla="*/ 8058149 w 21712081"/>
                  <a:gd name="connsiteY189" fmla="*/ 6981955 h 25435284"/>
                  <a:gd name="connsiteX190" fmla="*/ 8102795 w 21712081"/>
                  <a:gd name="connsiteY190" fmla="*/ 7034752 h 25435284"/>
                  <a:gd name="connsiteX191" fmla="*/ 8181521 w 21712081"/>
                  <a:gd name="connsiteY191" fmla="*/ 7114534 h 25435284"/>
                  <a:gd name="connsiteX192" fmla="*/ 8240269 w 21712081"/>
                  <a:gd name="connsiteY192" fmla="*/ 7147383 h 25435284"/>
                  <a:gd name="connsiteX193" fmla="*/ 8219603 w 21712081"/>
                  <a:gd name="connsiteY193" fmla="*/ 7158493 h 25435284"/>
                  <a:gd name="connsiteX194" fmla="*/ 8221071 w 21712081"/>
                  <a:gd name="connsiteY194" fmla="*/ 7160126 h 25435284"/>
                  <a:gd name="connsiteX195" fmla="*/ 8243020 w 21712081"/>
                  <a:gd name="connsiteY195" fmla="*/ 7148303 h 25435284"/>
                  <a:gd name="connsiteX196" fmla="*/ 8272444 w 21712081"/>
                  <a:gd name="connsiteY196" fmla="*/ 7169491 h 25435284"/>
                  <a:gd name="connsiteX197" fmla="*/ 8288921 w 21712081"/>
                  <a:gd name="connsiteY197" fmla="*/ 7183618 h 25435284"/>
                  <a:gd name="connsiteX198" fmla="*/ 8288921 w 21712081"/>
                  <a:gd name="connsiteY198" fmla="*/ 7235415 h 25435284"/>
                  <a:gd name="connsiteX199" fmla="*/ 8318345 w 21712081"/>
                  <a:gd name="connsiteY199" fmla="*/ 7270730 h 25435284"/>
                  <a:gd name="connsiteX200" fmla="*/ 8321876 w 21712081"/>
                  <a:gd name="connsiteY200" fmla="*/ 7298979 h 25435284"/>
                  <a:gd name="connsiteX201" fmla="*/ 8348944 w 21712081"/>
                  <a:gd name="connsiteY201" fmla="*/ 7309576 h 25435284"/>
                  <a:gd name="connsiteX202" fmla="*/ 8405442 w 21712081"/>
                  <a:gd name="connsiteY202" fmla="*/ 7324878 h 25435284"/>
                  <a:gd name="connsiteX203" fmla="*/ 8461935 w 21712081"/>
                  <a:gd name="connsiteY203" fmla="*/ 7317816 h 25435284"/>
                  <a:gd name="connsiteX204" fmla="*/ 8454874 w 21712081"/>
                  <a:gd name="connsiteY204" fmla="*/ 7295448 h 25435284"/>
                  <a:gd name="connsiteX205" fmla="*/ 8424270 w 21712081"/>
                  <a:gd name="connsiteY205" fmla="*/ 7275436 h 25435284"/>
                  <a:gd name="connsiteX206" fmla="*/ 8431331 w 21712081"/>
                  <a:gd name="connsiteY206" fmla="*/ 7254248 h 25435284"/>
                  <a:gd name="connsiteX207" fmla="*/ 8483118 w 21712081"/>
                  <a:gd name="connsiteY207" fmla="*/ 7309576 h 25435284"/>
                  <a:gd name="connsiteX208" fmla="*/ 8533730 w 21712081"/>
                  <a:gd name="connsiteY208" fmla="*/ 7362548 h 25435284"/>
                  <a:gd name="connsiteX209" fmla="*/ 8567860 w 21712081"/>
                  <a:gd name="connsiteY209" fmla="*/ 7367258 h 25435284"/>
                  <a:gd name="connsiteX210" fmla="*/ 8634944 w 21712081"/>
                  <a:gd name="connsiteY210" fmla="*/ 7366078 h 25435284"/>
                  <a:gd name="connsiteX211" fmla="*/ 8680845 w 21712081"/>
                  <a:gd name="connsiteY211" fmla="*/ 7359018 h 25435284"/>
                  <a:gd name="connsiteX212" fmla="*/ 8705564 w 21712081"/>
                  <a:gd name="connsiteY212" fmla="*/ 7339004 h 25435284"/>
                  <a:gd name="connsiteX213" fmla="*/ 8737343 w 21712081"/>
                  <a:gd name="connsiteY213" fmla="*/ 7337830 h 25435284"/>
                  <a:gd name="connsiteX214" fmla="*/ 8758526 w 21712081"/>
                  <a:gd name="connsiteY214" fmla="*/ 7314286 h 25435284"/>
                  <a:gd name="connsiteX215" fmla="*/ 8826790 w 21712081"/>
                  <a:gd name="connsiteY215" fmla="*/ 7320172 h 25435284"/>
                  <a:gd name="connsiteX216" fmla="*/ 8804427 w 21712081"/>
                  <a:gd name="connsiteY216" fmla="*/ 7282502 h 25435284"/>
                  <a:gd name="connsiteX217" fmla="*/ 8855034 w 21712081"/>
                  <a:gd name="connsiteY217" fmla="*/ 7260134 h 25435284"/>
                  <a:gd name="connsiteX218" fmla="*/ 8913883 w 21712081"/>
                  <a:gd name="connsiteY218" fmla="*/ 7249542 h 25435284"/>
                  <a:gd name="connsiteX219" fmla="*/ 8943542 w 21712081"/>
                  <a:gd name="connsiteY219" fmla="*/ 7236590 h 25435284"/>
                  <a:gd name="connsiteX220" fmla="*/ 8981207 w 21712081"/>
                  <a:gd name="connsiteY220" fmla="*/ 7200100 h 25435284"/>
                  <a:gd name="connsiteX221" fmla="*/ 9020047 w 21712081"/>
                  <a:gd name="connsiteY221" fmla="*/ 7190684 h 25435284"/>
                  <a:gd name="connsiteX222" fmla="*/ 9044761 w 21712081"/>
                  <a:gd name="connsiteY222" fmla="*/ 7171846 h 25435284"/>
                  <a:gd name="connsiteX223" fmla="*/ 9055352 w 21712081"/>
                  <a:gd name="connsiteY223" fmla="*/ 7148303 h 25435284"/>
                  <a:gd name="connsiteX224" fmla="*/ 9065949 w 21712081"/>
                  <a:gd name="connsiteY224" fmla="*/ 7127115 h 25435284"/>
                  <a:gd name="connsiteX225" fmla="*/ 9097723 w 21712081"/>
                  <a:gd name="connsiteY225" fmla="*/ 7112988 h 25435284"/>
                  <a:gd name="connsiteX226" fmla="*/ 9105964 w 21712081"/>
                  <a:gd name="connsiteY226" fmla="*/ 7136532 h 25435284"/>
                  <a:gd name="connsiteX227" fmla="*/ 9200117 w 21712081"/>
                  <a:gd name="connsiteY227" fmla="*/ 7130646 h 25435284"/>
                  <a:gd name="connsiteX228" fmla="*/ 9253085 w 21712081"/>
                  <a:gd name="connsiteY228" fmla="*/ 7136532 h 25435284"/>
                  <a:gd name="connsiteX229" fmla="*/ 9231897 w 21712081"/>
                  <a:gd name="connsiteY229" fmla="*/ 7155369 h 25435284"/>
                  <a:gd name="connsiteX230" fmla="*/ 9238958 w 21712081"/>
                  <a:gd name="connsiteY230" fmla="*/ 7173026 h 25435284"/>
                  <a:gd name="connsiteX231" fmla="*/ 9323699 w 21712081"/>
                  <a:gd name="connsiteY231" fmla="*/ 7176557 h 25435284"/>
                  <a:gd name="connsiteX232" fmla="*/ 9384903 w 21712081"/>
                  <a:gd name="connsiteY232" fmla="*/ 7175377 h 25435284"/>
                  <a:gd name="connsiteX233" fmla="*/ 9468465 w 21712081"/>
                  <a:gd name="connsiteY233" fmla="*/ 7211872 h 25435284"/>
                  <a:gd name="connsiteX234" fmla="*/ 9535554 w 21712081"/>
                  <a:gd name="connsiteY234" fmla="*/ 7224819 h 25435284"/>
                  <a:gd name="connsiteX235" fmla="*/ 9557912 w 21712081"/>
                  <a:gd name="connsiteY235" fmla="*/ 7257778 h 25435284"/>
                  <a:gd name="connsiteX236" fmla="*/ 9595577 w 21712081"/>
                  <a:gd name="connsiteY236" fmla="*/ 7277791 h 25435284"/>
                  <a:gd name="connsiteX237" fmla="*/ 9614410 w 21712081"/>
                  <a:gd name="connsiteY237" fmla="*/ 7313106 h 25435284"/>
                  <a:gd name="connsiteX238" fmla="*/ 9634418 w 21712081"/>
                  <a:gd name="connsiteY238" fmla="*/ 7335474 h 25435284"/>
                  <a:gd name="connsiteX239" fmla="*/ 9662662 w 21712081"/>
                  <a:gd name="connsiteY239" fmla="*/ 7348421 h 25435284"/>
                  <a:gd name="connsiteX240" fmla="*/ 9680319 w 21712081"/>
                  <a:gd name="connsiteY240" fmla="*/ 7381380 h 25435284"/>
                  <a:gd name="connsiteX241" fmla="*/ 9730926 w 21712081"/>
                  <a:gd name="connsiteY241" fmla="*/ 7390797 h 25435284"/>
                  <a:gd name="connsiteX242" fmla="*/ 9687380 w 21712081"/>
                  <a:gd name="connsiteY242" fmla="*/ 7423762 h 25435284"/>
                  <a:gd name="connsiteX243" fmla="*/ 9715624 w 21712081"/>
                  <a:gd name="connsiteY243" fmla="*/ 7450835 h 25435284"/>
                  <a:gd name="connsiteX244" fmla="*/ 9743873 w 21712081"/>
                  <a:gd name="connsiteY244" fmla="*/ 7507573 h 25435284"/>
                  <a:gd name="connsiteX245" fmla="*/ 9765056 w 21712081"/>
                  <a:gd name="connsiteY245" fmla="*/ 7539358 h 25435284"/>
                  <a:gd name="connsiteX246" fmla="*/ 9780358 w 21712081"/>
                  <a:gd name="connsiteY246" fmla="*/ 7581734 h 25435284"/>
                  <a:gd name="connsiteX247" fmla="*/ 9835931 w 21712081"/>
                  <a:gd name="connsiteY247" fmla="*/ 7558745 h 25435284"/>
                  <a:gd name="connsiteX248" fmla="*/ 9883562 w 21712081"/>
                  <a:gd name="connsiteY248" fmla="*/ 7639692 h 25435284"/>
                  <a:gd name="connsiteX249" fmla="*/ 9918492 w 21712081"/>
                  <a:gd name="connsiteY249" fmla="*/ 7592075 h 25435284"/>
                  <a:gd name="connsiteX250" fmla="*/ 9861334 w 21712081"/>
                  <a:gd name="connsiteY250" fmla="*/ 7496846 h 25435284"/>
                  <a:gd name="connsiteX251" fmla="*/ 10024872 w 21712081"/>
                  <a:gd name="connsiteY251" fmla="*/ 7298444 h 25435284"/>
                  <a:gd name="connsiteX252" fmla="*/ 10155060 w 21712081"/>
                  <a:gd name="connsiteY252" fmla="*/ 7241306 h 25435284"/>
                  <a:gd name="connsiteX253" fmla="*/ 10155060 w 21712081"/>
                  <a:gd name="connsiteY253" fmla="*/ 6996877 h 25435284"/>
                  <a:gd name="connsiteX254" fmla="*/ 10320183 w 21712081"/>
                  <a:gd name="connsiteY254" fmla="*/ 6834984 h 25435284"/>
                  <a:gd name="connsiteX255" fmla="*/ 10415446 w 21712081"/>
                  <a:gd name="connsiteY255" fmla="*/ 6765145 h 25435284"/>
                  <a:gd name="connsiteX256" fmla="*/ 10520236 w 21712081"/>
                  <a:gd name="connsiteY256" fmla="*/ 6857202 h 25435284"/>
                  <a:gd name="connsiteX257" fmla="*/ 10591686 w 21712081"/>
                  <a:gd name="connsiteY257" fmla="*/ 6695310 h 25435284"/>
                  <a:gd name="connsiteX258" fmla="*/ 10791738 w 21712081"/>
                  <a:gd name="connsiteY258" fmla="*/ 6717528 h 25435284"/>
                  <a:gd name="connsiteX259" fmla="*/ 10967973 w 21712081"/>
                  <a:gd name="connsiteY259" fmla="*/ 6625476 h 25435284"/>
                  <a:gd name="connsiteX260" fmla="*/ 11120394 w 21712081"/>
                  <a:gd name="connsiteY260" fmla="*/ 6542939 h 25435284"/>
                  <a:gd name="connsiteX261" fmla="*/ 11302984 w 21712081"/>
                  <a:gd name="connsiteY261" fmla="*/ 6366760 h 25435284"/>
                  <a:gd name="connsiteX262" fmla="*/ 11477634 w 21712081"/>
                  <a:gd name="connsiteY262" fmla="*/ 6425488 h 25435284"/>
                  <a:gd name="connsiteX263" fmla="*/ 11393482 w 21712081"/>
                  <a:gd name="connsiteY263" fmla="*/ 6555636 h 25435284"/>
                  <a:gd name="connsiteX264" fmla="*/ 11250587 w 21712081"/>
                  <a:gd name="connsiteY264" fmla="*/ 6579444 h 25435284"/>
                  <a:gd name="connsiteX265" fmla="*/ 11185493 w 21712081"/>
                  <a:gd name="connsiteY265" fmla="*/ 6655630 h 25435284"/>
                  <a:gd name="connsiteX266" fmla="*/ 11074353 w 21712081"/>
                  <a:gd name="connsiteY266" fmla="*/ 6754038 h 25435284"/>
                  <a:gd name="connsiteX267" fmla="*/ 11072207 w 21712081"/>
                  <a:gd name="connsiteY267" fmla="*/ 6757159 h 25435284"/>
                  <a:gd name="connsiteX268" fmla="*/ 11075188 w 21712081"/>
                  <a:gd name="connsiteY268" fmla="*/ 6758424 h 25435284"/>
                  <a:gd name="connsiteX269" fmla="*/ 11075938 w 21712081"/>
                  <a:gd name="connsiteY269" fmla="*/ 6757334 h 25435284"/>
                  <a:gd name="connsiteX270" fmla="*/ 11188668 w 21712081"/>
                  <a:gd name="connsiteY270" fmla="*/ 6657310 h 25435284"/>
                  <a:gd name="connsiteX271" fmla="*/ 11304569 w 21712081"/>
                  <a:gd name="connsiteY271" fmla="*/ 6787503 h 25435284"/>
                  <a:gd name="connsiteX272" fmla="*/ 11250587 w 21712081"/>
                  <a:gd name="connsiteY272" fmla="*/ 6970088 h 25435284"/>
                  <a:gd name="connsiteX273" fmla="*/ 11166440 w 21712081"/>
                  <a:gd name="connsiteY273" fmla="*/ 7054240 h 25435284"/>
                  <a:gd name="connsiteX274" fmla="*/ 11204546 w 21712081"/>
                  <a:gd name="connsiteY274" fmla="*/ 7162205 h 25435284"/>
                  <a:gd name="connsiteX275" fmla="*/ 11274405 w 21712081"/>
                  <a:gd name="connsiteY275" fmla="*/ 7206661 h 25435284"/>
                  <a:gd name="connsiteX276" fmla="*/ 11296633 w 21712081"/>
                  <a:gd name="connsiteY276" fmla="*/ 7306685 h 25435284"/>
                  <a:gd name="connsiteX277" fmla="*/ 11406184 w 21712081"/>
                  <a:gd name="connsiteY277" fmla="*/ 7290808 h 25435284"/>
                  <a:gd name="connsiteX278" fmla="*/ 11476043 w 21712081"/>
                  <a:gd name="connsiteY278" fmla="*/ 7230474 h 25435284"/>
                  <a:gd name="connsiteX279" fmla="*/ 11490335 w 21712081"/>
                  <a:gd name="connsiteY279" fmla="*/ 7092346 h 25435284"/>
                  <a:gd name="connsiteX280" fmla="*/ 11420476 w 21712081"/>
                  <a:gd name="connsiteY280" fmla="*/ 7016135 h 25435284"/>
                  <a:gd name="connsiteX281" fmla="*/ 11382370 w 21712081"/>
                  <a:gd name="connsiteY281" fmla="*/ 6955802 h 25435284"/>
                  <a:gd name="connsiteX282" fmla="*/ 11366493 w 21712081"/>
                  <a:gd name="connsiteY282" fmla="*/ 6879591 h 25435284"/>
                  <a:gd name="connsiteX283" fmla="*/ 11366493 w 21712081"/>
                  <a:gd name="connsiteY283" fmla="*/ 6773211 h 25435284"/>
                  <a:gd name="connsiteX284" fmla="*/ 11490335 w 21712081"/>
                  <a:gd name="connsiteY284" fmla="*/ 6749398 h 25435284"/>
                  <a:gd name="connsiteX285" fmla="*/ 11560195 w 21712081"/>
                  <a:gd name="connsiteY285" fmla="*/ 6695415 h 25435284"/>
                  <a:gd name="connsiteX286" fmla="*/ 11661809 w 21712081"/>
                  <a:gd name="connsiteY286" fmla="*/ 6689064 h 25435284"/>
                  <a:gd name="connsiteX287" fmla="*/ 11769774 w 21712081"/>
                  <a:gd name="connsiteY287" fmla="*/ 6643018 h 25435284"/>
                  <a:gd name="connsiteX288" fmla="*/ 11963476 w 21712081"/>
                  <a:gd name="connsiteY288" fmla="*/ 6596976 h 25435284"/>
                  <a:gd name="connsiteX289" fmla="*/ 12133360 w 21712081"/>
                  <a:gd name="connsiteY289" fmla="*/ 6619204 h 25435284"/>
                  <a:gd name="connsiteX290" fmla="*/ 12233388 w 21712081"/>
                  <a:gd name="connsiteY290" fmla="*/ 6689064 h 25435284"/>
                  <a:gd name="connsiteX291" fmla="*/ 12281020 w 21712081"/>
                  <a:gd name="connsiteY291" fmla="*/ 6803380 h 25435284"/>
                  <a:gd name="connsiteX292" fmla="*/ 12350880 w 21712081"/>
                  <a:gd name="connsiteY292" fmla="*/ 6871650 h 25435284"/>
                  <a:gd name="connsiteX293" fmla="*/ 12489009 w 21712081"/>
                  <a:gd name="connsiteY293" fmla="*/ 6871650 h 25435284"/>
                  <a:gd name="connsiteX294" fmla="*/ 12706529 w 21712081"/>
                  <a:gd name="connsiteY294" fmla="*/ 6817667 h 25435284"/>
                  <a:gd name="connsiteX295" fmla="*/ 12876413 w 21712081"/>
                  <a:gd name="connsiteY295" fmla="*/ 6803380 h 25435284"/>
                  <a:gd name="connsiteX296" fmla="*/ 12970091 w 21712081"/>
                  <a:gd name="connsiteY296" fmla="*/ 6893878 h 25435284"/>
                  <a:gd name="connsiteX297" fmla="*/ 13116161 w 21712081"/>
                  <a:gd name="connsiteY297" fmla="*/ 6955802 h 25435284"/>
                  <a:gd name="connsiteX298" fmla="*/ 13255880 w 21712081"/>
                  <a:gd name="connsiteY298" fmla="*/ 6963738 h 25435284"/>
                  <a:gd name="connsiteX299" fmla="*/ 13351145 w 21712081"/>
                  <a:gd name="connsiteY299" fmla="*/ 6890702 h 25435284"/>
                  <a:gd name="connsiteX300" fmla="*/ 13495629 w 21712081"/>
                  <a:gd name="connsiteY300" fmla="*/ 6879591 h 25435284"/>
                  <a:gd name="connsiteX301" fmla="*/ 13565489 w 21712081"/>
                  <a:gd name="connsiteY301" fmla="*/ 6817667 h 25435284"/>
                  <a:gd name="connsiteX302" fmla="*/ 13681389 w 21712081"/>
                  <a:gd name="connsiteY302" fmla="*/ 6765275 h 25435284"/>
                  <a:gd name="connsiteX303" fmla="*/ 13751249 w 21712081"/>
                  <a:gd name="connsiteY303" fmla="*/ 6795439 h 25435284"/>
                  <a:gd name="connsiteX304" fmla="*/ 13883033 w 21712081"/>
                  <a:gd name="connsiteY304" fmla="*/ 6757334 h 25435284"/>
                  <a:gd name="connsiteX305" fmla="*/ 13990997 w 21712081"/>
                  <a:gd name="connsiteY305" fmla="*/ 6773211 h 25435284"/>
                  <a:gd name="connsiteX306" fmla="*/ 14106901 w 21712081"/>
                  <a:gd name="connsiteY306" fmla="*/ 6757334 h 25435284"/>
                  <a:gd name="connsiteX307" fmla="*/ 14037041 w 21712081"/>
                  <a:gd name="connsiteY307" fmla="*/ 6817667 h 25435284"/>
                  <a:gd name="connsiteX308" fmla="*/ 13851277 w 21712081"/>
                  <a:gd name="connsiteY308" fmla="*/ 6833544 h 25435284"/>
                  <a:gd name="connsiteX309" fmla="*/ 13921137 w 21712081"/>
                  <a:gd name="connsiteY309" fmla="*/ 6879591 h 25435284"/>
                  <a:gd name="connsiteX310" fmla="*/ 13960829 w 21712081"/>
                  <a:gd name="connsiteY310" fmla="*/ 6955802 h 25435284"/>
                  <a:gd name="connsiteX311" fmla="*/ 14037041 w 21712081"/>
                  <a:gd name="connsiteY311" fmla="*/ 7047889 h 25435284"/>
                  <a:gd name="connsiteX312" fmla="*/ 14091021 w 21712081"/>
                  <a:gd name="connsiteY312" fmla="*/ 7001843 h 25435284"/>
                  <a:gd name="connsiteX313" fmla="*/ 14160881 w 21712081"/>
                  <a:gd name="connsiteY313" fmla="*/ 7070118 h 25435284"/>
                  <a:gd name="connsiteX314" fmla="*/ 14214865 w 21712081"/>
                  <a:gd name="connsiteY314" fmla="*/ 7008194 h 25435284"/>
                  <a:gd name="connsiteX315" fmla="*/ 14316477 w 21712081"/>
                  <a:gd name="connsiteY315" fmla="*/ 7078054 h 25435284"/>
                  <a:gd name="connsiteX316" fmla="*/ 14403805 w 21712081"/>
                  <a:gd name="connsiteY316" fmla="*/ 7063766 h 25435284"/>
                  <a:gd name="connsiteX317" fmla="*/ 14448261 w 21712081"/>
                  <a:gd name="connsiteY317" fmla="*/ 7162205 h 25435284"/>
                  <a:gd name="connsiteX318" fmla="*/ 14338705 w 21712081"/>
                  <a:gd name="connsiteY318" fmla="*/ 7222538 h 25435284"/>
                  <a:gd name="connsiteX319" fmla="*/ 14316477 w 21712081"/>
                  <a:gd name="connsiteY319" fmla="*/ 7336854 h 25435284"/>
                  <a:gd name="connsiteX320" fmla="*/ 14403805 w 21712081"/>
                  <a:gd name="connsiteY320" fmla="*/ 7351142 h 25435284"/>
                  <a:gd name="connsiteX321" fmla="*/ 14518121 w 21712081"/>
                  <a:gd name="connsiteY321" fmla="*/ 7367018 h 25435284"/>
                  <a:gd name="connsiteX322" fmla="*/ 14641965 w 21712081"/>
                  <a:gd name="connsiteY322" fmla="*/ 7328913 h 25435284"/>
                  <a:gd name="connsiteX323" fmla="*/ 14721349 w 21712081"/>
                  <a:gd name="connsiteY323" fmla="*/ 7386071 h 25435284"/>
                  <a:gd name="connsiteX324" fmla="*/ 14802641 w 21712081"/>
                  <a:gd name="connsiteY324" fmla="*/ 7517984 h 25435284"/>
                  <a:gd name="connsiteX325" fmla="*/ 14806093 w 21712081"/>
                  <a:gd name="connsiteY325" fmla="*/ 7517854 h 25435284"/>
                  <a:gd name="connsiteX326" fmla="*/ 14883981 w 21712081"/>
                  <a:gd name="connsiteY326" fmla="*/ 7564046 h 25435284"/>
                  <a:gd name="connsiteX327" fmla="*/ 14969817 w 21712081"/>
                  <a:gd name="connsiteY327" fmla="*/ 7621384 h 25435284"/>
                  <a:gd name="connsiteX328" fmla="*/ 15039757 w 21712081"/>
                  <a:gd name="connsiteY328" fmla="*/ 7678727 h 25435284"/>
                  <a:gd name="connsiteX329" fmla="*/ 15101753 w 21712081"/>
                  <a:gd name="connsiteY329" fmla="*/ 7763144 h 25435284"/>
                  <a:gd name="connsiteX330" fmla="*/ 15144669 w 21712081"/>
                  <a:gd name="connsiteY330" fmla="*/ 7823672 h 25435284"/>
                  <a:gd name="connsiteX331" fmla="*/ 15135133 w 21712081"/>
                  <a:gd name="connsiteY331" fmla="*/ 7951094 h 25435284"/>
                  <a:gd name="connsiteX332" fmla="*/ 15235277 w 21712081"/>
                  <a:gd name="connsiteY332" fmla="*/ 7951094 h 25435284"/>
                  <a:gd name="connsiteX333" fmla="*/ 15341781 w 21712081"/>
                  <a:gd name="connsiteY333" fmla="*/ 8022770 h 25435284"/>
                  <a:gd name="connsiteX334" fmla="*/ 15389469 w 21712081"/>
                  <a:gd name="connsiteY334" fmla="*/ 8099225 h 25435284"/>
                  <a:gd name="connsiteX335" fmla="*/ 15446689 w 21712081"/>
                  <a:gd name="connsiteY335" fmla="*/ 8100820 h 25435284"/>
                  <a:gd name="connsiteX336" fmla="*/ 15513453 w 21712081"/>
                  <a:gd name="connsiteY336" fmla="*/ 8170900 h 25435284"/>
                  <a:gd name="connsiteX337" fmla="*/ 15513621 w 21712081"/>
                  <a:gd name="connsiteY337" fmla="*/ 8171920 h 25435284"/>
                  <a:gd name="connsiteX338" fmla="*/ 15596181 w 21712081"/>
                  <a:gd name="connsiteY338" fmla="*/ 8195638 h 25435284"/>
                  <a:gd name="connsiteX339" fmla="*/ 15675565 w 21712081"/>
                  <a:gd name="connsiteY339" fmla="*/ 8189312 h 25435284"/>
                  <a:gd name="connsiteX340" fmla="*/ 15774005 w 21712081"/>
                  <a:gd name="connsiteY340" fmla="*/ 8213036 h 25435284"/>
                  <a:gd name="connsiteX341" fmla="*/ 15842281 w 21712081"/>
                  <a:gd name="connsiteY341" fmla="*/ 8263638 h 25435284"/>
                  <a:gd name="connsiteX342" fmla="*/ 15861333 w 21712081"/>
                  <a:gd name="connsiteY342" fmla="*/ 8213036 h 25435284"/>
                  <a:gd name="connsiteX343" fmla="*/ 15921665 w 21712081"/>
                  <a:gd name="connsiteY343" fmla="*/ 8171920 h 25435284"/>
                  <a:gd name="connsiteX344" fmla="*/ 16021689 w 21712081"/>
                  <a:gd name="connsiteY344" fmla="*/ 8152942 h 25435284"/>
                  <a:gd name="connsiteX345" fmla="*/ 16132829 w 21712081"/>
                  <a:gd name="connsiteY345" fmla="*/ 8159268 h 25435284"/>
                  <a:gd name="connsiteX346" fmla="*/ 16256673 w 21712081"/>
                  <a:gd name="connsiteY346" fmla="*/ 8206710 h 25435284"/>
                  <a:gd name="connsiteX347" fmla="*/ 16386709 w 21712081"/>
                  <a:gd name="connsiteY347" fmla="*/ 8291512 h 25435284"/>
                  <a:gd name="connsiteX348" fmla="*/ 16386865 w 21712081"/>
                  <a:gd name="connsiteY348" fmla="*/ 8291072 h 25435284"/>
                  <a:gd name="connsiteX349" fmla="*/ 16478953 w 21712081"/>
                  <a:gd name="connsiteY349" fmla="*/ 8264083 h 25435284"/>
                  <a:gd name="connsiteX350" fmla="*/ 16615497 w 21712081"/>
                  <a:gd name="connsiteY350" fmla="*/ 8311715 h 25435284"/>
                  <a:gd name="connsiteX351" fmla="*/ 16732989 w 21712081"/>
                  <a:gd name="connsiteY351" fmla="*/ 8368872 h 25435284"/>
                  <a:gd name="connsiteX352" fmla="*/ 16875881 w 21712081"/>
                  <a:gd name="connsiteY352" fmla="*/ 8453024 h 25435284"/>
                  <a:gd name="connsiteX353" fmla="*/ 16980673 w 21712081"/>
                  <a:gd name="connsiteY353" fmla="*/ 8551463 h 25435284"/>
                  <a:gd name="connsiteX354" fmla="*/ 16974321 w 21712081"/>
                  <a:gd name="connsiteY354" fmla="*/ 8659428 h 25435284"/>
                  <a:gd name="connsiteX355" fmla="*/ 17056885 w 21712081"/>
                  <a:gd name="connsiteY355" fmla="*/ 8614972 h 25435284"/>
                  <a:gd name="connsiteX356" fmla="*/ 17060025 w 21712081"/>
                  <a:gd name="connsiteY356" fmla="*/ 8740549 h 25435284"/>
                  <a:gd name="connsiteX357" fmla="*/ 17068669 w 21712081"/>
                  <a:gd name="connsiteY357" fmla="*/ 8727703 h 25435284"/>
                  <a:gd name="connsiteX358" fmla="*/ 17149629 w 21712081"/>
                  <a:gd name="connsiteY358" fmla="*/ 8665779 h 25435284"/>
                  <a:gd name="connsiteX359" fmla="*/ 17240117 w 21712081"/>
                  <a:gd name="connsiteY359" fmla="*/ 8824551 h 25435284"/>
                  <a:gd name="connsiteX360" fmla="*/ 17321081 w 21712081"/>
                  <a:gd name="connsiteY360" fmla="*/ 9032545 h 25435284"/>
                  <a:gd name="connsiteX361" fmla="*/ 17430613 w 21712081"/>
                  <a:gd name="connsiteY361" fmla="*/ 9359615 h 25435284"/>
                  <a:gd name="connsiteX362" fmla="*/ 17630637 w 21712081"/>
                  <a:gd name="connsiteY362" fmla="*/ 9459639 h 25435284"/>
                  <a:gd name="connsiteX363" fmla="*/ 17638577 w 21712081"/>
                  <a:gd name="connsiteY363" fmla="*/ 9596183 h 25435284"/>
                  <a:gd name="connsiteX364" fmla="*/ 17568729 w 21712081"/>
                  <a:gd name="connsiteY364" fmla="*/ 9726376 h 25435284"/>
                  <a:gd name="connsiteX365" fmla="*/ 17630637 w 21712081"/>
                  <a:gd name="connsiteY365" fmla="*/ 9794651 h 25435284"/>
                  <a:gd name="connsiteX366" fmla="*/ 17730653 w 21712081"/>
                  <a:gd name="connsiteY366" fmla="*/ 9802587 h 25435284"/>
                  <a:gd name="connsiteX367" fmla="*/ 17716365 w 21712081"/>
                  <a:gd name="connsiteY367" fmla="*/ 9870861 h 25435284"/>
                  <a:gd name="connsiteX368" fmla="*/ 17816377 w 21712081"/>
                  <a:gd name="connsiteY368" fmla="*/ 9932780 h 25435284"/>
                  <a:gd name="connsiteX369" fmla="*/ 18040213 w 21712081"/>
                  <a:gd name="connsiteY369" fmla="*/ 9985177 h 25435284"/>
                  <a:gd name="connsiteX370" fmla="*/ 18032273 w 21712081"/>
                  <a:gd name="connsiteY370" fmla="*/ 10107429 h 25435284"/>
                  <a:gd name="connsiteX371" fmla="*/ 17910037 w 21712081"/>
                  <a:gd name="connsiteY371" fmla="*/ 10283669 h 25435284"/>
                  <a:gd name="connsiteX372" fmla="*/ 17792565 w 21712081"/>
                  <a:gd name="connsiteY372" fmla="*/ 10299546 h 25435284"/>
                  <a:gd name="connsiteX373" fmla="*/ 17708429 w 21712081"/>
                  <a:gd name="connsiteY373" fmla="*/ 10359879 h 25435284"/>
                  <a:gd name="connsiteX374" fmla="*/ 17840185 w 21712081"/>
                  <a:gd name="connsiteY374" fmla="*/ 10405921 h 25435284"/>
                  <a:gd name="connsiteX375" fmla="*/ 18056085 w 21712081"/>
                  <a:gd name="connsiteY375" fmla="*/ 10259850 h 25435284"/>
                  <a:gd name="connsiteX376" fmla="*/ 18141813 w 21712081"/>
                  <a:gd name="connsiteY376" fmla="*/ 10115370 h 25435284"/>
                  <a:gd name="connsiteX377" fmla="*/ 18373585 w 21712081"/>
                  <a:gd name="connsiteY377" fmla="*/ 10115370 h 25435284"/>
                  <a:gd name="connsiteX378" fmla="*/ 18519637 w 21712081"/>
                  <a:gd name="connsiteY378" fmla="*/ 10161412 h 25435284"/>
                  <a:gd name="connsiteX379" fmla="*/ 18635521 w 21712081"/>
                  <a:gd name="connsiteY379" fmla="*/ 10237622 h 25435284"/>
                  <a:gd name="connsiteX380" fmla="*/ 18705373 w 21712081"/>
                  <a:gd name="connsiteY380" fmla="*/ 10291605 h 25435284"/>
                  <a:gd name="connsiteX381" fmla="*/ 18829193 w 21712081"/>
                  <a:gd name="connsiteY381" fmla="*/ 10337651 h 25435284"/>
                  <a:gd name="connsiteX382" fmla="*/ 18883173 w 21712081"/>
                  <a:gd name="connsiteY382" fmla="*/ 10299546 h 25435284"/>
                  <a:gd name="connsiteX383" fmla="*/ 18960957 w 21712081"/>
                  <a:gd name="connsiteY383" fmla="*/ 10451967 h 25435284"/>
                  <a:gd name="connsiteX384" fmla="*/ 19022873 w 21712081"/>
                  <a:gd name="connsiteY384" fmla="*/ 10390043 h 25435284"/>
                  <a:gd name="connsiteX385" fmla="*/ 19122881 w 21712081"/>
                  <a:gd name="connsiteY385" fmla="*/ 10496423 h 25435284"/>
                  <a:gd name="connsiteX386" fmla="*/ 19208605 w 21712081"/>
                  <a:gd name="connsiteY386" fmla="*/ 10596447 h 25435284"/>
                  <a:gd name="connsiteX387" fmla="*/ 19076845 w 21712081"/>
                  <a:gd name="connsiteY387" fmla="*/ 10726640 h 25435284"/>
                  <a:gd name="connsiteX388" fmla="*/ 19046685 w 21712081"/>
                  <a:gd name="connsiteY388" fmla="*/ 10871125 h 25435284"/>
                  <a:gd name="connsiteX389" fmla="*/ 19154629 w 21712081"/>
                  <a:gd name="connsiteY389" fmla="*/ 10840956 h 25435284"/>
                  <a:gd name="connsiteX390" fmla="*/ 19254645 w 21712081"/>
                  <a:gd name="connsiteY390" fmla="*/ 10786974 h 25435284"/>
                  <a:gd name="connsiteX391" fmla="*/ 19340369 w 21712081"/>
                  <a:gd name="connsiteY391" fmla="*/ 10718704 h 25435284"/>
                  <a:gd name="connsiteX392" fmla="*/ 19494357 w 21712081"/>
                  <a:gd name="connsiteY392" fmla="*/ 10688535 h 25435284"/>
                  <a:gd name="connsiteX393" fmla="*/ 19734065 w 21712081"/>
                  <a:gd name="connsiteY393" fmla="*/ 10802851 h 25435284"/>
                  <a:gd name="connsiteX394" fmla="*/ 20011877 w 21712081"/>
                  <a:gd name="connsiteY394" fmla="*/ 10863184 h 25435284"/>
                  <a:gd name="connsiteX395" fmla="*/ 20273813 w 21712081"/>
                  <a:gd name="connsiteY395" fmla="*/ 10801266 h 25435284"/>
                  <a:gd name="connsiteX396" fmla="*/ 20662749 w 21712081"/>
                  <a:gd name="connsiteY396" fmla="*/ 11031483 h 25435284"/>
                  <a:gd name="connsiteX397" fmla="*/ 20970721 w 21712081"/>
                  <a:gd name="connsiteY397" fmla="*/ 11344266 h 25435284"/>
                  <a:gd name="connsiteX398" fmla="*/ 21218369 w 21712081"/>
                  <a:gd name="connsiteY398" fmla="*/ 11515740 h 25435284"/>
                  <a:gd name="connsiteX399" fmla="*/ 21551741 w 21712081"/>
                  <a:gd name="connsiteY399" fmla="*/ 11534792 h 25435284"/>
                  <a:gd name="connsiteX400" fmla="*/ 21656517 w 21712081"/>
                  <a:gd name="connsiteY400" fmla="*/ 11811056 h 25435284"/>
                  <a:gd name="connsiteX401" fmla="*/ 21712081 w 21712081"/>
                  <a:gd name="connsiteY401" fmla="*/ 12165116 h 25435284"/>
                  <a:gd name="connsiteX402" fmla="*/ 21639053 w 21712081"/>
                  <a:gd name="connsiteY402" fmla="*/ 12514414 h 25435284"/>
                  <a:gd name="connsiteX403" fmla="*/ 21504121 w 21712081"/>
                  <a:gd name="connsiteY403" fmla="*/ 12858948 h 25435284"/>
                  <a:gd name="connsiteX404" fmla="*/ 21272345 w 21712081"/>
                  <a:gd name="connsiteY404" fmla="*/ 13082818 h 25435284"/>
                  <a:gd name="connsiteX405" fmla="*/ 21002469 w 21712081"/>
                  <a:gd name="connsiteY405" fmla="*/ 13274928 h 25435284"/>
                  <a:gd name="connsiteX406" fmla="*/ 20824673 w 21712081"/>
                  <a:gd name="connsiteY406" fmla="*/ 13555958 h 25435284"/>
                  <a:gd name="connsiteX407" fmla="*/ 20770697 w 21712081"/>
                  <a:gd name="connsiteY407" fmla="*/ 13744896 h 25435284"/>
                  <a:gd name="connsiteX408" fmla="*/ 20637349 w 21712081"/>
                  <a:gd name="connsiteY408" fmla="*/ 13897316 h 25435284"/>
                  <a:gd name="connsiteX409" fmla="*/ 20484949 w 21712081"/>
                  <a:gd name="connsiteY409" fmla="*/ 13944948 h 25435284"/>
                  <a:gd name="connsiteX410" fmla="*/ 20370649 w 21712081"/>
                  <a:gd name="connsiteY410" fmla="*/ 14135474 h 25435284"/>
                  <a:gd name="connsiteX411" fmla="*/ 20418273 w 21712081"/>
                  <a:gd name="connsiteY411" fmla="*/ 14249790 h 25435284"/>
                  <a:gd name="connsiteX412" fmla="*/ 20318261 w 21712081"/>
                  <a:gd name="connsiteY412" fmla="*/ 14502240 h 25435284"/>
                  <a:gd name="connsiteX413" fmla="*/ 20313501 w 21712081"/>
                  <a:gd name="connsiteY413" fmla="*/ 14845188 h 25435284"/>
                  <a:gd name="connsiteX414" fmla="*/ 20307149 w 21712081"/>
                  <a:gd name="connsiteY414" fmla="*/ 15051592 h 25435284"/>
                  <a:gd name="connsiteX415" fmla="*/ 20218253 w 21712081"/>
                  <a:gd name="connsiteY415" fmla="*/ 15097632 h 25435284"/>
                  <a:gd name="connsiteX416" fmla="*/ 20218253 w 21712081"/>
                  <a:gd name="connsiteY416" fmla="*/ 15288160 h 25435284"/>
                  <a:gd name="connsiteX417" fmla="*/ 20113477 w 21712081"/>
                  <a:gd name="connsiteY417" fmla="*/ 15421528 h 25435284"/>
                  <a:gd name="connsiteX418" fmla="*/ 19970601 w 21712081"/>
                  <a:gd name="connsiteY418" fmla="*/ 15621580 h 25435284"/>
                  <a:gd name="connsiteX419" fmla="*/ 20008701 w 21712081"/>
                  <a:gd name="connsiteY419" fmla="*/ 15821632 h 25435284"/>
                  <a:gd name="connsiteX420" fmla="*/ 19875353 w 21712081"/>
                  <a:gd name="connsiteY420" fmla="*/ 15916896 h 25435284"/>
                  <a:gd name="connsiteX421" fmla="*/ 19780101 w 21712081"/>
                  <a:gd name="connsiteY421" fmla="*/ 16059792 h 25435284"/>
                  <a:gd name="connsiteX422" fmla="*/ 19710253 w 21712081"/>
                  <a:gd name="connsiteY422" fmla="*/ 16188400 h 25435284"/>
                  <a:gd name="connsiteX423" fmla="*/ 19607069 w 21712081"/>
                  <a:gd name="connsiteY423" fmla="*/ 16274136 h 25435284"/>
                  <a:gd name="connsiteX424" fmla="*/ 19578493 w 21712081"/>
                  <a:gd name="connsiteY424" fmla="*/ 16418616 h 25435284"/>
                  <a:gd name="connsiteX425" fmla="*/ 19476893 w 21712081"/>
                  <a:gd name="connsiteY425" fmla="*/ 16578978 h 25435284"/>
                  <a:gd name="connsiteX426" fmla="*/ 19273697 w 21712081"/>
                  <a:gd name="connsiteY426" fmla="*/ 16680592 h 25435284"/>
                  <a:gd name="connsiteX427" fmla="*/ 19156221 w 21712081"/>
                  <a:gd name="connsiteY427" fmla="*/ 16810786 h 25435284"/>
                  <a:gd name="connsiteX428" fmla="*/ 18881581 w 21712081"/>
                  <a:gd name="connsiteY428" fmla="*/ 16782206 h 25435284"/>
                  <a:gd name="connsiteX429" fmla="*/ 18678385 w 21712081"/>
                  <a:gd name="connsiteY429" fmla="*/ 16883820 h 25435284"/>
                  <a:gd name="connsiteX430" fmla="*/ 18518045 w 21712081"/>
                  <a:gd name="connsiteY430" fmla="*/ 16867944 h 25435284"/>
                  <a:gd name="connsiteX431" fmla="*/ 18314849 w 21712081"/>
                  <a:gd name="connsiteY431" fmla="*/ 17014014 h 25435284"/>
                  <a:gd name="connsiteX432" fmla="*/ 18083077 w 21712081"/>
                  <a:gd name="connsiteY432" fmla="*/ 17071172 h 25435284"/>
                  <a:gd name="connsiteX433" fmla="*/ 17835425 w 21712081"/>
                  <a:gd name="connsiteY433" fmla="*/ 17188664 h 25435284"/>
                  <a:gd name="connsiteX434" fmla="*/ 17617941 w 21712081"/>
                  <a:gd name="connsiteY434" fmla="*/ 17304564 h 25435284"/>
                  <a:gd name="connsiteX435" fmla="*/ 17516341 w 21712081"/>
                  <a:gd name="connsiteY435" fmla="*/ 17406178 h 25435284"/>
                  <a:gd name="connsiteX436" fmla="*/ 17343301 w 21712081"/>
                  <a:gd name="connsiteY436" fmla="*/ 17623698 h 25435284"/>
                  <a:gd name="connsiteX437" fmla="*/ 17282981 w 21712081"/>
                  <a:gd name="connsiteY437" fmla="*/ 17974582 h 25435284"/>
                  <a:gd name="connsiteX438" fmla="*/ 17275045 w 21712081"/>
                  <a:gd name="connsiteY438" fmla="*/ 18222266 h 25435284"/>
                  <a:gd name="connsiteX439" fmla="*/ 17113117 w 21712081"/>
                  <a:gd name="connsiteY439" fmla="*/ 18393740 h 25435284"/>
                  <a:gd name="connsiteX440" fmla="*/ 16981357 w 21712081"/>
                  <a:gd name="connsiteY440" fmla="*/ 18500120 h 25435284"/>
                  <a:gd name="connsiteX441" fmla="*/ 16841657 w 21712081"/>
                  <a:gd name="connsiteY441" fmla="*/ 18600144 h 25435284"/>
                  <a:gd name="connsiteX442" fmla="*/ 16636869 w 21712081"/>
                  <a:gd name="connsiteY442" fmla="*/ 18974846 h 25435284"/>
                  <a:gd name="connsiteX443" fmla="*/ 16484473 w 21712081"/>
                  <a:gd name="connsiteY443" fmla="*/ 19127268 h 25435284"/>
                  <a:gd name="connsiteX444" fmla="*/ 16255873 w 21712081"/>
                  <a:gd name="connsiteY444" fmla="*/ 19279688 h 25435284"/>
                  <a:gd name="connsiteX445" fmla="*/ 16398749 w 21712081"/>
                  <a:gd name="connsiteY445" fmla="*/ 19089162 h 25435284"/>
                  <a:gd name="connsiteX446" fmla="*/ 16532097 w 21712081"/>
                  <a:gd name="connsiteY446" fmla="*/ 18936740 h 25435284"/>
                  <a:gd name="connsiteX447" fmla="*/ 16541621 w 21712081"/>
                  <a:gd name="connsiteY447" fmla="*/ 18831952 h 25435284"/>
                  <a:gd name="connsiteX448" fmla="*/ 16455897 w 21712081"/>
                  <a:gd name="connsiteY448" fmla="*/ 18793846 h 25435284"/>
                  <a:gd name="connsiteX449" fmla="*/ 16341601 w 21712081"/>
                  <a:gd name="connsiteY449" fmla="*/ 19022478 h 25435284"/>
                  <a:gd name="connsiteX450" fmla="*/ 16141573 w 21712081"/>
                  <a:gd name="connsiteY450" fmla="*/ 19184426 h 25435284"/>
                  <a:gd name="connsiteX451" fmla="*/ 16093949 w 21712081"/>
                  <a:gd name="connsiteY451" fmla="*/ 19346372 h 25435284"/>
                  <a:gd name="connsiteX452" fmla="*/ 15970121 w 21712081"/>
                  <a:gd name="connsiteY452" fmla="*/ 19565478 h 25435284"/>
                  <a:gd name="connsiteX453" fmla="*/ 15751053 w 21712081"/>
                  <a:gd name="connsiteY453" fmla="*/ 19727426 h 25435284"/>
                  <a:gd name="connsiteX454" fmla="*/ 15748741 w 21712081"/>
                  <a:gd name="connsiteY454" fmla="*/ 19723446 h 25435284"/>
                  <a:gd name="connsiteX455" fmla="*/ 15764581 w 21712081"/>
                  <a:gd name="connsiteY455" fmla="*/ 19786814 h 25435284"/>
                  <a:gd name="connsiteX456" fmla="*/ 15701225 w 21712081"/>
                  <a:gd name="connsiteY456" fmla="*/ 19932554 h 25435284"/>
                  <a:gd name="connsiteX457" fmla="*/ 15531745 w 21712081"/>
                  <a:gd name="connsiteY457" fmla="*/ 20030768 h 25435284"/>
                  <a:gd name="connsiteX458" fmla="*/ 15408205 w 21712081"/>
                  <a:gd name="connsiteY458" fmla="*/ 20060868 h 25435284"/>
                  <a:gd name="connsiteX459" fmla="*/ 15268825 w 21712081"/>
                  <a:gd name="connsiteY459" fmla="*/ 20014930 h 25435284"/>
                  <a:gd name="connsiteX460" fmla="*/ 15167457 w 21712081"/>
                  <a:gd name="connsiteY460" fmla="*/ 20052946 h 25435284"/>
                  <a:gd name="connsiteX461" fmla="*/ 15020157 w 21712081"/>
                  <a:gd name="connsiteY461" fmla="*/ 20068788 h 25435284"/>
                  <a:gd name="connsiteX462" fmla="*/ 14918785 w 21712081"/>
                  <a:gd name="connsiteY462" fmla="*/ 19962654 h 25435284"/>
                  <a:gd name="connsiteX463" fmla="*/ 14819001 w 21712081"/>
                  <a:gd name="connsiteY463" fmla="*/ 19932554 h 25435284"/>
                  <a:gd name="connsiteX464" fmla="*/ 14717633 w 21712081"/>
                  <a:gd name="connsiteY464" fmla="*/ 19962654 h 25435284"/>
                  <a:gd name="connsiteX465" fmla="*/ 14614681 w 21712081"/>
                  <a:gd name="connsiteY465" fmla="*/ 19899284 h 25435284"/>
                  <a:gd name="connsiteX466" fmla="*/ 14505393 w 21712081"/>
                  <a:gd name="connsiteY466" fmla="*/ 19742458 h 25435284"/>
                  <a:gd name="connsiteX467" fmla="*/ 14459129 w 21712081"/>
                  <a:gd name="connsiteY467" fmla="*/ 19923418 h 25435284"/>
                  <a:gd name="connsiteX468" fmla="*/ 14636797 w 21712081"/>
                  <a:gd name="connsiteY468" fmla="*/ 20037758 h 25435284"/>
                  <a:gd name="connsiteX469" fmla="*/ 14725629 w 21712081"/>
                  <a:gd name="connsiteY469" fmla="*/ 20152094 h 25435284"/>
                  <a:gd name="connsiteX470" fmla="*/ 14674869 w 21712081"/>
                  <a:gd name="connsiteY470" fmla="*/ 20279138 h 25435284"/>
                  <a:gd name="connsiteX471" fmla="*/ 14687561 w 21712081"/>
                  <a:gd name="connsiteY471" fmla="*/ 20368064 h 25435284"/>
                  <a:gd name="connsiteX472" fmla="*/ 14801769 w 21712081"/>
                  <a:gd name="connsiteY472" fmla="*/ 20444290 h 25435284"/>
                  <a:gd name="connsiteX473" fmla="*/ 14789085 w 21712081"/>
                  <a:gd name="connsiteY473" fmla="*/ 20596742 h 25435284"/>
                  <a:gd name="connsiteX474" fmla="*/ 14649485 w 21712081"/>
                  <a:gd name="connsiteY474" fmla="*/ 20749192 h 25435284"/>
                  <a:gd name="connsiteX475" fmla="*/ 14509889 w 21712081"/>
                  <a:gd name="connsiteY475" fmla="*/ 20914346 h 25435284"/>
                  <a:gd name="connsiteX476" fmla="*/ 14344917 w 21712081"/>
                  <a:gd name="connsiteY476" fmla="*/ 20977864 h 25435284"/>
                  <a:gd name="connsiteX477" fmla="*/ 14078417 w 21712081"/>
                  <a:gd name="connsiteY477" fmla="*/ 21054090 h 25435284"/>
                  <a:gd name="connsiteX478" fmla="*/ 13786533 w 21712081"/>
                  <a:gd name="connsiteY478" fmla="*/ 21092206 h 25435284"/>
                  <a:gd name="connsiteX479" fmla="*/ 13596177 w 21712081"/>
                  <a:gd name="connsiteY479" fmla="*/ 21117614 h 25435284"/>
                  <a:gd name="connsiteX480" fmla="*/ 13431201 w 21712081"/>
                  <a:gd name="connsiteY480" fmla="*/ 21066796 h 25435284"/>
                  <a:gd name="connsiteX481" fmla="*/ 13405821 w 21712081"/>
                  <a:gd name="connsiteY481" fmla="*/ 21231950 h 25435284"/>
                  <a:gd name="connsiteX482" fmla="*/ 13291605 w 21712081"/>
                  <a:gd name="connsiteY482" fmla="*/ 21397102 h 25435284"/>
                  <a:gd name="connsiteX483" fmla="*/ 13304297 w 21712081"/>
                  <a:gd name="connsiteY483" fmla="*/ 21613072 h 25435284"/>
                  <a:gd name="connsiteX484" fmla="*/ 13075865 w 21712081"/>
                  <a:gd name="connsiteY484" fmla="*/ 21663890 h 25435284"/>
                  <a:gd name="connsiteX485" fmla="*/ 12923579 w 21712081"/>
                  <a:gd name="connsiteY485" fmla="*/ 21613072 h 25435284"/>
                  <a:gd name="connsiteX486" fmla="*/ 12809368 w 21712081"/>
                  <a:gd name="connsiteY486" fmla="*/ 21574962 h 25435284"/>
                  <a:gd name="connsiteX487" fmla="*/ 12645976 w 21712081"/>
                  <a:gd name="connsiteY487" fmla="*/ 21506678 h 25435284"/>
                  <a:gd name="connsiteX488" fmla="*/ 12644390 w 21712081"/>
                  <a:gd name="connsiteY488" fmla="*/ 21676596 h 25435284"/>
                  <a:gd name="connsiteX489" fmla="*/ 12644390 w 21712081"/>
                  <a:gd name="connsiteY489" fmla="*/ 21854456 h 25435284"/>
                  <a:gd name="connsiteX490" fmla="*/ 12758606 w 21712081"/>
                  <a:gd name="connsiteY490" fmla="*/ 21981494 h 25435284"/>
                  <a:gd name="connsiteX491" fmla="*/ 12631699 w 21712081"/>
                  <a:gd name="connsiteY491" fmla="*/ 22057720 h 25435284"/>
                  <a:gd name="connsiteX492" fmla="*/ 12745915 w 21712081"/>
                  <a:gd name="connsiteY492" fmla="*/ 22172060 h 25435284"/>
                  <a:gd name="connsiteX493" fmla="*/ 12568250 w 21712081"/>
                  <a:gd name="connsiteY493" fmla="*/ 22248288 h 25435284"/>
                  <a:gd name="connsiteX494" fmla="*/ 12542866 w 21712081"/>
                  <a:gd name="connsiteY494" fmla="*/ 22400732 h 25435284"/>
                  <a:gd name="connsiteX495" fmla="*/ 12454034 w 21712081"/>
                  <a:gd name="connsiteY495" fmla="*/ 22565892 h 25435284"/>
                  <a:gd name="connsiteX496" fmla="*/ 12365202 w 21712081"/>
                  <a:gd name="connsiteY496" fmla="*/ 22654820 h 25435284"/>
                  <a:gd name="connsiteX497" fmla="*/ 12238294 w 21712081"/>
                  <a:gd name="connsiteY497" fmla="*/ 22692928 h 25435284"/>
                  <a:gd name="connsiteX498" fmla="*/ 12149462 w 21712081"/>
                  <a:gd name="connsiteY498" fmla="*/ 22756452 h 25435284"/>
                  <a:gd name="connsiteX499" fmla="*/ 12047938 w 21712081"/>
                  <a:gd name="connsiteY499" fmla="*/ 22845380 h 25435284"/>
                  <a:gd name="connsiteX500" fmla="*/ 11946414 w 21712081"/>
                  <a:gd name="connsiteY500" fmla="*/ 22972424 h 25435284"/>
                  <a:gd name="connsiteX501" fmla="*/ 12022559 w 21712081"/>
                  <a:gd name="connsiteY501" fmla="*/ 23099464 h 25435284"/>
                  <a:gd name="connsiteX502" fmla="*/ 12149462 w 21712081"/>
                  <a:gd name="connsiteY502" fmla="*/ 23226508 h 25435284"/>
                  <a:gd name="connsiteX503" fmla="*/ 12314440 w 21712081"/>
                  <a:gd name="connsiteY503" fmla="*/ 23277324 h 25435284"/>
                  <a:gd name="connsiteX504" fmla="*/ 12289056 w 21712081"/>
                  <a:gd name="connsiteY504" fmla="*/ 23378956 h 25435284"/>
                  <a:gd name="connsiteX505" fmla="*/ 12276364 w 21712081"/>
                  <a:gd name="connsiteY505" fmla="*/ 23505996 h 25435284"/>
                  <a:gd name="connsiteX506" fmla="*/ 12149462 w 21712081"/>
                  <a:gd name="connsiteY506" fmla="*/ 23582224 h 25435284"/>
                  <a:gd name="connsiteX507" fmla="*/ 12022559 w 21712081"/>
                  <a:gd name="connsiteY507" fmla="*/ 23633040 h 25435284"/>
                  <a:gd name="connsiteX508" fmla="*/ 11857581 w 21712081"/>
                  <a:gd name="connsiteY508" fmla="*/ 23798192 h 25435284"/>
                  <a:gd name="connsiteX509" fmla="*/ 11852821 w 21712081"/>
                  <a:gd name="connsiteY509" fmla="*/ 23972876 h 25435284"/>
                  <a:gd name="connsiteX510" fmla="*/ 11646602 w 21712081"/>
                  <a:gd name="connsiteY510" fmla="*/ 24042752 h 25435284"/>
                  <a:gd name="connsiteX511" fmla="*/ 11502247 w 21712081"/>
                  <a:gd name="connsiteY511" fmla="*/ 24204728 h 25435284"/>
                  <a:gd name="connsiteX512" fmla="*/ 11565701 w 21712081"/>
                  <a:gd name="connsiteY512" fmla="*/ 24369880 h 25435284"/>
                  <a:gd name="connsiteX513" fmla="*/ 11603376 w 21712081"/>
                  <a:gd name="connsiteY513" fmla="*/ 24583612 h 25435284"/>
                  <a:gd name="connsiteX514" fmla="*/ 11605281 w 21712081"/>
                  <a:gd name="connsiteY514" fmla="*/ 24584268 h 25435284"/>
                  <a:gd name="connsiteX515" fmla="*/ 11578593 w 21712081"/>
                  <a:gd name="connsiteY515" fmla="*/ 24841548 h 25435284"/>
                  <a:gd name="connsiteX516" fmla="*/ 11650442 w 21712081"/>
                  <a:gd name="connsiteY516" fmla="*/ 24862260 h 25435284"/>
                  <a:gd name="connsiteX517" fmla="*/ 11748631 w 21712081"/>
                  <a:gd name="connsiteY517" fmla="*/ 24969316 h 25435284"/>
                  <a:gd name="connsiteX518" fmla="*/ 11840489 w 21712081"/>
                  <a:gd name="connsiteY518" fmla="*/ 25061992 h 25435284"/>
                  <a:gd name="connsiteX519" fmla="*/ 11930756 w 21712081"/>
                  <a:gd name="connsiteY519" fmla="*/ 25129104 h 25435284"/>
                  <a:gd name="connsiteX520" fmla="*/ 12025780 w 21712081"/>
                  <a:gd name="connsiteY520" fmla="*/ 25205804 h 25435284"/>
                  <a:gd name="connsiteX521" fmla="*/ 12177816 w 21712081"/>
                  <a:gd name="connsiteY521" fmla="*/ 25210592 h 25435284"/>
                  <a:gd name="connsiteX522" fmla="*/ 12173065 w 21712081"/>
                  <a:gd name="connsiteY522" fmla="*/ 25282500 h 25435284"/>
                  <a:gd name="connsiteX523" fmla="*/ 12087543 w 21712081"/>
                  <a:gd name="connsiteY523" fmla="*/ 25287296 h 25435284"/>
                  <a:gd name="connsiteX524" fmla="*/ 12011528 w 21712081"/>
                  <a:gd name="connsiteY524" fmla="*/ 25280904 h 25435284"/>
                  <a:gd name="connsiteX525" fmla="*/ 11959265 w 21712081"/>
                  <a:gd name="connsiteY525" fmla="*/ 25340020 h 25435284"/>
                  <a:gd name="connsiteX526" fmla="*/ 11789807 w 21712081"/>
                  <a:gd name="connsiteY526" fmla="*/ 25255336 h 25435284"/>
                  <a:gd name="connsiteX527" fmla="*/ 11550669 w 21712081"/>
                  <a:gd name="connsiteY527" fmla="*/ 25263324 h 25435284"/>
                  <a:gd name="connsiteX528" fmla="*/ 11516124 w 21712081"/>
                  <a:gd name="connsiteY528" fmla="*/ 25435284 h 25435284"/>
                  <a:gd name="connsiteX529" fmla="*/ 11299599 w 21712081"/>
                  <a:gd name="connsiteY529" fmla="*/ 25320968 h 25435284"/>
                  <a:gd name="connsiteX530" fmla="*/ 11083079 w 21712081"/>
                  <a:gd name="connsiteY530" fmla="*/ 25181248 h 25435284"/>
                  <a:gd name="connsiteX531" fmla="*/ 10968448 w 21712081"/>
                  <a:gd name="connsiteY531" fmla="*/ 25054232 h 25435284"/>
                  <a:gd name="connsiteX532" fmla="*/ 10688239 w 21712081"/>
                  <a:gd name="connsiteY532" fmla="*/ 24978020 h 25435284"/>
                  <a:gd name="connsiteX533" fmla="*/ 10573608 w 21712081"/>
                  <a:gd name="connsiteY533" fmla="*/ 24749388 h 25435284"/>
                  <a:gd name="connsiteX534" fmla="*/ 10408035 w 21712081"/>
                  <a:gd name="connsiteY534" fmla="*/ 24495356 h 25435284"/>
                  <a:gd name="connsiteX535" fmla="*/ 10344351 w 21712081"/>
                  <a:gd name="connsiteY535" fmla="*/ 24304828 h 25435284"/>
                  <a:gd name="connsiteX536" fmla="*/ 10344351 w 21712081"/>
                  <a:gd name="connsiteY536" fmla="*/ 24152408 h 25435284"/>
                  <a:gd name="connsiteX537" fmla="*/ 10267931 w 21712081"/>
                  <a:gd name="connsiteY537" fmla="*/ 23999984 h 25435284"/>
                  <a:gd name="connsiteX538" fmla="*/ 10267931 w 21712081"/>
                  <a:gd name="connsiteY538" fmla="*/ 23758652 h 25435284"/>
                  <a:gd name="connsiteX539" fmla="*/ 10306141 w 21712081"/>
                  <a:gd name="connsiteY539" fmla="*/ 23491916 h 25435284"/>
                  <a:gd name="connsiteX540" fmla="*/ 10433504 w 21712081"/>
                  <a:gd name="connsiteY540" fmla="*/ 23352196 h 25435284"/>
                  <a:gd name="connsiteX541" fmla="*/ 10573608 w 21712081"/>
                  <a:gd name="connsiteY541" fmla="*/ 23174372 h 25435284"/>
                  <a:gd name="connsiteX542" fmla="*/ 10408035 w 21712081"/>
                  <a:gd name="connsiteY542" fmla="*/ 23148968 h 25435284"/>
                  <a:gd name="connsiteX543" fmla="*/ 10216983 w 21712081"/>
                  <a:gd name="connsiteY543" fmla="*/ 23174372 h 25435284"/>
                  <a:gd name="connsiteX544" fmla="*/ 10357088 w 21712081"/>
                  <a:gd name="connsiteY544" fmla="*/ 22945740 h 25435284"/>
                  <a:gd name="connsiteX545" fmla="*/ 10395298 w 21712081"/>
                  <a:gd name="connsiteY545" fmla="*/ 22755212 h 25435284"/>
                  <a:gd name="connsiteX546" fmla="*/ 10586345 w 21712081"/>
                  <a:gd name="connsiteY546" fmla="*/ 22717108 h 25435284"/>
                  <a:gd name="connsiteX547" fmla="*/ 10573608 w 21712081"/>
                  <a:gd name="connsiteY547" fmla="*/ 22856828 h 25435284"/>
                  <a:gd name="connsiteX548" fmla="*/ 10650029 w 21712081"/>
                  <a:gd name="connsiteY548" fmla="*/ 22971144 h 25435284"/>
                  <a:gd name="connsiteX549" fmla="*/ 10688239 w 21712081"/>
                  <a:gd name="connsiteY549" fmla="*/ 22742512 h 25435284"/>
                  <a:gd name="connsiteX550" fmla="*/ 10739186 w 21712081"/>
                  <a:gd name="connsiteY550" fmla="*/ 22463072 h 25435284"/>
                  <a:gd name="connsiteX551" fmla="*/ 10802870 w 21712081"/>
                  <a:gd name="connsiteY551" fmla="*/ 22272544 h 25435284"/>
                  <a:gd name="connsiteX552" fmla="*/ 10828343 w 21712081"/>
                  <a:gd name="connsiteY552" fmla="*/ 22120124 h 25435284"/>
                  <a:gd name="connsiteX553" fmla="*/ 10866554 w 21712081"/>
                  <a:gd name="connsiteY553" fmla="*/ 21955000 h 25435284"/>
                  <a:gd name="connsiteX554" fmla="*/ 10892027 w 21712081"/>
                  <a:gd name="connsiteY554" fmla="*/ 21802580 h 25435284"/>
                  <a:gd name="connsiteX555" fmla="*/ 10739186 w 21712081"/>
                  <a:gd name="connsiteY555" fmla="*/ 21827982 h 25435284"/>
                  <a:gd name="connsiteX556" fmla="*/ 10688239 w 21712081"/>
                  <a:gd name="connsiteY556" fmla="*/ 21967702 h 25435284"/>
                  <a:gd name="connsiteX557" fmla="*/ 10726449 w 21712081"/>
                  <a:gd name="connsiteY557" fmla="*/ 22120124 h 25435284"/>
                  <a:gd name="connsiteX558" fmla="*/ 10522661 w 21712081"/>
                  <a:gd name="connsiteY558" fmla="*/ 22209036 h 25435284"/>
                  <a:gd name="connsiteX559" fmla="*/ 10509924 w 21712081"/>
                  <a:gd name="connsiteY559" fmla="*/ 21967702 h 25435284"/>
                  <a:gd name="connsiteX560" fmla="*/ 10637292 w 21712081"/>
                  <a:gd name="connsiteY560" fmla="*/ 21739070 h 25435284"/>
                  <a:gd name="connsiteX561" fmla="*/ 10599082 w 21712081"/>
                  <a:gd name="connsiteY561" fmla="*/ 21510438 h 25435284"/>
                  <a:gd name="connsiteX562" fmla="*/ 10662765 w 21712081"/>
                  <a:gd name="connsiteY562" fmla="*/ 21269104 h 25435284"/>
                  <a:gd name="connsiteX563" fmla="*/ 10751923 w 21712081"/>
                  <a:gd name="connsiteY563" fmla="*/ 21078578 h 25435284"/>
                  <a:gd name="connsiteX564" fmla="*/ 10713712 w 21712081"/>
                  <a:gd name="connsiteY564" fmla="*/ 20773736 h 25435284"/>
                  <a:gd name="connsiteX565" fmla="*/ 10675502 w 21712081"/>
                  <a:gd name="connsiteY565" fmla="*/ 20545104 h 25435284"/>
                  <a:gd name="connsiteX566" fmla="*/ 10802870 w 21712081"/>
                  <a:gd name="connsiteY566" fmla="*/ 20519700 h 25435284"/>
                  <a:gd name="connsiteX567" fmla="*/ 10853817 w 21712081"/>
                  <a:gd name="connsiteY567" fmla="*/ 20354578 h 25435284"/>
                  <a:gd name="connsiteX568" fmla="*/ 10930238 w 21712081"/>
                  <a:gd name="connsiteY568" fmla="*/ 20151350 h 25435284"/>
                  <a:gd name="connsiteX569" fmla="*/ 11057605 w 21712081"/>
                  <a:gd name="connsiteY569" fmla="*/ 19960824 h 25435284"/>
                  <a:gd name="connsiteX570" fmla="*/ 11172231 w 21712081"/>
                  <a:gd name="connsiteY570" fmla="*/ 19694086 h 25435284"/>
                  <a:gd name="connsiteX571" fmla="*/ 11197705 w 21712081"/>
                  <a:gd name="connsiteY571" fmla="*/ 19478156 h 25435284"/>
                  <a:gd name="connsiteX572" fmla="*/ 11235915 w 21712081"/>
                  <a:gd name="connsiteY572" fmla="*/ 19224120 h 25435284"/>
                  <a:gd name="connsiteX573" fmla="*/ 11223178 w 21712081"/>
                  <a:gd name="connsiteY573" fmla="*/ 18982788 h 25435284"/>
                  <a:gd name="connsiteX574" fmla="*/ 11223178 w 21712081"/>
                  <a:gd name="connsiteY574" fmla="*/ 18677944 h 25435284"/>
                  <a:gd name="connsiteX575" fmla="*/ 11312336 w 21712081"/>
                  <a:gd name="connsiteY575" fmla="*/ 18500120 h 25435284"/>
                  <a:gd name="connsiteX576" fmla="*/ 11286862 w 21712081"/>
                  <a:gd name="connsiteY576" fmla="*/ 18385804 h 25435284"/>
                  <a:gd name="connsiteX577" fmla="*/ 11337809 w 21712081"/>
                  <a:gd name="connsiteY577" fmla="*/ 18207980 h 25435284"/>
                  <a:gd name="connsiteX578" fmla="*/ 11376019 w 21712081"/>
                  <a:gd name="connsiteY578" fmla="*/ 17966646 h 25435284"/>
                  <a:gd name="connsiteX579" fmla="*/ 11465177 w 21712081"/>
                  <a:gd name="connsiteY579" fmla="*/ 17738014 h 25435284"/>
                  <a:gd name="connsiteX580" fmla="*/ 11541597 w 21712081"/>
                  <a:gd name="connsiteY580" fmla="*/ 17547488 h 25435284"/>
                  <a:gd name="connsiteX581" fmla="*/ 11528861 w 21712081"/>
                  <a:gd name="connsiteY581" fmla="*/ 17356962 h 25435284"/>
                  <a:gd name="connsiteX582" fmla="*/ 11579808 w 21712081"/>
                  <a:gd name="connsiteY582" fmla="*/ 17204540 h 25435284"/>
                  <a:gd name="connsiteX583" fmla="*/ 11567071 w 21712081"/>
                  <a:gd name="connsiteY583" fmla="*/ 17026716 h 25435284"/>
                  <a:gd name="connsiteX584" fmla="*/ 11579808 w 21712081"/>
                  <a:gd name="connsiteY584" fmla="*/ 16798084 h 25435284"/>
                  <a:gd name="connsiteX585" fmla="*/ 11618018 w 21712081"/>
                  <a:gd name="connsiteY585" fmla="*/ 16582154 h 25435284"/>
                  <a:gd name="connsiteX586" fmla="*/ 11681702 w 21712081"/>
                  <a:gd name="connsiteY586" fmla="*/ 16404328 h 25435284"/>
                  <a:gd name="connsiteX587" fmla="*/ 11732649 w 21712081"/>
                  <a:gd name="connsiteY587" fmla="*/ 16162996 h 25435284"/>
                  <a:gd name="connsiteX588" fmla="*/ 11694439 w 21712081"/>
                  <a:gd name="connsiteY588" fmla="*/ 15883556 h 25435284"/>
                  <a:gd name="connsiteX589" fmla="*/ 11681702 w 21712081"/>
                  <a:gd name="connsiteY589" fmla="*/ 15616820 h 25435284"/>
                  <a:gd name="connsiteX590" fmla="*/ 11694439 w 21712081"/>
                  <a:gd name="connsiteY590" fmla="*/ 15426292 h 25435284"/>
                  <a:gd name="connsiteX591" fmla="*/ 11656228 w 21712081"/>
                  <a:gd name="connsiteY591" fmla="*/ 15223064 h 25435284"/>
                  <a:gd name="connsiteX592" fmla="*/ 11654103 w 21712081"/>
                  <a:gd name="connsiteY592" fmla="*/ 15218300 h 25435284"/>
                  <a:gd name="connsiteX593" fmla="*/ 11408114 w 21712081"/>
                  <a:gd name="connsiteY593" fmla="*/ 15048616 h 25435284"/>
                  <a:gd name="connsiteX594" fmla="*/ 11362092 w 21712081"/>
                  <a:gd name="connsiteY594" fmla="*/ 14958228 h 25435284"/>
                  <a:gd name="connsiteX595" fmla="*/ 11095470 w 21712081"/>
                  <a:gd name="connsiteY595" fmla="*/ 14782200 h 25435284"/>
                  <a:gd name="connsiteX596" fmla="*/ 10898683 w 21712081"/>
                  <a:gd name="connsiteY596" fmla="*/ 14706084 h 25435284"/>
                  <a:gd name="connsiteX597" fmla="*/ 10417816 w 21712081"/>
                  <a:gd name="connsiteY597" fmla="*/ 14431736 h 25435284"/>
                  <a:gd name="connsiteX598" fmla="*/ 10143263 w 21712081"/>
                  <a:gd name="connsiteY598" fmla="*/ 14165318 h 25435284"/>
                  <a:gd name="connsiteX599" fmla="*/ 9990907 w 21712081"/>
                  <a:gd name="connsiteY599" fmla="*/ 13952818 h 25435284"/>
                  <a:gd name="connsiteX600" fmla="*/ 10060737 w 21712081"/>
                  <a:gd name="connsiteY600" fmla="*/ 13838644 h 25435284"/>
                  <a:gd name="connsiteX601" fmla="*/ 9998843 w 21712081"/>
                  <a:gd name="connsiteY601" fmla="*/ 13724462 h 25435284"/>
                  <a:gd name="connsiteX602" fmla="*/ 9952822 w 21712081"/>
                  <a:gd name="connsiteY602" fmla="*/ 13640416 h 25435284"/>
                  <a:gd name="connsiteX603" fmla="*/ 9816338 w 21712081"/>
                  <a:gd name="connsiteY603" fmla="*/ 13473902 h 25435284"/>
                  <a:gd name="connsiteX604" fmla="*/ 9762380 w 21712081"/>
                  <a:gd name="connsiteY604" fmla="*/ 13328008 h 25435284"/>
                  <a:gd name="connsiteX605" fmla="*/ 9648115 w 21712081"/>
                  <a:gd name="connsiteY605" fmla="*/ 13213832 h 25435284"/>
                  <a:gd name="connsiteX606" fmla="*/ 9541785 w 21712081"/>
                  <a:gd name="connsiteY606" fmla="*/ 12971196 h 25435284"/>
                  <a:gd name="connsiteX607" fmla="*/ 9381492 w 21712081"/>
                  <a:gd name="connsiteY607" fmla="*/ 12650864 h 25435284"/>
                  <a:gd name="connsiteX608" fmla="*/ 9283099 w 21712081"/>
                  <a:gd name="connsiteY608" fmla="*/ 12384446 h 25435284"/>
                  <a:gd name="connsiteX609" fmla="*/ 9184705 w 21712081"/>
                  <a:gd name="connsiteY609" fmla="*/ 12255998 h 25435284"/>
                  <a:gd name="connsiteX610" fmla="*/ 9100593 w 21712081"/>
                  <a:gd name="connsiteY610" fmla="*/ 12125960 h 25435284"/>
                  <a:gd name="connsiteX611" fmla="*/ 9062503 w 21712081"/>
                  <a:gd name="connsiteY611" fmla="*/ 11989580 h 25435284"/>
                  <a:gd name="connsiteX612" fmla="*/ 8924434 w 21712081"/>
                  <a:gd name="connsiteY612" fmla="*/ 11875400 h 25435284"/>
                  <a:gd name="connsiteX613" fmla="*/ 8668924 w 21712081"/>
                  <a:gd name="connsiteY613" fmla="*/ 11710476 h 25435284"/>
                  <a:gd name="connsiteX614" fmla="*/ 8605445 w 21712081"/>
                  <a:gd name="connsiteY614" fmla="*/ 11623256 h 25435284"/>
                  <a:gd name="connsiteX615" fmla="*/ 8711775 w 21712081"/>
                  <a:gd name="connsiteY615" fmla="*/ 11593126 h 25435284"/>
                  <a:gd name="connsiteX616" fmla="*/ 8613381 w 21712081"/>
                  <a:gd name="connsiteY616" fmla="*/ 11478944 h 25435284"/>
                  <a:gd name="connsiteX617" fmla="*/ 8610205 w 21712081"/>
                  <a:gd name="connsiteY617" fmla="*/ 11328294 h 25435284"/>
                  <a:gd name="connsiteX618" fmla="*/ 8610205 w 21712081"/>
                  <a:gd name="connsiteY618" fmla="*/ 11187154 h 25435284"/>
                  <a:gd name="connsiteX619" fmla="*/ 8762557 w 21712081"/>
                  <a:gd name="connsiteY619" fmla="*/ 10984171 h 25435284"/>
                  <a:gd name="connsiteX620" fmla="*/ 8869531 w 21712081"/>
                  <a:gd name="connsiteY620" fmla="*/ 10902520 h 25435284"/>
                  <a:gd name="connsiteX621" fmla="*/ 8870797 w 21712081"/>
                  <a:gd name="connsiteY621" fmla="*/ 10894084 h 25435284"/>
                  <a:gd name="connsiteX622" fmla="*/ 8948667 w 21712081"/>
                  <a:gd name="connsiteY622" fmla="*/ 10847962 h 25435284"/>
                  <a:gd name="connsiteX623" fmla="*/ 9029719 w 21712081"/>
                  <a:gd name="connsiteY623" fmla="*/ 10755719 h 25435284"/>
                  <a:gd name="connsiteX624" fmla="*/ 8985217 w 21712081"/>
                  <a:gd name="connsiteY624" fmla="*/ 10658701 h 25435284"/>
                  <a:gd name="connsiteX625" fmla="*/ 8921649 w 21712081"/>
                  <a:gd name="connsiteY625" fmla="*/ 10709593 h 25435284"/>
                  <a:gd name="connsiteX626" fmla="*/ 8877152 w 21712081"/>
                  <a:gd name="connsiteY626" fmla="*/ 10779573 h 25435284"/>
                  <a:gd name="connsiteX627" fmla="*/ 8769082 w 21712081"/>
                  <a:gd name="connsiteY627" fmla="*/ 10658701 h 25435284"/>
                  <a:gd name="connsiteX628" fmla="*/ 8661017 w 21712081"/>
                  <a:gd name="connsiteY628" fmla="*/ 10595082 h 25435284"/>
                  <a:gd name="connsiteX629" fmla="*/ 8711870 w 21712081"/>
                  <a:gd name="connsiteY629" fmla="*/ 10531468 h 25435284"/>
                  <a:gd name="connsiteX630" fmla="*/ 8730942 w 21712081"/>
                  <a:gd name="connsiteY630" fmla="*/ 10394689 h 25435284"/>
                  <a:gd name="connsiteX631" fmla="*/ 8726177 w 21712081"/>
                  <a:gd name="connsiteY631" fmla="*/ 10199062 h 25435284"/>
                  <a:gd name="connsiteX632" fmla="*/ 8799282 w 21712081"/>
                  <a:gd name="connsiteY632" fmla="*/ 10175209 h 25435284"/>
                  <a:gd name="connsiteX633" fmla="*/ 8843778 w 21712081"/>
                  <a:gd name="connsiteY633" fmla="*/ 10100458 h 25435284"/>
                  <a:gd name="connsiteX634" fmla="*/ 8835832 w 21712081"/>
                  <a:gd name="connsiteY634" fmla="*/ 9995489 h 25435284"/>
                  <a:gd name="connsiteX635" fmla="*/ 8916883 w 21712081"/>
                  <a:gd name="connsiteY635" fmla="*/ 9933460 h 25435284"/>
                  <a:gd name="connsiteX636" fmla="*/ 8953433 w 21712081"/>
                  <a:gd name="connsiteY636" fmla="*/ 9830081 h 25435284"/>
                  <a:gd name="connsiteX637" fmla="*/ 8942312 w 21712081"/>
                  <a:gd name="connsiteY637" fmla="*/ 9683760 h 25435284"/>
                  <a:gd name="connsiteX638" fmla="*/ 9077395 w 21712081"/>
                  <a:gd name="connsiteY638" fmla="*/ 9615371 h 25435284"/>
                  <a:gd name="connsiteX639" fmla="*/ 9190231 w 21712081"/>
                  <a:gd name="connsiteY639" fmla="*/ 9561298 h 25435284"/>
                  <a:gd name="connsiteX640" fmla="*/ 9244263 w 21712081"/>
                  <a:gd name="connsiteY640" fmla="*/ 9578791 h 25435284"/>
                  <a:gd name="connsiteX641" fmla="*/ 9309422 w 21712081"/>
                  <a:gd name="connsiteY641" fmla="*/ 9534260 h 25435284"/>
                  <a:gd name="connsiteX642" fmla="*/ 9309923 w 21712081"/>
                  <a:gd name="connsiteY642" fmla="*/ 9534480 h 25435284"/>
                  <a:gd name="connsiteX643" fmla="*/ 9200842 w 21712081"/>
                  <a:gd name="connsiteY643" fmla="*/ 9428465 h 25435284"/>
                  <a:gd name="connsiteX644" fmla="*/ 9331035 w 21712081"/>
                  <a:gd name="connsiteY644" fmla="*/ 9380848 h 25435284"/>
                  <a:gd name="connsiteX645" fmla="*/ 9319924 w 21712081"/>
                  <a:gd name="connsiteY645" fmla="*/ 9195147 h 25435284"/>
                  <a:gd name="connsiteX646" fmla="*/ 9470755 w 21712081"/>
                  <a:gd name="connsiteY646" fmla="*/ 9160228 h 25435284"/>
                  <a:gd name="connsiteX647" fmla="*/ 9578720 w 21712081"/>
                  <a:gd name="connsiteY647" fmla="*/ 9103090 h 25435284"/>
                  <a:gd name="connsiteX648" fmla="*/ 9661281 w 21712081"/>
                  <a:gd name="connsiteY648" fmla="*/ 8891990 h 25435284"/>
                  <a:gd name="connsiteX649" fmla="*/ 9766071 w 21712081"/>
                  <a:gd name="connsiteY649" fmla="*/ 8822156 h 25435284"/>
                  <a:gd name="connsiteX650" fmla="*/ 9707328 w 21712081"/>
                  <a:gd name="connsiteY650" fmla="*/ 8601535 h 25435284"/>
                  <a:gd name="connsiteX651" fmla="*/ 9731141 w 21712081"/>
                  <a:gd name="connsiteY651" fmla="*/ 8380914 h 25435284"/>
                  <a:gd name="connsiteX652" fmla="*/ 9648580 w 21712081"/>
                  <a:gd name="connsiteY652" fmla="*/ 8171406 h 25435284"/>
                  <a:gd name="connsiteX653" fmla="*/ 9661281 w 21712081"/>
                  <a:gd name="connsiteY653" fmla="*/ 8031731 h 25435284"/>
                  <a:gd name="connsiteX654" fmla="*/ 9659696 w 21712081"/>
                  <a:gd name="connsiteY654" fmla="*/ 7930146 h 25435284"/>
                  <a:gd name="connsiteX655" fmla="*/ 9573959 w 21712081"/>
                  <a:gd name="connsiteY655" fmla="*/ 7806350 h 25435284"/>
                  <a:gd name="connsiteX656" fmla="*/ 9575219 w 21712081"/>
                  <a:gd name="connsiteY656" fmla="*/ 7794998 h 25435284"/>
                  <a:gd name="connsiteX657" fmla="*/ 9528488 w 21712081"/>
                  <a:gd name="connsiteY657" fmla="*/ 7754778 h 25435284"/>
                  <a:gd name="connsiteX658" fmla="*/ 9490828 w 21712081"/>
                  <a:gd name="connsiteY658" fmla="*/ 7695919 h 25435284"/>
                  <a:gd name="connsiteX659" fmla="*/ 9434335 w 21712081"/>
                  <a:gd name="connsiteY659" fmla="*/ 7614698 h 25435284"/>
                  <a:gd name="connsiteX660" fmla="*/ 9415502 w 21712081"/>
                  <a:gd name="connsiteY660" fmla="*/ 7560546 h 25435284"/>
                  <a:gd name="connsiteX661" fmla="*/ 9451987 w 21712081"/>
                  <a:gd name="connsiteY661" fmla="*/ 7561726 h 25435284"/>
                  <a:gd name="connsiteX662" fmla="*/ 9475526 w 21712081"/>
                  <a:gd name="connsiteY662" fmla="*/ 7535827 h 25435284"/>
                  <a:gd name="connsiteX663" fmla="*/ 9475526 w 21712081"/>
                  <a:gd name="connsiteY663" fmla="*/ 7498156 h 25435284"/>
                  <a:gd name="connsiteX664" fmla="*/ 9497889 w 21712081"/>
                  <a:gd name="connsiteY664" fmla="*/ 7464962 h 25435284"/>
                  <a:gd name="connsiteX665" fmla="*/ 9526138 w 21712081"/>
                  <a:gd name="connsiteY665" fmla="*/ 7480500 h 25435284"/>
                  <a:gd name="connsiteX666" fmla="*/ 9522607 w 21712081"/>
                  <a:gd name="connsiteY666" fmla="*/ 7455541 h 25435284"/>
                  <a:gd name="connsiteX667" fmla="*/ 9504950 w 21712081"/>
                  <a:gd name="connsiteY667" fmla="*/ 7440238 h 25435284"/>
                  <a:gd name="connsiteX668" fmla="*/ 9454343 w 21712081"/>
                  <a:gd name="connsiteY668" fmla="*/ 7448480 h 25435284"/>
                  <a:gd name="connsiteX669" fmla="*/ 9433155 w 21712081"/>
                  <a:gd name="connsiteY669" fmla="*/ 7440238 h 25435284"/>
                  <a:gd name="connsiteX670" fmla="*/ 9433155 w 21712081"/>
                  <a:gd name="connsiteY670" fmla="*/ 7462607 h 25435284"/>
                  <a:gd name="connsiteX671" fmla="*/ 9433155 w 21712081"/>
                  <a:gd name="connsiteY671" fmla="*/ 7480500 h 25435284"/>
                  <a:gd name="connsiteX672" fmla="*/ 9404911 w 21712081"/>
                  <a:gd name="connsiteY672" fmla="*/ 7454366 h 25435284"/>
                  <a:gd name="connsiteX673" fmla="*/ 9388433 w 21712081"/>
                  <a:gd name="connsiteY673" fmla="*/ 7401394 h 25435284"/>
                  <a:gd name="connsiteX674" fmla="*/ 9331941 w 21712081"/>
                  <a:gd name="connsiteY674" fmla="*/ 7367258 h 25435284"/>
                  <a:gd name="connsiteX675" fmla="*/ 9296631 w 21712081"/>
                  <a:gd name="connsiteY675" fmla="*/ 7344890 h 25435284"/>
                  <a:gd name="connsiteX676" fmla="*/ 9281329 w 21712081"/>
                  <a:gd name="connsiteY676" fmla="*/ 7317816 h 25435284"/>
                  <a:gd name="connsiteX677" fmla="*/ 9224836 w 21712081"/>
                  <a:gd name="connsiteY677" fmla="*/ 7296628 h 25435284"/>
                  <a:gd name="connsiteX678" fmla="*/ 9141274 w 21712081"/>
                  <a:gd name="connsiteY678" fmla="*/ 7288388 h 25435284"/>
                  <a:gd name="connsiteX679" fmla="*/ 9109495 w 21712081"/>
                  <a:gd name="connsiteY679" fmla="*/ 7307220 h 25435284"/>
                  <a:gd name="connsiteX680" fmla="*/ 9081246 w 21712081"/>
                  <a:gd name="connsiteY680" fmla="*/ 7330764 h 25435284"/>
                  <a:gd name="connsiteX681" fmla="*/ 9055352 w 21712081"/>
                  <a:gd name="connsiteY681" fmla="*/ 7337830 h 25435284"/>
                  <a:gd name="connsiteX682" fmla="*/ 9037700 w 21712081"/>
                  <a:gd name="connsiteY682" fmla="*/ 7353132 h 25435284"/>
                  <a:gd name="connsiteX683" fmla="*/ 9030639 w 21712081"/>
                  <a:gd name="connsiteY683" fmla="*/ 7374320 h 25435284"/>
                  <a:gd name="connsiteX684" fmla="*/ 9031814 w 21712081"/>
                  <a:gd name="connsiteY684" fmla="*/ 7399038 h 25435284"/>
                  <a:gd name="connsiteX685" fmla="*/ 9041230 w 21712081"/>
                  <a:gd name="connsiteY685" fmla="*/ 7416696 h 25435284"/>
                  <a:gd name="connsiteX686" fmla="*/ 8998859 w 21712081"/>
                  <a:gd name="connsiteY686" fmla="*/ 7437884 h 25435284"/>
                  <a:gd name="connsiteX687" fmla="*/ 8911532 w 21712081"/>
                  <a:gd name="connsiteY687" fmla="*/ 7504042 h 25435284"/>
                  <a:gd name="connsiteX688" fmla="*/ 8860920 w 21712081"/>
                  <a:gd name="connsiteY688" fmla="*/ 7505218 h 25435284"/>
                  <a:gd name="connsiteX689" fmla="*/ 8830321 w 21712081"/>
                  <a:gd name="connsiteY689" fmla="*/ 7532296 h 25435284"/>
                  <a:gd name="connsiteX690" fmla="*/ 8836207 w 21712081"/>
                  <a:gd name="connsiteY690" fmla="*/ 7560546 h 25435284"/>
                  <a:gd name="connsiteX691" fmla="*/ 8876222 w 21712081"/>
                  <a:gd name="connsiteY691" fmla="*/ 7597040 h 25435284"/>
                  <a:gd name="connsiteX692" fmla="*/ 8892700 w 21712081"/>
                  <a:gd name="connsiteY692" fmla="*/ 7627644 h 25435284"/>
                  <a:gd name="connsiteX693" fmla="*/ 8961199 w 21712081"/>
                  <a:gd name="connsiteY693" fmla="*/ 7699450 h 25435284"/>
                  <a:gd name="connsiteX694" fmla="*/ 8974146 w 21712081"/>
                  <a:gd name="connsiteY694" fmla="*/ 7738300 h 25435284"/>
                  <a:gd name="connsiteX695" fmla="*/ 8938601 w 21712081"/>
                  <a:gd name="connsiteY695" fmla="*/ 7759488 h 25435284"/>
                  <a:gd name="connsiteX696" fmla="*/ 8896230 w 21712081"/>
                  <a:gd name="connsiteY696" fmla="*/ 7755958 h 25435284"/>
                  <a:gd name="connsiteX697" fmla="*/ 8867981 w 21712081"/>
                  <a:gd name="connsiteY697" fmla="*/ 7768904 h 25435284"/>
                  <a:gd name="connsiteX698" fmla="*/ 8869161 w 21712081"/>
                  <a:gd name="connsiteY698" fmla="*/ 7786562 h 25435284"/>
                  <a:gd name="connsiteX699" fmla="*/ 8857390 w 21712081"/>
                  <a:gd name="connsiteY699" fmla="*/ 7807750 h 25435284"/>
                  <a:gd name="connsiteX700" fmla="*/ 8742049 w 21712081"/>
                  <a:gd name="connsiteY700" fmla="*/ 7819522 h 25435284"/>
                  <a:gd name="connsiteX701" fmla="*/ 8709094 w 21712081"/>
                  <a:gd name="connsiteY701" fmla="*/ 7807750 h 25435284"/>
                  <a:gd name="connsiteX702" fmla="*/ 8724396 w 21712081"/>
                  <a:gd name="connsiteY702" fmla="*/ 7768904 h 25435284"/>
                  <a:gd name="connsiteX703" fmla="*/ 8696147 w 21712081"/>
                  <a:gd name="connsiteY703" fmla="*/ 7713576 h 25435284"/>
                  <a:gd name="connsiteX704" fmla="*/ 8666723 w 21712081"/>
                  <a:gd name="connsiteY704" fmla="*/ 7673556 h 25435284"/>
                  <a:gd name="connsiteX705" fmla="*/ 8670254 w 21712081"/>
                  <a:gd name="connsiteY705" fmla="*/ 7634706 h 25435284"/>
                  <a:gd name="connsiteX706" fmla="*/ 8634944 w 21712081"/>
                  <a:gd name="connsiteY706" fmla="*/ 7638241 h 25435284"/>
                  <a:gd name="connsiteX707" fmla="*/ 8632594 w 21712081"/>
                  <a:gd name="connsiteY707" fmla="*/ 7673556 h 25435284"/>
                  <a:gd name="connsiteX708" fmla="*/ 8625533 w 21712081"/>
                  <a:gd name="connsiteY708" fmla="*/ 7706516 h 25435284"/>
                  <a:gd name="connsiteX709" fmla="*/ 8526664 w 21712081"/>
                  <a:gd name="connsiteY709" fmla="*/ 7671201 h 25435284"/>
                  <a:gd name="connsiteX710" fmla="*/ 8477232 w 21712081"/>
                  <a:gd name="connsiteY710" fmla="*/ 7546418 h 25435284"/>
                  <a:gd name="connsiteX711" fmla="*/ 8408972 w 21712081"/>
                  <a:gd name="connsiteY711" fmla="*/ 7533472 h 25435284"/>
                  <a:gd name="connsiteX712" fmla="*/ 8343064 w 21712081"/>
                  <a:gd name="connsiteY712" fmla="*/ 7537002 h 25435284"/>
                  <a:gd name="connsiteX713" fmla="*/ 8318345 w 21712081"/>
                  <a:gd name="connsiteY713" fmla="*/ 7498156 h 25435284"/>
                  <a:gd name="connsiteX714" fmla="*/ 8297162 w 21712081"/>
                  <a:gd name="connsiteY714" fmla="*/ 7508753 h 25435284"/>
                  <a:gd name="connsiteX715" fmla="*/ 8275974 w 21712081"/>
                  <a:gd name="connsiteY715" fmla="*/ 7501687 h 25435284"/>
                  <a:gd name="connsiteX716" fmla="*/ 8265382 w 21712081"/>
                  <a:gd name="connsiteY716" fmla="*/ 7519344 h 25435284"/>
                  <a:gd name="connsiteX717" fmla="*/ 8197118 w 21712081"/>
                  <a:gd name="connsiteY717" fmla="*/ 7500512 h 25435284"/>
                  <a:gd name="connsiteX718" fmla="*/ 8152392 w 21712081"/>
                  <a:gd name="connsiteY718" fmla="*/ 7511104 h 25435284"/>
                  <a:gd name="connsiteX719" fmla="*/ 8152392 w 21712081"/>
                  <a:gd name="connsiteY719" fmla="*/ 7542888 h 25435284"/>
                  <a:gd name="connsiteX720" fmla="*/ 8158278 w 21712081"/>
                  <a:gd name="connsiteY720" fmla="*/ 7579383 h 25435284"/>
                  <a:gd name="connsiteX721" fmla="*/ 8138270 w 21712081"/>
                  <a:gd name="connsiteY721" fmla="*/ 7582914 h 25435284"/>
                  <a:gd name="connsiteX722" fmla="*/ 8131209 w 21712081"/>
                  <a:gd name="connsiteY722" fmla="*/ 7542888 h 25435284"/>
                  <a:gd name="connsiteX723" fmla="*/ 8105316 w 21712081"/>
                  <a:gd name="connsiteY723" fmla="*/ 7512048 h 25435284"/>
                  <a:gd name="connsiteX724" fmla="*/ 8102795 w 21712081"/>
                  <a:gd name="connsiteY724" fmla="*/ 7509918 h 25435284"/>
                  <a:gd name="connsiteX725" fmla="*/ 8071070 w 21712081"/>
                  <a:gd name="connsiteY725" fmla="*/ 7485280 h 25435284"/>
                  <a:gd name="connsiteX726" fmla="*/ 8075771 w 21712081"/>
                  <a:gd name="connsiteY726" fmla="*/ 7453600 h 25435284"/>
                  <a:gd name="connsiteX727" fmla="*/ 8058149 w 21712081"/>
                  <a:gd name="connsiteY727" fmla="*/ 7418406 h 25435284"/>
                  <a:gd name="connsiteX728" fmla="*/ 8026420 w 21712081"/>
                  <a:gd name="connsiteY728" fmla="*/ 7404328 h 25435284"/>
                  <a:gd name="connsiteX729" fmla="*/ 8018198 w 21712081"/>
                  <a:gd name="connsiteY729" fmla="*/ 7385556 h 25435284"/>
                  <a:gd name="connsiteX730" fmla="*/ 8000571 w 21712081"/>
                  <a:gd name="connsiteY730" fmla="*/ 7385556 h 25435284"/>
                  <a:gd name="connsiteX731" fmla="*/ 7977072 w 21712081"/>
                  <a:gd name="connsiteY731" fmla="*/ 7392592 h 25435284"/>
                  <a:gd name="connsiteX732" fmla="*/ 8000571 w 21712081"/>
                  <a:gd name="connsiteY732" fmla="*/ 7425446 h 25435284"/>
                  <a:gd name="connsiteX733" fmla="*/ 8025249 w 21712081"/>
                  <a:gd name="connsiteY733" fmla="*/ 7434833 h 25435284"/>
                  <a:gd name="connsiteX734" fmla="*/ 8032295 w 21712081"/>
                  <a:gd name="connsiteY734" fmla="*/ 7460642 h 25435284"/>
                  <a:gd name="connsiteX735" fmla="*/ 8033470 w 21712081"/>
                  <a:gd name="connsiteY735" fmla="*/ 7492321 h 25435284"/>
                  <a:gd name="connsiteX736" fmla="*/ 7994695 w 21712081"/>
                  <a:gd name="connsiteY736" fmla="*/ 7478239 h 25435284"/>
                  <a:gd name="connsiteX737" fmla="*/ 7952399 w 21712081"/>
                  <a:gd name="connsiteY737" fmla="*/ 7470028 h 25435284"/>
                  <a:gd name="connsiteX738" fmla="*/ 7901872 w 21712081"/>
                  <a:gd name="connsiteY738" fmla="*/ 7417230 h 25435284"/>
                  <a:gd name="connsiteX739" fmla="*/ 7937122 w 21712081"/>
                  <a:gd name="connsiteY739" fmla="*/ 7369129 h 25435284"/>
                  <a:gd name="connsiteX740" fmla="*/ 7948874 w 21712081"/>
                  <a:gd name="connsiteY740" fmla="*/ 7340970 h 25435284"/>
                  <a:gd name="connsiteX741" fmla="*/ 7944173 w 21712081"/>
                  <a:gd name="connsiteY741" fmla="*/ 7319852 h 25435284"/>
                  <a:gd name="connsiteX742" fmla="*/ 7926546 w 21712081"/>
                  <a:gd name="connsiteY742" fmla="*/ 7290523 h 25435284"/>
                  <a:gd name="connsiteX743" fmla="*/ 7873673 w 21712081"/>
                  <a:gd name="connsiteY743" fmla="*/ 7235380 h 25435284"/>
                  <a:gd name="connsiteX744" fmla="*/ 7824322 w 21712081"/>
                  <a:gd name="connsiteY744" fmla="*/ 7209566 h 25435284"/>
                  <a:gd name="connsiteX745" fmla="*/ 7785551 w 21712081"/>
                  <a:gd name="connsiteY745" fmla="*/ 7195490 h 25435284"/>
                  <a:gd name="connsiteX746" fmla="*/ 7774974 w 21712081"/>
                  <a:gd name="connsiteY746" fmla="*/ 7179062 h 25435284"/>
                  <a:gd name="connsiteX747" fmla="*/ 7753826 w 21712081"/>
                  <a:gd name="connsiteY747" fmla="*/ 7170852 h 25435284"/>
                  <a:gd name="connsiteX748" fmla="*/ 7705650 w 21712081"/>
                  <a:gd name="connsiteY748" fmla="*/ 7154424 h 25435284"/>
                  <a:gd name="connsiteX749" fmla="*/ 7666874 w 21712081"/>
                  <a:gd name="connsiteY749" fmla="*/ 7157944 h 25435284"/>
                  <a:gd name="connsiteX750" fmla="*/ 7644552 w 21712081"/>
                  <a:gd name="connsiteY750" fmla="*/ 7121574 h 25435284"/>
                  <a:gd name="connsiteX751" fmla="*/ 7635150 w 21712081"/>
                  <a:gd name="connsiteY751" fmla="*/ 7101626 h 25435284"/>
                  <a:gd name="connsiteX752" fmla="*/ 7651602 w 21712081"/>
                  <a:gd name="connsiteY752" fmla="*/ 7079338 h 25435284"/>
                  <a:gd name="connsiteX753" fmla="*/ 7631624 w 21712081"/>
                  <a:gd name="connsiteY753" fmla="*/ 7047659 h 25435284"/>
                  <a:gd name="connsiteX754" fmla="*/ 7598725 w 21712081"/>
                  <a:gd name="connsiteY754" fmla="*/ 7026541 h 25435284"/>
                  <a:gd name="connsiteX755" fmla="*/ 7521174 w 21712081"/>
                  <a:gd name="connsiteY755" fmla="*/ 6970224 h 25435284"/>
                  <a:gd name="connsiteX756" fmla="*/ 7503552 w 21712081"/>
                  <a:gd name="connsiteY756" fmla="*/ 6971398 h 25435284"/>
                  <a:gd name="connsiteX757" fmla="*/ 7482404 w 21712081"/>
                  <a:gd name="connsiteY757" fmla="*/ 6963182 h 25435284"/>
                  <a:gd name="connsiteX758" fmla="*/ 7475353 w 21712081"/>
                  <a:gd name="connsiteY758" fmla="*/ 6984306 h 25435284"/>
                  <a:gd name="connsiteX759" fmla="*/ 7521174 w 21712081"/>
                  <a:gd name="connsiteY759" fmla="*/ 7017155 h 25435284"/>
                  <a:gd name="connsiteX760" fmla="*/ 7564650 w 21712081"/>
                  <a:gd name="connsiteY760" fmla="*/ 7047659 h 25435284"/>
                  <a:gd name="connsiteX761" fmla="*/ 7574052 w 21712081"/>
                  <a:gd name="connsiteY761" fmla="*/ 7072298 h 25435284"/>
                  <a:gd name="connsiteX762" fmla="*/ 7556424 w 21712081"/>
                  <a:gd name="connsiteY762" fmla="*/ 7086374 h 25435284"/>
                  <a:gd name="connsiteX763" fmla="*/ 7536452 w 21712081"/>
                  <a:gd name="connsiteY763" fmla="*/ 7098106 h 25435284"/>
                  <a:gd name="connsiteX764" fmla="*/ 7518829 w 21712081"/>
                  <a:gd name="connsiteY764" fmla="*/ 7133306 h 25435284"/>
                  <a:gd name="connsiteX765" fmla="*/ 7501202 w 21712081"/>
                  <a:gd name="connsiteY765" fmla="*/ 7136826 h 25435284"/>
                  <a:gd name="connsiteX766" fmla="*/ 7478878 w 21712081"/>
                  <a:gd name="connsiteY766" fmla="*/ 7093416 h 25435284"/>
                  <a:gd name="connsiteX767" fmla="*/ 7444804 w 21712081"/>
                  <a:gd name="connsiteY767" fmla="*/ 7065256 h 25435284"/>
                  <a:gd name="connsiteX768" fmla="*/ 7408378 w 21712081"/>
                  <a:gd name="connsiteY768" fmla="*/ 7059391 h 25435284"/>
                  <a:gd name="connsiteX769" fmla="*/ 7362552 w 21712081"/>
                  <a:gd name="connsiteY769" fmla="*/ 7045314 h 25435284"/>
                  <a:gd name="connsiteX770" fmla="*/ 7324952 w 21712081"/>
                  <a:gd name="connsiteY770" fmla="*/ 6996037 h 25435284"/>
                  <a:gd name="connsiteX771" fmla="*/ 7306154 w 21712081"/>
                  <a:gd name="connsiteY771" fmla="*/ 6936198 h 25435284"/>
                  <a:gd name="connsiteX772" fmla="*/ 7309680 w 21712081"/>
                  <a:gd name="connsiteY772" fmla="*/ 6899828 h 25435284"/>
                  <a:gd name="connsiteX773" fmla="*/ 7337879 w 21712081"/>
                  <a:gd name="connsiteY773" fmla="*/ 6857592 h 25435284"/>
                  <a:gd name="connsiteX774" fmla="*/ 7363728 w 21712081"/>
                  <a:gd name="connsiteY774" fmla="*/ 6844686 h 25435284"/>
                  <a:gd name="connsiteX775" fmla="*/ 7366078 w 21712081"/>
                  <a:gd name="connsiteY775" fmla="*/ 6815357 h 25435284"/>
                  <a:gd name="connsiteX776" fmla="*/ 7356676 w 21712081"/>
                  <a:gd name="connsiteY776" fmla="*/ 6787198 h 25435284"/>
                  <a:gd name="connsiteX777" fmla="*/ 7327302 w 21712081"/>
                  <a:gd name="connsiteY777" fmla="*/ 6781332 h 25435284"/>
                  <a:gd name="connsiteX778" fmla="*/ 7295578 w 21712081"/>
                  <a:gd name="connsiteY778" fmla="*/ 6751998 h 25435284"/>
                  <a:gd name="connsiteX779" fmla="*/ 7313206 w 21712081"/>
                  <a:gd name="connsiteY779" fmla="*/ 6737921 h 25435284"/>
                  <a:gd name="connsiteX780" fmla="*/ 7334354 w 21712081"/>
                  <a:gd name="connsiteY780" fmla="*/ 6748478 h 25435284"/>
                  <a:gd name="connsiteX781" fmla="*/ 7344930 w 21712081"/>
                  <a:gd name="connsiteY781" fmla="*/ 6739092 h 25435284"/>
                  <a:gd name="connsiteX782" fmla="*/ 7355016 w 21712081"/>
                  <a:gd name="connsiteY782" fmla="*/ 6705072 h 25435284"/>
                  <a:gd name="connsiteX783" fmla="*/ 7331178 w 21712081"/>
                  <a:gd name="connsiteY783" fmla="*/ 6695155 h 25435284"/>
                  <a:gd name="connsiteX784" fmla="*/ 7314720 w 21712081"/>
                  <a:gd name="connsiteY784" fmla="*/ 6661130 h 25435284"/>
                  <a:gd name="connsiteX785" fmla="*/ 7272404 w 21712081"/>
                  <a:gd name="connsiteY785" fmla="*/ 6625930 h 25435284"/>
                  <a:gd name="connsiteX786" fmla="*/ 7219508 w 21712081"/>
                  <a:gd name="connsiteY786" fmla="*/ 6576644 h 25435284"/>
                  <a:gd name="connsiteX787" fmla="*/ 7177192 w 21712081"/>
                  <a:gd name="connsiteY787" fmla="*/ 6557871 h 25435284"/>
                  <a:gd name="connsiteX788" fmla="*/ 7134870 w 21712081"/>
                  <a:gd name="connsiteY788" fmla="*/ 6509764 h 25435284"/>
                  <a:gd name="connsiteX789" fmla="*/ 7052589 w 21712081"/>
                  <a:gd name="connsiteY789" fmla="*/ 6378346 h 25435284"/>
                  <a:gd name="connsiteX790" fmla="*/ 6978534 w 21712081"/>
                  <a:gd name="connsiteY790" fmla="*/ 6329064 h 25435284"/>
                  <a:gd name="connsiteX791" fmla="*/ 6925636 w 21712081"/>
                  <a:gd name="connsiteY791" fmla="*/ 6276262 h 25435284"/>
                  <a:gd name="connsiteX792" fmla="*/ 6849231 w 21712081"/>
                  <a:gd name="connsiteY792" fmla="*/ 6205857 h 25435284"/>
                  <a:gd name="connsiteX793" fmla="*/ 6803384 w 21712081"/>
                  <a:gd name="connsiteY793" fmla="*/ 6176288 h 25435284"/>
                  <a:gd name="connsiteX794" fmla="*/ 6810436 w 21712081"/>
                  <a:gd name="connsiteY794" fmla="*/ 6152820 h 25435284"/>
                  <a:gd name="connsiteX795" fmla="*/ 6841000 w 21712081"/>
                  <a:gd name="connsiteY795" fmla="*/ 6128182 h 25435284"/>
                  <a:gd name="connsiteX796" fmla="*/ 6872739 w 21712081"/>
                  <a:gd name="connsiteY796" fmla="*/ 6163382 h 25435284"/>
                  <a:gd name="connsiteX797" fmla="*/ 6909179 w 21712081"/>
                  <a:gd name="connsiteY797" fmla="*/ 6176288 h 25435284"/>
                  <a:gd name="connsiteX798" fmla="*/ 6909414 w 21712081"/>
                  <a:gd name="connsiteY798" fmla="*/ 6147189 h 25435284"/>
                  <a:gd name="connsiteX799" fmla="*/ 6905939 w 21712081"/>
                  <a:gd name="connsiteY799" fmla="*/ 6142148 h 25435284"/>
                  <a:gd name="connsiteX800" fmla="*/ 6905939 w 21712081"/>
                  <a:gd name="connsiteY800" fmla="*/ 6107174 h 25435284"/>
                  <a:gd name="connsiteX801" fmla="*/ 6849381 w 21712081"/>
                  <a:gd name="connsiteY801" fmla="*/ 6062868 h 25435284"/>
                  <a:gd name="connsiteX802" fmla="*/ 6844666 w 21712081"/>
                  <a:gd name="connsiteY802" fmla="*/ 6037219 h 25435284"/>
                  <a:gd name="connsiteX803" fmla="*/ 6816386 w 21712081"/>
                  <a:gd name="connsiteY803" fmla="*/ 6030223 h 25435284"/>
                  <a:gd name="connsiteX804" fmla="*/ 6792823 w 21712081"/>
                  <a:gd name="connsiteY804" fmla="*/ 6044214 h 25435284"/>
                  <a:gd name="connsiteX805" fmla="*/ 6765174 w 21712081"/>
                  <a:gd name="connsiteY805" fmla="*/ 6020376 h 25435284"/>
                  <a:gd name="connsiteX806" fmla="*/ 6761224 w 21712081"/>
                  <a:gd name="connsiteY806" fmla="*/ 6020686 h 25435284"/>
                  <a:gd name="connsiteX807" fmla="*/ 6751622 w 21712081"/>
                  <a:gd name="connsiteY807" fmla="*/ 6037714 h 25435284"/>
                  <a:gd name="connsiteX808" fmla="*/ 6772700 w 21712081"/>
                  <a:gd name="connsiteY808" fmla="*/ 6070828 h 25435284"/>
                  <a:gd name="connsiteX809" fmla="*/ 6742256 w 21712081"/>
                  <a:gd name="connsiteY809" fmla="*/ 6096847 h 25435284"/>
                  <a:gd name="connsiteX810" fmla="*/ 6597036 w 21712081"/>
                  <a:gd name="connsiteY810" fmla="*/ 6096847 h 25435284"/>
                  <a:gd name="connsiteX811" fmla="*/ 6550194 w 21712081"/>
                  <a:gd name="connsiteY811" fmla="*/ 6063732 h 25435284"/>
                  <a:gd name="connsiteX812" fmla="*/ 6481100 w 21712081"/>
                  <a:gd name="connsiteY812" fmla="*/ 6072014 h 25435284"/>
                  <a:gd name="connsiteX813" fmla="*/ 6360478 w 21712081"/>
                  <a:gd name="connsiteY813" fmla="*/ 5997503 h 25435284"/>
                  <a:gd name="connsiteX814" fmla="*/ 6222289 w 21712081"/>
                  <a:gd name="connsiteY814" fmla="*/ 5983312 h 25435284"/>
                  <a:gd name="connsiteX815" fmla="*/ 6128601 w 21712081"/>
                  <a:gd name="connsiteY815" fmla="*/ 5909986 h 25435284"/>
                  <a:gd name="connsiteX816" fmla="*/ 6127300 w 21712081"/>
                  <a:gd name="connsiteY816" fmla="*/ 5906320 h 25435284"/>
                  <a:gd name="connsiteX817" fmla="*/ 6031962 w 21712081"/>
                  <a:gd name="connsiteY817" fmla="*/ 5867550 h 25435284"/>
                  <a:gd name="connsiteX818" fmla="*/ 5927208 w 21712081"/>
                  <a:gd name="connsiteY818" fmla="*/ 5854624 h 25435284"/>
                  <a:gd name="connsiteX819" fmla="*/ 5835400 w 21712081"/>
                  <a:gd name="connsiteY819" fmla="*/ 5854624 h 25435284"/>
                  <a:gd name="connsiteX820" fmla="*/ 5747123 w 21712081"/>
                  <a:gd name="connsiteY820" fmla="*/ 5825254 h 25435284"/>
                  <a:gd name="connsiteX821" fmla="*/ 5657670 w 21712081"/>
                  <a:gd name="connsiteY821" fmla="*/ 5768856 h 25435284"/>
                  <a:gd name="connsiteX822" fmla="*/ 5544655 w 21712081"/>
                  <a:gd name="connsiteY822" fmla="*/ 5666982 h 25435284"/>
                  <a:gd name="connsiteX823" fmla="*/ 5543954 w 21712081"/>
                  <a:gd name="connsiteY823" fmla="*/ 5668162 h 25435284"/>
                  <a:gd name="connsiteX824" fmla="*/ 5485196 w 21712081"/>
                  <a:gd name="connsiteY824" fmla="*/ 5585696 h 25435284"/>
                  <a:gd name="connsiteX825" fmla="*/ 5385148 w 21712081"/>
                  <a:gd name="connsiteY825" fmla="*/ 5471505 h 25435284"/>
                  <a:gd name="connsiteX826" fmla="*/ 5278748 w 21712081"/>
                  <a:gd name="connsiteY826" fmla="*/ 5333531 h 25435284"/>
                  <a:gd name="connsiteX827" fmla="*/ 5096118 w 21712081"/>
                  <a:gd name="connsiteY827" fmla="*/ 5197137 h 25435284"/>
                  <a:gd name="connsiteX828" fmla="*/ 4867436 w 21712081"/>
                  <a:gd name="connsiteY828" fmla="*/ 5128942 h 25435284"/>
                  <a:gd name="connsiteX829" fmla="*/ 4418013 w 21712081"/>
                  <a:gd name="connsiteY829" fmla="*/ 5303397 h 25435284"/>
                  <a:gd name="connsiteX830" fmla="*/ 4097224 w 21712081"/>
                  <a:gd name="connsiteY830" fmla="*/ 5219340 h 25435284"/>
                  <a:gd name="connsiteX831" fmla="*/ 3914593 w 21712081"/>
                  <a:gd name="connsiteY831" fmla="*/ 5128942 h 25435284"/>
                  <a:gd name="connsiteX832" fmla="*/ 3770078 w 21712081"/>
                  <a:gd name="connsiteY832" fmla="*/ 5029028 h 25435284"/>
                  <a:gd name="connsiteX833" fmla="*/ 3623978 w 21712081"/>
                  <a:gd name="connsiteY833" fmla="*/ 4990964 h 25435284"/>
                  <a:gd name="connsiteX834" fmla="*/ 3220607 w 21712081"/>
                  <a:gd name="connsiteY834" fmla="*/ 4800652 h 25435284"/>
                  <a:gd name="connsiteX835" fmla="*/ 2983984 w 21712081"/>
                  <a:gd name="connsiteY835" fmla="*/ 4610336 h 25435284"/>
                  <a:gd name="connsiteX836" fmla="*/ 2594910 w 21712081"/>
                  <a:gd name="connsiteY836" fmla="*/ 4481878 h 25435284"/>
                  <a:gd name="connsiteX837" fmla="*/ 2496446 w 21712081"/>
                  <a:gd name="connsiteY837" fmla="*/ 4297907 h 25435284"/>
                  <a:gd name="connsiteX838" fmla="*/ 2275706 w 21712081"/>
                  <a:gd name="connsiteY838" fmla="*/ 4191647 h 25435284"/>
                  <a:gd name="connsiteX839" fmla="*/ 2137542 w 21712081"/>
                  <a:gd name="connsiteY839" fmla="*/ 3987064 h 25435284"/>
                  <a:gd name="connsiteX840" fmla="*/ 2093075 w 21712081"/>
                  <a:gd name="connsiteY840" fmla="*/ 3811024 h 25435284"/>
                  <a:gd name="connsiteX841" fmla="*/ 2213772 w 21712081"/>
                  <a:gd name="connsiteY841" fmla="*/ 3772959 h 25435284"/>
                  <a:gd name="connsiteX842" fmla="*/ 2191539 w 21712081"/>
                  <a:gd name="connsiteY842" fmla="*/ 3674630 h 25435284"/>
                  <a:gd name="connsiteX843" fmla="*/ 2251883 w 21712081"/>
                  <a:gd name="connsiteY843" fmla="*/ 3606436 h 25435284"/>
                  <a:gd name="connsiteX844" fmla="*/ 2251883 w 21712081"/>
                  <a:gd name="connsiteY844" fmla="*/ 3506522 h 25435284"/>
                  <a:gd name="connsiteX845" fmla="*/ 2169306 w 21712081"/>
                  <a:gd name="connsiteY845" fmla="*/ 3332068 h 25435284"/>
                  <a:gd name="connsiteX846" fmla="*/ 2169306 w 21712081"/>
                  <a:gd name="connsiteY846" fmla="*/ 3179817 h 25435284"/>
                  <a:gd name="connsiteX847" fmla="*/ 2016850 w 21712081"/>
                  <a:gd name="connsiteY847" fmla="*/ 2943509 h 25435284"/>
                  <a:gd name="connsiteX848" fmla="*/ 1848516 w 21712081"/>
                  <a:gd name="connsiteY848" fmla="*/ 2677072 h 25435284"/>
                  <a:gd name="connsiteX849" fmla="*/ 1704001 w 21712081"/>
                  <a:gd name="connsiteY849" fmla="*/ 2494686 h 25435284"/>
                  <a:gd name="connsiteX850" fmla="*/ 1657945 w 21712081"/>
                  <a:gd name="connsiteY850" fmla="*/ 2356712 h 25435284"/>
                  <a:gd name="connsiteX851" fmla="*/ 1521371 w 21712081"/>
                  <a:gd name="connsiteY851" fmla="*/ 2274241 h 25435284"/>
                  <a:gd name="connsiteX852" fmla="*/ 1421322 w 21712081"/>
                  <a:gd name="connsiteY852" fmla="*/ 2212392 h 25435284"/>
                  <a:gd name="connsiteX853" fmla="*/ 1421322 w 21712081"/>
                  <a:gd name="connsiteY853" fmla="*/ 2106132 h 25435284"/>
                  <a:gd name="connsiteX854" fmla="*/ 1497553 w 21712081"/>
                  <a:gd name="connsiteY854" fmla="*/ 2014150 h 25435284"/>
                  <a:gd name="connsiteX855" fmla="*/ 1483256 w 21712081"/>
                  <a:gd name="connsiteY855" fmla="*/ 1931678 h 25435284"/>
                  <a:gd name="connsiteX856" fmla="*/ 1391148 w 21712081"/>
                  <a:gd name="connsiteY856" fmla="*/ 1893618 h 25435284"/>
                  <a:gd name="connsiteX857" fmla="*/ 1345097 w 21712081"/>
                  <a:gd name="connsiteY857" fmla="*/ 1785774 h 25435284"/>
                  <a:gd name="connsiteX858" fmla="*/ 1268866 w 21712081"/>
                  <a:gd name="connsiteY858" fmla="*/ 1755638 h 25435284"/>
                  <a:gd name="connsiteX859" fmla="*/ 1192640 w 21712081"/>
                  <a:gd name="connsiteY859" fmla="*/ 1633522 h 25435284"/>
                  <a:gd name="connsiteX860" fmla="*/ 1276807 w 21712081"/>
                  <a:gd name="connsiteY860" fmla="*/ 1551050 h 25435284"/>
                  <a:gd name="connsiteX861" fmla="*/ 1102123 w 21712081"/>
                  <a:gd name="connsiteY861" fmla="*/ 1481270 h 25435284"/>
                  <a:gd name="connsiteX862" fmla="*/ 1002074 w 21712081"/>
                  <a:gd name="connsiteY862" fmla="*/ 1290958 h 25435284"/>
                  <a:gd name="connsiteX863" fmla="*/ 903610 w 21712081"/>
                  <a:gd name="connsiteY863" fmla="*/ 1078440 h 25435284"/>
                  <a:gd name="connsiteX864" fmla="*/ 873441 w 21712081"/>
                  <a:gd name="connsiteY864" fmla="*/ 834206 h 25435284"/>
                  <a:gd name="connsiteX865" fmla="*/ 835326 w 21712081"/>
                  <a:gd name="connsiteY865" fmla="*/ 659750 h 25435284"/>
                  <a:gd name="connsiteX866" fmla="*/ 887733 w 21712081"/>
                  <a:gd name="connsiteY866" fmla="*/ 491642 h 25435284"/>
                  <a:gd name="connsiteX867" fmla="*/ 773392 w 21712081"/>
                  <a:gd name="connsiteY867" fmla="*/ 461510 h 25435284"/>
                  <a:gd name="connsiteX868" fmla="*/ 735277 w 21712081"/>
                  <a:gd name="connsiteY868" fmla="*/ 363180 h 25435284"/>
                  <a:gd name="connsiteX869" fmla="*/ 644754 w 21712081"/>
                  <a:gd name="connsiteY869" fmla="*/ 393314 h 25435284"/>
                  <a:gd name="connsiteX870" fmla="*/ 536769 w 21712081"/>
                  <a:gd name="connsiteY870" fmla="*/ 301326 h 25435284"/>
                  <a:gd name="connsiteX871" fmla="*/ 468480 w 21712081"/>
                  <a:gd name="connsiteY871" fmla="*/ 393314 h 25435284"/>
                  <a:gd name="connsiteX872" fmla="*/ 460539 w 21712081"/>
                  <a:gd name="connsiteY872" fmla="*/ 605830 h 25435284"/>
                  <a:gd name="connsiteX873" fmla="*/ 430365 w 21712081"/>
                  <a:gd name="connsiteY873" fmla="*/ 812002 h 25435284"/>
                  <a:gd name="connsiteX874" fmla="*/ 574880 w 21712081"/>
                  <a:gd name="connsiteY874" fmla="*/ 1002314 h 25435284"/>
                  <a:gd name="connsiteX875" fmla="*/ 620936 w 21712081"/>
                  <a:gd name="connsiteY875" fmla="*/ 1162496 h 25435284"/>
                  <a:gd name="connsiteX876" fmla="*/ 727336 w 21712081"/>
                  <a:gd name="connsiteY876" fmla="*/ 1367086 h 25435284"/>
                  <a:gd name="connsiteX877" fmla="*/ 727336 w 21712081"/>
                  <a:gd name="connsiteY877" fmla="*/ 1527262 h 25435284"/>
                  <a:gd name="connsiteX878" fmla="*/ 811502 w 21712081"/>
                  <a:gd name="connsiteY878" fmla="*/ 1649378 h 25435284"/>
                  <a:gd name="connsiteX879" fmla="*/ 857559 w 21712081"/>
                  <a:gd name="connsiteY879" fmla="*/ 1817492 h 25435284"/>
                  <a:gd name="connsiteX880" fmla="*/ 941726 w 21712081"/>
                  <a:gd name="connsiteY880" fmla="*/ 1831764 h 25435284"/>
                  <a:gd name="connsiteX881" fmla="*/ 971900 w 21712081"/>
                  <a:gd name="connsiteY881" fmla="*/ 2083929 h 25435284"/>
                  <a:gd name="connsiteX882" fmla="*/ 941726 w 21712081"/>
                  <a:gd name="connsiteY882" fmla="*/ 2174327 h 25435284"/>
                  <a:gd name="connsiteX883" fmla="*/ 987782 w 21712081"/>
                  <a:gd name="connsiteY883" fmla="*/ 2266315 h 25435284"/>
                  <a:gd name="connsiteX884" fmla="*/ 1032248 w 21712081"/>
                  <a:gd name="connsiteY884" fmla="*/ 2380501 h 25435284"/>
                  <a:gd name="connsiteX885" fmla="*/ 1002074 w 21712081"/>
                  <a:gd name="connsiteY885" fmla="*/ 2494686 h 25435284"/>
                  <a:gd name="connsiteX886" fmla="*/ 1040184 w 21712081"/>
                  <a:gd name="connsiteY886" fmla="*/ 2600946 h 25435284"/>
                  <a:gd name="connsiteX887" fmla="*/ 1146589 w 21712081"/>
                  <a:gd name="connsiteY887" fmla="*/ 2593015 h 25435284"/>
                  <a:gd name="connsiteX888" fmla="*/ 1192640 w 21712081"/>
                  <a:gd name="connsiteY888" fmla="*/ 2715137 h 25435284"/>
                  <a:gd name="connsiteX889" fmla="*/ 1260930 w 21712081"/>
                  <a:gd name="connsiteY889" fmla="*/ 2829323 h 25435284"/>
                  <a:gd name="connsiteX890" fmla="*/ 1238697 w 21712081"/>
                  <a:gd name="connsiteY890" fmla="*/ 2943509 h 25435284"/>
                  <a:gd name="connsiteX891" fmla="*/ 1086241 w 21712081"/>
                  <a:gd name="connsiteY891" fmla="*/ 3027566 h 25435284"/>
                  <a:gd name="connsiteX892" fmla="*/ 1025892 w 21712081"/>
                  <a:gd name="connsiteY892" fmla="*/ 2807120 h 25435284"/>
                  <a:gd name="connsiteX893" fmla="*/ 933784 w 21712081"/>
                  <a:gd name="connsiteY893" fmla="*/ 2646938 h 25435284"/>
                  <a:gd name="connsiteX894" fmla="*/ 765451 w 21712081"/>
                  <a:gd name="connsiteY894" fmla="*/ 2532752 h 25435284"/>
                  <a:gd name="connsiteX895" fmla="*/ 644754 w 21712081"/>
                  <a:gd name="connsiteY895" fmla="*/ 2410635 h 25435284"/>
                  <a:gd name="connsiteX896" fmla="*/ 735277 w 21712081"/>
                  <a:gd name="connsiteY896" fmla="*/ 2121990 h 25435284"/>
                  <a:gd name="connsiteX897" fmla="*/ 659051 w 21712081"/>
                  <a:gd name="connsiteY897" fmla="*/ 1953881 h 25435284"/>
                  <a:gd name="connsiteX898" fmla="*/ 536769 w 21712081"/>
                  <a:gd name="connsiteY898" fmla="*/ 1817492 h 25435284"/>
                  <a:gd name="connsiteX899" fmla="*/ 438306 w 21712081"/>
                  <a:gd name="connsiteY899" fmla="*/ 1809562 h 25435284"/>
                  <a:gd name="connsiteX900" fmla="*/ 247739 w 21712081"/>
                  <a:gd name="connsiteY900" fmla="*/ 1641454 h 25435284"/>
                  <a:gd name="connsiteX901" fmla="*/ 163573 w 21712081"/>
                  <a:gd name="connsiteY901" fmla="*/ 1451136 h 25435284"/>
                  <a:gd name="connsiteX902" fmla="*/ 339847 w 21712081"/>
                  <a:gd name="connsiteY902" fmla="*/ 1497128 h 25435284"/>
                  <a:gd name="connsiteX903" fmla="*/ 346198 w 21712081"/>
                  <a:gd name="connsiteY903" fmla="*/ 1405146 h 25435284"/>
                  <a:gd name="connsiteX904" fmla="*/ 438306 w 21712081"/>
                  <a:gd name="connsiteY904" fmla="*/ 1268756 h 25435284"/>
                  <a:gd name="connsiteX905" fmla="*/ 308087 w 21712081"/>
                  <a:gd name="connsiteY905" fmla="*/ 1024518 h 25435284"/>
                  <a:gd name="connsiteX906" fmla="*/ 149276 w 21712081"/>
                  <a:gd name="connsiteY906" fmla="*/ 872266 h 25435284"/>
                  <a:gd name="connsiteX907" fmla="*/ 157217 w 21712081"/>
                  <a:gd name="connsiteY907" fmla="*/ 621690 h 25435284"/>
                  <a:gd name="connsiteX908" fmla="*/ 109575 w 21712081"/>
                  <a:gd name="connsiteY908" fmla="*/ 293402 h 25435284"/>
                  <a:gd name="connsiteX909" fmla="*/ 79401 w 21712081"/>
                  <a:gd name="connsiteY909" fmla="*/ 149080 h 25435284"/>
                  <a:gd name="connsiteX910" fmla="*/ 0 w 21712081"/>
                  <a:gd name="connsiteY910" fmla="*/ 0 h 25435284"/>
                  <a:gd name="connsiteX0" fmla="*/ 13525757 w 21712081"/>
                  <a:gd name="connsiteY0" fmla="*/ 24387388 h 25435284"/>
                  <a:gd name="connsiteX1" fmla="*/ 13562049 w 21712081"/>
                  <a:gd name="connsiteY1" fmla="*/ 24455680 h 25435284"/>
                  <a:gd name="connsiteX2" fmla="*/ 13639813 w 21712081"/>
                  <a:gd name="connsiteY2" fmla="*/ 24417740 h 25435284"/>
                  <a:gd name="connsiteX3" fmla="*/ 13702029 w 21712081"/>
                  <a:gd name="connsiteY3" fmla="*/ 24501200 h 25435284"/>
                  <a:gd name="connsiteX4" fmla="*/ 13600933 w 21712081"/>
                  <a:gd name="connsiteY4" fmla="*/ 24516376 h 25435284"/>
                  <a:gd name="connsiteX5" fmla="*/ 13525757 w 21712081"/>
                  <a:gd name="connsiteY5" fmla="*/ 24559368 h 25435284"/>
                  <a:gd name="connsiteX6" fmla="*/ 13445401 w 21712081"/>
                  <a:gd name="connsiteY6" fmla="*/ 24592248 h 25435284"/>
                  <a:gd name="connsiteX7" fmla="*/ 13409113 w 21712081"/>
                  <a:gd name="connsiteY7" fmla="*/ 24673180 h 25435284"/>
                  <a:gd name="connsiteX8" fmla="*/ 13320974 w 21712081"/>
                  <a:gd name="connsiteY8" fmla="*/ 24652948 h 25435284"/>
                  <a:gd name="connsiteX9" fmla="*/ 13349489 w 21712081"/>
                  <a:gd name="connsiteY9" fmla="*/ 24559368 h 25435284"/>
                  <a:gd name="connsiteX10" fmla="*/ 13453177 w 21712081"/>
                  <a:gd name="connsiteY10" fmla="*/ 24523964 h 25435284"/>
                  <a:gd name="connsiteX11" fmla="*/ 13468729 w 21712081"/>
                  <a:gd name="connsiteY11" fmla="*/ 24448088 h 25435284"/>
                  <a:gd name="connsiteX12" fmla="*/ 13525757 w 21712081"/>
                  <a:gd name="connsiteY12" fmla="*/ 24387388 h 25435284"/>
                  <a:gd name="connsiteX13" fmla="*/ 11792002 w 21712081"/>
                  <a:gd name="connsiteY13" fmla="*/ 6422328 h 25435284"/>
                  <a:gd name="connsiteX14" fmla="*/ 11852336 w 21712081"/>
                  <a:gd name="connsiteY14" fmla="*/ 6460912 h 25435284"/>
                  <a:gd name="connsiteX15" fmla="*/ 11839769 w 21712081"/>
                  <a:gd name="connsiteY15" fmla="*/ 6540424 h 25435284"/>
                  <a:gd name="connsiteX16" fmla="*/ 11785716 w 21712081"/>
                  <a:gd name="connsiteY16" fmla="*/ 6573163 h 25435284"/>
                  <a:gd name="connsiteX17" fmla="*/ 11725383 w 21712081"/>
                  <a:gd name="connsiteY17" fmla="*/ 6545100 h 25435284"/>
                  <a:gd name="connsiteX18" fmla="*/ 11701500 w 21712081"/>
                  <a:gd name="connsiteY18" fmla="*/ 6484296 h 25435284"/>
                  <a:gd name="connsiteX19" fmla="*/ 11792002 w 21712081"/>
                  <a:gd name="connsiteY19" fmla="*/ 6422328 h 25435284"/>
                  <a:gd name="connsiteX20" fmla="*/ 5556613 w 21712081"/>
                  <a:gd name="connsiteY20" fmla="*/ 5646680 h 25435284"/>
                  <a:gd name="connsiteX21" fmla="*/ 5556352 w 21712081"/>
                  <a:gd name="connsiteY21" fmla="*/ 5647124 h 25435284"/>
                  <a:gd name="connsiteX22" fmla="*/ 5556683 w 21712081"/>
                  <a:gd name="connsiteY22" fmla="*/ 5646760 h 25435284"/>
                  <a:gd name="connsiteX23" fmla="*/ 5556613 w 21712081"/>
                  <a:gd name="connsiteY23" fmla="*/ 5646680 h 25435284"/>
                  <a:gd name="connsiteX24" fmla="*/ 0 w 21712081"/>
                  <a:gd name="connsiteY24" fmla="*/ 0 h 25435284"/>
                  <a:gd name="connsiteX25" fmla="*/ 257266 w 21712081"/>
                  <a:gd name="connsiteY25" fmla="*/ 22202 h 25435284"/>
                  <a:gd name="connsiteX26" fmla="*/ 609820 w 21712081"/>
                  <a:gd name="connsiteY26" fmla="*/ 31718 h 25435284"/>
                  <a:gd name="connsiteX27" fmla="*/ 590762 w 21712081"/>
                  <a:gd name="connsiteY27" fmla="*/ 117362 h 25435284"/>
                  <a:gd name="connsiteX28" fmla="*/ 1353038 w 21712081"/>
                  <a:gd name="connsiteY28" fmla="*/ 517018 h 25435284"/>
                  <a:gd name="connsiteX29" fmla="*/ 1557896 w 21712081"/>
                  <a:gd name="connsiteY29" fmla="*/ 572524 h 25435284"/>
                  <a:gd name="connsiteX30" fmla="*/ 2007324 w 21712081"/>
                  <a:gd name="connsiteY30" fmla="*/ 601074 h 25435284"/>
                  <a:gd name="connsiteX31" fmla="*/ 2115309 w 21712081"/>
                  <a:gd name="connsiteY31" fmla="*/ 488468 h 25435284"/>
                  <a:gd name="connsiteX32" fmla="*/ 2496446 w 21712081"/>
                  <a:gd name="connsiteY32" fmla="*/ 488468 h 25435284"/>
                  <a:gd name="connsiteX33" fmla="*/ 2563146 w 21712081"/>
                  <a:gd name="connsiteY33" fmla="*/ 621690 h 25435284"/>
                  <a:gd name="connsiteX34" fmla="*/ 2696544 w 21712081"/>
                  <a:gd name="connsiteY34" fmla="*/ 735878 h 25435284"/>
                  <a:gd name="connsiteX35" fmla="*/ 2801359 w 21712081"/>
                  <a:gd name="connsiteY35" fmla="*/ 850062 h 25435284"/>
                  <a:gd name="connsiteX36" fmla="*/ 2858527 w 21712081"/>
                  <a:gd name="connsiteY36" fmla="*/ 1030862 h 25435284"/>
                  <a:gd name="connsiteX37" fmla="*/ 2858527 w 21712081"/>
                  <a:gd name="connsiteY37" fmla="*/ 1173598 h 25435284"/>
                  <a:gd name="connsiteX38" fmla="*/ 3125324 w 21712081"/>
                  <a:gd name="connsiteY38" fmla="*/ 1363910 h 25435284"/>
                  <a:gd name="connsiteX39" fmla="*/ 3277780 w 21712081"/>
                  <a:gd name="connsiteY39" fmla="*/ 1230690 h 25435284"/>
                  <a:gd name="connsiteX40" fmla="*/ 3382589 w 21712081"/>
                  <a:gd name="connsiteY40" fmla="*/ 1164082 h 25435284"/>
                  <a:gd name="connsiteX41" fmla="*/ 3620803 w 21712081"/>
                  <a:gd name="connsiteY41" fmla="*/ 1183114 h 25435284"/>
                  <a:gd name="connsiteX42" fmla="*/ 3773259 w 21712081"/>
                  <a:gd name="connsiteY42" fmla="*/ 1325850 h 25435284"/>
                  <a:gd name="connsiteX43" fmla="*/ 3859011 w 21712081"/>
                  <a:gd name="connsiteY43" fmla="*/ 1544710 h 25435284"/>
                  <a:gd name="connsiteX44" fmla="*/ 3906652 w 21712081"/>
                  <a:gd name="connsiteY44" fmla="*/ 1725506 h 25435284"/>
                  <a:gd name="connsiteX45" fmla="*/ 4011467 w 21712081"/>
                  <a:gd name="connsiteY45" fmla="*/ 1849212 h 25435284"/>
                  <a:gd name="connsiteX46" fmla="*/ 4001940 w 21712081"/>
                  <a:gd name="connsiteY46" fmla="*/ 2020491 h 25435284"/>
                  <a:gd name="connsiteX47" fmla="*/ 4078166 w 21712081"/>
                  <a:gd name="connsiteY47" fmla="*/ 2163225 h 25435284"/>
                  <a:gd name="connsiteX48" fmla="*/ 4230622 w 21712081"/>
                  <a:gd name="connsiteY48" fmla="*/ 2258384 h 25435284"/>
                  <a:gd name="connsiteX49" fmla="*/ 4383073 w 21712081"/>
                  <a:gd name="connsiteY49" fmla="*/ 2305960 h 25435284"/>
                  <a:gd name="connsiteX50" fmla="*/ 4487888 w 21712081"/>
                  <a:gd name="connsiteY50" fmla="*/ 2334509 h 25435284"/>
                  <a:gd name="connsiteX51" fmla="*/ 4516472 w 21712081"/>
                  <a:gd name="connsiteY51" fmla="*/ 2448695 h 25435284"/>
                  <a:gd name="connsiteX52" fmla="*/ 4371957 w 21712081"/>
                  <a:gd name="connsiteY52" fmla="*/ 2502618 h 25435284"/>
                  <a:gd name="connsiteX53" fmla="*/ 4371957 w 21712081"/>
                  <a:gd name="connsiteY53" fmla="*/ 2692934 h 25435284"/>
                  <a:gd name="connsiteX54" fmla="*/ 4310023 w 21712081"/>
                  <a:gd name="connsiteY54" fmla="*/ 3019634 h 25435284"/>
                  <a:gd name="connsiteX55" fmla="*/ 4279849 w 21712081"/>
                  <a:gd name="connsiteY55" fmla="*/ 3202020 h 25435284"/>
                  <a:gd name="connsiteX56" fmla="*/ 4241739 w 21712081"/>
                  <a:gd name="connsiteY56" fmla="*/ 3332068 h 25435284"/>
                  <a:gd name="connsiteX57" fmla="*/ 4295731 w 21712081"/>
                  <a:gd name="connsiteY57" fmla="*/ 3560445 h 25435284"/>
                  <a:gd name="connsiteX58" fmla="*/ 4394190 w 21712081"/>
                  <a:gd name="connsiteY58" fmla="*/ 3857016 h 25435284"/>
                  <a:gd name="connsiteX59" fmla="*/ 4546646 w 21712081"/>
                  <a:gd name="connsiteY59" fmla="*/ 4101250 h 25435284"/>
                  <a:gd name="connsiteX60" fmla="*/ 4562528 w 21712081"/>
                  <a:gd name="connsiteY60" fmla="*/ 4229712 h 25435284"/>
                  <a:gd name="connsiteX61" fmla="*/ 4676869 w 21712081"/>
                  <a:gd name="connsiteY61" fmla="*/ 4420024 h 25435284"/>
                  <a:gd name="connsiteX62" fmla="*/ 4867436 w 21712081"/>
                  <a:gd name="connsiteY62" fmla="*/ 4443812 h 25435284"/>
                  <a:gd name="connsiteX63" fmla="*/ 4996074 w 21712081"/>
                  <a:gd name="connsiteY63" fmla="*/ 4596064 h 25435284"/>
                  <a:gd name="connsiteX64" fmla="*/ 5300981 w 21712081"/>
                  <a:gd name="connsiteY64" fmla="*/ 4534210 h 25435284"/>
                  <a:gd name="connsiteX65" fmla="*/ 5453437 w 21712081"/>
                  <a:gd name="connsiteY65" fmla="*/ 4542141 h 25435284"/>
                  <a:gd name="connsiteX66" fmla="*/ 5575719 w 21712081"/>
                  <a:gd name="connsiteY66" fmla="*/ 4473946 h 25435284"/>
                  <a:gd name="connsiteX67" fmla="*/ 5713878 w 21712081"/>
                  <a:gd name="connsiteY67" fmla="*/ 4466016 h 25435284"/>
                  <a:gd name="connsiteX68" fmla="*/ 5758344 w 21712081"/>
                  <a:gd name="connsiteY68" fmla="*/ 4564344 h 25435284"/>
                  <a:gd name="connsiteX69" fmla="*/ 5896508 w 21712081"/>
                  <a:gd name="connsiteY69" fmla="*/ 4519938 h 25435284"/>
                  <a:gd name="connsiteX70" fmla="*/ 5926683 w 21712081"/>
                  <a:gd name="connsiteY70" fmla="*/ 4389890 h 25435284"/>
                  <a:gd name="connsiteX71" fmla="*/ 6048965 w 21712081"/>
                  <a:gd name="connsiteY71" fmla="*/ 4321696 h 25435284"/>
                  <a:gd name="connsiteX72" fmla="*/ 6101367 w 21712081"/>
                  <a:gd name="connsiteY72" fmla="*/ 4169444 h 25435284"/>
                  <a:gd name="connsiteX73" fmla="*/ 6177598 w 21712081"/>
                  <a:gd name="connsiteY73" fmla="*/ 4107596 h 25435284"/>
                  <a:gd name="connsiteX74" fmla="*/ 6177598 w 21712081"/>
                  <a:gd name="connsiteY74" fmla="*/ 3971202 h 25435284"/>
                  <a:gd name="connsiteX75" fmla="*/ 6223649 w 21712081"/>
                  <a:gd name="connsiteY75" fmla="*/ 3803093 h 25435284"/>
                  <a:gd name="connsiteX76" fmla="*/ 6399928 w 21712081"/>
                  <a:gd name="connsiteY76" fmla="*/ 3734899 h 25435284"/>
                  <a:gd name="connsiteX77" fmla="*/ 6681018 w 21712081"/>
                  <a:gd name="connsiteY77" fmla="*/ 3682562 h 25435284"/>
                  <a:gd name="connsiteX78" fmla="*/ 6857292 w 21712081"/>
                  <a:gd name="connsiteY78" fmla="*/ 3658773 h 25435284"/>
                  <a:gd name="connsiteX79" fmla="*/ 7031982 w 21712081"/>
                  <a:gd name="connsiteY79" fmla="*/ 3712696 h 25435284"/>
                  <a:gd name="connsiteX80" fmla="*/ 7116148 w 21712081"/>
                  <a:gd name="connsiteY80" fmla="*/ 3650842 h 25435284"/>
                  <a:gd name="connsiteX81" fmla="*/ 7200314 w 21712081"/>
                  <a:gd name="connsiteY81" fmla="*/ 3734899 h 25435284"/>
                  <a:gd name="connsiteX82" fmla="*/ 7192374 w 21712081"/>
                  <a:gd name="connsiteY82" fmla="*/ 3872873 h 25435284"/>
                  <a:gd name="connsiteX83" fmla="*/ 7054214 w 21712081"/>
                  <a:gd name="connsiteY83" fmla="*/ 3971202 h 25435284"/>
                  <a:gd name="connsiteX84" fmla="*/ 6947810 w 21712081"/>
                  <a:gd name="connsiteY84" fmla="*/ 4215436 h 25435284"/>
                  <a:gd name="connsiteX85" fmla="*/ 6977984 w 21712081"/>
                  <a:gd name="connsiteY85" fmla="*/ 4321696 h 25435284"/>
                  <a:gd name="connsiteX86" fmla="*/ 6903344 w 21712081"/>
                  <a:gd name="connsiteY86" fmla="*/ 4347069 h 25435284"/>
                  <a:gd name="connsiteX87" fmla="*/ 6938284 w 21712081"/>
                  <a:gd name="connsiteY87" fmla="*/ 4426370 h 25435284"/>
                  <a:gd name="connsiteX88" fmla="*/ 6887466 w 21712081"/>
                  <a:gd name="connsiteY88" fmla="*/ 4558003 h 25435284"/>
                  <a:gd name="connsiteX89" fmla="*/ 6890706 w 21712081"/>
                  <a:gd name="connsiteY89" fmla="*/ 4562654 h 25435284"/>
                  <a:gd name="connsiteX90" fmla="*/ 6881120 w 21712081"/>
                  <a:gd name="connsiteY90" fmla="*/ 4638584 h 25435284"/>
                  <a:gd name="connsiteX91" fmla="*/ 6823598 w 21712081"/>
                  <a:gd name="connsiteY91" fmla="*/ 4722431 h 25435284"/>
                  <a:gd name="connsiteX92" fmla="*/ 6748497 w 21712081"/>
                  <a:gd name="connsiteY92" fmla="*/ 4736668 h 25435284"/>
                  <a:gd name="connsiteX93" fmla="*/ 6729324 w 21712081"/>
                  <a:gd name="connsiteY93" fmla="*/ 4790456 h 25435284"/>
                  <a:gd name="connsiteX94" fmla="*/ 6746902 w 21712081"/>
                  <a:gd name="connsiteY94" fmla="*/ 4842663 h 25435284"/>
                  <a:gd name="connsiteX95" fmla="*/ 6734115 w 21712081"/>
                  <a:gd name="connsiteY95" fmla="*/ 4861646 h 25435284"/>
                  <a:gd name="connsiteX96" fmla="*/ 6714942 w 21712081"/>
                  <a:gd name="connsiteY96" fmla="*/ 4899610 h 25435284"/>
                  <a:gd name="connsiteX97" fmla="*/ 6761278 w 21712081"/>
                  <a:gd name="connsiteY97" fmla="*/ 4945487 h 25435284"/>
                  <a:gd name="connsiteX98" fmla="*/ 6753292 w 21712081"/>
                  <a:gd name="connsiteY98" fmla="*/ 5008766 h 25435284"/>
                  <a:gd name="connsiteX99" fmla="*/ 6748497 w 21712081"/>
                  <a:gd name="connsiteY99" fmla="*/ 5056228 h 25435284"/>
                  <a:gd name="connsiteX100" fmla="*/ 6724528 w 21712081"/>
                  <a:gd name="connsiteY100" fmla="*/ 5111595 h 25435284"/>
                  <a:gd name="connsiteX101" fmla="*/ 6689378 w 21712081"/>
                  <a:gd name="connsiteY101" fmla="*/ 5149560 h 25435284"/>
                  <a:gd name="connsiteX102" fmla="*/ 6641442 w 21712081"/>
                  <a:gd name="connsiteY102" fmla="*/ 5187530 h 25435284"/>
                  <a:gd name="connsiteX103" fmla="*/ 6609482 w 21712081"/>
                  <a:gd name="connsiteY103" fmla="*/ 5212839 h 25435284"/>
                  <a:gd name="connsiteX104" fmla="*/ 6579124 w 21712081"/>
                  <a:gd name="connsiteY104" fmla="*/ 5244478 h 25435284"/>
                  <a:gd name="connsiteX105" fmla="*/ 6551960 w 21712081"/>
                  <a:gd name="connsiteY105" fmla="*/ 5291940 h 25435284"/>
                  <a:gd name="connsiteX106" fmla="*/ 6513620 w 21712081"/>
                  <a:gd name="connsiteY106" fmla="*/ 5310918 h 25435284"/>
                  <a:gd name="connsiteX107" fmla="*/ 6555735 w 21712081"/>
                  <a:gd name="connsiteY107" fmla="*/ 5356464 h 25435284"/>
                  <a:gd name="connsiteX108" fmla="*/ 6576923 w 21712081"/>
                  <a:gd name="connsiteY108" fmla="*/ 5325915 h 25435284"/>
                  <a:gd name="connsiteX109" fmla="*/ 6593400 w 21712081"/>
                  <a:gd name="connsiteY109" fmla="*/ 5314164 h 25435284"/>
                  <a:gd name="connsiteX110" fmla="*/ 6573392 w 21712081"/>
                  <a:gd name="connsiteY110" fmla="*/ 5296541 h 25435284"/>
                  <a:gd name="connsiteX111" fmla="*/ 6586340 w 21712081"/>
                  <a:gd name="connsiteY111" fmla="*/ 5290665 h 25435284"/>
                  <a:gd name="connsiteX112" fmla="*/ 6660490 w 21712081"/>
                  <a:gd name="connsiteY112" fmla="*/ 5350588 h 25435284"/>
                  <a:gd name="connsiteX113" fmla="*/ 6657314 w 21712081"/>
                  <a:gd name="connsiteY113" fmla="*/ 5355184 h 25435284"/>
                  <a:gd name="connsiteX114" fmla="*/ 6693844 w 21712081"/>
                  <a:gd name="connsiteY114" fmla="*/ 5360780 h 25435284"/>
                  <a:gd name="connsiteX115" fmla="*/ 6764539 w 21712081"/>
                  <a:gd name="connsiteY115" fmla="*/ 5307152 h 25435284"/>
                  <a:gd name="connsiteX116" fmla="*/ 6814031 w 21712081"/>
                  <a:gd name="connsiteY116" fmla="*/ 5304817 h 25435284"/>
                  <a:gd name="connsiteX117" fmla="*/ 6868234 w 21712081"/>
                  <a:gd name="connsiteY117" fmla="*/ 5337462 h 25435284"/>
                  <a:gd name="connsiteX118" fmla="*/ 6910650 w 21712081"/>
                  <a:gd name="connsiteY118" fmla="*/ 5328135 h 25435284"/>
                  <a:gd name="connsiteX119" fmla="*/ 7040262 w 21712081"/>
                  <a:gd name="connsiteY119" fmla="*/ 5346788 h 25435284"/>
                  <a:gd name="connsiteX120" fmla="*/ 7181662 w 21712081"/>
                  <a:gd name="connsiteY120" fmla="*/ 5339797 h 25435284"/>
                  <a:gd name="connsiteX121" fmla="*/ 7240810 w 21712081"/>
                  <a:gd name="connsiteY121" fmla="*/ 5314144 h 25435284"/>
                  <a:gd name="connsiteX122" fmla="*/ 7287942 w 21712081"/>
                  <a:gd name="connsiteY122" fmla="*/ 5314144 h 25435284"/>
                  <a:gd name="connsiteX123" fmla="*/ 7304439 w 21712081"/>
                  <a:gd name="connsiteY123" fmla="*/ 5281499 h 25435284"/>
                  <a:gd name="connsiteX124" fmla="*/ 7349216 w 21712081"/>
                  <a:gd name="connsiteY124" fmla="*/ 5286164 h 25435284"/>
                  <a:gd name="connsiteX125" fmla="*/ 7386920 w 21712081"/>
                  <a:gd name="connsiteY125" fmla="*/ 5309482 h 25435284"/>
                  <a:gd name="connsiteX126" fmla="*/ 7457616 w 21712081"/>
                  <a:gd name="connsiteY126" fmla="*/ 5314144 h 25435284"/>
                  <a:gd name="connsiteX127" fmla="*/ 7525960 w 21712081"/>
                  <a:gd name="connsiteY127" fmla="*/ 5304817 h 25435284"/>
                  <a:gd name="connsiteX128" fmla="*/ 7558950 w 21712081"/>
                  <a:gd name="connsiteY128" fmla="*/ 5279168 h 25435284"/>
                  <a:gd name="connsiteX129" fmla="*/ 7648502 w 21712081"/>
                  <a:gd name="connsiteY129" fmla="*/ 5318809 h 25435284"/>
                  <a:gd name="connsiteX130" fmla="*/ 7667354 w 21712081"/>
                  <a:gd name="connsiteY130" fmla="*/ 5351454 h 25435284"/>
                  <a:gd name="connsiteX131" fmla="*/ 7740410 w 21712081"/>
                  <a:gd name="connsiteY131" fmla="*/ 5328135 h 25435284"/>
                  <a:gd name="connsiteX132" fmla="*/ 7775760 w 21712081"/>
                  <a:gd name="connsiteY132" fmla="*/ 5346788 h 25435284"/>
                  <a:gd name="connsiteX133" fmla="*/ 7858241 w 21712081"/>
                  <a:gd name="connsiteY133" fmla="*/ 5421403 h 25435284"/>
                  <a:gd name="connsiteX134" fmla="*/ 7778115 w 21712081"/>
                  <a:gd name="connsiteY134" fmla="*/ 5416742 h 25435284"/>
                  <a:gd name="connsiteX135" fmla="*/ 7804038 w 21712081"/>
                  <a:gd name="connsiteY135" fmla="*/ 5454048 h 25435284"/>
                  <a:gd name="connsiteX136" fmla="*/ 7829962 w 21712081"/>
                  <a:gd name="connsiteY136" fmla="*/ 5477366 h 25435284"/>
                  <a:gd name="connsiteX137" fmla="*/ 7855886 w 21712081"/>
                  <a:gd name="connsiteY137" fmla="*/ 5496024 h 25435284"/>
                  <a:gd name="connsiteX138" fmla="*/ 7886520 w 21712081"/>
                  <a:gd name="connsiteY138" fmla="*/ 5493688 h 25435284"/>
                  <a:gd name="connsiteX139" fmla="*/ 7933652 w 21712081"/>
                  <a:gd name="connsiteY139" fmla="*/ 5484362 h 25435284"/>
                  <a:gd name="connsiteX140" fmla="*/ 7947788 w 21712081"/>
                  <a:gd name="connsiteY140" fmla="*/ 5514676 h 25435284"/>
                  <a:gd name="connsiteX141" fmla="*/ 7971356 w 21712081"/>
                  <a:gd name="connsiteY141" fmla="*/ 5486692 h 25435284"/>
                  <a:gd name="connsiteX142" fmla="*/ 8013778 w 21712081"/>
                  <a:gd name="connsiteY142" fmla="*/ 5503014 h 25435284"/>
                  <a:gd name="connsiteX143" fmla="*/ 8030270 w 21712081"/>
                  <a:gd name="connsiteY143" fmla="*/ 5547320 h 25435284"/>
                  <a:gd name="connsiteX144" fmla="*/ 8065620 w 21712081"/>
                  <a:gd name="connsiteY144" fmla="*/ 5579965 h 25435284"/>
                  <a:gd name="connsiteX145" fmla="*/ 8065620 w 21712081"/>
                  <a:gd name="connsiteY145" fmla="*/ 5581150 h 25435284"/>
                  <a:gd name="connsiteX146" fmla="*/ 8015543 w 21712081"/>
                  <a:gd name="connsiteY146" fmla="*/ 5603678 h 25435284"/>
                  <a:gd name="connsiteX147" fmla="*/ 7992034 w 21712081"/>
                  <a:gd name="connsiteY147" fmla="*/ 5625976 h 25435284"/>
                  <a:gd name="connsiteX148" fmla="*/ 8022599 w 21712081"/>
                  <a:gd name="connsiteY148" fmla="*/ 5649440 h 25435284"/>
                  <a:gd name="connsiteX149" fmla="*/ 8061389 w 21712081"/>
                  <a:gd name="connsiteY149" fmla="*/ 5763260 h 25435284"/>
                  <a:gd name="connsiteX150" fmla="*/ 8044932 w 21712081"/>
                  <a:gd name="connsiteY150" fmla="*/ 5786729 h 25435284"/>
                  <a:gd name="connsiteX151" fmla="*/ 8029650 w 21712081"/>
                  <a:gd name="connsiteY151" fmla="*/ 5751524 h 25435284"/>
                  <a:gd name="connsiteX152" fmla="*/ 8016718 w 21712081"/>
                  <a:gd name="connsiteY152" fmla="*/ 5769126 h 25435284"/>
                  <a:gd name="connsiteX153" fmla="*/ 8020248 w 21712081"/>
                  <a:gd name="connsiteY153" fmla="*/ 5794940 h 25435284"/>
                  <a:gd name="connsiteX154" fmla="*/ 8036706 w 21712081"/>
                  <a:gd name="connsiteY154" fmla="*/ 5807847 h 25435284"/>
                  <a:gd name="connsiteX155" fmla="*/ 8029650 w 21712081"/>
                  <a:gd name="connsiteY155" fmla="*/ 5825450 h 25435284"/>
                  <a:gd name="connsiteX156" fmla="*/ 7987334 w 21712081"/>
                  <a:gd name="connsiteY156" fmla="*/ 5861824 h 25435284"/>
                  <a:gd name="connsiteX157" fmla="*/ 7969702 w 21712081"/>
                  <a:gd name="connsiteY157" fmla="*/ 5942786 h 25435284"/>
                  <a:gd name="connsiteX158" fmla="*/ 7941488 w 21712081"/>
                  <a:gd name="connsiteY158" fmla="*/ 5955692 h 25435284"/>
                  <a:gd name="connsiteX159" fmla="*/ 7941488 w 21712081"/>
                  <a:gd name="connsiteY159" fmla="*/ 5970950 h 25435284"/>
                  <a:gd name="connsiteX160" fmla="*/ 7963826 w 21712081"/>
                  <a:gd name="connsiteY160" fmla="*/ 5990898 h 25435284"/>
                  <a:gd name="connsiteX161" fmla="*/ 7949718 w 21712081"/>
                  <a:gd name="connsiteY161" fmla="*/ 6037829 h 25435284"/>
                  <a:gd name="connsiteX162" fmla="*/ 7959120 w 21712081"/>
                  <a:gd name="connsiteY162" fmla="*/ 6107058 h 25435284"/>
                  <a:gd name="connsiteX163" fmla="*/ 7970876 w 21712081"/>
                  <a:gd name="connsiteY163" fmla="*/ 6171598 h 25435284"/>
                  <a:gd name="connsiteX164" fmla="*/ 7966176 w 21712081"/>
                  <a:gd name="connsiteY164" fmla="*/ 6207032 h 25435284"/>
                  <a:gd name="connsiteX165" fmla="*/ 7942662 w 21712081"/>
                  <a:gd name="connsiteY165" fmla="*/ 6199992 h 25435284"/>
                  <a:gd name="connsiteX166" fmla="*/ 7925030 w 21712081"/>
                  <a:gd name="connsiteY166" fmla="*/ 6210553 h 25435284"/>
                  <a:gd name="connsiteX167" fmla="*/ 7945018 w 21712081"/>
                  <a:gd name="connsiteY167" fmla="*/ 6234021 h 25435284"/>
                  <a:gd name="connsiteX168" fmla="*/ 7946193 w 21712081"/>
                  <a:gd name="connsiteY168" fmla="*/ 6263355 h 25435284"/>
                  <a:gd name="connsiteX169" fmla="*/ 7893296 w 21712081"/>
                  <a:gd name="connsiteY169" fmla="*/ 6283303 h 25435284"/>
                  <a:gd name="connsiteX170" fmla="*/ 7896822 w 21712081"/>
                  <a:gd name="connsiteY170" fmla="*/ 6311462 h 25435284"/>
                  <a:gd name="connsiteX171" fmla="*/ 7928561 w 21712081"/>
                  <a:gd name="connsiteY171" fmla="*/ 6372480 h 25435284"/>
                  <a:gd name="connsiteX172" fmla="*/ 7917980 w 21712081"/>
                  <a:gd name="connsiteY172" fmla="*/ 6402984 h 25435284"/>
                  <a:gd name="connsiteX173" fmla="*/ 7882714 w 21712081"/>
                  <a:gd name="connsiteY173" fmla="*/ 6471044 h 25435284"/>
                  <a:gd name="connsiteX174" fmla="*/ 7889770 w 21712081"/>
                  <a:gd name="connsiteY174" fmla="*/ 6495682 h 25435284"/>
                  <a:gd name="connsiteX175" fmla="*/ 7913278 w 21712081"/>
                  <a:gd name="connsiteY175" fmla="*/ 6487472 h 25435284"/>
                  <a:gd name="connsiteX176" fmla="*/ 7935612 w 21712081"/>
                  <a:gd name="connsiteY176" fmla="*/ 6552006 h 25435284"/>
                  <a:gd name="connsiteX177" fmla="*/ 7899172 w 21712081"/>
                  <a:gd name="connsiteY177" fmla="*/ 6564912 h 25435284"/>
                  <a:gd name="connsiteX178" fmla="*/ 7895646 w 21712081"/>
                  <a:gd name="connsiteY178" fmla="*/ 6593071 h 25435284"/>
                  <a:gd name="connsiteX179" fmla="*/ 7870958 w 21712081"/>
                  <a:gd name="connsiteY179" fmla="*/ 6622410 h 25435284"/>
                  <a:gd name="connsiteX180" fmla="*/ 7875664 w 21712081"/>
                  <a:gd name="connsiteY180" fmla="*/ 6675212 h 25435284"/>
                  <a:gd name="connsiteX181" fmla="*/ 7899172 w 21712081"/>
                  <a:gd name="connsiteY181" fmla="*/ 6724494 h 25435284"/>
                  <a:gd name="connsiteX182" fmla="*/ 7930911 w 21712081"/>
                  <a:gd name="connsiteY182" fmla="*/ 6759694 h 25435284"/>
                  <a:gd name="connsiteX183" fmla="*/ 7930911 w 21712081"/>
                  <a:gd name="connsiteY183" fmla="*/ 6767025 h 25435284"/>
                  <a:gd name="connsiteX184" fmla="*/ 7951224 w 21712081"/>
                  <a:gd name="connsiteY184" fmla="*/ 6811836 h 25435284"/>
                  <a:gd name="connsiteX185" fmla="*/ 7987649 w 21712081"/>
                  <a:gd name="connsiteY185" fmla="*/ 6896308 h 25435284"/>
                  <a:gd name="connsiteX186" fmla="*/ 8058149 w 21712081"/>
                  <a:gd name="connsiteY186" fmla="*/ 6981955 h 25435284"/>
                  <a:gd name="connsiteX187" fmla="*/ 8102795 w 21712081"/>
                  <a:gd name="connsiteY187" fmla="*/ 7034752 h 25435284"/>
                  <a:gd name="connsiteX188" fmla="*/ 8181521 w 21712081"/>
                  <a:gd name="connsiteY188" fmla="*/ 7114534 h 25435284"/>
                  <a:gd name="connsiteX189" fmla="*/ 8240269 w 21712081"/>
                  <a:gd name="connsiteY189" fmla="*/ 7147383 h 25435284"/>
                  <a:gd name="connsiteX190" fmla="*/ 8219603 w 21712081"/>
                  <a:gd name="connsiteY190" fmla="*/ 7158493 h 25435284"/>
                  <a:gd name="connsiteX191" fmla="*/ 8221071 w 21712081"/>
                  <a:gd name="connsiteY191" fmla="*/ 7160126 h 25435284"/>
                  <a:gd name="connsiteX192" fmla="*/ 8243020 w 21712081"/>
                  <a:gd name="connsiteY192" fmla="*/ 7148303 h 25435284"/>
                  <a:gd name="connsiteX193" fmla="*/ 8272444 w 21712081"/>
                  <a:gd name="connsiteY193" fmla="*/ 7169491 h 25435284"/>
                  <a:gd name="connsiteX194" fmla="*/ 8288921 w 21712081"/>
                  <a:gd name="connsiteY194" fmla="*/ 7183618 h 25435284"/>
                  <a:gd name="connsiteX195" fmla="*/ 8288921 w 21712081"/>
                  <a:gd name="connsiteY195" fmla="*/ 7235415 h 25435284"/>
                  <a:gd name="connsiteX196" fmla="*/ 8318345 w 21712081"/>
                  <a:gd name="connsiteY196" fmla="*/ 7270730 h 25435284"/>
                  <a:gd name="connsiteX197" fmla="*/ 8321876 w 21712081"/>
                  <a:gd name="connsiteY197" fmla="*/ 7298979 h 25435284"/>
                  <a:gd name="connsiteX198" fmla="*/ 8348944 w 21712081"/>
                  <a:gd name="connsiteY198" fmla="*/ 7309576 h 25435284"/>
                  <a:gd name="connsiteX199" fmla="*/ 8405442 w 21712081"/>
                  <a:gd name="connsiteY199" fmla="*/ 7324878 h 25435284"/>
                  <a:gd name="connsiteX200" fmla="*/ 8461935 w 21712081"/>
                  <a:gd name="connsiteY200" fmla="*/ 7317816 h 25435284"/>
                  <a:gd name="connsiteX201" fmla="*/ 8454874 w 21712081"/>
                  <a:gd name="connsiteY201" fmla="*/ 7295448 h 25435284"/>
                  <a:gd name="connsiteX202" fmla="*/ 8424270 w 21712081"/>
                  <a:gd name="connsiteY202" fmla="*/ 7275436 h 25435284"/>
                  <a:gd name="connsiteX203" fmla="*/ 8431331 w 21712081"/>
                  <a:gd name="connsiteY203" fmla="*/ 7254248 h 25435284"/>
                  <a:gd name="connsiteX204" fmla="*/ 8483118 w 21712081"/>
                  <a:gd name="connsiteY204" fmla="*/ 7309576 h 25435284"/>
                  <a:gd name="connsiteX205" fmla="*/ 8533730 w 21712081"/>
                  <a:gd name="connsiteY205" fmla="*/ 7362548 h 25435284"/>
                  <a:gd name="connsiteX206" fmla="*/ 8567860 w 21712081"/>
                  <a:gd name="connsiteY206" fmla="*/ 7367258 h 25435284"/>
                  <a:gd name="connsiteX207" fmla="*/ 8634944 w 21712081"/>
                  <a:gd name="connsiteY207" fmla="*/ 7366078 h 25435284"/>
                  <a:gd name="connsiteX208" fmla="*/ 8680845 w 21712081"/>
                  <a:gd name="connsiteY208" fmla="*/ 7359018 h 25435284"/>
                  <a:gd name="connsiteX209" fmla="*/ 8705564 w 21712081"/>
                  <a:gd name="connsiteY209" fmla="*/ 7339004 h 25435284"/>
                  <a:gd name="connsiteX210" fmla="*/ 8737343 w 21712081"/>
                  <a:gd name="connsiteY210" fmla="*/ 7337830 h 25435284"/>
                  <a:gd name="connsiteX211" fmla="*/ 8758526 w 21712081"/>
                  <a:gd name="connsiteY211" fmla="*/ 7314286 h 25435284"/>
                  <a:gd name="connsiteX212" fmla="*/ 8826790 w 21712081"/>
                  <a:gd name="connsiteY212" fmla="*/ 7320172 h 25435284"/>
                  <a:gd name="connsiteX213" fmla="*/ 8804427 w 21712081"/>
                  <a:gd name="connsiteY213" fmla="*/ 7282502 h 25435284"/>
                  <a:gd name="connsiteX214" fmla="*/ 8855034 w 21712081"/>
                  <a:gd name="connsiteY214" fmla="*/ 7260134 h 25435284"/>
                  <a:gd name="connsiteX215" fmla="*/ 8913883 w 21712081"/>
                  <a:gd name="connsiteY215" fmla="*/ 7249542 h 25435284"/>
                  <a:gd name="connsiteX216" fmla="*/ 8943542 w 21712081"/>
                  <a:gd name="connsiteY216" fmla="*/ 7236590 h 25435284"/>
                  <a:gd name="connsiteX217" fmla="*/ 8981207 w 21712081"/>
                  <a:gd name="connsiteY217" fmla="*/ 7200100 h 25435284"/>
                  <a:gd name="connsiteX218" fmla="*/ 9020047 w 21712081"/>
                  <a:gd name="connsiteY218" fmla="*/ 7190684 h 25435284"/>
                  <a:gd name="connsiteX219" fmla="*/ 9044761 w 21712081"/>
                  <a:gd name="connsiteY219" fmla="*/ 7171846 h 25435284"/>
                  <a:gd name="connsiteX220" fmla="*/ 9055352 w 21712081"/>
                  <a:gd name="connsiteY220" fmla="*/ 7148303 h 25435284"/>
                  <a:gd name="connsiteX221" fmla="*/ 9065949 w 21712081"/>
                  <a:gd name="connsiteY221" fmla="*/ 7127115 h 25435284"/>
                  <a:gd name="connsiteX222" fmla="*/ 9097723 w 21712081"/>
                  <a:gd name="connsiteY222" fmla="*/ 7112988 h 25435284"/>
                  <a:gd name="connsiteX223" fmla="*/ 9105964 w 21712081"/>
                  <a:gd name="connsiteY223" fmla="*/ 7136532 h 25435284"/>
                  <a:gd name="connsiteX224" fmla="*/ 9200117 w 21712081"/>
                  <a:gd name="connsiteY224" fmla="*/ 7130646 h 25435284"/>
                  <a:gd name="connsiteX225" fmla="*/ 9253085 w 21712081"/>
                  <a:gd name="connsiteY225" fmla="*/ 7136532 h 25435284"/>
                  <a:gd name="connsiteX226" fmla="*/ 9231897 w 21712081"/>
                  <a:gd name="connsiteY226" fmla="*/ 7155369 h 25435284"/>
                  <a:gd name="connsiteX227" fmla="*/ 9238958 w 21712081"/>
                  <a:gd name="connsiteY227" fmla="*/ 7173026 h 25435284"/>
                  <a:gd name="connsiteX228" fmla="*/ 9323699 w 21712081"/>
                  <a:gd name="connsiteY228" fmla="*/ 7176557 h 25435284"/>
                  <a:gd name="connsiteX229" fmla="*/ 9384903 w 21712081"/>
                  <a:gd name="connsiteY229" fmla="*/ 7175377 h 25435284"/>
                  <a:gd name="connsiteX230" fmla="*/ 9468465 w 21712081"/>
                  <a:gd name="connsiteY230" fmla="*/ 7211872 h 25435284"/>
                  <a:gd name="connsiteX231" fmla="*/ 9535554 w 21712081"/>
                  <a:gd name="connsiteY231" fmla="*/ 7224819 h 25435284"/>
                  <a:gd name="connsiteX232" fmla="*/ 9557912 w 21712081"/>
                  <a:gd name="connsiteY232" fmla="*/ 7257778 h 25435284"/>
                  <a:gd name="connsiteX233" fmla="*/ 9595577 w 21712081"/>
                  <a:gd name="connsiteY233" fmla="*/ 7277791 h 25435284"/>
                  <a:gd name="connsiteX234" fmla="*/ 9614410 w 21712081"/>
                  <a:gd name="connsiteY234" fmla="*/ 7313106 h 25435284"/>
                  <a:gd name="connsiteX235" fmla="*/ 9634418 w 21712081"/>
                  <a:gd name="connsiteY235" fmla="*/ 7335474 h 25435284"/>
                  <a:gd name="connsiteX236" fmla="*/ 9662662 w 21712081"/>
                  <a:gd name="connsiteY236" fmla="*/ 7348421 h 25435284"/>
                  <a:gd name="connsiteX237" fmla="*/ 9680319 w 21712081"/>
                  <a:gd name="connsiteY237" fmla="*/ 7381380 h 25435284"/>
                  <a:gd name="connsiteX238" fmla="*/ 9730926 w 21712081"/>
                  <a:gd name="connsiteY238" fmla="*/ 7390797 h 25435284"/>
                  <a:gd name="connsiteX239" fmla="*/ 9687380 w 21712081"/>
                  <a:gd name="connsiteY239" fmla="*/ 7423762 h 25435284"/>
                  <a:gd name="connsiteX240" fmla="*/ 9715624 w 21712081"/>
                  <a:gd name="connsiteY240" fmla="*/ 7450835 h 25435284"/>
                  <a:gd name="connsiteX241" fmla="*/ 9743873 w 21712081"/>
                  <a:gd name="connsiteY241" fmla="*/ 7507573 h 25435284"/>
                  <a:gd name="connsiteX242" fmla="*/ 9765056 w 21712081"/>
                  <a:gd name="connsiteY242" fmla="*/ 7539358 h 25435284"/>
                  <a:gd name="connsiteX243" fmla="*/ 9780358 w 21712081"/>
                  <a:gd name="connsiteY243" fmla="*/ 7581734 h 25435284"/>
                  <a:gd name="connsiteX244" fmla="*/ 9835931 w 21712081"/>
                  <a:gd name="connsiteY244" fmla="*/ 7558745 h 25435284"/>
                  <a:gd name="connsiteX245" fmla="*/ 9883562 w 21712081"/>
                  <a:gd name="connsiteY245" fmla="*/ 7639692 h 25435284"/>
                  <a:gd name="connsiteX246" fmla="*/ 9918492 w 21712081"/>
                  <a:gd name="connsiteY246" fmla="*/ 7592075 h 25435284"/>
                  <a:gd name="connsiteX247" fmla="*/ 9861334 w 21712081"/>
                  <a:gd name="connsiteY247" fmla="*/ 7496846 h 25435284"/>
                  <a:gd name="connsiteX248" fmla="*/ 10024872 w 21712081"/>
                  <a:gd name="connsiteY248" fmla="*/ 7298444 h 25435284"/>
                  <a:gd name="connsiteX249" fmla="*/ 10155060 w 21712081"/>
                  <a:gd name="connsiteY249" fmla="*/ 7241306 h 25435284"/>
                  <a:gd name="connsiteX250" fmla="*/ 10155060 w 21712081"/>
                  <a:gd name="connsiteY250" fmla="*/ 6996877 h 25435284"/>
                  <a:gd name="connsiteX251" fmla="*/ 10320183 w 21712081"/>
                  <a:gd name="connsiteY251" fmla="*/ 6834984 h 25435284"/>
                  <a:gd name="connsiteX252" fmla="*/ 10415446 w 21712081"/>
                  <a:gd name="connsiteY252" fmla="*/ 6765145 h 25435284"/>
                  <a:gd name="connsiteX253" fmla="*/ 10520236 w 21712081"/>
                  <a:gd name="connsiteY253" fmla="*/ 6857202 h 25435284"/>
                  <a:gd name="connsiteX254" fmla="*/ 10591686 w 21712081"/>
                  <a:gd name="connsiteY254" fmla="*/ 6695310 h 25435284"/>
                  <a:gd name="connsiteX255" fmla="*/ 10791738 w 21712081"/>
                  <a:gd name="connsiteY255" fmla="*/ 6717528 h 25435284"/>
                  <a:gd name="connsiteX256" fmla="*/ 10967973 w 21712081"/>
                  <a:gd name="connsiteY256" fmla="*/ 6625476 h 25435284"/>
                  <a:gd name="connsiteX257" fmla="*/ 11120394 w 21712081"/>
                  <a:gd name="connsiteY257" fmla="*/ 6542939 h 25435284"/>
                  <a:gd name="connsiteX258" fmla="*/ 11302984 w 21712081"/>
                  <a:gd name="connsiteY258" fmla="*/ 6366760 h 25435284"/>
                  <a:gd name="connsiteX259" fmla="*/ 11477634 w 21712081"/>
                  <a:gd name="connsiteY259" fmla="*/ 6425488 h 25435284"/>
                  <a:gd name="connsiteX260" fmla="*/ 11393482 w 21712081"/>
                  <a:gd name="connsiteY260" fmla="*/ 6555636 h 25435284"/>
                  <a:gd name="connsiteX261" fmla="*/ 11250587 w 21712081"/>
                  <a:gd name="connsiteY261" fmla="*/ 6579444 h 25435284"/>
                  <a:gd name="connsiteX262" fmla="*/ 11185493 w 21712081"/>
                  <a:gd name="connsiteY262" fmla="*/ 6655630 h 25435284"/>
                  <a:gd name="connsiteX263" fmla="*/ 11074353 w 21712081"/>
                  <a:gd name="connsiteY263" fmla="*/ 6754038 h 25435284"/>
                  <a:gd name="connsiteX264" fmla="*/ 11072207 w 21712081"/>
                  <a:gd name="connsiteY264" fmla="*/ 6757159 h 25435284"/>
                  <a:gd name="connsiteX265" fmla="*/ 11075188 w 21712081"/>
                  <a:gd name="connsiteY265" fmla="*/ 6758424 h 25435284"/>
                  <a:gd name="connsiteX266" fmla="*/ 11075938 w 21712081"/>
                  <a:gd name="connsiteY266" fmla="*/ 6757334 h 25435284"/>
                  <a:gd name="connsiteX267" fmla="*/ 11188668 w 21712081"/>
                  <a:gd name="connsiteY267" fmla="*/ 6657310 h 25435284"/>
                  <a:gd name="connsiteX268" fmla="*/ 11304569 w 21712081"/>
                  <a:gd name="connsiteY268" fmla="*/ 6787503 h 25435284"/>
                  <a:gd name="connsiteX269" fmla="*/ 11250587 w 21712081"/>
                  <a:gd name="connsiteY269" fmla="*/ 6970088 h 25435284"/>
                  <a:gd name="connsiteX270" fmla="*/ 11166440 w 21712081"/>
                  <a:gd name="connsiteY270" fmla="*/ 7054240 h 25435284"/>
                  <a:gd name="connsiteX271" fmla="*/ 11204546 w 21712081"/>
                  <a:gd name="connsiteY271" fmla="*/ 7162205 h 25435284"/>
                  <a:gd name="connsiteX272" fmla="*/ 11274405 w 21712081"/>
                  <a:gd name="connsiteY272" fmla="*/ 7206661 h 25435284"/>
                  <a:gd name="connsiteX273" fmla="*/ 11296633 w 21712081"/>
                  <a:gd name="connsiteY273" fmla="*/ 7306685 h 25435284"/>
                  <a:gd name="connsiteX274" fmla="*/ 11406184 w 21712081"/>
                  <a:gd name="connsiteY274" fmla="*/ 7290808 h 25435284"/>
                  <a:gd name="connsiteX275" fmla="*/ 11476043 w 21712081"/>
                  <a:gd name="connsiteY275" fmla="*/ 7230474 h 25435284"/>
                  <a:gd name="connsiteX276" fmla="*/ 11490335 w 21712081"/>
                  <a:gd name="connsiteY276" fmla="*/ 7092346 h 25435284"/>
                  <a:gd name="connsiteX277" fmla="*/ 11420476 w 21712081"/>
                  <a:gd name="connsiteY277" fmla="*/ 7016135 h 25435284"/>
                  <a:gd name="connsiteX278" fmla="*/ 11382370 w 21712081"/>
                  <a:gd name="connsiteY278" fmla="*/ 6955802 h 25435284"/>
                  <a:gd name="connsiteX279" fmla="*/ 11366493 w 21712081"/>
                  <a:gd name="connsiteY279" fmla="*/ 6879591 h 25435284"/>
                  <a:gd name="connsiteX280" fmla="*/ 11366493 w 21712081"/>
                  <a:gd name="connsiteY280" fmla="*/ 6773211 h 25435284"/>
                  <a:gd name="connsiteX281" fmla="*/ 11490335 w 21712081"/>
                  <a:gd name="connsiteY281" fmla="*/ 6749398 h 25435284"/>
                  <a:gd name="connsiteX282" fmla="*/ 11560195 w 21712081"/>
                  <a:gd name="connsiteY282" fmla="*/ 6695415 h 25435284"/>
                  <a:gd name="connsiteX283" fmla="*/ 11661809 w 21712081"/>
                  <a:gd name="connsiteY283" fmla="*/ 6689064 h 25435284"/>
                  <a:gd name="connsiteX284" fmla="*/ 11769774 w 21712081"/>
                  <a:gd name="connsiteY284" fmla="*/ 6643018 h 25435284"/>
                  <a:gd name="connsiteX285" fmla="*/ 11963476 w 21712081"/>
                  <a:gd name="connsiteY285" fmla="*/ 6596976 h 25435284"/>
                  <a:gd name="connsiteX286" fmla="*/ 12133360 w 21712081"/>
                  <a:gd name="connsiteY286" fmla="*/ 6619204 h 25435284"/>
                  <a:gd name="connsiteX287" fmla="*/ 12233388 w 21712081"/>
                  <a:gd name="connsiteY287" fmla="*/ 6689064 h 25435284"/>
                  <a:gd name="connsiteX288" fmla="*/ 12281020 w 21712081"/>
                  <a:gd name="connsiteY288" fmla="*/ 6803380 h 25435284"/>
                  <a:gd name="connsiteX289" fmla="*/ 12350880 w 21712081"/>
                  <a:gd name="connsiteY289" fmla="*/ 6871650 h 25435284"/>
                  <a:gd name="connsiteX290" fmla="*/ 12489009 w 21712081"/>
                  <a:gd name="connsiteY290" fmla="*/ 6871650 h 25435284"/>
                  <a:gd name="connsiteX291" fmla="*/ 12706529 w 21712081"/>
                  <a:gd name="connsiteY291" fmla="*/ 6817667 h 25435284"/>
                  <a:gd name="connsiteX292" fmla="*/ 12876413 w 21712081"/>
                  <a:gd name="connsiteY292" fmla="*/ 6803380 h 25435284"/>
                  <a:gd name="connsiteX293" fmla="*/ 12970091 w 21712081"/>
                  <a:gd name="connsiteY293" fmla="*/ 6893878 h 25435284"/>
                  <a:gd name="connsiteX294" fmla="*/ 13116161 w 21712081"/>
                  <a:gd name="connsiteY294" fmla="*/ 6955802 h 25435284"/>
                  <a:gd name="connsiteX295" fmla="*/ 13255880 w 21712081"/>
                  <a:gd name="connsiteY295" fmla="*/ 6963738 h 25435284"/>
                  <a:gd name="connsiteX296" fmla="*/ 13351145 w 21712081"/>
                  <a:gd name="connsiteY296" fmla="*/ 6890702 h 25435284"/>
                  <a:gd name="connsiteX297" fmla="*/ 13495629 w 21712081"/>
                  <a:gd name="connsiteY297" fmla="*/ 6879591 h 25435284"/>
                  <a:gd name="connsiteX298" fmla="*/ 13565489 w 21712081"/>
                  <a:gd name="connsiteY298" fmla="*/ 6817667 h 25435284"/>
                  <a:gd name="connsiteX299" fmla="*/ 13681389 w 21712081"/>
                  <a:gd name="connsiteY299" fmla="*/ 6765275 h 25435284"/>
                  <a:gd name="connsiteX300" fmla="*/ 13751249 w 21712081"/>
                  <a:gd name="connsiteY300" fmla="*/ 6795439 h 25435284"/>
                  <a:gd name="connsiteX301" fmla="*/ 13883033 w 21712081"/>
                  <a:gd name="connsiteY301" fmla="*/ 6757334 h 25435284"/>
                  <a:gd name="connsiteX302" fmla="*/ 13990997 w 21712081"/>
                  <a:gd name="connsiteY302" fmla="*/ 6773211 h 25435284"/>
                  <a:gd name="connsiteX303" fmla="*/ 14106901 w 21712081"/>
                  <a:gd name="connsiteY303" fmla="*/ 6757334 h 25435284"/>
                  <a:gd name="connsiteX304" fmla="*/ 14037041 w 21712081"/>
                  <a:gd name="connsiteY304" fmla="*/ 6817667 h 25435284"/>
                  <a:gd name="connsiteX305" fmla="*/ 13851277 w 21712081"/>
                  <a:gd name="connsiteY305" fmla="*/ 6833544 h 25435284"/>
                  <a:gd name="connsiteX306" fmla="*/ 13921137 w 21712081"/>
                  <a:gd name="connsiteY306" fmla="*/ 6879591 h 25435284"/>
                  <a:gd name="connsiteX307" fmla="*/ 13960829 w 21712081"/>
                  <a:gd name="connsiteY307" fmla="*/ 6955802 h 25435284"/>
                  <a:gd name="connsiteX308" fmla="*/ 14037041 w 21712081"/>
                  <a:gd name="connsiteY308" fmla="*/ 7047889 h 25435284"/>
                  <a:gd name="connsiteX309" fmla="*/ 14091021 w 21712081"/>
                  <a:gd name="connsiteY309" fmla="*/ 7001843 h 25435284"/>
                  <a:gd name="connsiteX310" fmla="*/ 14160881 w 21712081"/>
                  <a:gd name="connsiteY310" fmla="*/ 7070118 h 25435284"/>
                  <a:gd name="connsiteX311" fmla="*/ 14214865 w 21712081"/>
                  <a:gd name="connsiteY311" fmla="*/ 7008194 h 25435284"/>
                  <a:gd name="connsiteX312" fmla="*/ 14316477 w 21712081"/>
                  <a:gd name="connsiteY312" fmla="*/ 7078054 h 25435284"/>
                  <a:gd name="connsiteX313" fmla="*/ 14403805 w 21712081"/>
                  <a:gd name="connsiteY313" fmla="*/ 7063766 h 25435284"/>
                  <a:gd name="connsiteX314" fmla="*/ 14448261 w 21712081"/>
                  <a:gd name="connsiteY314" fmla="*/ 7162205 h 25435284"/>
                  <a:gd name="connsiteX315" fmla="*/ 14338705 w 21712081"/>
                  <a:gd name="connsiteY315" fmla="*/ 7222538 h 25435284"/>
                  <a:gd name="connsiteX316" fmla="*/ 14316477 w 21712081"/>
                  <a:gd name="connsiteY316" fmla="*/ 7336854 h 25435284"/>
                  <a:gd name="connsiteX317" fmla="*/ 14403805 w 21712081"/>
                  <a:gd name="connsiteY317" fmla="*/ 7351142 h 25435284"/>
                  <a:gd name="connsiteX318" fmla="*/ 14518121 w 21712081"/>
                  <a:gd name="connsiteY318" fmla="*/ 7367018 h 25435284"/>
                  <a:gd name="connsiteX319" fmla="*/ 14641965 w 21712081"/>
                  <a:gd name="connsiteY319" fmla="*/ 7328913 h 25435284"/>
                  <a:gd name="connsiteX320" fmla="*/ 14721349 w 21712081"/>
                  <a:gd name="connsiteY320" fmla="*/ 7386071 h 25435284"/>
                  <a:gd name="connsiteX321" fmla="*/ 14802641 w 21712081"/>
                  <a:gd name="connsiteY321" fmla="*/ 7517984 h 25435284"/>
                  <a:gd name="connsiteX322" fmla="*/ 14806093 w 21712081"/>
                  <a:gd name="connsiteY322" fmla="*/ 7517854 h 25435284"/>
                  <a:gd name="connsiteX323" fmla="*/ 14883981 w 21712081"/>
                  <a:gd name="connsiteY323" fmla="*/ 7564046 h 25435284"/>
                  <a:gd name="connsiteX324" fmla="*/ 14969817 w 21712081"/>
                  <a:gd name="connsiteY324" fmla="*/ 7621384 h 25435284"/>
                  <a:gd name="connsiteX325" fmla="*/ 15039757 w 21712081"/>
                  <a:gd name="connsiteY325" fmla="*/ 7678727 h 25435284"/>
                  <a:gd name="connsiteX326" fmla="*/ 15101753 w 21712081"/>
                  <a:gd name="connsiteY326" fmla="*/ 7763144 h 25435284"/>
                  <a:gd name="connsiteX327" fmla="*/ 15144669 w 21712081"/>
                  <a:gd name="connsiteY327" fmla="*/ 7823672 h 25435284"/>
                  <a:gd name="connsiteX328" fmla="*/ 15135133 w 21712081"/>
                  <a:gd name="connsiteY328" fmla="*/ 7951094 h 25435284"/>
                  <a:gd name="connsiteX329" fmla="*/ 15235277 w 21712081"/>
                  <a:gd name="connsiteY329" fmla="*/ 7951094 h 25435284"/>
                  <a:gd name="connsiteX330" fmla="*/ 15341781 w 21712081"/>
                  <a:gd name="connsiteY330" fmla="*/ 8022770 h 25435284"/>
                  <a:gd name="connsiteX331" fmla="*/ 15389469 w 21712081"/>
                  <a:gd name="connsiteY331" fmla="*/ 8099225 h 25435284"/>
                  <a:gd name="connsiteX332" fmla="*/ 15446689 w 21712081"/>
                  <a:gd name="connsiteY332" fmla="*/ 8100820 h 25435284"/>
                  <a:gd name="connsiteX333" fmla="*/ 15513453 w 21712081"/>
                  <a:gd name="connsiteY333" fmla="*/ 8170900 h 25435284"/>
                  <a:gd name="connsiteX334" fmla="*/ 15513621 w 21712081"/>
                  <a:gd name="connsiteY334" fmla="*/ 8171920 h 25435284"/>
                  <a:gd name="connsiteX335" fmla="*/ 15596181 w 21712081"/>
                  <a:gd name="connsiteY335" fmla="*/ 8195638 h 25435284"/>
                  <a:gd name="connsiteX336" fmla="*/ 15675565 w 21712081"/>
                  <a:gd name="connsiteY336" fmla="*/ 8189312 h 25435284"/>
                  <a:gd name="connsiteX337" fmla="*/ 15774005 w 21712081"/>
                  <a:gd name="connsiteY337" fmla="*/ 8213036 h 25435284"/>
                  <a:gd name="connsiteX338" fmla="*/ 15842281 w 21712081"/>
                  <a:gd name="connsiteY338" fmla="*/ 8263638 h 25435284"/>
                  <a:gd name="connsiteX339" fmla="*/ 15861333 w 21712081"/>
                  <a:gd name="connsiteY339" fmla="*/ 8213036 h 25435284"/>
                  <a:gd name="connsiteX340" fmla="*/ 15921665 w 21712081"/>
                  <a:gd name="connsiteY340" fmla="*/ 8171920 h 25435284"/>
                  <a:gd name="connsiteX341" fmla="*/ 16021689 w 21712081"/>
                  <a:gd name="connsiteY341" fmla="*/ 8152942 h 25435284"/>
                  <a:gd name="connsiteX342" fmla="*/ 16132829 w 21712081"/>
                  <a:gd name="connsiteY342" fmla="*/ 8159268 h 25435284"/>
                  <a:gd name="connsiteX343" fmla="*/ 16256673 w 21712081"/>
                  <a:gd name="connsiteY343" fmla="*/ 8206710 h 25435284"/>
                  <a:gd name="connsiteX344" fmla="*/ 16386709 w 21712081"/>
                  <a:gd name="connsiteY344" fmla="*/ 8291512 h 25435284"/>
                  <a:gd name="connsiteX345" fmla="*/ 16386865 w 21712081"/>
                  <a:gd name="connsiteY345" fmla="*/ 8291072 h 25435284"/>
                  <a:gd name="connsiteX346" fmla="*/ 16478953 w 21712081"/>
                  <a:gd name="connsiteY346" fmla="*/ 8264083 h 25435284"/>
                  <a:gd name="connsiteX347" fmla="*/ 16615497 w 21712081"/>
                  <a:gd name="connsiteY347" fmla="*/ 8311715 h 25435284"/>
                  <a:gd name="connsiteX348" fmla="*/ 16732989 w 21712081"/>
                  <a:gd name="connsiteY348" fmla="*/ 8368872 h 25435284"/>
                  <a:gd name="connsiteX349" fmla="*/ 16875881 w 21712081"/>
                  <a:gd name="connsiteY349" fmla="*/ 8453024 h 25435284"/>
                  <a:gd name="connsiteX350" fmla="*/ 16980673 w 21712081"/>
                  <a:gd name="connsiteY350" fmla="*/ 8551463 h 25435284"/>
                  <a:gd name="connsiteX351" fmla="*/ 16974321 w 21712081"/>
                  <a:gd name="connsiteY351" fmla="*/ 8659428 h 25435284"/>
                  <a:gd name="connsiteX352" fmla="*/ 17056885 w 21712081"/>
                  <a:gd name="connsiteY352" fmla="*/ 8614972 h 25435284"/>
                  <a:gd name="connsiteX353" fmla="*/ 17060025 w 21712081"/>
                  <a:gd name="connsiteY353" fmla="*/ 8740549 h 25435284"/>
                  <a:gd name="connsiteX354" fmla="*/ 17068669 w 21712081"/>
                  <a:gd name="connsiteY354" fmla="*/ 8727703 h 25435284"/>
                  <a:gd name="connsiteX355" fmla="*/ 17149629 w 21712081"/>
                  <a:gd name="connsiteY355" fmla="*/ 8665779 h 25435284"/>
                  <a:gd name="connsiteX356" fmla="*/ 17240117 w 21712081"/>
                  <a:gd name="connsiteY356" fmla="*/ 8824551 h 25435284"/>
                  <a:gd name="connsiteX357" fmla="*/ 17321081 w 21712081"/>
                  <a:gd name="connsiteY357" fmla="*/ 9032545 h 25435284"/>
                  <a:gd name="connsiteX358" fmla="*/ 17430613 w 21712081"/>
                  <a:gd name="connsiteY358" fmla="*/ 9359615 h 25435284"/>
                  <a:gd name="connsiteX359" fmla="*/ 17630637 w 21712081"/>
                  <a:gd name="connsiteY359" fmla="*/ 9459639 h 25435284"/>
                  <a:gd name="connsiteX360" fmla="*/ 17638577 w 21712081"/>
                  <a:gd name="connsiteY360" fmla="*/ 9596183 h 25435284"/>
                  <a:gd name="connsiteX361" fmla="*/ 17568729 w 21712081"/>
                  <a:gd name="connsiteY361" fmla="*/ 9726376 h 25435284"/>
                  <a:gd name="connsiteX362" fmla="*/ 17630637 w 21712081"/>
                  <a:gd name="connsiteY362" fmla="*/ 9794651 h 25435284"/>
                  <a:gd name="connsiteX363" fmla="*/ 17730653 w 21712081"/>
                  <a:gd name="connsiteY363" fmla="*/ 9802587 h 25435284"/>
                  <a:gd name="connsiteX364" fmla="*/ 17716365 w 21712081"/>
                  <a:gd name="connsiteY364" fmla="*/ 9870861 h 25435284"/>
                  <a:gd name="connsiteX365" fmla="*/ 17816377 w 21712081"/>
                  <a:gd name="connsiteY365" fmla="*/ 9932780 h 25435284"/>
                  <a:gd name="connsiteX366" fmla="*/ 18040213 w 21712081"/>
                  <a:gd name="connsiteY366" fmla="*/ 9985177 h 25435284"/>
                  <a:gd name="connsiteX367" fmla="*/ 18032273 w 21712081"/>
                  <a:gd name="connsiteY367" fmla="*/ 10107429 h 25435284"/>
                  <a:gd name="connsiteX368" fmla="*/ 17910037 w 21712081"/>
                  <a:gd name="connsiteY368" fmla="*/ 10283669 h 25435284"/>
                  <a:gd name="connsiteX369" fmla="*/ 17792565 w 21712081"/>
                  <a:gd name="connsiteY369" fmla="*/ 10299546 h 25435284"/>
                  <a:gd name="connsiteX370" fmla="*/ 17708429 w 21712081"/>
                  <a:gd name="connsiteY370" fmla="*/ 10359879 h 25435284"/>
                  <a:gd name="connsiteX371" fmla="*/ 17840185 w 21712081"/>
                  <a:gd name="connsiteY371" fmla="*/ 10405921 h 25435284"/>
                  <a:gd name="connsiteX372" fmla="*/ 18056085 w 21712081"/>
                  <a:gd name="connsiteY372" fmla="*/ 10259850 h 25435284"/>
                  <a:gd name="connsiteX373" fmla="*/ 18141813 w 21712081"/>
                  <a:gd name="connsiteY373" fmla="*/ 10115370 h 25435284"/>
                  <a:gd name="connsiteX374" fmla="*/ 18373585 w 21712081"/>
                  <a:gd name="connsiteY374" fmla="*/ 10115370 h 25435284"/>
                  <a:gd name="connsiteX375" fmla="*/ 18519637 w 21712081"/>
                  <a:gd name="connsiteY375" fmla="*/ 10161412 h 25435284"/>
                  <a:gd name="connsiteX376" fmla="*/ 18635521 w 21712081"/>
                  <a:gd name="connsiteY376" fmla="*/ 10237622 h 25435284"/>
                  <a:gd name="connsiteX377" fmla="*/ 18705373 w 21712081"/>
                  <a:gd name="connsiteY377" fmla="*/ 10291605 h 25435284"/>
                  <a:gd name="connsiteX378" fmla="*/ 18829193 w 21712081"/>
                  <a:gd name="connsiteY378" fmla="*/ 10337651 h 25435284"/>
                  <a:gd name="connsiteX379" fmla="*/ 18883173 w 21712081"/>
                  <a:gd name="connsiteY379" fmla="*/ 10299546 h 25435284"/>
                  <a:gd name="connsiteX380" fmla="*/ 18960957 w 21712081"/>
                  <a:gd name="connsiteY380" fmla="*/ 10451967 h 25435284"/>
                  <a:gd name="connsiteX381" fmla="*/ 19022873 w 21712081"/>
                  <a:gd name="connsiteY381" fmla="*/ 10390043 h 25435284"/>
                  <a:gd name="connsiteX382" fmla="*/ 19122881 w 21712081"/>
                  <a:gd name="connsiteY382" fmla="*/ 10496423 h 25435284"/>
                  <a:gd name="connsiteX383" fmla="*/ 19208605 w 21712081"/>
                  <a:gd name="connsiteY383" fmla="*/ 10596447 h 25435284"/>
                  <a:gd name="connsiteX384" fmla="*/ 19076845 w 21712081"/>
                  <a:gd name="connsiteY384" fmla="*/ 10726640 h 25435284"/>
                  <a:gd name="connsiteX385" fmla="*/ 19046685 w 21712081"/>
                  <a:gd name="connsiteY385" fmla="*/ 10871125 h 25435284"/>
                  <a:gd name="connsiteX386" fmla="*/ 19154629 w 21712081"/>
                  <a:gd name="connsiteY386" fmla="*/ 10840956 h 25435284"/>
                  <a:gd name="connsiteX387" fmla="*/ 19254645 w 21712081"/>
                  <a:gd name="connsiteY387" fmla="*/ 10786974 h 25435284"/>
                  <a:gd name="connsiteX388" fmla="*/ 19340369 w 21712081"/>
                  <a:gd name="connsiteY388" fmla="*/ 10718704 h 25435284"/>
                  <a:gd name="connsiteX389" fmla="*/ 19494357 w 21712081"/>
                  <a:gd name="connsiteY389" fmla="*/ 10688535 h 25435284"/>
                  <a:gd name="connsiteX390" fmla="*/ 19734065 w 21712081"/>
                  <a:gd name="connsiteY390" fmla="*/ 10802851 h 25435284"/>
                  <a:gd name="connsiteX391" fmla="*/ 20011877 w 21712081"/>
                  <a:gd name="connsiteY391" fmla="*/ 10863184 h 25435284"/>
                  <a:gd name="connsiteX392" fmla="*/ 20273813 w 21712081"/>
                  <a:gd name="connsiteY392" fmla="*/ 10801266 h 25435284"/>
                  <a:gd name="connsiteX393" fmla="*/ 20662749 w 21712081"/>
                  <a:gd name="connsiteY393" fmla="*/ 11031483 h 25435284"/>
                  <a:gd name="connsiteX394" fmla="*/ 20970721 w 21712081"/>
                  <a:gd name="connsiteY394" fmla="*/ 11344266 h 25435284"/>
                  <a:gd name="connsiteX395" fmla="*/ 21218369 w 21712081"/>
                  <a:gd name="connsiteY395" fmla="*/ 11515740 h 25435284"/>
                  <a:gd name="connsiteX396" fmla="*/ 21551741 w 21712081"/>
                  <a:gd name="connsiteY396" fmla="*/ 11534792 h 25435284"/>
                  <a:gd name="connsiteX397" fmla="*/ 21656517 w 21712081"/>
                  <a:gd name="connsiteY397" fmla="*/ 11811056 h 25435284"/>
                  <a:gd name="connsiteX398" fmla="*/ 21712081 w 21712081"/>
                  <a:gd name="connsiteY398" fmla="*/ 12165116 h 25435284"/>
                  <a:gd name="connsiteX399" fmla="*/ 21639053 w 21712081"/>
                  <a:gd name="connsiteY399" fmla="*/ 12514414 h 25435284"/>
                  <a:gd name="connsiteX400" fmla="*/ 21504121 w 21712081"/>
                  <a:gd name="connsiteY400" fmla="*/ 12858948 h 25435284"/>
                  <a:gd name="connsiteX401" fmla="*/ 21272345 w 21712081"/>
                  <a:gd name="connsiteY401" fmla="*/ 13082818 h 25435284"/>
                  <a:gd name="connsiteX402" fmla="*/ 21002469 w 21712081"/>
                  <a:gd name="connsiteY402" fmla="*/ 13274928 h 25435284"/>
                  <a:gd name="connsiteX403" fmla="*/ 20824673 w 21712081"/>
                  <a:gd name="connsiteY403" fmla="*/ 13555958 h 25435284"/>
                  <a:gd name="connsiteX404" fmla="*/ 20770697 w 21712081"/>
                  <a:gd name="connsiteY404" fmla="*/ 13744896 h 25435284"/>
                  <a:gd name="connsiteX405" fmla="*/ 20637349 w 21712081"/>
                  <a:gd name="connsiteY405" fmla="*/ 13897316 h 25435284"/>
                  <a:gd name="connsiteX406" fmla="*/ 20484949 w 21712081"/>
                  <a:gd name="connsiteY406" fmla="*/ 13944948 h 25435284"/>
                  <a:gd name="connsiteX407" fmla="*/ 20370649 w 21712081"/>
                  <a:gd name="connsiteY407" fmla="*/ 14135474 h 25435284"/>
                  <a:gd name="connsiteX408" fmla="*/ 20418273 w 21712081"/>
                  <a:gd name="connsiteY408" fmla="*/ 14249790 h 25435284"/>
                  <a:gd name="connsiteX409" fmla="*/ 20318261 w 21712081"/>
                  <a:gd name="connsiteY409" fmla="*/ 14502240 h 25435284"/>
                  <a:gd name="connsiteX410" fmla="*/ 20313501 w 21712081"/>
                  <a:gd name="connsiteY410" fmla="*/ 14845188 h 25435284"/>
                  <a:gd name="connsiteX411" fmla="*/ 20307149 w 21712081"/>
                  <a:gd name="connsiteY411" fmla="*/ 15051592 h 25435284"/>
                  <a:gd name="connsiteX412" fmla="*/ 20218253 w 21712081"/>
                  <a:gd name="connsiteY412" fmla="*/ 15097632 h 25435284"/>
                  <a:gd name="connsiteX413" fmla="*/ 20218253 w 21712081"/>
                  <a:gd name="connsiteY413" fmla="*/ 15288160 h 25435284"/>
                  <a:gd name="connsiteX414" fmla="*/ 20113477 w 21712081"/>
                  <a:gd name="connsiteY414" fmla="*/ 15421528 h 25435284"/>
                  <a:gd name="connsiteX415" fmla="*/ 19970601 w 21712081"/>
                  <a:gd name="connsiteY415" fmla="*/ 15621580 h 25435284"/>
                  <a:gd name="connsiteX416" fmla="*/ 20008701 w 21712081"/>
                  <a:gd name="connsiteY416" fmla="*/ 15821632 h 25435284"/>
                  <a:gd name="connsiteX417" fmla="*/ 19875353 w 21712081"/>
                  <a:gd name="connsiteY417" fmla="*/ 15916896 h 25435284"/>
                  <a:gd name="connsiteX418" fmla="*/ 19780101 w 21712081"/>
                  <a:gd name="connsiteY418" fmla="*/ 16059792 h 25435284"/>
                  <a:gd name="connsiteX419" fmla="*/ 19710253 w 21712081"/>
                  <a:gd name="connsiteY419" fmla="*/ 16188400 h 25435284"/>
                  <a:gd name="connsiteX420" fmla="*/ 19607069 w 21712081"/>
                  <a:gd name="connsiteY420" fmla="*/ 16274136 h 25435284"/>
                  <a:gd name="connsiteX421" fmla="*/ 19578493 w 21712081"/>
                  <a:gd name="connsiteY421" fmla="*/ 16418616 h 25435284"/>
                  <a:gd name="connsiteX422" fmla="*/ 19476893 w 21712081"/>
                  <a:gd name="connsiteY422" fmla="*/ 16578978 h 25435284"/>
                  <a:gd name="connsiteX423" fmla="*/ 19273697 w 21712081"/>
                  <a:gd name="connsiteY423" fmla="*/ 16680592 h 25435284"/>
                  <a:gd name="connsiteX424" fmla="*/ 19156221 w 21712081"/>
                  <a:gd name="connsiteY424" fmla="*/ 16810786 h 25435284"/>
                  <a:gd name="connsiteX425" fmla="*/ 18881581 w 21712081"/>
                  <a:gd name="connsiteY425" fmla="*/ 16782206 h 25435284"/>
                  <a:gd name="connsiteX426" fmla="*/ 18678385 w 21712081"/>
                  <a:gd name="connsiteY426" fmla="*/ 16883820 h 25435284"/>
                  <a:gd name="connsiteX427" fmla="*/ 18518045 w 21712081"/>
                  <a:gd name="connsiteY427" fmla="*/ 16867944 h 25435284"/>
                  <a:gd name="connsiteX428" fmla="*/ 18314849 w 21712081"/>
                  <a:gd name="connsiteY428" fmla="*/ 17014014 h 25435284"/>
                  <a:gd name="connsiteX429" fmla="*/ 18083077 w 21712081"/>
                  <a:gd name="connsiteY429" fmla="*/ 17071172 h 25435284"/>
                  <a:gd name="connsiteX430" fmla="*/ 17835425 w 21712081"/>
                  <a:gd name="connsiteY430" fmla="*/ 17188664 h 25435284"/>
                  <a:gd name="connsiteX431" fmla="*/ 17617941 w 21712081"/>
                  <a:gd name="connsiteY431" fmla="*/ 17304564 h 25435284"/>
                  <a:gd name="connsiteX432" fmla="*/ 17516341 w 21712081"/>
                  <a:gd name="connsiteY432" fmla="*/ 17406178 h 25435284"/>
                  <a:gd name="connsiteX433" fmla="*/ 17343301 w 21712081"/>
                  <a:gd name="connsiteY433" fmla="*/ 17623698 h 25435284"/>
                  <a:gd name="connsiteX434" fmla="*/ 17282981 w 21712081"/>
                  <a:gd name="connsiteY434" fmla="*/ 17974582 h 25435284"/>
                  <a:gd name="connsiteX435" fmla="*/ 17275045 w 21712081"/>
                  <a:gd name="connsiteY435" fmla="*/ 18222266 h 25435284"/>
                  <a:gd name="connsiteX436" fmla="*/ 17113117 w 21712081"/>
                  <a:gd name="connsiteY436" fmla="*/ 18393740 h 25435284"/>
                  <a:gd name="connsiteX437" fmla="*/ 16981357 w 21712081"/>
                  <a:gd name="connsiteY437" fmla="*/ 18500120 h 25435284"/>
                  <a:gd name="connsiteX438" fmla="*/ 16841657 w 21712081"/>
                  <a:gd name="connsiteY438" fmla="*/ 18600144 h 25435284"/>
                  <a:gd name="connsiteX439" fmla="*/ 16636869 w 21712081"/>
                  <a:gd name="connsiteY439" fmla="*/ 18974846 h 25435284"/>
                  <a:gd name="connsiteX440" fmla="*/ 16484473 w 21712081"/>
                  <a:gd name="connsiteY440" fmla="*/ 19127268 h 25435284"/>
                  <a:gd name="connsiteX441" fmla="*/ 16255873 w 21712081"/>
                  <a:gd name="connsiteY441" fmla="*/ 19279688 h 25435284"/>
                  <a:gd name="connsiteX442" fmla="*/ 16398749 w 21712081"/>
                  <a:gd name="connsiteY442" fmla="*/ 19089162 h 25435284"/>
                  <a:gd name="connsiteX443" fmla="*/ 16532097 w 21712081"/>
                  <a:gd name="connsiteY443" fmla="*/ 18936740 h 25435284"/>
                  <a:gd name="connsiteX444" fmla="*/ 16541621 w 21712081"/>
                  <a:gd name="connsiteY444" fmla="*/ 18831952 h 25435284"/>
                  <a:gd name="connsiteX445" fmla="*/ 16455897 w 21712081"/>
                  <a:gd name="connsiteY445" fmla="*/ 18793846 h 25435284"/>
                  <a:gd name="connsiteX446" fmla="*/ 16341601 w 21712081"/>
                  <a:gd name="connsiteY446" fmla="*/ 19022478 h 25435284"/>
                  <a:gd name="connsiteX447" fmla="*/ 16141573 w 21712081"/>
                  <a:gd name="connsiteY447" fmla="*/ 19184426 h 25435284"/>
                  <a:gd name="connsiteX448" fmla="*/ 16093949 w 21712081"/>
                  <a:gd name="connsiteY448" fmla="*/ 19346372 h 25435284"/>
                  <a:gd name="connsiteX449" fmla="*/ 15970121 w 21712081"/>
                  <a:gd name="connsiteY449" fmla="*/ 19565478 h 25435284"/>
                  <a:gd name="connsiteX450" fmla="*/ 15751053 w 21712081"/>
                  <a:gd name="connsiteY450" fmla="*/ 19727426 h 25435284"/>
                  <a:gd name="connsiteX451" fmla="*/ 15748741 w 21712081"/>
                  <a:gd name="connsiteY451" fmla="*/ 19723446 h 25435284"/>
                  <a:gd name="connsiteX452" fmla="*/ 15764581 w 21712081"/>
                  <a:gd name="connsiteY452" fmla="*/ 19786814 h 25435284"/>
                  <a:gd name="connsiteX453" fmla="*/ 15701225 w 21712081"/>
                  <a:gd name="connsiteY453" fmla="*/ 19932554 h 25435284"/>
                  <a:gd name="connsiteX454" fmla="*/ 15531745 w 21712081"/>
                  <a:gd name="connsiteY454" fmla="*/ 20030768 h 25435284"/>
                  <a:gd name="connsiteX455" fmla="*/ 15408205 w 21712081"/>
                  <a:gd name="connsiteY455" fmla="*/ 20060868 h 25435284"/>
                  <a:gd name="connsiteX456" fmla="*/ 15268825 w 21712081"/>
                  <a:gd name="connsiteY456" fmla="*/ 20014930 h 25435284"/>
                  <a:gd name="connsiteX457" fmla="*/ 15167457 w 21712081"/>
                  <a:gd name="connsiteY457" fmla="*/ 20052946 h 25435284"/>
                  <a:gd name="connsiteX458" fmla="*/ 15020157 w 21712081"/>
                  <a:gd name="connsiteY458" fmla="*/ 20068788 h 25435284"/>
                  <a:gd name="connsiteX459" fmla="*/ 14918785 w 21712081"/>
                  <a:gd name="connsiteY459" fmla="*/ 19962654 h 25435284"/>
                  <a:gd name="connsiteX460" fmla="*/ 14819001 w 21712081"/>
                  <a:gd name="connsiteY460" fmla="*/ 19932554 h 25435284"/>
                  <a:gd name="connsiteX461" fmla="*/ 14717633 w 21712081"/>
                  <a:gd name="connsiteY461" fmla="*/ 19962654 h 25435284"/>
                  <a:gd name="connsiteX462" fmla="*/ 14614681 w 21712081"/>
                  <a:gd name="connsiteY462" fmla="*/ 19899284 h 25435284"/>
                  <a:gd name="connsiteX463" fmla="*/ 14505393 w 21712081"/>
                  <a:gd name="connsiteY463" fmla="*/ 19742458 h 25435284"/>
                  <a:gd name="connsiteX464" fmla="*/ 14459129 w 21712081"/>
                  <a:gd name="connsiteY464" fmla="*/ 19923418 h 25435284"/>
                  <a:gd name="connsiteX465" fmla="*/ 14636797 w 21712081"/>
                  <a:gd name="connsiteY465" fmla="*/ 20037758 h 25435284"/>
                  <a:gd name="connsiteX466" fmla="*/ 14725629 w 21712081"/>
                  <a:gd name="connsiteY466" fmla="*/ 20152094 h 25435284"/>
                  <a:gd name="connsiteX467" fmla="*/ 14674869 w 21712081"/>
                  <a:gd name="connsiteY467" fmla="*/ 20279138 h 25435284"/>
                  <a:gd name="connsiteX468" fmla="*/ 14687561 w 21712081"/>
                  <a:gd name="connsiteY468" fmla="*/ 20368064 h 25435284"/>
                  <a:gd name="connsiteX469" fmla="*/ 14801769 w 21712081"/>
                  <a:gd name="connsiteY469" fmla="*/ 20444290 h 25435284"/>
                  <a:gd name="connsiteX470" fmla="*/ 14789085 w 21712081"/>
                  <a:gd name="connsiteY470" fmla="*/ 20596742 h 25435284"/>
                  <a:gd name="connsiteX471" fmla="*/ 14649485 w 21712081"/>
                  <a:gd name="connsiteY471" fmla="*/ 20749192 h 25435284"/>
                  <a:gd name="connsiteX472" fmla="*/ 14509889 w 21712081"/>
                  <a:gd name="connsiteY472" fmla="*/ 20914346 h 25435284"/>
                  <a:gd name="connsiteX473" fmla="*/ 14344917 w 21712081"/>
                  <a:gd name="connsiteY473" fmla="*/ 20977864 h 25435284"/>
                  <a:gd name="connsiteX474" fmla="*/ 14078417 w 21712081"/>
                  <a:gd name="connsiteY474" fmla="*/ 21054090 h 25435284"/>
                  <a:gd name="connsiteX475" fmla="*/ 13786533 w 21712081"/>
                  <a:gd name="connsiteY475" fmla="*/ 21092206 h 25435284"/>
                  <a:gd name="connsiteX476" fmla="*/ 13596177 w 21712081"/>
                  <a:gd name="connsiteY476" fmla="*/ 21117614 h 25435284"/>
                  <a:gd name="connsiteX477" fmla="*/ 13431201 w 21712081"/>
                  <a:gd name="connsiteY477" fmla="*/ 21066796 h 25435284"/>
                  <a:gd name="connsiteX478" fmla="*/ 13405821 w 21712081"/>
                  <a:gd name="connsiteY478" fmla="*/ 21231950 h 25435284"/>
                  <a:gd name="connsiteX479" fmla="*/ 13291605 w 21712081"/>
                  <a:gd name="connsiteY479" fmla="*/ 21397102 h 25435284"/>
                  <a:gd name="connsiteX480" fmla="*/ 13304297 w 21712081"/>
                  <a:gd name="connsiteY480" fmla="*/ 21613072 h 25435284"/>
                  <a:gd name="connsiteX481" fmla="*/ 13075865 w 21712081"/>
                  <a:gd name="connsiteY481" fmla="*/ 21663890 h 25435284"/>
                  <a:gd name="connsiteX482" fmla="*/ 12923579 w 21712081"/>
                  <a:gd name="connsiteY482" fmla="*/ 21613072 h 25435284"/>
                  <a:gd name="connsiteX483" fmla="*/ 12809368 w 21712081"/>
                  <a:gd name="connsiteY483" fmla="*/ 21574962 h 25435284"/>
                  <a:gd name="connsiteX484" fmla="*/ 12645976 w 21712081"/>
                  <a:gd name="connsiteY484" fmla="*/ 21506678 h 25435284"/>
                  <a:gd name="connsiteX485" fmla="*/ 12644390 w 21712081"/>
                  <a:gd name="connsiteY485" fmla="*/ 21676596 h 25435284"/>
                  <a:gd name="connsiteX486" fmla="*/ 12644390 w 21712081"/>
                  <a:gd name="connsiteY486" fmla="*/ 21854456 h 25435284"/>
                  <a:gd name="connsiteX487" fmla="*/ 12758606 w 21712081"/>
                  <a:gd name="connsiteY487" fmla="*/ 21981494 h 25435284"/>
                  <a:gd name="connsiteX488" fmla="*/ 12631699 w 21712081"/>
                  <a:gd name="connsiteY488" fmla="*/ 22057720 h 25435284"/>
                  <a:gd name="connsiteX489" fmla="*/ 12745915 w 21712081"/>
                  <a:gd name="connsiteY489" fmla="*/ 22172060 h 25435284"/>
                  <a:gd name="connsiteX490" fmla="*/ 12568250 w 21712081"/>
                  <a:gd name="connsiteY490" fmla="*/ 22248288 h 25435284"/>
                  <a:gd name="connsiteX491" fmla="*/ 12542866 w 21712081"/>
                  <a:gd name="connsiteY491" fmla="*/ 22400732 h 25435284"/>
                  <a:gd name="connsiteX492" fmla="*/ 12454034 w 21712081"/>
                  <a:gd name="connsiteY492" fmla="*/ 22565892 h 25435284"/>
                  <a:gd name="connsiteX493" fmla="*/ 12365202 w 21712081"/>
                  <a:gd name="connsiteY493" fmla="*/ 22654820 h 25435284"/>
                  <a:gd name="connsiteX494" fmla="*/ 12238294 w 21712081"/>
                  <a:gd name="connsiteY494" fmla="*/ 22692928 h 25435284"/>
                  <a:gd name="connsiteX495" fmla="*/ 12149462 w 21712081"/>
                  <a:gd name="connsiteY495" fmla="*/ 22756452 h 25435284"/>
                  <a:gd name="connsiteX496" fmla="*/ 12047938 w 21712081"/>
                  <a:gd name="connsiteY496" fmla="*/ 22845380 h 25435284"/>
                  <a:gd name="connsiteX497" fmla="*/ 11946414 w 21712081"/>
                  <a:gd name="connsiteY497" fmla="*/ 22972424 h 25435284"/>
                  <a:gd name="connsiteX498" fmla="*/ 12022559 w 21712081"/>
                  <a:gd name="connsiteY498" fmla="*/ 23099464 h 25435284"/>
                  <a:gd name="connsiteX499" fmla="*/ 12149462 w 21712081"/>
                  <a:gd name="connsiteY499" fmla="*/ 23226508 h 25435284"/>
                  <a:gd name="connsiteX500" fmla="*/ 12314440 w 21712081"/>
                  <a:gd name="connsiteY500" fmla="*/ 23277324 h 25435284"/>
                  <a:gd name="connsiteX501" fmla="*/ 12289056 w 21712081"/>
                  <a:gd name="connsiteY501" fmla="*/ 23378956 h 25435284"/>
                  <a:gd name="connsiteX502" fmla="*/ 12276364 w 21712081"/>
                  <a:gd name="connsiteY502" fmla="*/ 23505996 h 25435284"/>
                  <a:gd name="connsiteX503" fmla="*/ 12149462 w 21712081"/>
                  <a:gd name="connsiteY503" fmla="*/ 23582224 h 25435284"/>
                  <a:gd name="connsiteX504" fmla="*/ 12022559 w 21712081"/>
                  <a:gd name="connsiteY504" fmla="*/ 23633040 h 25435284"/>
                  <a:gd name="connsiteX505" fmla="*/ 11857581 w 21712081"/>
                  <a:gd name="connsiteY505" fmla="*/ 23798192 h 25435284"/>
                  <a:gd name="connsiteX506" fmla="*/ 11852821 w 21712081"/>
                  <a:gd name="connsiteY506" fmla="*/ 23972876 h 25435284"/>
                  <a:gd name="connsiteX507" fmla="*/ 11646602 w 21712081"/>
                  <a:gd name="connsiteY507" fmla="*/ 24042752 h 25435284"/>
                  <a:gd name="connsiteX508" fmla="*/ 11502247 w 21712081"/>
                  <a:gd name="connsiteY508" fmla="*/ 24204728 h 25435284"/>
                  <a:gd name="connsiteX509" fmla="*/ 11565701 w 21712081"/>
                  <a:gd name="connsiteY509" fmla="*/ 24369880 h 25435284"/>
                  <a:gd name="connsiteX510" fmla="*/ 11603376 w 21712081"/>
                  <a:gd name="connsiteY510" fmla="*/ 24583612 h 25435284"/>
                  <a:gd name="connsiteX511" fmla="*/ 11605281 w 21712081"/>
                  <a:gd name="connsiteY511" fmla="*/ 24584268 h 25435284"/>
                  <a:gd name="connsiteX512" fmla="*/ 11578593 w 21712081"/>
                  <a:gd name="connsiteY512" fmla="*/ 24841548 h 25435284"/>
                  <a:gd name="connsiteX513" fmla="*/ 11650442 w 21712081"/>
                  <a:gd name="connsiteY513" fmla="*/ 24862260 h 25435284"/>
                  <a:gd name="connsiteX514" fmla="*/ 11748631 w 21712081"/>
                  <a:gd name="connsiteY514" fmla="*/ 24969316 h 25435284"/>
                  <a:gd name="connsiteX515" fmla="*/ 11840489 w 21712081"/>
                  <a:gd name="connsiteY515" fmla="*/ 25061992 h 25435284"/>
                  <a:gd name="connsiteX516" fmla="*/ 11930756 w 21712081"/>
                  <a:gd name="connsiteY516" fmla="*/ 25129104 h 25435284"/>
                  <a:gd name="connsiteX517" fmla="*/ 12025780 w 21712081"/>
                  <a:gd name="connsiteY517" fmla="*/ 25205804 h 25435284"/>
                  <a:gd name="connsiteX518" fmla="*/ 12177816 w 21712081"/>
                  <a:gd name="connsiteY518" fmla="*/ 25210592 h 25435284"/>
                  <a:gd name="connsiteX519" fmla="*/ 12173065 w 21712081"/>
                  <a:gd name="connsiteY519" fmla="*/ 25282500 h 25435284"/>
                  <a:gd name="connsiteX520" fmla="*/ 12087543 w 21712081"/>
                  <a:gd name="connsiteY520" fmla="*/ 25287296 h 25435284"/>
                  <a:gd name="connsiteX521" fmla="*/ 12011528 w 21712081"/>
                  <a:gd name="connsiteY521" fmla="*/ 25280904 h 25435284"/>
                  <a:gd name="connsiteX522" fmla="*/ 11959265 w 21712081"/>
                  <a:gd name="connsiteY522" fmla="*/ 25340020 h 25435284"/>
                  <a:gd name="connsiteX523" fmla="*/ 11789807 w 21712081"/>
                  <a:gd name="connsiteY523" fmla="*/ 25255336 h 25435284"/>
                  <a:gd name="connsiteX524" fmla="*/ 11550669 w 21712081"/>
                  <a:gd name="connsiteY524" fmla="*/ 25263324 h 25435284"/>
                  <a:gd name="connsiteX525" fmla="*/ 11516124 w 21712081"/>
                  <a:gd name="connsiteY525" fmla="*/ 25435284 h 25435284"/>
                  <a:gd name="connsiteX526" fmla="*/ 11299599 w 21712081"/>
                  <a:gd name="connsiteY526" fmla="*/ 25320968 h 25435284"/>
                  <a:gd name="connsiteX527" fmla="*/ 11083079 w 21712081"/>
                  <a:gd name="connsiteY527" fmla="*/ 25181248 h 25435284"/>
                  <a:gd name="connsiteX528" fmla="*/ 10968448 w 21712081"/>
                  <a:gd name="connsiteY528" fmla="*/ 25054232 h 25435284"/>
                  <a:gd name="connsiteX529" fmla="*/ 10688239 w 21712081"/>
                  <a:gd name="connsiteY529" fmla="*/ 24978020 h 25435284"/>
                  <a:gd name="connsiteX530" fmla="*/ 10573608 w 21712081"/>
                  <a:gd name="connsiteY530" fmla="*/ 24749388 h 25435284"/>
                  <a:gd name="connsiteX531" fmla="*/ 10408035 w 21712081"/>
                  <a:gd name="connsiteY531" fmla="*/ 24495356 h 25435284"/>
                  <a:gd name="connsiteX532" fmla="*/ 10344351 w 21712081"/>
                  <a:gd name="connsiteY532" fmla="*/ 24304828 h 25435284"/>
                  <a:gd name="connsiteX533" fmla="*/ 10344351 w 21712081"/>
                  <a:gd name="connsiteY533" fmla="*/ 24152408 h 25435284"/>
                  <a:gd name="connsiteX534" fmla="*/ 10267931 w 21712081"/>
                  <a:gd name="connsiteY534" fmla="*/ 23999984 h 25435284"/>
                  <a:gd name="connsiteX535" fmla="*/ 10267931 w 21712081"/>
                  <a:gd name="connsiteY535" fmla="*/ 23758652 h 25435284"/>
                  <a:gd name="connsiteX536" fmla="*/ 10306141 w 21712081"/>
                  <a:gd name="connsiteY536" fmla="*/ 23491916 h 25435284"/>
                  <a:gd name="connsiteX537" fmla="*/ 10433504 w 21712081"/>
                  <a:gd name="connsiteY537" fmla="*/ 23352196 h 25435284"/>
                  <a:gd name="connsiteX538" fmla="*/ 10573608 w 21712081"/>
                  <a:gd name="connsiteY538" fmla="*/ 23174372 h 25435284"/>
                  <a:gd name="connsiteX539" fmla="*/ 10408035 w 21712081"/>
                  <a:gd name="connsiteY539" fmla="*/ 23148968 h 25435284"/>
                  <a:gd name="connsiteX540" fmla="*/ 10216983 w 21712081"/>
                  <a:gd name="connsiteY540" fmla="*/ 23174372 h 25435284"/>
                  <a:gd name="connsiteX541" fmla="*/ 10357088 w 21712081"/>
                  <a:gd name="connsiteY541" fmla="*/ 22945740 h 25435284"/>
                  <a:gd name="connsiteX542" fmla="*/ 10395298 w 21712081"/>
                  <a:gd name="connsiteY542" fmla="*/ 22755212 h 25435284"/>
                  <a:gd name="connsiteX543" fmla="*/ 10586345 w 21712081"/>
                  <a:gd name="connsiteY543" fmla="*/ 22717108 h 25435284"/>
                  <a:gd name="connsiteX544" fmla="*/ 10573608 w 21712081"/>
                  <a:gd name="connsiteY544" fmla="*/ 22856828 h 25435284"/>
                  <a:gd name="connsiteX545" fmla="*/ 10650029 w 21712081"/>
                  <a:gd name="connsiteY545" fmla="*/ 22971144 h 25435284"/>
                  <a:gd name="connsiteX546" fmla="*/ 10688239 w 21712081"/>
                  <a:gd name="connsiteY546" fmla="*/ 22742512 h 25435284"/>
                  <a:gd name="connsiteX547" fmla="*/ 10739186 w 21712081"/>
                  <a:gd name="connsiteY547" fmla="*/ 22463072 h 25435284"/>
                  <a:gd name="connsiteX548" fmla="*/ 10802870 w 21712081"/>
                  <a:gd name="connsiteY548" fmla="*/ 22272544 h 25435284"/>
                  <a:gd name="connsiteX549" fmla="*/ 10828343 w 21712081"/>
                  <a:gd name="connsiteY549" fmla="*/ 22120124 h 25435284"/>
                  <a:gd name="connsiteX550" fmla="*/ 10866554 w 21712081"/>
                  <a:gd name="connsiteY550" fmla="*/ 21955000 h 25435284"/>
                  <a:gd name="connsiteX551" fmla="*/ 10892027 w 21712081"/>
                  <a:gd name="connsiteY551" fmla="*/ 21802580 h 25435284"/>
                  <a:gd name="connsiteX552" fmla="*/ 10739186 w 21712081"/>
                  <a:gd name="connsiteY552" fmla="*/ 21827982 h 25435284"/>
                  <a:gd name="connsiteX553" fmla="*/ 10688239 w 21712081"/>
                  <a:gd name="connsiteY553" fmla="*/ 21967702 h 25435284"/>
                  <a:gd name="connsiteX554" fmla="*/ 10726449 w 21712081"/>
                  <a:gd name="connsiteY554" fmla="*/ 22120124 h 25435284"/>
                  <a:gd name="connsiteX555" fmla="*/ 10522661 w 21712081"/>
                  <a:gd name="connsiteY555" fmla="*/ 22209036 h 25435284"/>
                  <a:gd name="connsiteX556" fmla="*/ 10509924 w 21712081"/>
                  <a:gd name="connsiteY556" fmla="*/ 21967702 h 25435284"/>
                  <a:gd name="connsiteX557" fmla="*/ 10637292 w 21712081"/>
                  <a:gd name="connsiteY557" fmla="*/ 21739070 h 25435284"/>
                  <a:gd name="connsiteX558" fmla="*/ 10599082 w 21712081"/>
                  <a:gd name="connsiteY558" fmla="*/ 21510438 h 25435284"/>
                  <a:gd name="connsiteX559" fmla="*/ 10662765 w 21712081"/>
                  <a:gd name="connsiteY559" fmla="*/ 21269104 h 25435284"/>
                  <a:gd name="connsiteX560" fmla="*/ 10751923 w 21712081"/>
                  <a:gd name="connsiteY560" fmla="*/ 21078578 h 25435284"/>
                  <a:gd name="connsiteX561" fmla="*/ 10713712 w 21712081"/>
                  <a:gd name="connsiteY561" fmla="*/ 20773736 h 25435284"/>
                  <a:gd name="connsiteX562" fmla="*/ 10675502 w 21712081"/>
                  <a:gd name="connsiteY562" fmla="*/ 20545104 h 25435284"/>
                  <a:gd name="connsiteX563" fmla="*/ 10802870 w 21712081"/>
                  <a:gd name="connsiteY563" fmla="*/ 20519700 h 25435284"/>
                  <a:gd name="connsiteX564" fmla="*/ 10853817 w 21712081"/>
                  <a:gd name="connsiteY564" fmla="*/ 20354578 h 25435284"/>
                  <a:gd name="connsiteX565" fmla="*/ 10930238 w 21712081"/>
                  <a:gd name="connsiteY565" fmla="*/ 20151350 h 25435284"/>
                  <a:gd name="connsiteX566" fmla="*/ 11057605 w 21712081"/>
                  <a:gd name="connsiteY566" fmla="*/ 19960824 h 25435284"/>
                  <a:gd name="connsiteX567" fmla="*/ 11172231 w 21712081"/>
                  <a:gd name="connsiteY567" fmla="*/ 19694086 h 25435284"/>
                  <a:gd name="connsiteX568" fmla="*/ 11197705 w 21712081"/>
                  <a:gd name="connsiteY568" fmla="*/ 19478156 h 25435284"/>
                  <a:gd name="connsiteX569" fmla="*/ 11235915 w 21712081"/>
                  <a:gd name="connsiteY569" fmla="*/ 19224120 h 25435284"/>
                  <a:gd name="connsiteX570" fmla="*/ 11223178 w 21712081"/>
                  <a:gd name="connsiteY570" fmla="*/ 18982788 h 25435284"/>
                  <a:gd name="connsiteX571" fmla="*/ 11223178 w 21712081"/>
                  <a:gd name="connsiteY571" fmla="*/ 18677944 h 25435284"/>
                  <a:gd name="connsiteX572" fmla="*/ 11312336 w 21712081"/>
                  <a:gd name="connsiteY572" fmla="*/ 18500120 h 25435284"/>
                  <a:gd name="connsiteX573" fmla="*/ 11286862 w 21712081"/>
                  <a:gd name="connsiteY573" fmla="*/ 18385804 h 25435284"/>
                  <a:gd name="connsiteX574" fmla="*/ 11337809 w 21712081"/>
                  <a:gd name="connsiteY574" fmla="*/ 18207980 h 25435284"/>
                  <a:gd name="connsiteX575" fmla="*/ 11376019 w 21712081"/>
                  <a:gd name="connsiteY575" fmla="*/ 17966646 h 25435284"/>
                  <a:gd name="connsiteX576" fmla="*/ 11465177 w 21712081"/>
                  <a:gd name="connsiteY576" fmla="*/ 17738014 h 25435284"/>
                  <a:gd name="connsiteX577" fmla="*/ 11541597 w 21712081"/>
                  <a:gd name="connsiteY577" fmla="*/ 17547488 h 25435284"/>
                  <a:gd name="connsiteX578" fmla="*/ 11528861 w 21712081"/>
                  <a:gd name="connsiteY578" fmla="*/ 17356962 h 25435284"/>
                  <a:gd name="connsiteX579" fmla="*/ 11579808 w 21712081"/>
                  <a:gd name="connsiteY579" fmla="*/ 17204540 h 25435284"/>
                  <a:gd name="connsiteX580" fmla="*/ 11567071 w 21712081"/>
                  <a:gd name="connsiteY580" fmla="*/ 17026716 h 25435284"/>
                  <a:gd name="connsiteX581" fmla="*/ 11579808 w 21712081"/>
                  <a:gd name="connsiteY581" fmla="*/ 16798084 h 25435284"/>
                  <a:gd name="connsiteX582" fmla="*/ 11618018 w 21712081"/>
                  <a:gd name="connsiteY582" fmla="*/ 16582154 h 25435284"/>
                  <a:gd name="connsiteX583" fmla="*/ 11681702 w 21712081"/>
                  <a:gd name="connsiteY583" fmla="*/ 16404328 h 25435284"/>
                  <a:gd name="connsiteX584" fmla="*/ 11732649 w 21712081"/>
                  <a:gd name="connsiteY584" fmla="*/ 16162996 h 25435284"/>
                  <a:gd name="connsiteX585" fmla="*/ 11694439 w 21712081"/>
                  <a:gd name="connsiteY585" fmla="*/ 15883556 h 25435284"/>
                  <a:gd name="connsiteX586" fmla="*/ 11681702 w 21712081"/>
                  <a:gd name="connsiteY586" fmla="*/ 15616820 h 25435284"/>
                  <a:gd name="connsiteX587" fmla="*/ 11694439 w 21712081"/>
                  <a:gd name="connsiteY587" fmla="*/ 15426292 h 25435284"/>
                  <a:gd name="connsiteX588" fmla="*/ 11656228 w 21712081"/>
                  <a:gd name="connsiteY588" fmla="*/ 15223064 h 25435284"/>
                  <a:gd name="connsiteX589" fmla="*/ 11654103 w 21712081"/>
                  <a:gd name="connsiteY589" fmla="*/ 15218300 h 25435284"/>
                  <a:gd name="connsiteX590" fmla="*/ 11408114 w 21712081"/>
                  <a:gd name="connsiteY590" fmla="*/ 15048616 h 25435284"/>
                  <a:gd name="connsiteX591" fmla="*/ 11362092 w 21712081"/>
                  <a:gd name="connsiteY591" fmla="*/ 14958228 h 25435284"/>
                  <a:gd name="connsiteX592" fmla="*/ 11095470 w 21712081"/>
                  <a:gd name="connsiteY592" fmla="*/ 14782200 h 25435284"/>
                  <a:gd name="connsiteX593" fmla="*/ 10898683 w 21712081"/>
                  <a:gd name="connsiteY593" fmla="*/ 14706084 h 25435284"/>
                  <a:gd name="connsiteX594" fmla="*/ 10417816 w 21712081"/>
                  <a:gd name="connsiteY594" fmla="*/ 14431736 h 25435284"/>
                  <a:gd name="connsiteX595" fmla="*/ 10143263 w 21712081"/>
                  <a:gd name="connsiteY595" fmla="*/ 14165318 h 25435284"/>
                  <a:gd name="connsiteX596" fmla="*/ 9990907 w 21712081"/>
                  <a:gd name="connsiteY596" fmla="*/ 13952818 h 25435284"/>
                  <a:gd name="connsiteX597" fmla="*/ 10060737 w 21712081"/>
                  <a:gd name="connsiteY597" fmla="*/ 13838644 h 25435284"/>
                  <a:gd name="connsiteX598" fmla="*/ 9998843 w 21712081"/>
                  <a:gd name="connsiteY598" fmla="*/ 13724462 h 25435284"/>
                  <a:gd name="connsiteX599" fmla="*/ 9952822 w 21712081"/>
                  <a:gd name="connsiteY599" fmla="*/ 13640416 h 25435284"/>
                  <a:gd name="connsiteX600" fmla="*/ 9816338 w 21712081"/>
                  <a:gd name="connsiteY600" fmla="*/ 13473902 h 25435284"/>
                  <a:gd name="connsiteX601" fmla="*/ 9762380 w 21712081"/>
                  <a:gd name="connsiteY601" fmla="*/ 13328008 h 25435284"/>
                  <a:gd name="connsiteX602" fmla="*/ 9648115 w 21712081"/>
                  <a:gd name="connsiteY602" fmla="*/ 13213832 h 25435284"/>
                  <a:gd name="connsiteX603" fmla="*/ 9541785 w 21712081"/>
                  <a:gd name="connsiteY603" fmla="*/ 12971196 h 25435284"/>
                  <a:gd name="connsiteX604" fmla="*/ 9381492 w 21712081"/>
                  <a:gd name="connsiteY604" fmla="*/ 12650864 h 25435284"/>
                  <a:gd name="connsiteX605" fmla="*/ 9283099 w 21712081"/>
                  <a:gd name="connsiteY605" fmla="*/ 12384446 h 25435284"/>
                  <a:gd name="connsiteX606" fmla="*/ 9184705 w 21712081"/>
                  <a:gd name="connsiteY606" fmla="*/ 12255998 h 25435284"/>
                  <a:gd name="connsiteX607" fmla="*/ 9100593 w 21712081"/>
                  <a:gd name="connsiteY607" fmla="*/ 12125960 h 25435284"/>
                  <a:gd name="connsiteX608" fmla="*/ 9062503 w 21712081"/>
                  <a:gd name="connsiteY608" fmla="*/ 11989580 h 25435284"/>
                  <a:gd name="connsiteX609" fmla="*/ 8924434 w 21712081"/>
                  <a:gd name="connsiteY609" fmla="*/ 11875400 h 25435284"/>
                  <a:gd name="connsiteX610" fmla="*/ 8668924 w 21712081"/>
                  <a:gd name="connsiteY610" fmla="*/ 11710476 h 25435284"/>
                  <a:gd name="connsiteX611" fmla="*/ 8605445 w 21712081"/>
                  <a:gd name="connsiteY611" fmla="*/ 11623256 h 25435284"/>
                  <a:gd name="connsiteX612" fmla="*/ 8711775 w 21712081"/>
                  <a:gd name="connsiteY612" fmla="*/ 11593126 h 25435284"/>
                  <a:gd name="connsiteX613" fmla="*/ 8613381 w 21712081"/>
                  <a:gd name="connsiteY613" fmla="*/ 11478944 h 25435284"/>
                  <a:gd name="connsiteX614" fmla="*/ 8610205 w 21712081"/>
                  <a:gd name="connsiteY614" fmla="*/ 11328294 h 25435284"/>
                  <a:gd name="connsiteX615" fmla="*/ 8610205 w 21712081"/>
                  <a:gd name="connsiteY615" fmla="*/ 11187154 h 25435284"/>
                  <a:gd name="connsiteX616" fmla="*/ 8762557 w 21712081"/>
                  <a:gd name="connsiteY616" fmla="*/ 10984171 h 25435284"/>
                  <a:gd name="connsiteX617" fmla="*/ 8869531 w 21712081"/>
                  <a:gd name="connsiteY617" fmla="*/ 10902520 h 25435284"/>
                  <a:gd name="connsiteX618" fmla="*/ 8870797 w 21712081"/>
                  <a:gd name="connsiteY618" fmla="*/ 10894084 h 25435284"/>
                  <a:gd name="connsiteX619" fmla="*/ 8948667 w 21712081"/>
                  <a:gd name="connsiteY619" fmla="*/ 10847962 h 25435284"/>
                  <a:gd name="connsiteX620" fmla="*/ 9029719 w 21712081"/>
                  <a:gd name="connsiteY620" fmla="*/ 10755719 h 25435284"/>
                  <a:gd name="connsiteX621" fmla="*/ 8985217 w 21712081"/>
                  <a:gd name="connsiteY621" fmla="*/ 10658701 h 25435284"/>
                  <a:gd name="connsiteX622" fmla="*/ 8921649 w 21712081"/>
                  <a:gd name="connsiteY622" fmla="*/ 10709593 h 25435284"/>
                  <a:gd name="connsiteX623" fmla="*/ 8877152 w 21712081"/>
                  <a:gd name="connsiteY623" fmla="*/ 10779573 h 25435284"/>
                  <a:gd name="connsiteX624" fmla="*/ 8769082 w 21712081"/>
                  <a:gd name="connsiteY624" fmla="*/ 10658701 h 25435284"/>
                  <a:gd name="connsiteX625" fmla="*/ 8661017 w 21712081"/>
                  <a:gd name="connsiteY625" fmla="*/ 10595082 h 25435284"/>
                  <a:gd name="connsiteX626" fmla="*/ 8711870 w 21712081"/>
                  <a:gd name="connsiteY626" fmla="*/ 10531468 h 25435284"/>
                  <a:gd name="connsiteX627" fmla="*/ 8730942 w 21712081"/>
                  <a:gd name="connsiteY627" fmla="*/ 10394689 h 25435284"/>
                  <a:gd name="connsiteX628" fmla="*/ 8726177 w 21712081"/>
                  <a:gd name="connsiteY628" fmla="*/ 10199062 h 25435284"/>
                  <a:gd name="connsiteX629" fmla="*/ 8799282 w 21712081"/>
                  <a:gd name="connsiteY629" fmla="*/ 10175209 h 25435284"/>
                  <a:gd name="connsiteX630" fmla="*/ 8843778 w 21712081"/>
                  <a:gd name="connsiteY630" fmla="*/ 10100458 h 25435284"/>
                  <a:gd name="connsiteX631" fmla="*/ 8835832 w 21712081"/>
                  <a:gd name="connsiteY631" fmla="*/ 9995489 h 25435284"/>
                  <a:gd name="connsiteX632" fmla="*/ 8916883 w 21712081"/>
                  <a:gd name="connsiteY632" fmla="*/ 9933460 h 25435284"/>
                  <a:gd name="connsiteX633" fmla="*/ 8953433 w 21712081"/>
                  <a:gd name="connsiteY633" fmla="*/ 9830081 h 25435284"/>
                  <a:gd name="connsiteX634" fmla="*/ 8942312 w 21712081"/>
                  <a:gd name="connsiteY634" fmla="*/ 9683760 h 25435284"/>
                  <a:gd name="connsiteX635" fmla="*/ 9077395 w 21712081"/>
                  <a:gd name="connsiteY635" fmla="*/ 9615371 h 25435284"/>
                  <a:gd name="connsiteX636" fmla="*/ 9190231 w 21712081"/>
                  <a:gd name="connsiteY636" fmla="*/ 9561298 h 25435284"/>
                  <a:gd name="connsiteX637" fmla="*/ 9244263 w 21712081"/>
                  <a:gd name="connsiteY637" fmla="*/ 9578791 h 25435284"/>
                  <a:gd name="connsiteX638" fmla="*/ 9309422 w 21712081"/>
                  <a:gd name="connsiteY638" fmla="*/ 9534260 h 25435284"/>
                  <a:gd name="connsiteX639" fmla="*/ 9309923 w 21712081"/>
                  <a:gd name="connsiteY639" fmla="*/ 9534480 h 25435284"/>
                  <a:gd name="connsiteX640" fmla="*/ 9200842 w 21712081"/>
                  <a:gd name="connsiteY640" fmla="*/ 9428465 h 25435284"/>
                  <a:gd name="connsiteX641" fmla="*/ 9331035 w 21712081"/>
                  <a:gd name="connsiteY641" fmla="*/ 9380848 h 25435284"/>
                  <a:gd name="connsiteX642" fmla="*/ 9319924 w 21712081"/>
                  <a:gd name="connsiteY642" fmla="*/ 9195147 h 25435284"/>
                  <a:gd name="connsiteX643" fmla="*/ 9470755 w 21712081"/>
                  <a:gd name="connsiteY643" fmla="*/ 9160228 h 25435284"/>
                  <a:gd name="connsiteX644" fmla="*/ 9578720 w 21712081"/>
                  <a:gd name="connsiteY644" fmla="*/ 9103090 h 25435284"/>
                  <a:gd name="connsiteX645" fmla="*/ 9661281 w 21712081"/>
                  <a:gd name="connsiteY645" fmla="*/ 8891990 h 25435284"/>
                  <a:gd name="connsiteX646" fmla="*/ 9766071 w 21712081"/>
                  <a:gd name="connsiteY646" fmla="*/ 8822156 h 25435284"/>
                  <a:gd name="connsiteX647" fmla="*/ 9707328 w 21712081"/>
                  <a:gd name="connsiteY647" fmla="*/ 8601535 h 25435284"/>
                  <a:gd name="connsiteX648" fmla="*/ 9731141 w 21712081"/>
                  <a:gd name="connsiteY648" fmla="*/ 8380914 h 25435284"/>
                  <a:gd name="connsiteX649" fmla="*/ 9648580 w 21712081"/>
                  <a:gd name="connsiteY649" fmla="*/ 8171406 h 25435284"/>
                  <a:gd name="connsiteX650" fmla="*/ 9661281 w 21712081"/>
                  <a:gd name="connsiteY650" fmla="*/ 8031731 h 25435284"/>
                  <a:gd name="connsiteX651" fmla="*/ 9659696 w 21712081"/>
                  <a:gd name="connsiteY651" fmla="*/ 7930146 h 25435284"/>
                  <a:gd name="connsiteX652" fmla="*/ 9573959 w 21712081"/>
                  <a:gd name="connsiteY652" fmla="*/ 7806350 h 25435284"/>
                  <a:gd name="connsiteX653" fmla="*/ 9575219 w 21712081"/>
                  <a:gd name="connsiteY653" fmla="*/ 7794998 h 25435284"/>
                  <a:gd name="connsiteX654" fmla="*/ 9528488 w 21712081"/>
                  <a:gd name="connsiteY654" fmla="*/ 7754778 h 25435284"/>
                  <a:gd name="connsiteX655" fmla="*/ 9490828 w 21712081"/>
                  <a:gd name="connsiteY655" fmla="*/ 7695919 h 25435284"/>
                  <a:gd name="connsiteX656" fmla="*/ 9434335 w 21712081"/>
                  <a:gd name="connsiteY656" fmla="*/ 7614698 h 25435284"/>
                  <a:gd name="connsiteX657" fmla="*/ 9415502 w 21712081"/>
                  <a:gd name="connsiteY657" fmla="*/ 7560546 h 25435284"/>
                  <a:gd name="connsiteX658" fmla="*/ 9451987 w 21712081"/>
                  <a:gd name="connsiteY658" fmla="*/ 7561726 h 25435284"/>
                  <a:gd name="connsiteX659" fmla="*/ 9475526 w 21712081"/>
                  <a:gd name="connsiteY659" fmla="*/ 7535827 h 25435284"/>
                  <a:gd name="connsiteX660" fmla="*/ 9475526 w 21712081"/>
                  <a:gd name="connsiteY660" fmla="*/ 7498156 h 25435284"/>
                  <a:gd name="connsiteX661" fmla="*/ 9497889 w 21712081"/>
                  <a:gd name="connsiteY661" fmla="*/ 7464962 h 25435284"/>
                  <a:gd name="connsiteX662" fmla="*/ 9526138 w 21712081"/>
                  <a:gd name="connsiteY662" fmla="*/ 7480500 h 25435284"/>
                  <a:gd name="connsiteX663" fmla="*/ 9522607 w 21712081"/>
                  <a:gd name="connsiteY663" fmla="*/ 7455541 h 25435284"/>
                  <a:gd name="connsiteX664" fmla="*/ 9504950 w 21712081"/>
                  <a:gd name="connsiteY664" fmla="*/ 7440238 h 25435284"/>
                  <a:gd name="connsiteX665" fmla="*/ 9454343 w 21712081"/>
                  <a:gd name="connsiteY665" fmla="*/ 7448480 h 25435284"/>
                  <a:gd name="connsiteX666" fmla="*/ 9433155 w 21712081"/>
                  <a:gd name="connsiteY666" fmla="*/ 7440238 h 25435284"/>
                  <a:gd name="connsiteX667" fmla="*/ 9433155 w 21712081"/>
                  <a:gd name="connsiteY667" fmla="*/ 7462607 h 25435284"/>
                  <a:gd name="connsiteX668" fmla="*/ 9433155 w 21712081"/>
                  <a:gd name="connsiteY668" fmla="*/ 7480500 h 25435284"/>
                  <a:gd name="connsiteX669" fmla="*/ 9404911 w 21712081"/>
                  <a:gd name="connsiteY669" fmla="*/ 7454366 h 25435284"/>
                  <a:gd name="connsiteX670" fmla="*/ 9388433 w 21712081"/>
                  <a:gd name="connsiteY670" fmla="*/ 7401394 h 25435284"/>
                  <a:gd name="connsiteX671" fmla="*/ 9331941 w 21712081"/>
                  <a:gd name="connsiteY671" fmla="*/ 7367258 h 25435284"/>
                  <a:gd name="connsiteX672" fmla="*/ 9296631 w 21712081"/>
                  <a:gd name="connsiteY672" fmla="*/ 7344890 h 25435284"/>
                  <a:gd name="connsiteX673" fmla="*/ 9281329 w 21712081"/>
                  <a:gd name="connsiteY673" fmla="*/ 7317816 h 25435284"/>
                  <a:gd name="connsiteX674" fmla="*/ 9224836 w 21712081"/>
                  <a:gd name="connsiteY674" fmla="*/ 7296628 h 25435284"/>
                  <a:gd name="connsiteX675" fmla="*/ 9141274 w 21712081"/>
                  <a:gd name="connsiteY675" fmla="*/ 7288388 h 25435284"/>
                  <a:gd name="connsiteX676" fmla="*/ 9109495 w 21712081"/>
                  <a:gd name="connsiteY676" fmla="*/ 7307220 h 25435284"/>
                  <a:gd name="connsiteX677" fmla="*/ 9081246 w 21712081"/>
                  <a:gd name="connsiteY677" fmla="*/ 7330764 h 25435284"/>
                  <a:gd name="connsiteX678" fmla="*/ 9055352 w 21712081"/>
                  <a:gd name="connsiteY678" fmla="*/ 7337830 h 25435284"/>
                  <a:gd name="connsiteX679" fmla="*/ 9037700 w 21712081"/>
                  <a:gd name="connsiteY679" fmla="*/ 7353132 h 25435284"/>
                  <a:gd name="connsiteX680" fmla="*/ 9030639 w 21712081"/>
                  <a:gd name="connsiteY680" fmla="*/ 7374320 h 25435284"/>
                  <a:gd name="connsiteX681" fmla="*/ 9031814 w 21712081"/>
                  <a:gd name="connsiteY681" fmla="*/ 7399038 h 25435284"/>
                  <a:gd name="connsiteX682" fmla="*/ 9041230 w 21712081"/>
                  <a:gd name="connsiteY682" fmla="*/ 7416696 h 25435284"/>
                  <a:gd name="connsiteX683" fmla="*/ 8998859 w 21712081"/>
                  <a:gd name="connsiteY683" fmla="*/ 7437884 h 25435284"/>
                  <a:gd name="connsiteX684" fmla="*/ 8911532 w 21712081"/>
                  <a:gd name="connsiteY684" fmla="*/ 7504042 h 25435284"/>
                  <a:gd name="connsiteX685" fmla="*/ 8860920 w 21712081"/>
                  <a:gd name="connsiteY685" fmla="*/ 7505218 h 25435284"/>
                  <a:gd name="connsiteX686" fmla="*/ 8830321 w 21712081"/>
                  <a:gd name="connsiteY686" fmla="*/ 7532296 h 25435284"/>
                  <a:gd name="connsiteX687" fmla="*/ 8836207 w 21712081"/>
                  <a:gd name="connsiteY687" fmla="*/ 7560546 h 25435284"/>
                  <a:gd name="connsiteX688" fmla="*/ 8876222 w 21712081"/>
                  <a:gd name="connsiteY688" fmla="*/ 7597040 h 25435284"/>
                  <a:gd name="connsiteX689" fmla="*/ 8892700 w 21712081"/>
                  <a:gd name="connsiteY689" fmla="*/ 7627644 h 25435284"/>
                  <a:gd name="connsiteX690" fmla="*/ 8961199 w 21712081"/>
                  <a:gd name="connsiteY690" fmla="*/ 7699450 h 25435284"/>
                  <a:gd name="connsiteX691" fmla="*/ 8974146 w 21712081"/>
                  <a:gd name="connsiteY691" fmla="*/ 7738300 h 25435284"/>
                  <a:gd name="connsiteX692" fmla="*/ 8938601 w 21712081"/>
                  <a:gd name="connsiteY692" fmla="*/ 7759488 h 25435284"/>
                  <a:gd name="connsiteX693" fmla="*/ 8896230 w 21712081"/>
                  <a:gd name="connsiteY693" fmla="*/ 7755958 h 25435284"/>
                  <a:gd name="connsiteX694" fmla="*/ 8867981 w 21712081"/>
                  <a:gd name="connsiteY694" fmla="*/ 7768904 h 25435284"/>
                  <a:gd name="connsiteX695" fmla="*/ 8869161 w 21712081"/>
                  <a:gd name="connsiteY695" fmla="*/ 7786562 h 25435284"/>
                  <a:gd name="connsiteX696" fmla="*/ 8857390 w 21712081"/>
                  <a:gd name="connsiteY696" fmla="*/ 7807750 h 25435284"/>
                  <a:gd name="connsiteX697" fmla="*/ 8742049 w 21712081"/>
                  <a:gd name="connsiteY697" fmla="*/ 7819522 h 25435284"/>
                  <a:gd name="connsiteX698" fmla="*/ 8709094 w 21712081"/>
                  <a:gd name="connsiteY698" fmla="*/ 7807750 h 25435284"/>
                  <a:gd name="connsiteX699" fmla="*/ 8724396 w 21712081"/>
                  <a:gd name="connsiteY699" fmla="*/ 7768904 h 25435284"/>
                  <a:gd name="connsiteX700" fmla="*/ 8696147 w 21712081"/>
                  <a:gd name="connsiteY700" fmla="*/ 7713576 h 25435284"/>
                  <a:gd name="connsiteX701" fmla="*/ 8666723 w 21712081"/>
                  <a:gd name="connsiteY701" fmla="*/ 7673556 h 25435284"/>
                  <a:gd name="connsiteX702" fmla="*/ 8670254 w 21712081"/>
                  <a:gd name="connsiteY702" fmla="*/ 7634706 h 25435284"/>
                  <a:gd name="connsiteX703" fmla="*/ 8634944 w 21712081"/>
                  <a:gd name="connsiteY703" fmla="*/ 7638241 h 25435284"/>
                  <a:gd name="connsiteX704" fmla="*/ 8632594 w 21712081"/>
                  <a:gd name="connsiteY704" fmla="*/ 7673556 h 25435284"/>
                  <a:gd name="connsiteX705" fmla="*/ 8625533 w 21712081"/>
                  <a:gd name="connsiteY705" fmla="*/ 7706516 h 25435284"/>
                  <a:gd name="connsiteX706" fmla="*/ 8526664 w 21712081"/>
                  <a:gd name="connsiteY706" fmla="*/ 7671201 h 25435284"/>
                  <a:gd name="connsiteX707" fmla="*/ 8477232 w 21712081"/>
                  <a:gd name="connsiteY707" fmla="*/ 7546418 h 25435284"/>
                  <a:gd name="connsiteX708" fmla="*/ 8408972 w 21712081"/>
                  <a:gd name="connsiteY708" fmla="*/ 7533472 h 25435284"/>
                  <a:gd name="connsiteX709" fmla="*/ 8343064 w 21712081"/>
                  <a:gd name="connsiteY709" fmla="*/ 7537002 h 25435284"/>
                  <a:gd name="connsiteX710" fmla="*/ 8318345 w 21712081"/>
                  <a:gd name="connsiteY710" fmla="*/ 7498156 h 25435284"/>
                  <a:gd name="connsiteX711" fmla="*/ 8297162 w 21712081"/>
                  <a:gd name="connsiteY711" fmla="*/ 7508753 h 25435284"/>
                  <a:gd name="connsiteX712" fmla="*/ 8275974 w 21712081"/>
                  <a:gd name="connsiteY712" fmla="*/ 7501687 h 25435284"/>
                  <a:gd name="connsiteX713" fmla="*/ 8265382 w 21712081"/>
                  <a:gd name="connsiteY713" fmla="*/ 7519344 h 25435284"/>
                  <a:gd name="connsiteX714" fmla="*/ 8197118 w 21712081"/>
                  <a:gd name="connsiteY714" fmla="*/ 7500512 h 25435284"/>
                  <a:gd name="connsiteX715" fmla="*/ 8152392 w 21712081"/>
                  <a:gd name="connsiteY715" fmla="*/ 7511104 h 25435284"/>
                  <a:gd name="connsiteX716" fmla="*/ 8152392 w 21712081"/>
                  <a:gd name="connsiteY716" fmla="*/ 7542888 h 25435284"/>
                  <a:gd name="connsiteX717" fmla="*/ 8158278 w 21712081"/>
                  <a:gd name="connsiteY717" fmla="*/ 7579383 h 25435284"/>
                  <a:gd name="connsiteX718" fmla="*/ 8138270 w 21712081"/>
                  <a:gd name="connsiteY718" fmla="*/ 7582914 h 25435284"/>
                  <a:gd name="connsiteX719" fmla="*/ 8131209 w 21712081"/>
                  <a:gd name="connsiteY719" fmla="*/ 7542888 h 25435284"/>
                  <a:gd name="connsiteX720" fmla="*/ 8105316 w 21712081"/>
                  <a:gd name="connsiteY720" fmla="*/ 7512048 h 25435284"/>
                  <a:gd name="connsiteX721" fmla="*/ 8102795 w 21712081"/>
                  <a:gd name="connsiteY721" fmla="*/ 7509918 h 25435284"/>
                  <a:gd name="connsiteX722" fmla="*/ 8071070 w 21712081"/>
                  <a:gd name="connsiteY722" fmla="*/ 7485280 h 25435284"/>
                  <a:gd name="connsiteX723" fmla="*/ 8075771 w 21712081"/>
                  <a:gd name="connsiteY723" fmla="*/ 7453600 h 25435284"/>
                  <a:gd name="connsiteX724" fmla="*/ 8058149 w 21712081"/>
                  <a:gd name="connsiteY724" fmla="*/ 7418406 h 25435284"/>
                  <a:gd name="connsiteX725" fmla="*/ 8026420 w 21712081"/>
                  <a:gd name="connsiteY725" fmla="*/ 7404328 h 25435284"/>
                  <a:gd name="connsiteX726" fmla="*/ 8018198 w 21712081"/>
                  <a:gd name="connsiteY726" fmla="*/ 7385556 h 25435284"/>
                  <a:gd name="connsiteX727" fmla="*/ 8000571 w 21712081"/>
                  <a:gd name="connsiteY727" fmla="*/ 7385556 h 25435284"/>
                  <a:gd name="connsiteX728" fmla="*/ 7977072 w 21712081"/>
                  <a:gd name="connsiteY728" fmla="*/ 7392592 h 25435284"/>
                  <a:gd name="connsiteX729" fmla="*/ 8000571 w 21712081"/>
                  <a:gd name="connsiteY729" fmla="*/ 7425446 h 25435284"/>
                  <a:gd name="connsiteX730" fmla="*/ 8025249 w 21712081"/>
                  <a:gd name="connsiteY730" fmla="*/ 7434833 h 25435284"/>
                  <a:gd name="connsiteX731" fmla="*/ 8032295 w 21712081"/>
                  <a:gd name="connsiteY731" fmla="*/ 7460642 h 25435284"/>
                  <a:gd name="connsiteX732" fmla="*/ 8033470 w 21712081"/>
                  <a:gd name="connsiteY732" fmla="*/ 7492321 h 25435284"/>
                  <a:gd name="connsiteX733" fmla="*/ 7994695 w 21712081"/>
                  <a:gd name="connsiteY733" fmla="*/ 7478239 h 25435284"/>
                  <a:gd name="connsiteX734" fmla="*/ 7952399 w 21712081"/>
                  <a:gd name="connsiteY734" fmla="*/ 7470028 h 25435284"/>
                  <a:gd name="connsiteX735" fmla="*/ 7901872 w 21712081"/>
                  <a:gd name="connsiteY735" fmla="*/ 7417230 h 25435284"/>
                  <a:gd name="connsiteX736" fmla="*/ 7937122 w 21712081"/>
                  <a:gd name="connsiteY736" fmla="*/ 7369129 h 25435284"/>
                  <a:gd name="connsiteX737" fmla="*/ 7948874 w 21712081"/>
                  <a:gd name="connsiteY737" fmla="*/ 7340970 h 25435284"/>
                  <a:gd name="connsiteX738" fmla="*/ 7944173 w 21712081"/>
                  <a:gd name="connsiteY738" fmla="*/ 7319852 h 25435284"/>
                  <a:gd name="connsiteX739" fmla="*/ 7926546 w 21712081"/>
                  <a:gd name="connsiteY739" fmla="*/ 7290523 h 25435284"/>
                  <a:gd name="connsiteX740" fmla="*/ 7873673 w 21712081"/>
                  <a:gd name="connsiteY740" fmla="*/ 7235380 h 25435284"/>
                  <a:gd name="connsiteX741" fmla="*/ 7824322 w 21712081"/>
                  <a:gd name="connsiteY741" fmla="*/ 7209566 h 25435284"/>
                  <a:gd name="connsiteX742" fmla="*/ 7785551 w 21712081"/>
                  <a:gd name="connsiteY742" fmla="*/ 7195490 h 25435284"/>
                  <a:gd name="connsiteX743" fmla="*/ 7774974 w 21712081"/>
                  <a:gd name="connsiteY743" fmla="*/ 7179062 h 25435284"/>
                  <a:gd name="connsiteX744" fmla="*/ 7753826 w 21712081"/>
                  <a:gd name="connsiteY744" fmla="*/ 7170852 h 25435284"/>
                  <a:gd name="connsiteX745" fmla="*/ 7705650 w 21712081"/>
                  <a:gd name="connsiteY745" fmla="*/ 7154424 h 25435284"/>
                  <a:gd name="connsiteX746" fmla="*/ 7666874 w 21712081"/>
                  <a:gd name="connsiteY746" fmla="*/ 7157944 h 25435284"/>
                  <a:gd name="connsiteX747" fmla="*/ 7644552 w 21712081"/>
                  <a:gd name="connsiteY747" fmla="*/ 7121574 h 25435284"/>
                  <a:gd name="connsiteX748" fmla="*/ 7635150 w 21712081"/>
                  <a:gd name="connsiteY748" fmla="*/ 7101626 h 25435284"/>
                  <a:gd name="connsiteX749" fmla="*/ 7651602 w 21712081"/>
                  <a:gd name="connsiteY749" fmla="*/ 7079338 h 25435284"/>
                  <a:gd name="connsiteX750" fmla="*/ 7631624 w 21712081"/>
                  <a:gd name="connsiteY750" fmla="*/ 7047659 h 25435284"/>
                  <a:gd name="connsiteX751" fmla="*/ 7598725 w 21712081"/>
                  <a:gd name="connsiteY751" fmla="*/ 7026541 h 25435284"/>
                  <a:gd name="connsiteX752" fmla="*/ 7521174 w 21712081"/>
                  <a:gd name="connsiteY752" fmla="*/ 6970224 h 25435284"/>
                  <a:gd name="connsiteX753" fmla="*/ 7503552 w 21712081"/>
                  <a:gd name="connsiteY753" fmla="*/ 6971398 h 25435284"/>
                  <a:gd name="connsiteX754" fmla="*/ 7482404 w 21712081"/>
                  <a:gd name="connsiteY754" fmla="*/ 6963182 h 25435284"/>
                  <a:gd name="connsiteX755" fmla="*/ 7475353 w 21712081"/>
                  <a:gd name="connsiteY755" fmla="*/ 6984306 h 25435284"/>
                  <a:gd name="connsiteX756" fmla="*/ 7521174 w 21712081"/>
                  <a:gd name="connsiteY756" fmla="*/ 7017155 h 25435284"/>
                  <a:gd name="connsiteX757" fmla="*/ 7564650 w 21712081"/>
                  <a:gd name="connsiteY757" fmla="*/ 7047659 h 25435284"/>
                  <a:gd name="connsiteX758" fmla="*/ 7574052 w 21712081"/>
                  <a:gd name="connsiteY758" fmla="*/ 7072298 h 25435284"/>
                  <a:gd name="connsiteX759" fmla="*/ 7556424 w 21712081"/>
                  <a:gd name="connsiteY759" fmla="*/ 7086374 h 25435284"/>
                  <a:gd name="connsiteX760" fmla="*/ 7536452 w 21712081"/>
                  <a:gd name="connsiteY760" fmla="*/ 7098106 h 25435284"/>
                  <a:gd name="connsiteX761" fmla="*/ 7518829 w 21712081"/>
                  <a:gd name="connsiteY761" fmla="*/ 7133306 h 25435284"/>
                  <a:gd name="connsiteX762" fmla="*/ 7501202 w 21712081"/>
                  <a:gd name="connsiteY762" fmla="*/ 7136826 h 25435284"/>
                  <a:gd name="connsiteX763" fmla="*/ 7478878 w 21712081"/>
                  <a:gd name="connsiteY763" fmla="*/ 7093416 h 25435284"/>
                  <a:gd name="connsiteX764" fmla="*/ 7444804 w 21712081"/>
                  <a:gd name="connsiteY764" fmla="*/ 7065256 h 25435284"/>
                  <a:gd name="connsiteX765" fmla="*/ 7408378 w 21712081"/>
                  <a:gd name="connsiteY765" fmla="*/ 7059391 h 25435284"/>
                  <a:gd name="connsiteX766" fmla="*/ 7362552 w 21712081"/>
                  <a:gd name="connsiteY766" fmla="*/ 7045314 h 25435284"/>
                  <a:gd name="connsiteX767" fmla="*/ 7324952 w 21712081"/>
                  <a:gd name="connsiteY767" fmla="*/ 6996037 h 25435284"/>
                  <a:gd name="connsiteX768" fmla="*/ 7306154 w 21712081"/>
                  <a:gd name="connsiteY768" fmla="*/ 6936198 h 25435284"/>
                  <a:gd name="connsiteX769" fmla="*/ 7309680 w 21712081"/>
                  <a:gd name="connsiteY769" fmla="*/ 6899828 h 25435284"/>
                  <a:gd name="connsiteX770" fmla="*/ 7337879 w 21712081"/>
                  <a:gd name="connsiteY770" fmla="*/ 6857592 h 25435284"/>
                  <a:gd name="connsiteX771" fmla="*/ 7363728 w 21712081"/>
                  <a:gd name="connsiteY771" fmla="*/ 6844686 h 25435284"/>
                  <a:gd name="connsiteX772" fmla="*/ 7366078 w 21712081"/>
                  <a:gd name="connsiteY772" fmla="*/ 6815357 h 25435284"/>
                  <a:gd name="connsiteX773" fmla="*/ 7356676 w 21712081"/>
                  <a:gd name="connsiteY773" fmla="*/ 6787198 h 25435284"/>
                  <a:gd name="connsiteX774" fmla="*/ 7327302 w 21712081"/>
                  <a:gd name="connsiteY774" fmla="*/ 6781332 h 25435284"/>
                  <a:gd name="connsiteX775" fmla="*/ 7295578 w 21712081"/>
                  <a:gd name="connsiteY775" fmla="*/ 6751998 h 25435284"/>
                  <a:gd name="connsiteX776" fmla="*/ 7313206 w 21712081"/>
                  <a:gd name="connsiteY776" fmla="*/ 6737921 h 25435284"/>
                  <a:gd name="connsiteX777" fmla="*/ 7334354 w 21712081"/>
                  <a:gd name="connsiteY777" fmla="*/ 6748478 h 25435284"/>
                  <a:gd name="connsiteX778" fmla="*/ 7344930 w 21712081"/>
                  <a:gd name="connsiteY778" fmla="*/ 6739092 h 25435284"/>
                  <a:gd name="connsiteX779" fmla="*/ 7355016 w 21712081"/>
                  <a:gd name="connsiteY779" fmla="*/ 6705072 h 25435284"/>
                  <a:gd name="connsiteX780" fmla="*/ 7331178 w 21712081"/>
                  <a:gd name="connsiteY780" fmla="*/ 6695155 h 25435284"/>
                  <a:gd name="connsiteX781" fmla="*/ 7314720 w 21712081"/>
                  <a:gd name="connsiteY781" fmla="*/ 6661130 h 25435284"/>
                  <a:gd name="connsiteX782" fmla="*/ 7272404 w 21712081"/>
                  <a:gd name="connsiteY782" fmla="*/ 6625930 h 25435284"/>
                  <a:gd name="connsiteX783" fmla="*/ 7219508 w 21712081"/>
                  <a:gd name="connsiteY783" fmla="*/ 6576644 h 25435284"/>
                  <a:gd name="connsiteX784" fmla="*/ 7177192 w 21712081"/>
                  <a:gd name="connsiteY784" fmla="*/ 6557871 h 25435284"/>
                  <a:gd name="connsiteX785" fmla="*/ 7134870 w 21712081"/>
                  <a:gd name="connsiteY785" fmla="*/ 6509764 h 25435284"/>
                  <a:gd name="connsiteX786" fmla="*/ 7052589 w 21712081"/>
                  <a:gd name="connsiteY786" fmla="*/ 6378346 h 25435284"/>
                  <a:gd name="connsiteX787" fmla="*/ 6978534 w 21712081"/>
                  <a:gd name="connsiteY787" fmla="*/ 6329064 h 25435284"/>
                  <a:gd name="connsiteX788" fmla="*/ 6925636 w 21712081"/>
                  <a:gd name="connsiteY788" fmla="*/ 6276262 h 25435284"/>
                  <a:gd name="connsiteX789" fmla="*/ 6849231 w 21712081"/>
                  <a:gd name="connsiteY789" fmla="*/ 6205857 h 25435284"/>
                  <a:gd name="connsiteX790" fmla="*/ 6803384 w 21712081"/>
                  <a:gd name="connsiteY790" fmla="*/ 6176288 h 25435284"/>
                  <a:gd name="connsiteX791" fmla="*/ 6810436 w 21712081"/>
                  <a:gd name="connsiteY791" fmla="*/ 6152820 h 25435284"/>
                  <a:gd name="connsiteX792" fmla="*/ 6841000 w 21712081"/>
                  <a:gd name="connsiteY792" fmla="*/ 6128182 h 25435284"/>
                  <a:gd name="connsiteX793" fmla="*/ 6872739 w 21712081"/>
                  <a:gd name="connsiteY793" fmla="*/ 6163382 h 25435284"/>
                  <a:gd name="connsiteX794" fmla="*/ 6909179 w 21712081"/>
                  <a:gd name="connsiteY794" fmla="*/ 6176288 h 25435284"/>
                  <a:gd name="connsiteX795" fmla="*/ 6909414 w 21712081"/>
                  <a:gd name="connsiteY795" fmla="*/ 6147189 h 25435284"/>
                  <a:gd name="connsiteX796" fmla="*/ 6905939 w 21712081"/>
                  <a:gd name="connsiteY796" fmla="*/ 6142148 h 25435284"/>
                  <a:gd name="connsiteX797" fmla="*/ 6905939 w 21712081"/>
                  <a:gd name="connsiteY797" fmla="*/ 6107174 h 25435284"/>
                  <a:gd name="connsiteX798" fmla="*/ 6849381 w 21712081"/>
                  <a:gd name="connsiteY798" fmla="*/ 6062868 h 25435284"/>
                  <a:gd name="connsiteX799" fmla="*/ 6844666 w 21712081"/>
                  <a:gd name="connsiteY799" fmla="*/ 6037219 h 25435284"/>
                  <a:gd name="connsiteX800" fmla="*/ 6816386 w 21712081"/>
                  <a:gd name="connsiteY800" fmla="*/ 6030223 h 25435284"/>
                  <a:gd name="connsiteX801" fmla="*/ 6792823 w 21712081"/>
                  <a:gd name="connsiteY801" fmla="*/ 6044214 h 25435284"/>
                  <a:gd name="connsiteX802" fmla="*/ 6765174 w 21712081"/>
                  <a:gd name="connsiteY802" fmla="*/ 6020376 h 25435284"/>
                  <a:gd name="connsiteX803" fmla="*/ 6761224 w 21712081"/>
                  <a:gd name="connsiteY803" fmla="*/ 6020686 h 25435284"/>
                  <a:gd name="connsiteX804" fmla="*/ 6751622 w 21712081"/>
                  <a:gd name="connsiteY804" fmla="*/ 6037714 h 25435284"/>
                  <a:gd name="connsiteX805" fmla="*/ 6772700 w 21712081"/>
                  <a:gd name="connsiteY805" fmla="*/ 6070828 h 25435284"/>
                  <a:gd name="connsiteX806" fmla="*/ 6742256 w 21712081"/>
                  <a:gd name="connsiteY806" fmla="*/ 6096847 h 25435284"/>
                  <a:gd name="connsiteX807" fmla="*/ 6597036 w 21712081"/>
                  <a:gd name="connsiteY807" fmla="*/ 6096847 h 25435284"/>
                  <a:gd name="connsiteX808" fmla="*/ 6550194 w 21712081"/>
                  <a:gd name="connsiteY808" fmla="*/ 6063732 h 25435284"/>
                  <a:gd name="connsiteX809" fmla="*/ 6481100 w 21712081"/>
                  <a:gd name="connsiteY809" fmla="*/ 6072014 h 25435284"/>
                  <a:gd name="connsiteX810" fmla="*/ 6360478 w 21712081"/>
                  <a:gd name="connsiteY810" fmla="*/ 5997503 h 25435284"/>
                  <a:gd name="connsiteX811" fmla="*/ 6222289 w 21712081"/>
                  <a:gd name="connsiteY811" fmla="*/ 5983312 h 25435284"/>
                  <a:gd name="connsiteX812" fmla="*/ 6128601 w 21712081"/>
                  <a:gd name="connsiteY812" fmla="*/ 5909986 h 25435284"/>
                  <a:gd name="connsiteX813" fmla="*/ 6127300 w 21712081"/>
                  <a:gd name="connsiteY813" fmla="*/ 5906320 h 25435284"/>
                  <a:gd name="connsiteX814" fmla="*/ 6031962 w 21712081"/>
                  <a:gd name="connsiteY814" fmla="*/ 5867550 h 25435284"/>
                  <a:gd name="connsiteX815" fmla="*/ 5927208 w 21712081"/>
                  <a:gd name="connsiteY815" fmla="*/ 5854624 h 25435284"/>
                  <a:gd name="connsiteX816" fmla="*/ 5835400 w 21712081"/>
                  <a:gd name="connsiteY816" fmla="*/ 5854624 h 25435284"/>
                  <a:gd name="connsiteX817" fmla="*/ 5747123 w 21712081"/>
                  <a:gd name="connsiteY817" fmla="*/ 5825254 h 25435284"/>
                  <a:gd name="connsiteX818" fmla="*/ 5657670 w 21712081"/>
                  <a:gd name="connsiteY818" fmla="*/ 5768856 h 25435284"/>
                  <a:gd name="connsiteX819" fmla="*/ 5544655 w 21712081"/>
                  <a:gd name="connsiteY819" fmla="*/ 5666982 h 25435284"/>
                  <a:gd name="connsiteX820" fmla="*/ 5543954 w 21712081"/>
                  <a:gd name="connsiteY820" fmla="*/ 5668162 h 25435284"/>
                  <a:gd name="connsiteX821" fmla="*/ 5485196 w 21712081"/>
                  <a:gd name="connsiteY821" fmla="*/ 5585696 h 25435284"/>
                  <a:gd name="connsiteX822" fmla="*/ 5385148 w 21712081"/>
                  <a:gd name="connsiteY822" fmla="*/ 5471505 h 25435284"/>
                  <a:gd name="connsiteX823" fmla="*/ 5278748 w 21712081"/>
                  <a:gd name="connsiteY823" fmla="*/ 5333531 h 25435284"/>
                  <a:gd name="connsiteX824" fmla="*/ 5096118 w 21712081"/>
                  <a:gd name="connsiteY824" fmla="*/ 5197137 h 25435284"/>
                  <a:gd name="connsiteX825" fmla="*/ 4867436 w 21712081"/>
                  <a:gd name="connsiteY825" fmla="*/ 5128942 h 25435284"/>
                  <a:gd name="connsiteX826" fmla="*/ 4418013 w 21712081"/>
                  <a:gd name="connsiteY826" fmla="*/ 5303397 h 25435284"/>
                  <a:gd name="connsiteX827" fmla="*/ 4097224 w 21712081"/>
                  <a:gd name="connsiteY827" fmla="*/ 5219340 h 25435284"/>
                  <a:gd name="connsiteX828" fmla="*/ 3914593 w 21712081"/>
                  <a:gd name="connsiteY828" fmla="*/ 5128942 h 25435284"/>
                  <a:gd name="connsiteX829" fmla="*/ 3770078 w 21712081"/>
                  <a:gd name="connsiteY829" fmla="*/ 5029028 h 25435284"/>
                  <a:gd name="connsiteX830" fmla="*/ 3623978 w 21712081"/>
                  <a:gd name="connsiteY830" fmla="*/ 4990964 h 25435284"/>
                  <a:gd name="connsiteX831" fmla="*/ 3220607 w 21712081"/>
                  <a:gd name="connsiteY831" fmla="*/ 4800652 h 25435284"/>
                  <a:gd name="connsiteX832" fmla="*/ 2983984 w 21712081"/>
                  <a:gd name="connsiteY832" fmla="*/ 4610336 h 25435284"/>
                  <a:gd name="connsiteX833" fmla="*/ 2594910 w 21712081"/>
                  <a:gd name="connsiteY833" fmla="*/ 4481878 h 25435284"/>
                  <a:gd name="connsiteX834" fmla="*/ 2496446 w 21712081"/>
                  <a:gd name="connsiteY834" fmla="*/ 4297907 h 25435284"/>
                  <a:gd name="connsiteX835" fmla="*/ 2275706 w 21712081"/>
                  <a:gd name="connsiteY835" fmla="*/ 4191647 h 25435284"/>
                  <a:gd name="connsiteX836" fmla="*/ 2137542 w 21712081"/>
                  <a:gd name="connsiteY836" fmla="*/ 3987064 h 25435284"/>
                  <a:gd name="connsiteX837" fmla="*/ 2093075 w 21712081"/>
                  <a:gd name="connsiteY837" fmla="*/ 3811024 h 25435284"/>
                  <a:gd name="connsiteX838" fmla="*/ 2213772 w 21712081"/>
                  <a:gd name="connsiteY838" fmla="*/ 3772959 h 25435284"/>
                  <a:gd name="connsiteX839" fmla="*/ 2191539 w 21712081"/>
                  <a:gd name="connsiteY839" fmla="*/ 3674630 h 25435284"/>
                  <a:gd name="connsiteX840" fmla="*/ 2251883 w 21712081"/>
                  <a:gd name="connsiteY840" fmla="*/ 3606436 h 25435284"/>
                  <a:gd name="connsiteX841" fmla="*/ 2251883 w 21712081"/>
                  <a:gd name="connsiteY841" fmla="*/ 3506522 h 25435284"/>
                  <a:gd name="connsiteX842" fmla="*/ 2169306 w 21712081"/>
                  <a:gd name="connsiteY842" fmla="*/ 3332068 h 25435284"/>
                  <a:gd name="connsiteX843" fmla="*/ 2169306 w 21712081"/>
                  <a:gd name="connsiteY843" fmla="*/ 3179817 h 25435284"/>
                  <a:gd name="connsiteX844" fmla="*/ 2016850 w 21712081"/>
                  <a:gd name="connsiteY844" fmla="*/ 2943509 h 25435284"/>
                  <a:gd name="connsiteX845" fmla="*/ 1848516 w 21712081"/>
                  <a:gd name="connsiteY845" fmla="*/ 2677072 h 25435284"/>
                  <a:gd name="connsiteX846" fmla="*/ 1704001 w 21712081"/>
                  <a:gd name="connsiteY846" fmla="*/ 2494686 h 25435284"/>
                  <a:gd name="connsiteX847" fmla="*/ 1657945 w 21712081"/>
                  <a:gd name="connsiteY847" fmla="*/ 2356712 h 25435284"/>
                  <a:gd name="connsiteX848" fmla="*/ 1521371 w 21712081"/>
                  <a:gd name="connsiteY848" fmla="*/ 2274241 h 25435284"/>
                  <a:gd name="connsiteX849" fmla="*/ 1421322 w 21712081"/>
                  <a:gd name="connsiteY849" fmla="*/ 2212392 h 25435284"/>
                  <a:gd name="connsiteX850" fmla="*/ 1421322 w 21712081"/>
                  <a:gd name="connsiteY850" fmla="*/ 2106132 h 25435284"/>
                  <a:gd name="connsiteX851" fmla="*/ 1497553 w 21712081"/>
                  <a:gd name="connsiteY851" fmla="*/ 2014150 h 25435284"/>
                  <a:gd name="connsiteX852" fmla="*/ 1483256 w 21712081"/>
                  <a:gd name="connsiteY852" fmla="*/ 1931678 h 25435284"/>
                  <a:gd name="connsiteX853" fmla="*/ 1391148 w 21712081"/>
                  <a:gd name="connsiteY853" fmla="*/ 1893618 h 25435284"/>
                  <a:gd name="connsiteX854" fmla="*/ 1345097 w 21712081"/>
                  <a:gd name="connsiteY854" fmla="*/ 1785774 h 25435284"/>
                  <a:gd name="connsiteX855" fmla="*/ 1268866 w 21712081"/>
                  <a:gd name="connsiteY855" fmla="*/ 1755638 h 25435284"/>
                  <a:gd name="connsiteX856" fmla="*/ 1192640 w 21712081"/>
                  <a:gd name="connsiteY856" fmla="*/ 1633522 h 25435284"/>
                  <a:gd name="connsiteX857" fmla="*/ 1276807 w 21712081"/>
                  <a:gd name="connsiteY857" fmla="*/ 1551050 h 25435284"/>
                  <a:gd name="connsiteX858" fmla="*/ 1102123 w 21712081"/>
                  <a:gd name="connsiteY858" fmla="*/ 1481270 h 25435284"/>
                  <a:gd name="connsiteX859" fmla="*/ 1002074 w 21712081"/>
                  <a:gd name="connsiteY859" fmla="*/ 1290958 h 25435284"/>
                  <a:gd name="connsiteX860" fmla="*/ 903610 w 21712081"/>
                  <a:gd name="connsiteY860" fmla="*/ 1078440 h 25435284"/>
                  <a:gd name="connsiteX861" fmla="*/ 873441 w 21712081"/>
                  <a:gd name="connsiteY861" fmla="*/ 834206 h 25435284"/>
                  <a:gd name="connsiteX862" fmla="*/ 835326 w 21712081"/>
                  <a:gd name="connsiteY862" fmla="*/ 659750 h 25435284"/>
                  <a:gd name="connsiteX863" fmla="*/ 887733 w 21712081"/>
                  <a:gd name="connsiteY863" fmla="*/ 491642 h 25435284"/>
                  <a:gd name="connsiteX864" fmla="*/ 773392 w 21712081"/>
                  <a:gd name="connsiteY864" fmla="*/ 461510 h 25435284"/>
                  <a:gd name="connsiteX865" fmla="*/ 735277 w 21712081"/>
                  <a:gd name="connsiteY865" fmla="*/ 363180 h 25435284"/>
                  <a:gd name="connsiteX866" fmla="*/ 644754 w 21712081"/>
                  <a:gd name="connsiteY866" fmla="*/ 393314 h 25435284"/>
                  <a:gd name="connsiteX867" fmla="*/ 536769 w 21712081"/>
                  <a:gd name="connsiteY867" fmla="*/ 301326 h 25435284"/>
                  <a:gd name="connsiteX868" fmla="*/ 468480 w 21712081"/>
                  <a:gd name="connsiteY868" fmla="*/ 393314 h 25435284"/>
                  <a:gd name="connsiteX869" fmla="*/ 460539 w 21712081"/>
                  <a:gd name="connsiteY869" fmla="*/ 605830 h 25435284"/>
                  <a:gd name="connsiteX870" fmla="*/ 430365 w 21712081"/>
                  <a:gd name="connsiteY870" fmla="*/ 812002 h 25435284"/>
                  <a:gd name="connsiteX871" fmla="*/ 574880 w 21712081"/>
                  <a:gd name="connsiteY871" fmla="*/ 1002314 h 25435284"/>
                  <a:gd name="connsiteX872" fmla="*/ 620936 w 21712081"/>
                  <a:gd name="connsiteY872" fmla="*/ 1162496 h 25435284"/>
                  <a:gd name="connsiteX873" fmla="*/ 727336 w 21712081"/>
                  <a:gd name="connsiteY873" fmla="*/ 1367086 h 25435284"/>
                  <a:gd name="connsiteX874" fmla="*/ 727336 w 21712081"/>
                  <a:gd name="connsiteY874" fmla="*/ 1527262 h 25435284"/>
                  <a:gd name="connsiteX875" fmla="*/ 811502 w 21712081"/>
                  <a:gd name="connsiteY875" fmla="*/ 1649378 h 25435284"/>
                  <a:gd name="connsiteX876" fmla="*/ 857559 w 21712081"/>
                  <a:gd name="connsiteY876" fmla="*/ 1817492 h 25435284"/>
                  <a:gd name="connsiteX877" fmla="*/ 941726 w 21712081"/>
                  <a:gd name="connsiteY877" fmla="*/ 1831764 h 25435284"/>
                  <a:gd name="connsiteX878" fmla="*/ 971900 w 21712081"/>
                  <a:gd name="connsiteY878" fmla="*/ 2083929 h 25435284"/>
                  <a:gd name="connsiteX879" fmla="*/ 941726 w 21712081"/>
                  <a:gd name="connsiteY879" fmla="*/ 2174327 h 25435284"/>
                  <a:gd name="connsiteX880" fmla="*/ 987782 w 21712081"/>
                  <a:gd name="connsiteY880" fmla="*/ 2266315 h 25435284"/>
                  <a:gd name="connsiteX881" fmla="*/ 1032248 w 21712081"/>
                  <a:gd name="connsiteY881" fmla="*/ 2380501 h 25435284"/>
                  <a:gd name="connsiteX882" fmla="*/ 1002074 w 21712081"/>
                  <a:gd name="connsiteY882" fmla="*/ 2494686 h 25435284"/>
                  <a:gd name="connsiteX883" fmla="*/ 1040184 w 21712081"/>
                  <a:gd name="connsiteY883" fmla="*/ 2600946 h 25435284"/>
                  <a:gd name="connsiteX884" fmla="*/ 1146589 w 21712081"/>
                  <a:gd name="connsiteY884" fmla="*/ 2593015 h 25435284"/>
                  <a:gd name="connsiteX885" fmla="*/ 1192640 w 21712081"/>
                  <a:gd name="connsiteY885" fmla="*/ 2715137 h 25435284"/>
                  <a:gd name="connsiteX886" fmla="*/ 1260930 w 21712081"/>
                  <a:gd name="connsiteY886" fmla="*/ 2829323 h 25435284"/>
                  <a:gd name="connsiteX887" fmla="*/ 1238697 w 21712081"/>
                  <a:gd name="connsiteY887" fmla="*/ 2943509 h 25435284"/>
                  <a:gd name="connsiteX888" fmla="*/ 1086241 w 21712081"/>
                  <a:gd name="connsiteY888" fmla="*/ 3027566 h 25435284"/>
                  <a:gd name="connsiteX889" fmla="*/ 1025892 w 21712081"/>
                  <a:gd name="connsiteY889" fmla="*/ 2807120 h 25435284"/>
                  <a:gd name="connsiteX890" fmla="*/ 933784 w 21712081"/>
                  <a:gd name="connsiteY890" fmla="*/ 2646938 h 25435284"/>
                  <a:gd name="connsiteX891" fmla="*/ 765451 w 21712081"/>
                  <a:gd name="connsiteY891" fmla="*/ 2532752 h 25435284"/>
                  <a:gd name="connsiteX892" fmla="*/ 644754 w 21712081"/>
                  <a:gd name="connsiteY892" fmla="*/ 2410635 h 25435284"/>
                  <a:gd name="connsiteX893" fmla="*/ 735277 w 21712081"/>
                  <a:gd name="connsiteY893" fmla="*/ 2121990 h 25435284"/>
                  <a:gd name="connsiteX894" fmla="*/ 659051 w 21712081"/>
                  <a:gd name="connsiteY894" fmla="*/ 1953881 h 25435284"/>
                  <a:gd name="connsiteX895" fmla="*/ 536769 w 21712081"/>
                  <a:gd name="connsiteY895" fmla="*/ 1817492 h 25435284"/>
                  <a:gd name="connsiteX896" fmla="*/ 438306 w 21712081"/>
                  <a:gd name="connsiteY896" fmla="*/ 1809562 h 25435284"/>
                  <a:gd name="connsiteX897" fmla="*/ 247739 w 21712081"/>
                  <a:gd name="connsiteY897" fmla="*/ 1641454 h 25435284"/>
                  <a:gd name="connsiteX898" fmla="*/ 163573 w 21712081"/>
                  <a:gd name="connsiteY898" fmla="*/ 1451136 h 25435284"/>
                  <a:gd name="connsiteX899" fmla="*/ 339847 w 21712081"/>
                  <a:gd name="connsiteY899" fmla="*/ 1497128 h 25435284"/>
                  <a:gd name="connsiteX900" fmla="*/ 346198 w 21712081"/>
                  <a:gd name="connsiteY900" fmla="*/ 1405146 h 25435284"/>
                  <a:gd name="connsiteX901" fmla="*/ 438306 w 21712081"/>
                  <a:gd name="connsiteY901" fmla="*/ 1268756 h 25435284"/>
                  <a:gd name="connsiteX902" fmla="*/ 308087 w 21712081"/>
                  <a:gd name="connsiteY902" fmla="*/ 1024518 h 25435284"/>
                  <a:gd name="connsiteX903" fmla="*/ 149276 w 21712081"/>
                  <a:gd name="connsiteY903" fmla="*/ 872266 h 25435284"/>
                  <a:gd name="connsiteX904" fmla="*/ 157217 w 21712081"/>
                  <a:gd name="connsiteY904" fmla="*/ 621690 h 25435284"/>
                  <a:gd name="connsiteX905" fmla="*/ 109575 w 21712081"/>
                  <a:gd name="connsiteY905" fmla="*/ 293402 h 25435284"/>
                  <a:gd name="connsiteX906" fmla="*/ 79401 w 21712081"/>
                  <a:gd name="connsiteY906" fmla="*/ 149080 h 25435284"/>
                  <a:gd name="connsiteX907" fmla="*/ 0 w 21712081"/>
                  <a:gd name="connsiteY907" fmla="*/ 0 h 25435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</a:cxnLst>
                <a:rect l="l" t="t" r="r" b="b"/>
                <a:pathLst>
                  <a:path w="21712081" h="25435284">
                    <a:moveTo>
                      <a:pt x="13525757" y="24387388"/>
                    </a:moveTo>
                    <a:lnTo>
                      <a:pt x="13562049" y="24455680"/>
                    </a:lnTo>
                    <a:lnTo>
                      <a:pt x="13639813" y="24417740"/>
                    </a:lnTo>
                    <a:lnTo>
                      <a:pt x="13702029" y="24501200"/>
                    </a:lnTo>
                    <a:lnTo>
                      <a:pt x="13600933" y="24516376"/>
                    </a:lnTo>
                    <a:lnTo>
                      <a:pt x="13525757" y="24559368"/>
                    </a:lnTo>
                    <a:lnTo>
                      <a:pt x="13445401" y="24592248"/>
                    </a:lnTo>
                    <a:lnTo>
                      <a:pt x="13409113" y="24673180"/>
                    </a:lnTo>
                    <a:lnTo>
                      <a:pt x="13320974" y="24652948"/>
                    </a:lnTo>
                    <a:lnTo>
                      <a:pt x="13349489" y="24559368"/>
                    </a:lnTo>
                    <a:lnTo>
                      <a:pt x="13453177" y="24523964"/>
                    </a:lnTo>
                    <a:lnTo>
                      <a:pt x="13468729" y="24448088"/>
                    </a:lnTo>
                    <a:lnTo>
                      <a:pt x="13525757" y="24387388"/>
                    </a:lnTo>
                    <a:close/>
                    <a:moveTo>
                      <a:pt x="11792002" y="6422328"/>
                    </a:moveTo>
                    <a:lnTo>
                      <a:pt x="11852336" y="6460912"/>
                    </a:lnTo>
                    <a:lnTo>
                      <a:pt x="11839769" y="6540424"/>
                    </a:lnTo>
                    <a:lnTo>
                      <a:pt x="11785716" y="6573163"/>
                    </a:lnTo>
                    <a:lnTo>
                      <a:pt x="11725383" y="6545100"/>
                    </a:lnTo>
                    <a:lnTo>
                      <a:pt x="11701500" y="6484296"/>
                    </a:lnTo>
                    <a:lnTo>
                      <a:pt x="11792002" y="6422328"/>
                    </a:lnTo>
                    <a:close/>
                    <a:moveTo>
                      <a:pt x="5556613" y="5646680"/>
                    </a:moveTo>
                    <a:lnTo>
                      <a:pt x="5556352" y="5647124"/>
                    </a:lnTo>
                    <a:lnTo>
                      <a:pt x="5556683" y="5646760"/>
                    </a:lnTo>
                    <a:cubicBezTo>
                      <a:pt x="5556660" y="5646733"/>
                      <a:pt x="5556636" y="5646707"/>
                      <a:pt x="5556613" y="5646680"/>
                    </a:cubicBezTo>
                    <a:close/>
                    <a:moveTo>
                      <a:pt x="0" y="0"/>
                    </a:moveTo>
                    <a:lnTo>
                      <a:pt x="257266" y="22202"/>
                    </a:lnTo>
                    <a:lnTo>
                      <a:pt x="609820" y="31718"/>
                    </a:lnTo>
                    <a:lnTo>
                      <a:pt x="590762" y="117362"/>
                    </a:lnTo>
                    <a:lnTo>
                      <a:pt x="1353038" y="517018"/>
                    </a:lnTo>
                    <a:lnTo>
                      <a:pt x="1557896" y="572524"/>
                    </a:lnTo>
                    <a:lnTo>
                      <a:pt x="2007324" y="601074"/>
                    </a:lnTo>
                    <a:lnTo>
                      <a:pt x="2115309" y="488468"/>
                    </a:lnTo>
                    <a:lnTo>
                      <a:pt x="2496446" y="488468"/>
                    </a:lnTo>
                    <a:lnTo>
                      <a:pt x="2563146" y="621690"/>
                    </a:lnTo>
                    <a:lnTo>
                      <a:pt x="2696544" y="735878"/>
                    </a:lnTo>
                    <a:lnTo>
                      <a:pt x="2801359" y="850062"/>
                    </a:lnTo>
                    <a:lnTo>
                      <a:pt x="2858527" y="1030862"/>
                    </a:lnTo>
                    <a:lnTo>
                      <a:pt x="2858527" y="1173598"/>
                    </a:lnTo>
                    <a:lnTo>
                      <a:pt x="3125324" y="1363910"/>
                    </a:lnTo>
                    <a:lnTo>
                      <a:pt x="3277780" y="1230690"/>
                    </a:lnTo>
                    <a:lnTo>
                      <a:pt x="3382589" y="1164082"/>
                    </a:lnTo>
                    <a:lnTo>
                      <a:pt x="3620803" y="1183114"/>
                    </a:lnTo>
                    <a:lnTo>
                      <a:pt x="3773259" y="1325850"/>
                    </a:lnTo>
                    <a:lnTo>
                      <a:pt x="3859011" y="1544710"/>
                    </a:lnTo>
                    <a:lnTo>
                      <a:pt x="3906652" y="1725506"/>
                    </a:lnTo>
                    <a:lnTo>
                      <a:pt x="4011467" y="1849212"/>
                    </a:lnTo>
                    <a:lnTo>
                      <a:pt x="4001940" y="2020491"/>
                    </a:lnTo>
                    <a:lnTo>
                      <a:pt x="4078166" y="2163225"/>
                    </a:lnTo>
                    <a:lnTo>
                      <a:pt x="4230622" y="2258384"/>
                    </a:lnTo>
                    <a:lnTo>
                      <a:pt x="4383073" y="2305960"/>
                    </a:lnTo>
                    <a:lnTo>
                      <a:pt x="4487888" y="2334509"/>
                    </a:lnTo>
                    <a:lnTo>
                      <a:pt x="4516472" y="2448695"/>
                    </a:lnTo>
                    <a:lnTo>
                      <a:pt x="4371957" y="2502618"/>
                    </a:lnTo>
                    <a:lnTo>
                      <a:pt x="4371957" y="2692934"/>
                    </a:lnTo>
                    <a:lnTo>
                      <a:pt x="4310023" y="3019634"/>
                    </a:lnTo>
                    <a:lnTo>
                      <a:pt x="4279849" y="3202020"/>
                    </a:lnTo>
                    <a:lnTo>
                      <a:pt x="4241739" y="3332068"/>
                    </a:lnTo>
                    <a:lnTo>
                      <a:pt x="4295731" y="3560445"/>
                    </a:lnTo>
                    <a:lnTo>
                      <a:pt x="4394190" y="3857016"/>
                    </a:lnTo>
                    <a:lnTo>
                      <a:pt x="4546646" y="4101250"/>
                    </a:lnTo>
                    <a:lnTo>
                      <a:pt x="4562528" y="4229712"/>
                    </a:lnTo>
                    <a:lnTo>
                      <a:pt x="4676869" y="4420024"/>
                    </a:lnTo>
                    <a:lnTo>
                      <a:pt x="4867436" y="4443812"/>
                    </a:lnTo>
                    <a:lnTo>
                      <a:pt x="4996074" y="4596064"/>
                    </a:lnTo>
                    <a:lnTo>
                      <a:pt x="5300981" y="4534210"/>
                    </a:lnTo>
                    <a:lnTo>
                      <a:pt x="5453437" y="4542141"/>
                    </a:lnTo>
                    <a:lnTo>
                      <a:pt x="5575719" y="4473946"/>
                    </a:lnTo>
                    <a:lnTo>
                      <a:pt x="5713878" y="4466016"/>
                    </a:lnTo>
                    <a:lnTo>
                      <a:pt x="5758344" y="4564344"/>
                    </a:lnTo>
                    <a:lnTo>
                      <a:pt x="5896508" y="4519938"/>
                    </a:lnTo>
                    <a:lnTo>
                      <a:pt x="5926683" y="4389890"/>
                    </a:lnTo>
                    <a:lnTo>
                      <a:pt x="6048965" y="4321696"/>
                    </a:lnTo>
                    <a:lnTo>
                      <a:pt x="6101367" y="4169444"/>
                    </a:lnTo>
                    <a:lnTo>
                      <a:pt x="6177598" y="4107596"/>
                    </a:lnTo>
                    <a:lnTo>
                      <a:pt x="6177598" y="3971202"/>
                    </a:lnTo>
                    <a:lnTo>
                      <a:pt x="6223649" y="3803093"/>
                    </a:lnTo>
                    <a:lnTo>
                      <a:pt x="6399928" y="3734899"/>
                    </a:lnTo>
                    <a:lnTo>
                      <a:pt x="6681018" y="3682562"/>
                    </a:lnTo>
                    <a:lnTo>
                      <a:pt x="6857292" y="3658773"/>
                    </a:lnTo>
                    <a:lnTo>
                      <a:pt x="7031982" y="3712696"/>
                    </a:lnTo>
                    <a:lnTo>
                      <a:pt x="7116148" y="3650842"/>
                    </a:lnTo>
                    <a:lnTo>
                      <a:pt x="7200314" y="3734899"/>
                    </a:lnTo>
                    <a:lnTo>
                      <a:pt x="7192374" y="3872873"/>
                    </a:lnTo>
                    <a:lnTo>
                      <a:pt x="7054214" y="3971202"/>
                    </a:lnTo>
                    <a:lnTo>
                      <a:pt x="6947810" y="4215436"/>
                    </a:lnTo>
                    <a:lnTo>
                      <a:pt x="6977984" y="4321696"/>
                    </a:lnTo>
                    <a:lnTo>
                      <a:pt x="6903344" y="4347069"/>
                    </a:lnTo>
                    <a:lnTo>
                      <a:pt x="6938284" y="4426370"/>
                    </a:lnTo>
                    <a:lnTo>
                      <a:pt x="6887466" y="4558003"/>
                    </a:lnTo>
                    <a:lnTo>
                      <a:pt x="6890706" y="4562654"/>
                    </a:lnTo>
                    <a:lnTo>
                      <a:pt x="6881120" y="4638584"/>
                    </a:lnTo>
                    <a:lnTo>
                      <a:pt x="6823598" y="4722431"/>
                    </a:lnTo>
                    <a:lnTo>
                      <a:pt x="6748497" y="4736668"/>
                    </a:lnTo>
                    <a:lnTo>
                      <a:pt x="6729324" y="4790456"/>
                    </a:lnTo>
                    <a:lnTo>
                      <a:pt x="6746902" y="4842663"/>
                    </a:lnTo>
                    <a:lnTo>
                      <a:pt x="6734115" y="4861646"/>
                    </a:lnTo>
                    <a:lnTo>
                      <a:pt x="6714942" y="4899610"/>
                    </a:lnTo>
                    <a:lnTo>
                      <a:pt x="6761278" y="4945487"/>
                    </a:lnTo>
                    <a:lnTo>
                      <a:pt x="6753292" y="5008766"/>
                    </a:lnTo>
                    <a:lnTo>
                      <a:pt x="6748497" y="5056228"/>
                    </a:lnTo>
                    <a:lnTo>
                      <a:pt x="6724528" y="5111595"/>
                    </a:lnTo>
                    <a:lnTo>
                      <a:pt x="6689378" y="5149560"/>
                    </a:lnTo>
                    <a:lnTo>
                      <a:pt x="6641442" y="5187530"/>
                    </a:lnTo>
                    <a:lnTo>
                      <a:pt x="6609482" y="5212839"/>
                    </a:lnTo>
                    <a:lnTo>
                      <a:pt x="6579124" y="5244478"/>
                    </a:lnTo>
                    <a:lnTo>
                      <a:pt x="6551960" y="5291940"/>
                    </a:lnTo>
                    <a:lnTo>
                      <a:pt x="6513620" y="5310918"/>
                    </a:lnTo>
                    <a:lnTo>
                      <a:pt x="6555735" y="5356464"/>
                    </a:lnTo>
                    <a:lnTo>
                      <a:pt x="6576923" y="5325915"/>
                    </a:lnTo>
                    <a:lnTo>
                      <a:pt x="6593400" y="5314164"/>
                    </a:lnTo>
                    <a:lnTo>
                      <a:pt x="6573392" y="5296541"/>
                    </a:lnTo>
                    <a:lnTo>
                      <a:pt x="6586340" y="5290665"/>
                    </a:lnTo>
                    <a:lnTo>
                      <a:pt x="6660490" y="5350588"/>
                    </a:lnTo>
                    <a:lnTo>
                      <a:pt x="6657314" y="5355184"/>
                    </a:lnTo>
                    <a:lnTo>
                      <a:pt x="6693844" y="5360780"/>
                    </a:lnTo>
                    <a:lnTo>
                      <a:pt x="6764539" y="5307152"/>
                    </a:lnTo>
                    <a:lnTo>
                      <a:pt x="6814031" y="5304817"/>
                    </a:lnTo>
                    <a:lnTo>
                      <a:pt x="6868234" y="5337462"/>
                    </a:lnTo>
                    <a:lnTo>
                      <a:pt x="6910650" y="5328135"/>
                    </a:lnTo>
                    <a:lnTo>
                      <a:pt x="7040262" y="5346788"/>
                    </a:lnTo>
                    <a:lnTo>
                      <a:pt x="7181662" y="5339797"/>
                    </a:lnTo>
                    <a:lnTo>
                      <a:pt x="7240810" y="5314144"/>
                    </a:lnTo>
                    <a:lnTo>
                      <a:pt x="7287942" y="5314144"/>
                    </a:lnTo>
                    <a:lnTo>
                      <a:pt x="7304439" y="5281499"/>
                    </a:lnTo>
                    <a:lnTo>
                      <a:pt x="7349216" y="5286164"/>
                    </a:lnTo>
                    <a:lnTo>
                      <a:pt x="7386920" y="5309482"/>
                    </a:lnTo>
                    <a:lnTo>
                      <a:pt x="7457616" y="5314144"/>
                    </a:lnTo>
                    <a:lnTo>
                      <a:pt x="7525960" y="5304817"/>
                    </a:lnTo>
                    <a:lnTo>
                      <a:pt x="7558950" y="5279168"/>
                    </a:lnTo>
                    <a:lnTo>
                      <a:pt x="7648502" y="5318809"/>
                    </a:lnTo>
                    <a:lnTo>
                      <a:pt x="7667354" y="5351454"/>
                    </a:lnTo>
                    <a:lnTo>
                      <a:pt x="7740410" y="5328135"/>
                    </a:lnTo>
                    <a:lnTo>
                      <a:pt x="7775760" y="5346788"/>
                    </a:lnTo>
                    <a:lnTo>
                      <a:pt x="7858241" y="5421403"/>
                    </a:lnTo>
                    <a:lnTo>
                      <a:pt x="7778115" y="5416742"/>
                    </a:lnTo>
                    <a:lnTo>
                      <a:pt x="7804038" y="5454048"/>
                    </a:lnTo>
                    <a:lnTo>
                      <a:pt x="7829962" y="5477366"/>
                    </a:lnTo>
                    <a:lnTo>
                      <a:pt x="7855886" y="5496024"/>
                    </a:lnTo>
                    <a:lnTo>
                      <a:pt x="7886520" y="5493688"/>
                    </a:lnTo>
                    <a:lnTo>
                      <a:pt x="7933652" y="5484362"/>
                    </a:lnTo>
                    <a:lnTo>
                      <a:pt x="7947788" y="5514676"/>
                    </a:lnTo>
                    <a:lnTo>
                      <a:pt x="7971356" y="5486692"/>
                    </a:lnTo>
                    <a:lnTo>
                      <a:pt x="8013778" y="5503014"/>
                    </a:lnTo>
                    <a:lnTo>
                      <a:pt x="8030270" y="5547320"/>
                    </a:lnTo>
                    <a:lnTo>
                      <a:pt x="8065620" y="5579965"/>
                    </a:lnTo>
                    <a:lnTo>
                      <a:pt x="8065620" y="5581150"/>
                    </a:lnTo>
                    <a:lnTo>
                      <a:pt x="8015543" y="5603678"/>
                    </a:lnTo>
                    <a:lnTo>
                      <a:pt x="7992034" y="5625976"/>
                    </a:lnTo>
                    <a:lnTo>
                      <a:pt x="8022599" y="5649440"/>
                    </a:lnTo>
                    <a:lnTo>
                      <a:pt x="8061389" y="5763260"/>
                    </a:lnTo>
                    <a:lnTo>
                      <a:pt x="8044932" y="5786729"/>
                    </a:lnTo>
                    <a:lnTo>
                      <a:pt x="8029650" y="5751524"/>
                    </a:lnTo>
                    <a:lnTo>
                      <a:pt x="8016718" y="5769126"/>
                    </a:lnTo>
                    <a:lnTo>
                      <a:pt x="8020248" y="5794940"/>
                    </a:lnTo>
                    <a:lnTo>
                      <a:pt x="8036706" y="5807847"/>
                    </a:lnTo>
                    <a:lnTo>
                      <a:pt x="8029650" y="5825450"/>
                    </a:lnTo>
                    <a:lnTo>
                      <a:pt x="7987334" y="5861824"/>
                    </a:lnTo>
                    <a:lnTo>
                      <a:pt x="7969702" y="5942786"/>
                    </a:lnTo>
                    <a:lnTo>
                      <a:pt x="7941488" y="5955692"/>
                    </a:lnTo>
                    <a:lnTo>
                      <a:pt x="7941488" y="5970950"/>
                    </a:lnTo>
                    <a:lnTo>
                      <a:pt x="7963826" y="5990898"/>
                    </a:lnTo>
                    <a:lnTo>
                      <a:pt x="7949718" y="6037829"/>
                    </a:lnTo>
                    <a:lnTo>
                      <a:pt x="7959120" y="6107058"/>
                    </a:lnTo>
                    <a:lnTo>
                      <a:pt x="7970876" y="6171598"/>
                    </a:lnTo>
                    <a:lnTo>
                      <a:pt x="7966176" y="6207032"/>
                    </a:lnTo>
                    <a:lnTo>
                      <a:pt x="7942662" y="6199992"/>
                    </a:lnTo>
                    <a:lnTo>
                      <a:pt x="7925030" y="6210553"/>
                    </a:lnTo>
                    <a:lnTo>
                      <a:pt x="7945018" y="6234021"/>
                    </a:lnTo>
                    <a:cubicBezTo>
                      <a:pt x="7945410" y="6243799"/>
                      <a:pt x="7945801" y="6253577"/>
                      <a:pt x="7946193" y="6263355"/>
                    </a:cubicBezTo>
                    <a:lnTo>
                      <a:pt x="7893296" y="6283303"/>
                    </a:lnTo>
                    <a:lnTo>
                      <a:pt x="7896822" y="6311462"/>
                    </a:lnTo>
                    <a:lnTo>
                      <a:pt x="7928561" y="6372480"/>
                    </a:lnTo>
                    <a:lnTo>
                      <a:pt x="7917980" y="6402984"/>
                    </a:lnTo>
                    <a:lnTo>
                      <a:pt x="7882714" y="6471044"/>
                    </a:lnTo>
                    <a:lnTo>
                      <a:pt x="7889770" y="6495682"/>
                    </a:lnTo>
                    <a:lnTo>
                      <a:pt x="7913278" y="6487472"/>
                    </a:lnTo>
                    <a:lnTo>
                      <a:pt x="7935612" y="6552006"/>
                    </a:lnTo>
                    <a:lnTo>
                      <a:pt x="7899172" y="6564912"/>
                    </a:lnTo>
                    <a:lnTo>
                      <a:pt x="7895646" y="6593071"/>
                    </a:lnTo>
                    <a:lnTo>
                      <a:pt x="7870958" y="6622410"/>
                    </a:lnTo>
                    <a:lnTo>
                      <a:pt x="7875664" y="6675212"/>
                    </a:lnTo>
                    <a:lnTo>
                      <a:pt x="7899172" y="6724494"/>
                    </a:lnTo>
                    <a:lnTo>
                      <a:pt x="7930911" y="6759694"/>
                    </a:lnTo>
                    <a:lnTo>
                      <a:pt x="7930911" y="6767025"/>
                    </a:lnTo>
                    <a:lnTo>
                      <a:pt x="7951224" y="6811836"/>
                    </a:lnTo>
                    <a:lnTo>
                      <a:pt x="7987649" y="6896308"/>
                    </a:lnTo>
                    <a:lnTo>
                      <a:pt x="8058149" y="6981955"/>
                    </a:lnTo>
                    <a:lnTo>
                      <a:pt x="8102795" y="7034752"/>
                    </a:lnTo>
                    <a:lnTo>
                      <a:pt x="8181521" y="7114534"/>
                    </a:lnTo>
                    <a:lnTo>
                      <a:pt x="8240269" y="7147383"/>
                    </a:lnTo>
                    <a:lnTo>
                      <a:pt x="8219603" y="7158493"/>
                    </a:lnTo>
                    <a:lnTo>
                      <a:pt x="8221071" y="7160126"/>
                    </a:lnTo>
                    <a:lnTo>
                      <a:pt x="8243020" y="7148303"/>
                    </a:lnTo>
                    <a:lnTo>
                      <a:pt x="8272444" y="7169491"/>
                    </a:lnTo>
                    <a:lnTo>
                      <a:pt x="8288921" y="7183618"/>
                    </a:lnTo>
                    <a:lnTo>
                      <a:pt x="8288921" y="7235415"/>
                    </a:lnTo>
                    <a:lnTo>
                      <a:pt x="8318345" y="7270730"/>
                    </a:lnTo>
                    <a:lnTo>
                      <a:pt x="8321876" y="7298979"/>
                    </a:lnTo>
                    <a:lnTo>
                      <a:pt x="8348944" y="7309576"/>
                    </a:lnTo>
                    <a:lnTo>
                      <a:pt x="8405442" y="7324878"/>
                    </a:lnTo>
                    <a:lnTo>
                      <a:pt x="8461935" y="7317816"/>
                    </a:lnTo>
                    <a:lnTo>
                      <a:pt x="8454874" y="7295448"/>
                    </a:lnTo>
                    <a:lnTo>
                      <a:pt x="8424270" y="7275436"/>
                    </a:lnTo>
                    <a:lnTo>
                      <a:pt x="8431331" y="7254248"/>
                    </a:lnTo>
                    <a:lnTo>
                      <a:pt x="8483118" y="7309576"/>
                    </a:lnTo>
                    <a:lnTo>
                      <a:pt x="8533730" y="7362548"/>
                    </a:lnTo>
                    <a:lnTo>
                      <a:pt x="8567860" y="7367258"/>
                    </a:lnTo>
                    <a:lnTo>
                      <a:pt x="8634944" y="7366078"/>
                    </a:lnTo>
                    <a:lnTo>
                      <a:pt x="8680845" y="7359018"/>
                    </a:lnTo>
                    <a:lnTo>
                      <a:pt x="8705564" y="7339004"/>
                    </a:lnTo>
                    <a:lnTo>
                      <a:pt x="8737343" y="7337830"/>
                    </a:lnTo>
                    <a:lnTo>
                      <a:pt x="8758526" y="7314286"/>
                    </a:lnTo>
                    <a:lnTo>
                      <a:pt x="8826790" y="7320172"/>
                    </a:lnTo>
                    <a:lnTo>
                      <a:pt x="8804427" y="7282502"/>
                    </a:lnTo>
                    <a:lnTo>
                      <a:pt x="8855034" y="7260134"/>
                    </a:lnTo>
                    <a:lnTo>
                      <a:pt x="8913883" y="7249542"/>
                    </a:lnTo>
                    <a:lnTo>
                      <a:pt x="8943542" y="7236590"/>
                    </a:lnTo>
                    <a:lnTo>
                      <a:pt x="8981207" y="7200100"/>
                    </a:lnTo>
                    <a:lnTo>
                      <a:pt x="9020047" y="7190684"/>
                    </a:lnTo>
                    <a:lnTo>
                      <a:pt x="9044761" y="7171846"/>
                    </a:lnTo>
                    <a:lnTo>
                      <a:pt x="9055352" y="7148303"/>
                    </a:lnTo>
                    <a:lnTo>
                      <a:pt x="9065949" y="7127115"/>
                    </a:lnTo>
                    <a:lnTo>
                      <a:pt x="9097723" y="7112988"/>
                    </a:lnTo>
                    <a:lnTo>
                      <a:pt x="9105964" y="7136532"/>
                    </a:lnTo>
                    <a:lnTo>
                      <a:pt x="9200117" y="7130646"/>
                    </a:lnTo>
                    <a:lnTo>
                      <a:pt x="9253085" y="7136532"/>
                    </a:lnTo>
                    <a:lnTo>
                      <a:pt x="9231897" y="7155369"/>
                    </a:lnTo>
                    <a:lnTo>
                      <a:pt x="9238958" y="7173026"/>
                    </a:lnTo>
                    <a:lnTo>
                      <a:pt x="9323699" y="7176557"/>
                    </a:lnTo>
                    <a:lnTo>
                      <a:pt x="9384903" y="7175377"/>
                    </a:lnTo>
                    <a:lnTo>
                      <a:pt x="9468465" y="7211872"/>
                    </a:lnTo>
                    <a:lnTo>
                      <a:pt x="9535554" y="7224819"/>
                    </a:lnTo>
                    <a:lnTo>
                      <a:pt x="9557912" y="7257778"/>
                    </a:lnTo>
                    <a:lnTo>
                      <a:pt x="9595577" y="7277791"/>
                    </a:lnTo>
                    <a:lnTo>
                      <a:pt x="9614410" y="7313106"/>
                    </a:lnTo>
                    <a:lnTo>
                      <a:pt x="9634418" y="7335474"/>
                    </a:lnTo>
                    <a:lnTo>
                      <a:pt x="9662662" y="7348421"/>
                    </a:lnTo>
                    <a:lnTo>
                      <a:pt x="9680319" y="7381380"/>
                    </a:lnTo>
                    <a:lnTo>
                      <a:pt x="9730926" y="7390797"/>
                    </a:lnTo>
                    <a:lnTo>
                      <a:pt x="9687380" y="7423762"/>
                    </a:lnTo>
                    <a:lnTo>
                      <a:pt x="9715624" y="7450835"/>
                    </a:lnTo>
                    <a:lnTo>
                      <a:pt x="9743873" y="7507573"/>
                    </a:lnTo>
                    <a:lnTo>
                      <a:pt x="9765056" y="7539358"/>
                    </a:lnTo>
                    <a:lnTo>
                      <a:pt x="9780358" y="7581734"/>
                    </a:lnTo>
                    <a:lnTo>
                      <a:pt x="9835931" y="7558745"/>
                    </a:lnTo>
                    <a:lnTo>
                      <a:pt x="9883562" y="7639692"/>
                    </a:lnTo>
                    <a:lnTo>
                      <a:pt x="9918492" y="7592075"/>
                    </a:lnTo>
                    <a:lnTo>
                      <a:pt x="9861334" y="7496846"/>
                    </a:lnTo>
                    <a:lnTo>
                      <a:pt x="10024872" y="7298444"/>
                    </a:lnTo>
                    <a:lnTo>
                      <a:pt x="10155060" y="7241306"/>
                    </a:lnTo>
                    <a:lnTo>
                      <a:pt x="10155060" y="6996877"/>
                    </a:lnTo>
                    <a:lnTo>
                      <a:pt x="10320183" y="6834984"/>
                    </a:lnTo>
                    <a:lnTo>
                      <a:pt x="10415446" y="6765145"/>
                    </a:lnTo>
                    <a:lnTo>
                      <a:pt x="10520236" y="6857202"/>
                    </a:lnTo>
                    <a:lnTo>
                      <a:pt x="10591686" y="6695310"/>
                    </a:lnTo>
                    <a:lnTo>
                      <a:pt x="10791738" y="6717528"/>
                    </a:lnTo>
                    <a:lnTo>
                      <a:pt x="10967973" y="6625476"/>
                    </a:lnTo>
                    <a:lnTo>
                      <a:pt x="11120394" y="6542939"/>
                    </a:lnTo>
                    <a:lnTo>
                      <a:pt x="11302984" y="6366760"/>
                    </a:lnTo>
                    <a:lnTo>
                      <a:pt x="11477634" y="6425488"/>
                    </a:lnTo>
                    <a:lnTo>
                      <a:pt x="11393482" y="6555636"/>
                    </a:lnTo>
                    <a:lnTo>
                      <a:pt x="11250587" y="6579444"/>
                    </a:lnTo>
                    <a:lnTo>
                      <a:pt x="11185493" y="6655630"/>
                    </a:lnTo>
                    <a:lnTo>
                      <a:pt x="11074353" y="6754038"/>
                    </a:lnTo>
                    <a:lnTo>
                      <a:pt x="11072207" y="6757159"/>
                    </a:lnTo>
                    <a:lnTo>
                      <a:pt x="11075188" y="6758424"/>
                    </a:lnTo>
                    <a:lnTo>
                      <a:pt x="11075938" y="6757334"/>
                    </a:lnTo>
                    <a:lnTo>
                      <a:pt x="11188668" y="6657310"/>
                    </a:lnTo>
                    <a:lnTo>
                      <a:pt x="11304569" y="6787503"/>
                    </a:lnTo>
                    <a:lnTo>
                      <a:pt x="11250587" y="6970088"/>
                    </a:lnTo>
                    <a:lnTo>
                      <a:pt x="11166440" y="7054240"/>
                    </a:lnTo>
                    <a:lnTo>
                      <a:pt x="11204546" y="7162205"/>
                    </a:lnTo>
                    <a:lnTo>
                      <a:pt x="11274405" y="7206661"/>
                    </a:lnTo>
                    <a:lnTo>
                      <a:pt x="11296633" y="7306685"/>
                    </a:lnTo>
                    <a:lnTo>
                      <a:pt x="11406184" y="7290808"/>
                    </a:lnTo>
                    <a:lnTo>
                      <a:pt x="11476043" y="7230474"/>
                    </a:lnTo>
                    <a:lnTo>
                      <a:pt x="11490335" y="7092346"/>
                    </a:lnTo>
                    <a:lnTo>
                      <a:pt x="11420476" y="7016135"/>
                    </a:lnTo>
                    <a:lnTo>
                      <a:pt x="11382370" y="6955802"/>
                    </a:lnTo>
                    <a:lnTo>
                      <a:pt x="11366493" y="6879591"/>
                    </a:lnTo>
                    <a:lnTo>
                      <a:pt x="11366493" y="6773211"/>
                    </a:lnTo>
                    <a:lnTo>
                      <a:pt x="11490335" y="6749398"/>
                    </a:lnTo>
                    <a:lnTo>
                      <a:pt x="11560195" y="6695415"/>
                    </a:lnTo>
                    <a:lnTo>
                      <a:pt x="11661809" y="6689064"/>
                    </a:lnTo>
                    <a:lnTo>
                      <a:pt x="11769774" y="6643018"/>
                    </a:lnTo>
                    <a:lnTo>
                      <a:pt x="11963476" y="6596976"/>
                    </a:lnTo>
                    <a:lnTo>
                      <a:pt x="12133360" y="6619204"/>
                    </a:lnTo>
                    <a:lnTo>
                      <a:pt x="12233388" y="6689064"/>
                    </a:lnTo>
                    <a:lnTo>
                      <a:pt x="12281020" y="6803380"/>
                    </a:lnTo>
                    <a:lnTo>
                      <a:pt x="12350880" y="6871650"/>
                    </a:lnTo>
                    <a:lnTo>
                      <a:pt x="12489009" y="6871650"/>
                    </a:lnTo>
                    <a:lnTo>
                      <a:pt x="12706529" y="6817667"/>
                    </a:lnTo>
                    <a:lnTo>
                      <a:pt x="12876413" y="6803380"/>
                    </a:lnTo>
                    <a:lnTo>
                      <a:pt x="12970091" y="6893878"/>
                    </a:lnTo>
                    <a:lnTo>
                      <a:pt x="13116161" y="6955802"/>
                    </a:lnTo>
                    <a:lnTo>
                      <a:pt x="13255880" y="6963738"/>
                    </a:lnTo>
                    <a:lnTo>
                      <a:pt x="13351145" y="6890702"/>
                    </a:lnTo>
                    <a:lnTo>
                      <a:pt x="13495629" y="6879591"/>
                    </a:lnTo>
                    <a:lnTo>
                      <a:pt x="13565489" y="6817667"/>
                    </a:lnTo>
                    <a:lnTo>
                      <a:pt x="13681389" y="6765275"/>
                    </a:lnTo>
                    <a:lnTo>
                      <a:pt x="13751249" y="6795439"/>
                    </a:lnTo>
                    <a:lnTo>
                      <a:pt x="13883033" y="6757334"/>
                    </a:lnTo>
                    <a:lnTo>
                      <a:pt x="13990997" y="6773211"/>
                    </a:lnTo>
                    <a:lnTo>
                      <a:pt x="14106901" y="6757334"/>
                    </a:lnTo>
                    <a:lnTo>
                      <a:pt x="14037041" y="6817667"/>
                    </a:lnTo>
                    <a:lnTo>
                      <a:pt x="13851277" y="6833544"/>
                    </a:lnTo>
                    <a:lnTo>
                      <a:pt x="13921137" y="6879591"/>
                    </a:lnTo>
                    <a:lnTo>
                      <a:pt x="13960829" y="6955802"/>
                    </a:lnTo>
                    <a:lnTo>
                      <a:pt x="14037041" y="7047889"/>
                    </a:lnTo>
                    <a:lnTo>
                      <a:pt x="14091021" y="7001843"/>
                    </a:lnTo>
                    <a:lnTo>
                      <a:pt x="14160881" y="7070118"/>
                    </a:lnTo>
                    <a:lnTo>
                      <a:pt x="14214865" y="7008194"/>
                    </a:lnTo>
                    <a:lnTo>
                      <a:pt x="14316477" y="7078054"/>
                    </a:lnTo>
                    <a:lnTo>
                      <a:pt x="14403805" y="7063766"/>
                    </a:lnTo>
                    <a:lnTo>
                      <a:pt x="14448261" y="7162205"/>
                    </a:lnTo>
                    <a:lnTo>
                      <a:pt x="14338705" y="7222538"/>
                    </a:lnTo>
                    <a:lnTo>
                      <a:pt x="14316477" y="7336854"/>
                    </a:lnTo>
                    <a:lnTo>
                      <a:pt x="14403805" y="7351142"/>
                    </a:lnTo>
                    <a:lnTo>
                      <a:pt x="14518121" y="7367018"/>
                    </a:lnTo>
                    <a:lnTo>
                      <a:pt x="14641965" y="7328913"/>
                    </a:lnTo>
                    <a:lnTo>
                      <a:pt x="14721349" y="7386071"/>
                    </a:lnTo>
                    <a:lnTo>
                      <a:pt x="14802641" y="7517984"/>
                    </a:lnTo>
                    <a:lnTo>
                      <a:pt x="14806093" y="7517854"/>
                    </a:lnTo>
                    <a:lnTo>
                      <a:pt x="14883981" y="7564046"/>
                    </a:lnTo>
                    <a:lnTo>
                      <a:pt x="14969817" y="7621384"/>
                    </a:lnTo>
                    <a:lnTo>
                      <a:pt x="15039757" y="7678727"/>
                    </a:lnTo>
                    <a:lnTo>
                      <a:pt x="15101753" y="7763144"/>
                    </a:lnTo>
                    <a:lnTo>
                      <a:pt x="15144669" y="7823672"/>
                    </a:lnTo>
                    <a:lnTo>
                      <a:pt x="15135133" y="7951094"/>
                    </a:lnTo>
                    <a:lnTo>
                      <a:pt x="15235277" y="7951094"/>
                    </a:lnTo>
                    <a:lnTo>
                      <a:pt x="15341781" y="8022770"/>
                    </a:lnTo>
                    <a:lnTo>
                      <a:pt x="15389469" y="8099225"/>
                    </a:lnTo>
                    <a:lnTo>
                      <a:pt x="15446689" y="8100820"/>
                    </a:lnTo>
                    <a:lnTo>
                      <a:pt x="15513453" y="8170900"/>
                    </a:lnTo>
                    <a:lnTo>
                      <a:pt x="15513621" y="8171920"/>
                    </a:lnTo>
                    <a:lnTo>
                      <a:pt x="15596181" y="8195638"/>
                    </a:lnTo>
                    <a:lnTo>
                      <a:pt x="15675565" y="8189312"/>
                    </a:lnTo>
                    <a:lnTo>
                      <a:pt x="15774005" y="8213036"/>
                    </a:lnTo>
                    <a:lnTo>
                      <a:pt x="15842281" y="8263638"/>
                    </a:lnTo>
                    <a:lnTo>
                      <a:pt x="15861333" y="8213036"/>
                    </a:lnTo>
                    <a:lnTo>
                      <a:pt x="15921665" y="8171920"/>
                    </a:lnTo>
                    <a:lnTo>
                      <a:pt x="16021689" y="8152942"/>
                    </a:lnTo>
                    <a:lnTo>
                      <a:pt x="16132829" y="8159268"/>
                    </a:lnTo>
                    <a:lnTo>
                      <a:pt x="16256673" y="8206710"/>
                    </a:lnTo>
                    <a:lnTo>
                      <a:pt x="16386709" y="8291512"/>
                    </a:lnTo>
                    <a:lnTo>
                      <a:pt x="16386865" y="8291072"/>
                    </a:lnTo>
                    <a:lnTo>
                      <a:pt x="16478953" y="8264083"/>
                    </a:lnTo>
                    <a:lnTo>
                      <a:pt x="16615497" y="8311715"/>
                    </a:lnTo>
                    <a:lnTo>
                      <a:pt x="16732989" y="8368872"/>
                    </a:lnTo>
                    <a:lnTo>
                      <a:pt x="16875881" y="8453024"/>
                    </a:lnTo>
                    <a:lnTo>
                      <a:pt x="16980673" y="8551463"/>
                    </a:lnTo>
                    <a:lnTo>
                      <a:pt x="16974321" y="8659428"/>
                    </a:lnTo>
                    <a:lnTo>
                      <a:pt x="17056885" y="8614972"/>
                    </a:lnTo>
                    <a:cubicBezTo>
                      <a:pt x="17057933" y="8656831"/>
                      <a:pt x="17058977" y="8698690"/>
                      <a:pt x="17060025" y="8740549"/>
                    </a:cubicBezTo>
                    <a:lnTo>
                      <a:pt x="17068669" y="8727703"/>
                    </a:lnTo>
                    <a:lnTo>
                      <a:pt x="17149629" y="8665779"/>
                    </a:lnTo>
                    <a:lnTo>
                      <a:pt x="17240117" y="8824551"/>
                    </a:lnTo>
                    <a:lnTo>
                      <a:pt x="17321081" y="9032545"/>
                    </a:lnTo>
                    <a:lnTo>
                      <a:pt x="17430613" y="9359615"/>
                    </a:lnTo>
                    <a:lnTo>
                      <a:pt x="17630637" y="9459639"/>
                    </a:lnTo>
                    <a:lnTo>
                      <a:pt x="17638577" y="9596183"/>
                    </a:lnTo>
                    <a:lnTo>
                      <a:pt x="17568729" y="9726376"/>
                    </a:lnTo>
                    <a:lnTo>
                      <a:pt x="17630637" y="9794651"/>
                    </a:lnTo>
                    <a:lnTo>
                      <a:pt x="17730653" y="9802587"/>
                    </a:lnTo>
                    <a:lnTo>
                      <a:pt x="17716365" y="9870861"/>
                    </a:lnTo>
                    <a:lnTo>
                      <a:pt x="17816377" y="9932780"/>
                    </a:lnTo>
                    <a:lnTo>
                      <a:pt x="18040213" y="9985177"/>
                    </a:lnTo>
                    <a:lnTo>
                      <a:pt x="18032273" y="10107429"/>
                    </a:lnTo>
                    <a:lnTo>
                      <a:pt x="17910037" y="10283669"/>
                    </a:lnTo>
                    <a:lnTo>
                      <a:pt x="17792565" y="10299546"/>
                    </a:lnTo>
                    <a:lnTo>
                      <a:pt x="17708429" y="10359879"/>
                    </a:lnTo>
                    <a:lnTo>
                      <a:pt x="17840185" y="10405921"/>
                    </a:lnTo>
                    <a:lnTo>
                      <a:pt x="18056085" y="10259850"/>
                    </a:lnTo>
                    <a:lnTo>
                      <a:pt x="18141813" y="10115370"/>
                    </a:lnTo>
                    <a:lnTo>
                      <a:pt x="18373585" y="10115370"/>
                    </a:lnTo>
                    <a:lnTo>
                      <a:pt x="18519637" y="10161412"/>
                    </a:lnTo>
                    <a:lnTo>
                      <a:pt x="18635521" y="10237622"/>
                    </a:lnTo>
                    <a:lnTo>
                      <a:pt x="18705373" y="10291605"/>
                    </a:lnTo>
                    <a:lnTo>
                      <a:pt x="18829193" y="10337651"/>
                    </a:lnTo>
                    <a:lnTo>
                      <a:pt x="18883173" y="10299546"/>
                    </a:lnTo>
                    <a:lnTo>
                      <a:pt x="18960957" y="10451967"/>
                    </a:lnTo>
                    <a:lnTo>
                      <a:pt x="19022873" y="10390043"/>
                    </a:lnTo>
                    <a:lnTo>
                      <a:pt x="19122881" y="10496423"/>
                    </a:lnTo>
                    <a:lnTo>
                      <a:pt x="19208605" y="10596447"/>
                    </a:lnTo>
                    <a:lnTo>
                      <a:pt x="19076845" y="10726640"/>
                    </a:lnTo>
                    <a:lnTo>
                      <a:pt x="19046685" y="10871125"/>
                    </a:lnTo>
                    <a:lnTo>
                      <a:pt x="19154629" y="10840956"/>
                    </a:lnTo>
                    <a:lnTo>
                      <a:pt x="19254645" y="10786974"/>
                    </a:lnTo>
                    <a:lnTo>
                      <a:pt x="19340369" y="10718704"/>
                    </a:lnTo>
                    <a:lnTo>
                      <a:pt x="19494357" y="10688535"/>
                    </a:lnTo>
                    <a:lnTo>
                      <a:pt x="19734065" y="10802851"/>
                    </a:lnTo>
                    <a:lnTo>
                      <a:pt x="20011877" y="10863184"/>
                    </a:lnTo>
                    <a:lnTo>
                      <a:pt x="20273813" y="10801266"/>
                    </a:lnTo>
                    <a:lnTo>
                      <a:pt x="20662749" y="11031483"/>
                    </a:lnTo>
                    <a:lnTo>
                      <a:pt x="20970721" y="11344266"/>
                    </a:lnTo>
                    <a:lnTo>
                      <a:pt x="21218369" y="11515740"/>
                    </a:lnTo>
                    <a:lnTo>
                      <a:pt x="21551741" y="11534792"/>
                    </a:lnTo>
                    <a:lnTo>
                      <a:pt x="21656517" y="11811056"/>
                    </a:lnTo>
                    <a:lnTo>
                      <a:pt x="21712081" y="12165116"/>
                    </a:lnTo>
                    <a:lnTo>
                      <a:pt x="21639053" y="12514414"/>
                    </a:lnTo>
                    <a:lnTo>
                      <a:pt x="21504121" y="12858948"/>
                    </a:lnTo>
                    <a:lnTo>
                      <a:pt x="21272345" y="13082818"/>
                    </a:lnTo>
                    <a:lnTo>
                      <a:pt x="21002469" y="13274928"/>
                    </a:lnTo>
                    <a:lnTo>
                      <a:pt x="20824673" y="13555958"/>
                    </a:lnTo>
                    <a:lnTo>
                      <a:pt x="20770697" y="13744896"/>
                    </a:lnTo>
                    <a:lnTo>
                      <a:pt x="20637349" y="13897316"/>
                    </a:lnTo>
                    <a:lnTo>
                      <a:pt x="20484949" y="13944948"/>
                    </a:lnTo>
                    <a:lnTo>
                      <a:pt x="20370649" y="14135474"/>
                    </a:lnTo>
                    <a:lnTo>
                      <a:pt x="20418273" y="14249790"/>
                    </a:lnTo>
                    <a:lnTo>
                      <a:pt x="20318261" y="14502240"/>
                    </a:lnTo>
                    <a:cubicBezTo>
                      <a:pt x="20316673" y="14616556"/>
                      <a:pt x="20315089" y="14730872"/>
                      <a:pt x="20313501" y="14845188"/>
                    </a:cubicBezTo>
                    <a:lnTo>
                      <a:pt x="20307149" y="15051592"/>
                    </a:lnTo>
                    <a:lnTo>
                      <a:pt x="20218253" y="15097632"/>
                    </a:lnTo>
                    <a:lnTo>
                      <a:pt x="20218253" y="15288160"/>
                    </a:lnTo>
                    <a:lnTo>
                      <a:pt x="20113477" y="15421528"/>
                    </a:lnTo>
                    <a:lnTo>
                      <a:pt x="19970601" y="15621580"/>
                    </a:lnTo>
                    <a:lnTo>
                      <a:pt x="20008701" y="15821632"/>
                    </a:lnTo>
                    <a:lnTo>
                      <a:pt x="19875353" y="15916896"/>
                    </a:lnTo>
                    <a:lnTo>
                      <a:pt x="19780101" y="16059792"/>
                    </a:lnTo>
                    <a:lnTo>
                      <a:pt x="19710253" y="16188400"/>
                    </a:lnTo>
                    <a:lnTo>
                      <a:pt x="19607069" y="16274136"/>
                    </a:lnTo>
                    <a:lnTo>
                      <a:pt x="19578493" y="16418616"/>
                    </a:lnTo>
                    <a:lnTo>
                      <a:pt x="19476893" y="16578978"/>
                    </a:lnTo>
                    <a:lnTo>
                      <a:pt x="19273697" y="16680592"/>
                    </a:lnTo>
                    <a:lnTo>
                      <a:pt x="19156221" y="16810786"/>
                    </a:lnTo>
                    <a:lnTo>
                      <a:pt x="18881581" y="16782206"/>
                    </a:lnTo>
                    <a:lnTo>
                      <a:pt x="18678385" y="16883820"/>
                    </a:lnTo>
                    <a:lnTo>
                      <a:pt x="18518045" y="16867944"/>
                    </a:lnTo>
                    <a:lnTo>
                      <a:pt x="18314849" y="17014014"/>
                    </a:lnTo>
                    <a:lnTo>
                      <a:pt x="18083077" y="17071172"/>
                    </a:lnTo>
                    <a:lnTo>
                      <a:pt x="17835425" y="17188664"/>
                    </a:lnTo>
                    <a:lnTo>
                      <a:pt x="17617941" y="17304564"/>
                    </a:lnTo>
                    <a:lnTo>
                      <a:pt x="17516341" y="17406178"/>
                    </a:lnTo>
                    <a:lnTo>
                      <a:pt x="17343301" y="17623698"/>
                    </a:lnTo>
                    <a:lnTo>
                      <a:pt x="17282981" y="17974582"/>
                    </a:lnTo>
                    <a:lnTo>
                      <a:pt x="17275045" y="18222266"/>
                    </a:lnTo>
                    <a:lnTo>
                      <a:pt x="17113117" y="18393740"/>
                    </a:lnTo>
                    <a:lnTo>
                      <a:pt x="16981357" y="18500120"/>
                    </a:lnTo>
                    <a:lnTo>
                      <a:pt x="16841657" y="18600144"/>
                    </a:lnTo>
                    <a:lnTo>
                      <a:pt x="16636869" y="18974846"/>
                    </a:lnTo>
                    <a:lnTo>
                      <a:pt x="16484473" y="19127268"/>
                    </a:lnTo>
                    <a:lnTo>
                      <a:pt x="16255873" y="19279688"/>
                    </a:lnTo>
                    <a:lnTo>
                      <a:pt x="16398749" y="19089162"/>
                    </a:lnTo>
                    <a:lnTo>
                      <a:pt x="16532097" y="18936740"/>
                    </a:lnTo>
                    <a:lnTo>
                      <a:pt x="16541621" y="18831952"/>
                    </a:lnTo>
                    <a:lnTo>
                      <a:pt x="16455897" y="18793846"/>
                    </a:lnTo>
                    <a:lnTo>
                      <a:pt x="16341601" y="19022478"/>
                    </a:lnTo>
                    <a:lnTo>
                      <a:pt x="16141573" y="19184426"/>
                    </a:lnTo>
                    <a:lnTo>
                      <a:pt x="16093949" y="19346372"/>
                    </a:lnTo>
                    <a:lnTo>
                      <a:pt x="15970121" y="19565478"/>
                    </a:lnTo>
                    <a:lnTo>
                      <a:pt x="15751053" y="19727426"/>
                    </a:lnTo>
                    <a:lnTo>
                      <a:pt x="15748741" y="19723446"/>
                    </a:lnTo>
                    <a:lnTo>
                      <a:pt x="15764581" y="19786814"/>
                    </a:lnTo>
                    <a:lnTo>
                      <a:pt x="15701225" y="19932554"/>
                    </a:lnTo>
                    <a:lnTo>
                      <a:pt x="15531745" y="20030768"/>
                    </a:lnTo>
                    <a:lnTo>
                      <a:pt x="15408205" y="20060868"/>
                    </a:lnTo>
                    <a:lnTo>
                      <a:pt x="15268825" y="20014930"/>
                    </a:lnTo>
                    <a:lnTo>
                      <a:pt x="15167457" y="20052946"/>
                    </a:lnTo>
                    <a:lnTo>
                      <a:pt x="15020157" y="20068788"/>
                    </a:lnTo>
                    <a:lnTo>
                      <a:pt x="14918785" y="19962654"/>
                    </a:lnTo>
                    <a:lnTo>
                      <a:pt x="14819001" y="19932554"/>
                    </a:lnTo>
                    <a:lnTo>
                      <a:pt x="14717633" y="19962654"/>
                    </a:lnTo>
                    <a:lnTo>
                      <a:pt x="14614681" y="19899284"/>
                    </a:lnTo>
                    <a:lnTo>
                      <a:pt x="14505393" y="19742458"/>
                    </a:lnTo>
                    <a:lnTo>
                      <a:pt x="14459129" y="19923418"/>
                    </a:lnTo>
                    <a:lnTo>
                      <a:pt x="14636797" y="20037758"/>
                    </a:lnTo>
                    <a:lnTo>
                      <a:pt x="14725629" y="20152094"/>
                    </a:lnTo>
                    <a:lnTo>
                      <a:pt x="14674869" y="20279138"/>
                    </a:lnTo>
                    <a:lnTo>
                      <a:pt x="14687561" y="20368064"/>
                    </a:lnTo>
                    <a:lnTo>
                      <a:pt x="14801769" y="20444290"/>
                    </a:lnTo>
                    <a:lnTo>
                      <a:pt x="14789085" y="20596742"/>
                    </a:lnTo>
                    <a:lnTo>
                      <a:pt x="14649485" y="20749192"/>
                    </a:lnTo>
                    <a:lnTo>
                      <a:pt x="14509889" y="20914346"/>
                    </a:lnTo>
                    <a:lnTo>
                      <a:pt x="14344917" y="20977864"/>
                    </a:lnTo>
                    <a:lnTo>
                      <a:pt x="14078417" y="21054090"/>
                    </a:lnTo>
                    <a:lnTo>
                      <a:pt x="13786533" y="21092206"/>
                    </a:lnTo>
                    <a:lnTo>
                      <a:pt x="13596177" y="21117614"/>
                    </a:lnTo>
                    <a:lnTo>
                      <a:pt x="13431201" y="21066796"/>
                    </a:lnTo>
                    <a:lnTo>
                      <a:pt x="13405821" y="21231950"/>
                    </a:lnTo>
                    <a:lnTo>
                      <a:pt x="13291605" y="21397102"/>
                    </a:lnTo>
                    <a:lnTo>
                      <a:pt x="13304297" y="21613072"/>
                    </a:lnTo>
                    <a:lnTo>
                      <a:pt x="13075865" y="21663890"/>
                    </a:lnTo>
                    <a:lnTo>
                      <a:pt x="12923579" y="21613072"/>
                    </a:lnTo>
                    <a:lnTo>
                      <a:pt x="12809368" y="21574962"/>
                    </a:lnTo>
                    <a:lnTo>
                      <a:pt x="12645976" y="21506678"/>
                    </a:lnTo>
                    <a:cubicBezTo>
                      <a:pt x="12645447" y="21563316"/>
                      <a:pt x="12644919" y="21619956"/>
                      <a:pt x="12644390" y="21676596"/>
                    </a:cubicBezTo>
                    <a:lnTo>
                      <a:pt x="12644390" y="21854456"/>
                    </a:lnTo>
                    <a:lnTo>
                      <a:pt x="12758606" y="21981494"/>
                    </a:lnTo>
                    <a:lnTo>
                      <a:pt x="12631699" y="22057720"/>
                    </a:lnTo>
                    <a:lnTo>
                      <a:pt x="12745915" y="22172060"/>
                    </a:lnTo>
                    <a:lnTo>
                      <a:pt x="12568250" y="22248288"/>
                    </a:lnTo>
                    <a:lnTo>
                      <a:pt x="12542866" y="22400732"/>
                    </a:lnTo>
                    <a:lnTo>
                      <a:pt x="12454034" y="22565892"/>
                    </a:lnTo>
                    <a:lnTo>
                      <a:pt x="12365202" y="22654820"/>
                    </a:lnTo>
                    <a:lnTo>
                      <a:pt x="12238294" y="22692928"/>
                    </a:lnTo>
                    <a:lnTo>
                      <a:pt x="12149462" y="22756452"/>
                    </a:lnTo>
                    <a:lnTo>
                      <a:pt x="12047938" y="22845380"/>
                    </a:lnTo>
                    <a:lnTo>
                      <a:pt x="11946414" y="22972424"/>
                    </a:lnTo>
                    <a:lnTo>
                      <a:pt x="12022559" y="23099464"/>
                    </a:lnTo>
                    <a:lnTo>
                      <a:pt x="12149462" y="23226508"/>
                    </a:lnTo>
                    <a:lnTo>
                      <a:pt x="12314440" y="23277324"/>
                    </a:lnTo>
                    <a:lnTo>
                      <a:pt x="12289056" y="23378956"/>
                    </a:lnTo>
                    <a:lnTo>
                      <a:pt x="12276364" y="23505996"/>
                    </a:lnTo>
                    <a:lnTo>
                      <a:pt x="12149462" y="23582224"/>
                    </a:lnTo>
                    <a:lnTo>
                      <a:pt x="12022559" y="23633040"/>
                    </a:lnTo>
                    <a:lnTo>
                      <a:pt x="11857581" y="23798192"/>
                    </a:lnTo>
                    <a:lnTo>
                      <a:pt x="11852821" y="23972876"/>
                    </a:lnTo>
                    <a:lnTo>
                      <a:pt x="11646602" y="24042752"/>
                    </a:lnTo>
                    <a:lnTo>
                      <a:pt x="11502247" y="24204728"/>
                    </a:lnTo>
                    <a:lnTo>
                      <a:pt x="11565701" y="24369880"/>
                    </a:lnTo>
                    <a:lnTo>
                      <a:pt x="11603376" y="24583612"/>
                    </a:lnTo>
                    <a:lnTo>
                      <a:pt x="11605281" y="24584268"/>
                    </a:lnTo>
                    <a:lnTo>
                      <a:pt x="11578593" y="24841548"/>
                    </a:lnTo>
                    <a:lnTo>
                      <a:pt x="11650442" y="24862260"/>
                    </a:lnTo>
                    <a:lnTo>
                      <a:pt x="11748631" y="24969316"/>
                    </a:lnTo>
                    <a:lnTo>
                      <a:pt x="11840489" y="25061992"/>
                    </a:lnTo>
                    <a:lnTo>
                      <a:pt x="11930756" y="25129104"/>
                    </a:lnTo>
                    <a:lnTo>
                      <a:pt x="12025780" y="25205804"/>
                    </a:lnTo>
                    <a:lnTo>
                      <a:pt x="12177816" y="25210592"/>
                    </a:lnTo>
                    <a:lnTo>
                      <a:pt x="12173065" y="25282500"/>
                    </a:lnTo>
                    <a:lnTo>
                      <a:pt x="12087543" y="25287296"/>
                    </a:lnTo>
                    <a:lnTo>
                      <a:pt x="12011528" y="25280904"/>
                    </a:lnTo>
                    <a:lnTo>
                      <a:pt x="11959265" y="25340020"/>
                    </a:lnTo>
                    <a:lnTo>
                      <a:pt x="11789807" y="25255336"/>
                    </a:lnTo>
                    <a:lnTo>
                      <a:pt x="11550669" y="25263324"/>
                    </a:lnTo>
                    <a:lnTo>
                      <a:pt x="11516124" y="25435284"/>
                    </a:lnTo>
                    <a:lnTo>
                      <a:pt x="11299599" y="25320968"/>
                    </a:lnTo>
                    <a:lnTo>
                      <a:pt x="11083079" y="25181248"/>
                    </a:lnTo>
                    <a:lnTo>
                      <a:pt x="10968448" y="25054232"/>
                    </a:lnTo>
                    <a:lnTo>
                      <a:pt x="10688239" y="24978020"/>
                    </a:lnTo>
                    <a:lnTo>
                      <a:pt x="10573608" y="24749388"/>
                    </a:lnTo>
                    <a:lnTo>
                      <a:pt x="10408035" y="24495356"/>
                    </a:lnTo>
                    <a:lnTo>
                      <a:pt x="10344351" y="24304828"/>
                    </a:lnTo>
                    <a:lnTo>
                      <a:pt x="10344351" y="24152408"/>
                    </a:lnTo>
                    <a:lnTo>
                      <a:pt x="10267931" y="23999984"/>
                    </a:lnTo>
                    <a:lnTo>
                      <a:pt x="10267931" y="23758652"/>
                    </a:lnTo>
                    <a:lnTo>
                      <a:pt x="10306141" y="23491916"/>
                    </a:lnTo>
                    <a:lnTo>
                      <a:pt x="10433504" y="23352196"/>
                    </a:lnTo>
                    <a:lnTo>
                      <a:pt x="10573608" y="23174372"/>
                    </a:lnTo>
                    <a:lnTo>
                      <a:pt x="10408035" y="23148968"/>
                    </a:lnTo>
                    <a:lnTo>
                      <a:pt x="10216983" y="23174372"/>
                    </a:lnTo>
                    <a:lnTo>
                      <a:pt x="10357088" y="22945740"/>
                    </a:lnTo>
                    <a:lnTo>
                      <a:pt x="10395298" y="22755212"/>
                    </a:lnTo>
                    <a:lnTo>
                      <a:pt x="10586345" y="22717108"/>
                    </a:lnTo>
                    <a:lnTo>
                      <a:pt x="10573608" y="22856828"/>
                    </a:lnTo>
                    <a:lnTo>
                      <a:pt x="10650029" y="22971144"/>
                    </a:lnTo>
                    <a:lnTo>
                      <a:pt x="10688239" y="22742512"/>
                    </a:lnTo>
                    <a:lnTo>
                      <a:pt x="10739186" y="22463072"/>
                    </a:lnTo>
                    <a:lnTo>
                      <a:pt x="10802870" y="22272544"/>
                    </a:lnTo>
                    <a:lnTo>
                      <a:pt x="10828343" y="22120124"/>
                    </a:lnTo>
                    <a:lnTo>
                      <a:pt x="10866554" y="21955000"/>
                    </a:lnTo>
                    <a:lnTo>
                      <a:pt x="10892027" y="21802580"/>
                    </a:lnTo>
                    <a:lnTo>
                      <a:pt x="10739186" y="21827982"/>
                    </a:lnTo>
                    <a:lnTo>
                      <a:pt x="10688239" y="21967702"/>
                    </a:lnTo>
                    <a:lnTo>
                      <a:pt x="10726449" y="22120124"/>
                    </a:lnTo>
                    <a:lnTo>
                      <a:pt x="10522661" y="22209036"/>
                    </a:lnTo>
                    <a:lnTo>
                      <a:pt x="10509924" y="21967702"/>
                    </a:lnTo>
                    <a:lnTo>
                      <a:pt x="10637292" y="21739070"/>
                    </a:lnTo>
                    <a:lnTo>
                      <a:pt x="10599082" y="21510438"/>
                    </a:lnTo>
                    <a:lnTo>
                      <a:pt x="10662765" y="21269104"/>
                    </a:lnTo>
                    <a:lnTo>
                      <a:pt x="10751923" y="21078578"/>
                    </a:lnTo>
                    <a:lnTo>
                      <a:pt x="10713712" y="20773736"/>
                    </a:lnTo>
                    <a:lnTo>
                      <a:pt x="10675502" y="20545104"/>
                    </a:lnTo>
                    <a:lnTo>
                      <a:pt x="10802870" y="20519700"/>
                    </a:lnTo>
                    <a:lnTo>
                      <a:pt x="10853817" y="20354578"/>
                    </a:lnTo>
                    <a:lnTo>
                      <a:pt x="10930238" y="20151350"/>
                    </a:lnTo>
                    <a:lnTo>
                      <a:pt x="11057605" y="19960824"/>
                    </a:lnTo>
                    <a:lnTo>
                      <a:pt x="11172231" y="19694086"/>
                    </a:lnTo>
                    <a:lnTo>
                      <a:pt x="11197705" y="19478156"/>
                    </a:lnTo>
                    <a:lnTo>
                      <a:pt x="11235915" y="19224120"/>
                    </a:lnTo>
                    <a:lnTo>
                      <a:pt x="11223178" y="18982788"/>
                    </a:lnTo>
                    <a:lnTo>
                      <a:pt x="11223178" y="18677944"/>
                    </a:lnTo>
                    <a:lnTo>
                      <a:pt x="11312336" y="18500120"/>
                    </a:lnTo>
                    <a:lnTo>
                      <a:pt x="11286862" y="18385804"/>
                    </a:lnTo>
                    <a:lnTo>
                      <a:pt x="11337809" y="18207980"/>
                    </a:lnTo>
                    <a:lnTo>
                      <a:pt x="11376019" y="17966646"/>
                    </a:lnTo>
                    <a:lnTo>
                      <a:pt x="11465177" y="17738014"/>
                    </a:lnTo>
                    <a:lnTo>
                      <a:pt x="11541597" y="17547488"/>
                    </a:lnTo>
                    <a:lnTo>
                      <a:pt x="11528861" y="17356962"/>
                    </a:lnTo>
                    <a:lnTo>
                      <a:pt x="11579808" y="17204540"/>
                    </a:lnTo>
                    <a:lnTo>
                      <a:pt x="11567071" y="17026716"/>
                    </a:lnTo>
                    <a:lnTo>
                      <a:pt x="11579808" y="16798084"/>
                    </a:lnTo>
                    <a:lnTo>
                      <a:pt x="11618018" y="16582154"/>
                    </a:lnTo>
                    <a:lnTo>
                      <a:pt x="11681702" y="16404328"/>
                    </a:lnTo>
                    <a:lnTo>
                      <a:pt x="11732649" y="16162996"/>
                    </a:lnTo>
                    <a:lnTo>
                      <a:pt x="11694439" y="15883556"/>
                    </a:lnTo>
                    <a:lnTo>
                      <a:pt x="11681702" y="15616820"/>
                    </a:lnTo>
                    <a:lnTo>
                      <a:pt x="11694439" y="15426292"/>
                    </a:lnTo>
                    <a:lnTo>
                      <a:pt x="11656228" y="15223064"/>
                    </a:lnTo>
                    <a:lnTo>
                      <a:pt x="11654103" y="15218300"/>
                    </a:lnTo>
                    <a:lnTo>
                      <a:pt x="11408114" y="15048616"/>
                    </a:lnTo>
                    <a:lnTo>
                      <a:pt x="11362092" y="14958228"/>
                    </a:lnTo>
                    <a:lnTo>
                      <a:pt x="11095470" y="14782200"/>
                    </a:lnTo>
                    <a:lnTo>
                      <a:pt x="10898683" y="14706084"/>
                    </a:lnTo>
                    <a:lnTo>
                      <a:pt x="10417816" y="14431736"/>
                    </a:lnTo>
                    <a:lnTo>
                      <a:pt x="10143263" y="14165318"/>
                    </a:lnTo>
                    <a:lnTo>
                      <a:pt x="9990907" y="13952818"/>
                    </a:lnTo>
                    <a:lnTo>
                      <a:pt x="10060737" y="13838644"/>
                    </a:lnTo>
                    <a:lnTo>
                      <a:pt x="9998843" y="13724462"/>
                    </a:lnTo>
                    <a:lnTo>
                      <a:pt x="9952822" y="13640416"/>
                    </a:lnTo>
                    <a:lnTo>
                      <a:pt x="9816338" y="13473902"/>
                    </a:lnTo>
                    <a:lnTo>
                      <a:pt x="9762380" y="13328008"/>
                    </a:lnTo>
                    <a:lnTo>
                      <a:pt x="9648115" y="13213832"/>
                    </a:lnTo>
                    <a:lnTo>
                      <a:pt x="9541785" y="12971196"/>
                    </a:lnTo>
                    <a:lnTo>
                      <a:pt x="9381492" y="12650864"/>
                    </a:lnTo>
                    <a:lnTo>
                      <a:pt x="9283099" y="12384446"/>
                    </a:lnTo>
                    <a:lnTo>
                      <a:pt x="9184705" y="12255998"/>
                    </a:lnTo>
                    <a:lnTo>
                      <a:pt x="9100593" y="12125960"/>
                    </a:lnTo>
                    <a:lnTo>
                      <a:pt x="9062503" y="11989580"/>
                    </a:lnTo>
                    <a:lnTo>
                      <a:pt x="8924434" y="11875400"/>
                    </a:lnTo>
                    <a:lnTo>
                      <a:pt x="8668924" y="11710476"/>
                    </a:lnTo>
                    <a:lnTo>
                      <a:pt x="8605445" y="11623256"/>
                    </a:lnTo>
                    <a:lnTo>
                      <a:pt x="8711775" y="11593126"/>
                    </a:lnTo>
                    <a:lnTo>
                      <a:pt x="8613381" y="11478944"/>
                    </a:lnTo>
                    <a:cubicBezTo>
                      <a:pt x="8612322" y="11428728"/>
                      <a:pt x="8611264" y="11378512"/>
                      <a:pt x="8610205" y="11328294"/>
                    </a:cubicBezTo>
                    <a:lnTo>
                      <a:pt x="8610205" y="11187154"/>
                    </a:lnTo>
                    <a:lnTo>
                      <a:pt x="8762557" y="10984171"/>
                    </a:lnTo>
                    <a:lnTo>
                      <a:pt x="8869531" y="10902520"/>
                    </a:lnTo>
                    <a:lnTo>
                      <a:pt x="8870797" y="10894084"/>
                    </a:lnTo>
                    <a:lnTo>
                      <a:pt x="8948667" y="10847962"/>
                    </a:lnTo>
                    <a:lnTo>
                      <a:pt x="9029719" y="10755719"/>
                    </a:lnTo>
                    <a:lnTo>
                      <a:pt x="8985217" y="10658701"/>
                    </a:lnTo>
                    <a:lnTo>
                      <a:pt x="8921649" y="10709593"/>
                    </a:lnTo>
                    <a:lnTo>
                      <a:pt x="8877152" y="10779573"/>
                    </a:lnTo>
                    <a:lnTo>
                      <a:pt x="8769082" y="10658701"/>
                    </a:lnTo>
                    <a:lnTo>
                      <a:pt x="8661017" y="10595082"/>
                    </a:lnTo>
                    <a:lnTo>
                      <a:pt x="8711870" y="10531468"/>
                    </a:lnTo>
                    <a:lnTo>
                      <a:pt x="8730942" y="10394689"/>
                    </a:lnTo>
                    <a:lnTo>
                      <a:pt x="8726177" y="10199062"/>
                    </a:lnTo>
                    <a:lnTo>
                      <a:pt x="8799282" y="10175209"/>
                    </a:lnTo>
                    <a:lnTo>
                      <a:pt x="8843778" y="10100458"/>
                    </a:lnTo>
                    <a:lnTo>
                      <a:pt x="8835832" y="9995489"/>
                    </a:lnTo>
                    <a:lnTo>
                      <a:pt x="8916883" y="9933460"/>
                    </a:lnTo>
                    <a:lnTo>
                      <a:pt x="8953433" y="9830081"/>
                    </a:lnTo>
                    <a:lnTo>
                      <a:pt x="8942312" y="9683760"/>
                    </a:lnTo>
                    <a:lnTo>
                      <a:pt x="9077395" y="9615371"/>
                    </a:lnTo>
                    <a:lnTo>
                      <a:pt x="9190231" y="9561298"/>
                    </a:lnTo>
                    <a:lnTo>
                      <a:pt x="9244263" y="9578791"/>
                    </a:lnTo>
                    <a:lnTo>
                      <a:pt x="9309422" y="9534260"/>
                    </a:lnTo>
                    <a:lnTo>
                      <a:pt x="9309923" y="9534480"/>
                    </a:lnTo>
                    <a:lnTo>
                      <a:pt x="9200842" y="9428465"/>
                    </a:lnTo>
                    <a:lnTo>
                      <a:pt x="9331035" y="9380848"/>
                    </a:lnTo>
                    <a:lnTo>
                      <a:pt x="9319924" y="9195147"/>
                    </a:lnTo>
                    <a:lnTo>
                      <a:pt x="9470755" y="9160228"/>
                    </a:lnTo>
                    <a:lnTo>
                      <a:pt x="9578720" y="9103090"/>
                    </a:lnTo>
                    <a:lnTo>
                      <a:pt x="9661281" y="8891990"/>
                    </a:lnTo>
                    <a:lnTo>
                      <a:pt x="9766071" y="8822156"/>
                    </a:lnTo>
                    <a:lnTo>
                      <a:pt x="9707328" y="8601535"/>
                    </a:lnTo>
                    <a:lnTo>
                      <a:pt x="9731141" y="8380914"/>
                    </a:lnTo>
                    <a:lnTo>
                      <a:pt x="9648580" y="8171406"/>
                    </a:lnTo>
                    <a:lnTo>
                      <a:pt x="9661281" y="8031731"/>
                    </a:lnTo>
                    <a:cubicBezTo>
                      <a:pt x="9660753" y="7997869"/>
                      <a:pt x="9660224" y="7964008"/>
                      <a:pt x="9659696" y="7930146"/>
                    </a:cubicBezTo>
                    <a:lnTo>
                      <a:pt x="9573959" y="7806350"/>
                    </a:lnTo>
                    <a:lnTo>
                      <a:pt x="9575219" y="7794998"/>
                    </a:lnTo>
                    <a:lnTo>
                      <a:pt x="9528488" y="7754778"/>
                    </a:lnTo>
                    <a:lnTo>
                      <a:pt x="9490828" y="7695919"/>
                    </a:lnTo>
                    <a:lnTo>
                      <a:pt x="9434335" y="7614698"/>
                    </a:lnTo>
                    <a:lnTo>
                      <a:pt x="9415502" y="7560546"/>
                    </a:lnTo>
                    <a:lnTo>
                      <a:pt x="9451987" y="7561726"/>
                    </a:lnTo>
                    <a:lnTo>
                      <a:pt x="9475526" y="7535827"/>
                    </a:lnTo>
                    <a:lnTo>
                      <a:pt x="9475526" y="7498156"/>
                    </a:lnTo>
                    <a:lnTo>
                      <a:pt x="9497889" y="7464962"/>
                    </a:lnTo>
                    <a:lnTo>
                      <a:pt x="9526138" y="7480500"/>
                    </a:lnTo>
                    <a:lnTo>
                      <a:pt x="9522607" y="7455541"/>
                    </a:lnTo>
                    <a:lnTo>
                      <a:pt x="9504950" y="7440238"/>
                    </a:lnTo>
                    <a:lnTo>
                      <a:pt x="9454343" y="7448480"/>
                    </a:lnTo>
                    <a:lnTo>
                      <a:pt x="9433155" y="7440238"/>
                    </a:lnTo>
                    <a:lnTo>
                      <a:pt x="9433155" y="7462607"/>
                    </a:lnTo>
                    <a:lnTo>
                      <a:pt x="9433155" y="7480500"/>
                    </a:lnTo>
                    <a:lnTo>
                      <a:pt x="9404911" y="7454366"/>
                    </a:lnTo>
                    <a:lnTo>
                      <a:pt x="9388433" y="7401394"/>
                    </a:lnTo>
                    <a:lnTo>
                      <a:pt x="9331941" y="7367258"/>
                    </a:lnTo>
                    <a:lnTo>
                      <a:pt x="9296631" y="7344890"/>
                    </a:lnTo>
                    <a:lnTo>
                      <a:pt x="9281329" y="7317816"/>
                    </a:lnTo>
                    <a:lnTo>
                      <a:pt x="9224836" y="7296628"/>
                    </a:lnTo>
                    <a:lnTo>
                      <a:pt x="9141274" y="7288388"/>
                    </a:lnTo>
                    <a:lnTo>
                      <a:pt x="9109495" y="7307220"/>
                    </a:lnTo>
                    <a:lnTo>
                      <a:pt x="9081246" y="7330764"/>
                    </a:lnTo>
                    <a:lnTo>
                      <a:pt x="9055352" y="7337830"/>
                    </a:lnTo>
                    <a:lnTo>
                      <a:pt x="9037700" y="7353132"/>
                    </a:lnTo>
                    <a:lnTo>
                      <a:pt x="9030639" y="7374320"/>
                    </a:lnTo>
                    <a:cubicBezTo>
                      <a:pt x="9031031" y="7382559"/>
                      <a:pt x="9031422" y="7390799"/>
                      <a:pt x="9031814" y="7399038"/>
                    </a:cubicBezTo>
                    <a:lnTo>
                      <a:pt x="9041230" y="7416696"/>
                    </a:lnTo>
                    <a:lnTo>
                      <a:pt x="8998859" y="7437884"/>
                    </a:lnTo>
                    <a:lnTo>
                      <a:pt x="8911532" y="7504042"/>
                    </a:lnTo>
                    <a:lnTo>
                      <a:pt x="8860920" y="7505218"/>
                    </a:lnTo>
                    <a:lnTo>
                      <a:pt x="8830321" y="7532296"/>
                    </a:lnTo>
                    <a:lnTo>
                      <a:pt x="8836207" y="7560546"/>
                    </a:lnTo>
                    <a:lnTo>
                      <a:pt x="8876222" y="7597040"/>
                    </a:lnTo>
                    <a:lnTo>
                      <a:pt x="8892700" y="7627644"/>
                    </a:lnTo>
                    <a:lnTo>
                      <a:pt x="8961199" y="7699450"/>
                    </a:lnTo>
                    <a:lnTo>
                      <a:pt x="8974146" y="7738300"/>
                    </a:lnTo>
                    <a:lnTo>
                      <a:pt x="8938601" y="7759488"/>
                    </a:lnTo>
                    <a:lnTo>
                      <a:pt x="8896230" y="7755958"/>
                    </a:lnTo>
                    <a:lnTo>
                      <a:pt x="8867981" y="7768904"/>
                    </a:lnTo>
                    <a:cubicBezTo>
                      <a:pt x="8868374" y="7774790"/>
                      <a:pt x="8868768" y="7780676"/>
                      <a:pt x="8869161" y="7786562"/>
                    </a:cubicBezTo>
                    <a:lnTo>
                      <a:pt x="8857390" y="7807750"/>
                    </a:lnTo>
                    <a:lnTo>
                      <a:pt x="8742049" y="7819522"/>
                    </a:lnTo>
                    <a:lnTo>
                      <a:pt x="8709094" y="7807750"/>
                    </a:lnTo>
                    <a:lnTo>
                      <a:pt x="8724396" y="7768904"/>
                    </a:lnTo>
                    <a:lnTo>
                      <a:pt x="8696147" y="7713576"/>
                    </a:lnTo>
                    <a:lnTo>
                      <a:pt x="8666723" y="7673556"/>
                    </a:lnTo>
                    <a:lnTo>
                      <a:pt x="8670254" y="7634706"/>
                    </a:lnTo>
                    <a:lnTo>
                      <a:pt x="8634944" y="7638241"/>
                    </a:lnTo>
                    <a:lnTo>
                      <a:pt x="8632594" y="7673556"/>
                    </a:lnTo>
                    <a:lnTo>
                      <a:pt x="8625533" y="7706516"/>
                    </a:lnTo>
                    <a:lnTo>
                      <a:pt x="8526664" y="7671201"/>
                    </a:lnTo>
                    <a:lnTo>
                      <a:pt x="8477232" y="7546418"/>
                    </a:lnTo>
                    <a:lnTo>
                      <a:pt x="8408972" y="7533472"/>
                    </a:lnTo>
                    <a:lnTo>
                      <a:pt x="8343064" y="7537002"/>
                    </a:lnTo>
                    <a:lnTo>
                      <a:pt x="8318345" y="7498156"/>
                    </a:lnTo>
                    <a:lnTo>
                      <a:pt x="8297162" y="7508753"/>
                    </a:lnTo>
                    <a:lnTo>
                      <a:pt x="8275974" y="7501687"/>
                    </a:lnTo>
                    <a:lnTo>
                      <a:pt x="8265382" y="7519344"/>
                    </a:lnTo>
                    <a:lnTo>
                      <a:pt x="8197118" y="7500512"/>
                    </a:lnTo>
                    <a:lnTo>
                      <a:pt x="8152392" y="7511104"/>
                    </a:lnTo>
                    <a:lnTo>
                      <a:pt x="8152392" y="7542888"/>
                    </a:lnTo>
                    <a:lnTo>
                      <a:pt x="8158278" y="7579383"/>
                    </a:lnTo>
                    <a:lnTo>
                      <a:pt x="8138270" y="7582914"/>
                    </a:lnTo>
                    <a:lnTo>
                      <a:pt x="8131209" y="7542888"/>
                    </a:lnTo>
                    <a:lnTo>
                      <a:pt x="8105316" y="7512048"/>
                    </a:lnTo>
                    <a:lnTo>
                      <a:pt x="8102795" y="7509918"/>
                    </a:lnTo>
                    <a:lnTo>
                      <a:pt x="8071070" y="7485280"/>
                    </a:lnTo>
                    <a:lnTo>
                      <a:pt x="8075771" y="7453600"/>
                    </a:lnTo>
                    <a:lnTo>
                      <a:pt x="8058149" y="7418406"/>
                    </a:lnTo>
                    <a:lnTo>
                      <a:pt x="8026420" y="7404328"/>
                    </a:lnTo>
                    <a:lnTo>
                      <a:pt x="8018198" y="7385556"/>
                    </a:lnTo>
                    <a:lnTo>
                      <a:pt x="8000571" y="7385556"/>
                    </a:lnTo>
                    <a:lnTo>
                      <a:pt x="7977072" y="7392592"/>
                    </a:lnTo>
                    <a:lnTo>
                      <a:pt x="8000571" y="7425446"/>
                    </a:lnTo>
                    <a:lnTo>
                      <a:pt x="8025249" y="7434833"/>
                    </a:lnTo>
                    <a:lnTo>
                      <a:pt x="8032295" y="7460642"/>
                    </a:lnTo>
                    <a:cubicBezTo>
                      <a:pt x="8032687" y="7471202"/>
                      <a:pt x="8033078" y="7481761"/>
                      <a:pt x="8033470" y="7492321"/>
                    </a:cubicBezTo>
                    <a:lnTo>
                      <a:pt x="7994695" y="7478239"/>
                    </a:lnTo>
                    <a:lnTo>
                      <a:pt x="7952399" y="7470028"/>
                    </a:lnTo>
                    <a:lnTo>
                      <a:pt x="7901872" y="7417230"/>
                    </a:lnTo>
                    <a:lnTo>
                      <a:pt x="7937122" y="7369129"/>
                    </a:lnTo>
                    <a:lnTo>
                      <a:pt x="7948874" y="7340970"/>
                    </a:lnTo>
                    <a:lnTo>
                      <a:pt x="7944173" y="7319852"/>
                    </a:lnTo>
                    <a:lnTo>
                      <a:pt x="7926546" y="7290523"/>
                    </a:lnTo>
                    <a:lnTo>
                      <a:pt x="7873673" y="7235380"/>
                    </a:lnTo>
                    <a:lnTo>
                      <a:pt x="7824322" y="7209566"/>
                    </a:lnTo>
                    <a:lnTo>
                      <a:pt x="7785551" y="7195490"/>
                    </a:lnTo>
                    <a:lnTo>
                      <a:pt x="7774974" y="7179062"/>
                    </a:lnTo>
                    <a:lnTo>
                      <a:pt x="7753826" y="7170852"/>
                    </a:lnTo>
                    <a:lnTo>
                      <a:pt x="7705650" y="7154424"/>
                    </a:lnTo>
                    <a:lnTo>
                      <a:pt x="7666874" y="7157944"/>
                    </a:lnTo>
                    <a:lnTo>
                      <a:pt x="7644552" y="7121574"/>
                    </a:lnTo>
                    <a:lnTo>
                      <a:pt x="7635150" y="7101626"/>
                    </a:lnTo>
                    <a:lnTo>
                      <a:pt x="7651602" y="7079338"/>
                    </a:lnTo>
                    <a:lnTo>
                      <a:pt x="7631624" y="7047659"/>
                    </a:lnTo>
                    <a:lnTo>
                      <a:pt x="7598725" y="7026541"/>
                    </a:lnTo>
                    <a:lnTo>
                      <a:pt x="7521174" y="6970224"/>
                    </a:lnTo>
                    <a:lnTo>
                      <a:pt x="7503552" y="6971398"/>
                    </a:lnTo>
                    <a:lnTo>
                      <a:pt x="7482404" y="6963182"/>
                    </a:lnTo>
                    <a:lnTo>
                      <a:pt x="7475353" y="6984306"/>
                    </a:lnTo>
                    <a:lnTo>
                      <a:pt x="7521174" y="7017155"/>
                    </a:lnTo>
                    <a:lnTo>
                      <a:pt x="7564650" y="7047659"/>
                    </a:lnTo>
                    <a:lnTo>
                      <a:pt x="7574052" y="7072298"/>
                    </a:lnTo>
                    <a:lnTo>
                      <a:pt x="7556424" y="7086374"/>
                    </a:lnTo>
                    <a:lnTo>
                      <a:pt x="7536452" y="7098106"/>
                    </a:lnTo>
                    <a:lnTo>
                      <a:pt x="7518829" y="7133306"/>
                    </a:lnTo>
                    <a:lnTo>
                      <a:pt x="7501202" y="7136826"/>
                    </a:lnTo>
                    <a:lnTo>
                      <a:pt x="7478878" y="7093416"/>
                    </a:lnTo>
                    <a:lnTo>
                      <a:pt x="7444804" y="7065256"/>
                    </a:lnTo>
                    <a:lnTo>
                      <a:pt x="7408378" y="7059391"/>
                    </a:lnTo>
                    <a:lnTo>
                      <a:pt x="7362552" y="7045314"/>
                    </a:lnTo>
                    <a:lnTo>
                      <a:pt x="7324952" y="6996037"/>
                    </a:lnTo>
                    <a:lnTo>
                      <a:pt x="7306154" y="6936198"/>
                    </a:lnTo>
                    <a:lnTo>
                      <a:pt x="7309680" y="6899828"/>
                    </a:lnTo>
                    <a:lnTo>
                      <a:pt x="7337879" y="6857592"/>
                    </a:lnTo>
                    <a:lnTo>
                      <a:pt x="7363728" y="6844686"/>
                    </a:lnTo>
                    <a:lnTo>
                      <a:pt x="7366078" y="6815357"/>
                    </a:lnTo>
                    <a:lnTo>
                      <a:pt x="7356676" y="6787198"/>
                    </a:lnTo>
                    <a:lnTo>
                      <a:pt x="7327302" y="6781332"/>
                    </a:lnTo>
                    <a:lnTo>
                      <a:pt x="7295578" y="6751998"/>
                    </a:lnTo>
                    <a:lnTo>
                      <a:pt x="7313206" y="6737921"/>
                    </a:lnTo>
                    <a:lnTo>
                      <a:pt x="7334354" y="6748478"/>
                    </a:lnTo>
                    <a:lnTo>
                      <a:pt x="7344930" y="6739092"/>
                    </a:lnTo>
                    <a:lnTo>
                      <a:pt x="7355016" y="6705072"/>
                    </a:lnTo>
                    <a:lnTo>
                      <a:pt x="7331178" y="6695155"/>
                    </a:lnTo>
                    <a:lnTo>
                      <a:pt x="7314720" y="6661130"/>
                    </a:lnTo>
                    <a:lnTo>
                      <a:pt x="7272404" y="6625930"/>
                    </a:lnTo>
                    <a:lnTo>
                      <a:pt x="7219508" y="6576644"/>
                    </a:lnTo>
                    <a:lnTo>
                      <a:pt x="7177192" y="6557871"/>
                    </a:lnTo>
                    <a:lnTo>
                      <a:pt x="7134870" y="6509764"/>
                    </a:lnTo>
                    <a:lnTo>
                      <a:pt x="7052589" y="6378346"/>
                    </a:lnTo>
                    <a:lnTo>
                      <a:pt x="6978534" y="6329064"/>
                    </a:lnTo>
                    <a:lnTo>
                      <a:pt x="6925636" y="6276262"/>
                    </a:lnTo>
                    <a:lnTo>
                      <a:pt x="6849231" y="6205857"/>
                    </a:lnTo>
                    <a:lnTo>
                      <a:pt x="6803384" y="6176288"/>
                    </a:lnTo>
                    <a:lnTo>
                      <a:pt x="6810436" y="6152820"/>
                    </a:lnTo>
                    <a:lnTo>
                      <a:pt x="6841000" y="6128182"/>
                    </a:lnTo>
                    <a:lnTo>
                      <a:pt x="6872739" y="6163382"/>
                    </a:lnTo>
                    <a:lnTo>
                      <a:pt x="6909179" y="6176288"/>
                    </a:lnTo>
                    <a:cubicBezTo>
                      <a:pt x="6909257" y="6166588"/>
                      <a:pt x="6909336" y="6156889"/>
                      <a:pt x="6909414" y="6147189"/>
                    </a:cubicBezTo>
                    <a:lnTo>
                      <a:pt x="6905939" y="6142148"/>
                    </a:lnTo>
                    <a:lnTo>
                      <a:pt x="6905939" y="6107174"/>
                    </a:lnTo>
                    <a:lnTo>
                      <a:pt x="6849381" y="6062868"/>
                    </a:lnTo>
                    <a:lnTo>
                      <a:pt x="6844666" y="6037219"/>
                    </a:lnTo>
                    <a:lnTo>
                      <a:pt x="6816386" y="6030223"/>
                    </a:lnTo>
                    <a:lnTo>
                      <a:pt x="6792823" y="6044214"/>
                    </a:lnTo>
                    <a:lnTo>
                      <a:pt x="6765174" y="6020376"/>
                    </a:lnTo>
                    <a:lnTo>
                      <a:pt x="6761224" y="6020686"/>
                    </a:lnTo>
                    <a:lnTo>
                      <a:pt x="6751622" y="6037714"/>
                    </a:lnTo>
                    <a:lnTo>
                      <a:pt x="6772700" y="6070828"/>
                    </a:lnTo>
                    <a:lnTo>
                      <a:pt x="6742256" y="6096847"/>
                    </a:lnTo>
                    <a:lnTo>
                      <a:pt x="6597036" y="6096847"/>
                    </a:lnTo>
                    <a:lnTo>
                      <a:pt x="6550194" y="6063732"/>
                    </a:lnTo>
                    <a:lnTo>
                      <a:pt x="6481100" y="6072014"/>
                    </a:lnTo>
                    <a:lnTo>
                      <a:pt x="6360478" y="5997503"/>
                    </a:lnTo>
                    <a:lnTo>
                      <a:pt x="6222289" y="5983312"/>
                    </a:lnTo>
                    <a:lnTo>
                      <a:pt x="6128601" y="5909986"/>
                    </a:lnTo>
                    <a:lnTo>
                      <a:pt x="6127300" y="5906320"/>
                    </a:lnTo>
                    <a:lnTo>
                      <a:pt x="6031962" y="5867550"/>
                    </a:lnTo>
                    <a:lnTo>
                      <a:pt x="5927208" y="5854624"/>
                    </a:lnTo>
                    <a:lnTo>
                      <a:pt x="5835400" y="5854624"/>
                    </a:lnTo>
                    <a:lnTo>
                      <a:pt x="5747123" y="5825254"/>
                    </a:lnTo>
                    <a:lnTo>
                      <a:pt x="5657670" y="5768856"/>
                    </a:lnTo>
                    <a:lnTo>
                      <a:pt x="5544655" y="5666982"/>
                    </a:lnTo>
                    <a:lnTo>
                      <a:pt x="5543954" y="5668162"/>
                    </a:lnTo>
                    <a:lnTo>
                      <a:pt x="5485196" y="5585696"/>
                    </a:lnTo>
                    <a:lnTo>
                      <a:pt x="5385148" y="5471505"/>
                    </a:lnTo>
                    <a:lnTo>
                      <a:pt x="5278748" y="5333531"/>
                    </a:lnTo>
                    <a:lnTo>
                      <a:pt x="5096118" y="5197137"/>
                    </a:lnTo>
                    <a:lnTo>
                      <a:pt x="4867436" y="5128942"/>
                    </a:lnTo>
                    <a:lnTo>
                      <a:pt x="4418013" y="5303397"/>
                    </a:lnTo>
                    <a:lnTo>
                      <a:pt x="4097224" y="5219340"/>
                    </a:lnTo>
                    <a:lnTo>
                      <a:pt x="3914593" y="5128942"/>
                    </a:lnTo>
                    <a:lnTo>
                      <a:pt x="3770078" y="5029028"/>
                    </a:lnTo>
                    <a:lnTo>
                      <a:pt x="3623978" y="4990964"/>
                    </a:lnTo>
                    <a:lnTo>
                      <a:pt x="3220607" y="4800652"/>
                    </a:lnTo>
                    <a:lnTo>
                      <a:pt x="2983984" y="4610336"/>
                    </a:lnTo>
                    <a:lnTo>
                      <a:pt x="2594910" y="4481878"/>
                    </a:lnTo>
                    <a:lnTo>
                      <a:pt x="2496446" y="4297907"/>
                    </a:lnTo>
                    <a:lnTo>
                      <a:pt x="2275706" y="4191647"/>
                    </a:lnTo>
                    <a:lnTo>
                      <a:pt x="2137542" y="3987064"/>
                    </a:lnTo>
                    <a:lnTo>
                      <a:pt x="2093075" y="3811024"/>
                    </a:lnTo>
                    <a:lnTo>
                      <a:pt x="2213772" y="3772959"/>
                    </a:lnTo>
                    <a:lnTo>
                      <a:pt x="2191539" y="3674630"/>
                    </a:lnTo>
                    <a:lnTo>
                      <a:pt x="2251883" y="3606436"/>
                    </a:lnTo>
                    <a:lnTo>
                      <a:pt x="2251883" y="3506522"/>
                    </a:lnTo>
                    <a:lnTo>
                      <a:pt x="2169306" y="3332068"/>
                    </a:lnTo>
                    <a:lnTo>
                      <a:pt x="2169306" y="3179817"/>
                    </a:lnTo>
                    <a:lnTo>
                      <a:pt x="2016850" y="2943509"/>
                    </a:lnTo>
                    <a:lnTo>
                      <a:pt x="1848516" y="2677072"/>
                    </a:lnTo>
                    <a:lnTo>
                      <a:pt x="1704001" y="2494686"/>
                    </a:lnTo>
                    <a:lnTo>
                      <a:pt x="1657945" y="2356712"/>
                    </a:lnTo>
                    <a:lnTo>
                      <a:pt x="1521371" y="2274241"/>
                    </a:lnTo>
                    <a:lnTo>
                      <a:pt x="1421322" y="2212392"/>
                    </a:lnTo>
                    <a:lnTo>
                      <a:pt x="1421322" y="2106132"/>
                    </a:lnTo>
                    <a:lnTo>
                      <a:pt x="1497553" y="2014150"/>
                    </a:lnTo>
                    <a:lnTo>
                      <a:pt x="1483256" y="1931678"/>
                    </a:lnTo>
                    <a:lnTo>
                      <a:pt x="1391148" y="1893618"/>
                    </a:lnTo>
                    <a:lnTo>
                      <a:pt x="1345097" y="1785774"/>
                    </a:lnTo>
                    <a:lnTo>
                      <a:pt x="1268866" y="1755638"/>
                    </a:lnTo>
                    <a:lnTo>
                      <a:pt x="1192640" y="1633522"/>
                    </a:lnTo>
                    <a:lnTo>
                      <a:pt x="1276807" y="1551050"/>
                    </a:lnTo>
                    <a:lnTo>
                      <a:pt x="1102123" y="1481270"/>
                    </a:lnTo>
                    <a:lnTo>
                      <a:pt x="1002074" y="1290958"/>
                    </a:lnTo>
                    <a:lnTo>
                      <a:pt x="903610" y="1078440"/>
                    </a:lnTo>
                    <a:lnTo>
                      <a:pt x="873441" y="834206"/>
                    </a:lnTo>
                    <a:lnTo>
                      <a:pt x="835326" y="659750"/>
                    </a:lnTo>
                    <a:lnTo>
                      <a:pt x="887733" y="491642"/>
                    </a:lnTo>
                    <a:lnTo>
                      <a:pt x="773392" y="461510"/>
                    </a:lnTo>
                    <a:lnTo>
                      <a:pt x="735277" y="363180"/>
                    </a:lnTo>
                    <a:lnTo>
                      <a:pt x="644754" y="393314"/>
                    </a:lnTo>
                    <a:lnTo>
                      <a:pt x="536769" y="301326"/>
                    </a:lnTo>
                    <a:lnTo>
                      <a:pt x="468480" y="393314"/>
                    </a:lnTo>
                    <a:lnTo>
                      <a:pt x="460539" y="605830"/>
                    </a:lnTo>
                    <a:lnTo>
                      <a:pt x="430365" y="812002"/>
                    </a:lnTo>
                    <a:lnTo>
                      <a:pt x="574880" y="1002314"/>
                    </a:lnTo>
                    <a:lnTo>
                      <a:pt x="620936" y="1162496"/>
                    </a:lnTo>
                    <a:lnTo>
                      <a:pt x="727336" y="1367086"/>
                    </a:lnTo>
                    <a:lnTo>
                      <a:pt x="727336" y="1527262"/>
                    </a:lnTo>
                    <a:lnTo>
                      <a:pt x="811502" y="1649378"/>
                    </a:lnTo>
                    <a:lnTo>
                      <a:pt x="857559" y="1817492"/>
                    </a:lnTo>
                    <a:lnTo>
                      <a:pt x="941726" y="1831764"/>
                    </a:lnTo>
                    <a:lnTo>
                      <a:pt x="971900" y="2083929"/>
                    </a:lnTo>
                    <a:lnTo>
                      <a:pt x="941726" y="2174327"/>
                    </a:lnTo>
                    <a:lnTo>
                      <a:pt x="987782" y="2266315"/>
                    </a:lnTo>
                    <a:lnTo>
                      <a:pt x="1032248" y="2380501"/>
                    </a:lnTo>
                    <a:lnTo>
                      <a:pt x="1002074" y="2494686"/>
                    </a:lnTo>
                    <a:lnTo>
                      <a:pt x="1040184" y="2600946"/>
                    </a:lnTo>
                    <a:lnTo>
                      <a:pt x="1146589" y="2593015"/>
                    </a:lnTo>
                    <a:lnTo>
                      <a:pt x="1192640" y="2715137"/>
                    </a:lnTo>
                    <a:lnTo>
                      <a:pt x="1260930" y="2829323"/>
                    </a:lnTo>
                    <a:lnTo>
                      <a:pt x="1238697" y="2943509"/>
                    </a:lnTo>
                    <a:lnTo>
                      <a:pt x="1086241" y="3027566"/>
                    </a:lnTo>
                    <a:lnTo>
                      <a:pt x="1025892" y="2807120"/>
                    </a:lnTo>
                    <a:lnTo>
                      <a:pt x="933784" y="2646938"/>
                    </a:lnTo>
                    <a:lnTo>
                      <a:pt x="765451" y="2532752"/>
                    </a:lnTo>
                    <a:lnTo>
                      <a:pt x="644754" y="2410635"/>
                    </a:lnTo>
                    <a:lnTo>
                      <a:pt x="735277" y="2121990"/>
                    </a:lnTo>
                    <a:lnTo>
                      <a:pt x="659051" y="1953881"/>
                    </a:lnTo>
                    <a:lnTo>
                      <a:pt x="536769" y="1817492"/>
                    </a:lnTo>
                    <a:lnTo>
                      <a:pt x="438306" y="1809562"/>
                    </a:lnTo>
                    <a:lnTo>
                      <a:pt x="247739" y="1641454"/>
                    </a:lnTo>
                    <a:lnTo>
                      <a:pt x="163573" y="1451136"/>
                    </a:lnTo>
                    <a:lnTo>
                      <a:pt x="339847" y="1497128"/>
                    </a:lnTo>
                    <a:lnTo>
                      <a:pt x="346198" y="1405146"/>
                    </a:lnTo>
                    <a:lnTo>
                      <a:pt x="438306" y="1268756"/>
                    </a:lnTo>
                    <a:lnTo>
                      <a:pt x="308087" y="1024518"/>
                    </a:lnTo>
                    <a:lnTo>
                      <a:pt x="149276" y="872266"/>
                    </a:lnTo>
                    <a:lnTo>
                      <a:pt x="157217" y="621690"/>
                    </a:lnTo>
                    <a:lnTo>
                      <a:pt x="109575" y="293402"/>
                    </a:lnTo>
                    <a:lnTo>
                      <a:pt x="79401" y="1490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</p:grpSp>
        <p:grpSp>
          <p:nvGrpSpPr>
            <p:cNvPr id="171" name="Group 288"/>
            <p:cNvGrpSpPr>
              <a:grpSpLocks/>
            </p:cNvGrpSpPr>
            <p:nvPr/>
          </p:nvGrpSpPr>
          <p:grpSpPr bwMode="auto">
            <a:xfrm>
              <a:off x="5797366" y="1580726"/>
              <a:ext cx="858838" cy="991423"/>
              <a:chOff x="530" y="724"/>
              <a:chExt cx="2753" cy="3178"/>
            </a:xfrm>
          </p:grpSpPr>
          <p:sp>
            <p:nvSpPr>
              <p:cNvPr id="208" name="Freeform 289"/>
              <p:cNvSpPr>
                <a:spLocks/>
              </p:cNvSpPr>
              <p:nvPr/>
            </p:nvSpPr>
            <p:spPr bwMode="auto">
              <a:xfrm>
                <a:off x="2692" y="3328"/>
                <a:ext cx="240" cy="101"/>
              </a:xfrm>
              <a:custGeom>
                <a:avLst/>
                <a:gdLst/>
                <a:ahLst/>
                <a:cxnLst>
                  <a:cxn ang="0">
                    <a:pos x="1203" y="218"/>
                  </a:cxn>
                  <a:cxn ang="0">
                    <a:pos x="1094" y="212"/>
                  </a:cxn>
                  <a:cxn ang="0">
                    <a:pos x="1026" y="218"/>
                  </a:cxn>
                  <a:cxn ang="0">
                    <a:pos x="971" y="246"/>
                  </a:cxn>
                  <a:cxn ang="0">
                    <a:pos x="930" y="300"/>
                  </a:cxn>
                  <a:cxn ang="0">
                    <a:pos x="866" y="336"/>
                  </a:cxn>
                  <a:cxn ang="0">
                    <a:pos x="800" y="311"/>
                  </a:cxn>
                  <a:cxn ang="0">
                    <a:pos x="758" y="341"/>
                  </a:cxn>
                  <a:cxn ang="0">
                    <a:pos x="713" y="354"/>
                  </a:cxn>
                  <a:cxn ang="0">
                    <a:pos x="708" y="450"/>
                  </a:cxn>
                  <a:cxn ang="0">
                    <a:pos x="665" y="491"/>
                  </a:cxn>
                  <a:cxn ang="0">
                    <a:pos x="623" y="444"/>
                  </a:cxn>
                  <a:cxn ang="0">
                    <a:pos x="536" y="438"/>
                  </a:cxn>
                  <a:cxn ang="0">
                    <a:pos x="399" y="483"/>
                  </a:cxn>
                  <a:cxn ang="0">
                    <a:pos x="276" y="504"/>
                  </a:cxn>
                  <a:cxn ang="0">
                    <a:pos x="222" y="534"/>
                  </a:cxn>
                  <a:cxn ang="0">
                    <a:pos x="132" y="489"/>
                  </a:cxn>
                  <a:cxn ang="0">
                    <a:pos x="69" y="491"/>
                  </a:cxn>
                  <a:cxn ang="0">
                    <a:pos x="0" y="446"/>
                  </a:cxn>
                  <a:cxn ang="0">
                    <a:pos x="128" y="417"/>
                  </a:cxn>
                  <a:cxn ang="0">
                    <a:pos x="242" y="419"/>
                  </a:cxn>
                  <a:cxn ang="0">
                    <a:pos x="362" y="381"/>
                  </a:cxn>
                  <a:cxn ang="0">
                    <a:pos x="444" y="347"/>
                  </a:cxn>
                  <a:cxn ang="0">
                    <a:pos x="432" y="306"/>
                  </a:cxn>
                  <a:cxn ang="0">
                    <a:pos x="356" y="263"/>
                  </a:cxn>
                  <a:cxn ang="0">
                    <a:pos x="342" y="191"/>
                  </a:cxn>
                  <a:cxn ang="0">
                    <a:pos x="215" y="147"/>
                  </a:cxn>
                  <a:cxn ang="0">
                    <a:pos x="326" y="99"/>
                  </a:cxn>
                  <a:cxn ang="0">
                    <a:pos x="420" y="81"/>
                  </a:cxn>
                  <a:cxn ang="0">
                    <a:pos x="491" y="81"/>
                  </a:cxn>
                  <a:cxn ang="0">
                    <a:pos x="558" y="77"/>
                  </a:cxn>
                  <a:cxn ang="0">
                    <a:pos x="578" y="36"/>
                  </a:cxn>
                  <a:cxn ang="0">
                    <a:pos x="644" y="38"/>
                  </a:cxn>
                  <a:cxn ang="0">
                    <a:pos x="681" y="11"/>
                  </a:cxn>
                  <a:cxn ang="0">
                    <a:pos x="806" y="36"/>
                  </a:cxn>
                  <a:cxn ang="0">
                    <a:pos x="860" y="39"/>
                  </a:cxn>
                  <a:cxn ang="0">
                    <a:pos x="911" y="0"/>
                  </a:cxn>
                  <a:cxn ang="0">
                    <a:pos x="957" y="51"/>
                  </a:cxn>
                  <a:cxn ang="0">
                    <a:pos x="999" y="69"/>
                  </a:cxn>
                  <a:cxn ang="0">
                    <a:pos x="1017" y="110"/>
                  </a:cxn>
                  <a:cxn ang="0">
                    <a:pos x="1067" y="102"/>
                  </a:cxn>
                  <a:cxn ang="0">
                    <a:pos x="1116" y="81"/>
                  </a:cxn>
                  <a:cxn ang="0">
                    <a:pos x="1172" y="81"/>
                  </a:cxn>
                  <a:cxn ang="0">
                    <a:pos x="1250" y="129"/>
                  </a:cxn>
                  <a:cxn ang="0">
                    <a:pos x="1242" y="182"/>
                  </a:cxn>
                  <a:cxn ang="0">
                    <a:pos x="1203" y="218"/>
                  </a:cxn>
                </a:cxnLst>
                <a:rect l="0" t="0" r="r" b="b"/>
                <a:pathLst>
                  <a:path w="1250" h="534">
                    <a:moveTo>
                      <a:pt x="1203" y="218"/>
                    </a:moveTo>
                    <a:lnTo>
                      <a:pt x="1094" y="212"/>
                    </a:lnTo>
                    <a:lnTo>
                      <a:pt x="1026" y="218"/>
                    </a:lnTo>
                    <a:lnTo>
                      <a:pt x="971" y="246"/>
                    </a:lnTo>
                    <a:lnTo>
                      <a:pt x="930" y="300"/>
                    </a:lnTo>
                    <a:lnTo>
                      <a:pt x="866" y="336"/>
                    </a:lnTo>
                    <a:lnTo>
                      <a:pt x="800" y="311"/>
                    </a:lnTo>
                    <a:lnTo>
                      <a:pt x="758" y="341"/>
                    </a:lnTo>
                    <a:lnTo>
                      <a:pt x="713" y="354"/>
                    </a:lnTo>
                    <a:lnTo>
                      <a:pt x="708" y="450"/>
                    </a:lnTo>
                    <a:lnTo>
                      <a:pt x="665" y="491"/>
                    </a:lnTo>
                    <a:lnTo>
                      <a:pt x="623" y="444"/>
                    </a:lnTo>
                    <a:lnTo>
                      <a:pt x="536" y="438"/>
                    </a:lnTo>
                    <a:lnTo>
                      <a:pt x="399" y="483"/>
                    </a:lnTo>
                    <a:lnTo>
                      <a:pt x="276" y="504"/>
                    </a:lnTo>
                    <a:lnTo>
                      <a:pt x="222" y="534"/>
                    </a:lnTo>
                    <a:lnTo>
                      <a:pt x="132" y="489"/>
                    </a:lnTo>
                    <a:lnTo>
                      <a:pt x="69" y="491"/>
                    </a:lnTo>
                    <a:lnTo>
                      <a:pt x="0" y="446"/>
                    </a:lnTo>
                    <a:lnTo>
                      <a:pt x="128" y="417"/>
                    </a:lnTo>
                    <a:lnTo>
                      <a:pt x="242" y="419"/>
                    </a:lnTo>
                    <a:lnTo>
                      <a:pt x="362" y="381"/>
                    </a:lnTo>
                    <a:lnTo>
                      <a:pt x="444" y="347"/>
                    </a:lnTo>
                    <a:lnTo>
                      <a:pt x="432" y="306"/>
                    </a:lnTo>
                    <a:lnTo>
                      <a:pt x="356" y="263"/>
                    </a:lnTo>
                    <a:lnTo>
                      <a:pt x="342" y="191"/>
                    </a:lnTo>
                    <a:lnTo>
                      <a:pt x="215" y="147"/>
                    </a:lnTo>
                    <a:lnTo>
                      <a:pt x="326" y="99"/>
                    </a:lnTo>
                    <a:lnTo>
                      <a:pt x="420" y="81"/>
                    </a:lnTo>
                    <a:lnTo>
                      <a:pt x="491" y="81"/>
                    </a:lnTo>
                    <a:lnTo>
                      <a:pt x="558" y="77"/>
                    </a:lnTo>
                    <a:lnTo>
                      <a:pt x="578" y="36"/>
                    </a:lnTo>
                    <a:lnTo>
                      <a:pt x="644" y="38"/>
                    </a:lnTo>
                    <a:lnTo>
                      <a:pt x="681" y="11"/>
                    </a:lnTo>
                    <a:lnTo>
                      <a:pt x="806" y="36"/>
                    </a:lnTo>
                    <a:lnTo>
                      <a:pt x="860" y="39"/>
                    </a:lnTo>
                    <a:lnTo>
                      <a:pt x="911" y="0"/>
                    </a:lnTo>
                    <a:lnTo>
                      <a:pt x="957" y="51"/>
                    </a:lnTo>
                    <a:lnTo>
                      <a:pt x="999" y="69"/>
                    </a:lnTo>
                    <a:lnTo>
                      <a:pt x="1017" y="110"/>
                    </a:lnTo>
                    <a:lnTo>
                      <a:pt x="1067" y="102"/>
                    </a:lnTo>
                    <a:lnTo>
                      <a:pt x="1116" y="81"/>
                    </a:lnTo>
                    <a:lnTo>
                      <a:pt x="1172" y="81"/>
                    </a:lnTo>
                    <a:lnTo>
                      <a:pt x="1250" y="129"/>
                    </a:lnTo>
                    <a:lnTo>
                      <a:pt x="1242" y="182"/>
                    </a:lnTo>
                    <a:lnTo>
                      <a:pt x="1203" y="21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09" name="Freeform 290"/>
              <p:cNvSpPr>
                <a:spLocks/>
              </p:cNvSpPr>
              <p:nvPr/>
            </p:nvSpPr>
            <p:spPr bwMode="auto">
              <a:xfrm>
                <a:off x="2821" y="1932"/>
                <a:ext cx="179" cy="196"/>
              </a:xfrm>
              <a:custGeom>
                <a:avLst/>
                <a:gdLst/>
                <a:ahLst/>
                <a:cxnLst>
                  <a:cxn ang="0">
                    <a:pos x="46" y="1043"/>
                  </a:cxn>
                  <a:cxn ang="0">
                    <a:pos x="1" y="964"/>
                  </a:cxn>
                  <a:cxn ang="0">
                    <a:pos x="46" y="861"/>
                  </a:cxn>
                  <a:cxn ang="0">
                    <a:pos x="85" y="784"/>
                  </a:cxn>
                  <a:cxn ang="0">
                    <a:pos x="37" y="730"/>
                  </a:cxn>
                  <a:cxn ang="0">
                    <a:pos x="91" y="680"/>
                  </a:cxn>
                  <a:cxn ang="0">
                    <a:pos x="37" y="580"/>
                  </a:cxn>
                  <a:cxn ang="0">
                    <a:pos x="25" y="436"/>
                  </a:cxn>
                  <a:cxn ang="0">
                    <a:pos x="1" y="316"/>
                  </a:cxn>
                  <a:cxn ang="0">
                    <a:pos x="0" y="181"/>
                  </a:cxn>
                  <a:cxn ang="0">
                    <a:pos x="91" y="0"/>
                  </a:cxn>
                  <a:cxn ang="0">
                    <a:pos x="139" y="124"/>
                  </a:cxn>
                  <a:cxn ang="0">
                    <a:pos x="139" y="286"/>
                  </a:cxn>
                  <a:cxn ang="0">
                    <a:pos x="127" y="442"/>
                  </a:cxn>
                  <a:cxn ang="0">
                    <a:pos x="181" y="466"/>
                  </a:cxn>
                  <a:cxn ang="0">
                    <a:pos x="187" y="400"/>
                  </a:cxn>
                  <a:cxn ang="0">
                    <a:pos x="217" y="322"/>
                  </a:cxn>
                  <a:cxn ang="0">
                    <a:pos x="289" y="322"/>
                  </a:cxn>
                  <a:cxn ang="0">
                    <a:pos x="271" y="412"/>
                  </a:cxn>
                  <a:cxn ang="0">
                    <a:pos x="349" y="448"/>
                  </a:cxn>
                  <a:cxn ang="0">
                    <a:pos x="421" y="448"/>
                  </a:cxn>
                  <a:cxn ang="0">
                    <a:pos x="445" y="364"/>
                  </a:cxn>
                  <a:cxn ang="0">
                    <a:pos x="481" y="298"/>
                  </a:cxn>
                  <a:cxn ang="0">
                    <a:pos x="511" y="316"/>
                  </a:cxn>
                  <a:cxn ang="0">
                    <a:pos x="590" y="317"/>
                  </a:cxn>
                  <a:cxn ang="0">
                    <a:pos x="613" y="412"/>
                  </a:cxn>
                  <a:cxn ang="0">
                    <a:pos x="655" y="496"/>
                  </a:cxn>
                  <a:cxn ang="0">
                    <a:pos x="715" y="424"/>
                  </a:cxn>
                  <a:cxn ang="0">
                    <a:pos x="771" y="453"/>
                  </a:cxn>
                  <a:cxn ang="0">
                    <a:pos x="709" y="526"/>
                  </a:cxn>
                  <a:cxn ang="0">
                    <a:pos x="715" y="628"/>
                  </a:cxn>
                  <a:cxn ang="0">
                    <a:pos x="763" y="610"/>
                  </a:cxn>
                  <a:cxn ang="0">
                    <a:pos x="775" y="562"/>
                  </a:cxn>
                  <a:cxn ang="0">
                    <a:pos x="811" y="562"/>
                  </a:cxn>
                  <a:cxn ang="0">
                    <a:pos x="847" y="652"/>
                  </a:cxn>
                  <a:cxn ang="0">
                    <a:pos x="907" y="640"/>
                  </a:cxn>
                  <a:cxn ang="0">
                    <a:pos x="949" y="724"/>
                  </a:cxn>
                  <a:cxn ang="0">
                    <a:pos x="943" y="772"/>
                  </a:cxn>
                  <a:cxn ang="0">
                    <a:pos x="895" y="796"/>
                  </a:cxn>
                  <a:cxn ang="0">
                    <a:pos x="829" y="742"/>
                  </a:cxn>
                  <a:cxn ang="0">
                    <a:pos x="829" y="802"/>
                  </a:cxn>
                  <a:cxn ang="0">
                    <a:pos x="775" y="784"/>
                  </a:cxn>
                  <a:cxn ang="0">
                    <a:pos x="769" y="688"/>
                  </a:cxn>
                  <a:cxn ang="0">
                    <a:pos x="721" y="676"/>
                  </a:cxn>
                  <a:cxn ang="0">
                    <a:pos x="709" y="736"/>
                  </a:cxn>
                  <a:cxn ang="0">
                    <a:pos x="681" y="816"/>
                  </a:cxn>
                  <a:cxn ang="0">
                    <a:pos x="590" y="952"/>
                  </a:cxn>
                  <a:cxn ang="0">
                    <a:pos x="547" y="910"/>
                  </a:cxn>
                  <a:cxn ang="0">
                    <a:pos x="625" y="748"/>
                  </a:cxn>
                  <a:cxn ang="0">
                    <a:pos x="590" y="725"/>
                  </a:cxn>
                  <a:cxn ang="0">
                    <a:pos x="553" y="796"/>
                  </a:cxn>
                  <a:cxn ang="0">
                    <a:pos x="511" y="808"/>
                  </a:cxn>
                  <a:cxn ang="0">
                    <a:pos x="481" y="760"/>
                  </a:cxn>
                  <a:cxn ang="0">
                    <a:pos x="463" y="808"/>
                  </a:cxn>
                  <a:cxn ang="0">
                    <a:pos x="319" y="886"/>
                  </a:cxn>
                  <a:cxn ang="0">
                    <a:pos x="205" y="970"/>
                  </a:cxn>
                  <a:cxn ang="0">
                    <a:pos x="46" y="1043"/>
                  </a:cxn>
                </a:cxnLst>
                <a:rect l="0" t="0" r="r" b="b"/>
                <a:pathLst>
                  <a:path w="949" h="1043">
                    <a:moveTo>
                      <a:pt x="46" y="1043"/>
                    </a:moveTo>
                    <a:lnTo>
                      <a:pt x="1" y="964"/>
                    </a:lnTo>
                    <a:lnTo>
                      <a:pt x="46" y="861"/>
                    </a:lnTo>
                    <a:lnTo>
                      <a:pt x="85" y="784"/>
                    </a:lnTo>
                    <a:lnTo>
                      <a:pt x="37" y="730"/>
                    </a:lnTo>
                    <a:lnTo>
                      <a:pt x="91" y="680"/>
                    </a:lnTo>
                    <a:lnTo>
                      <a:pt x="37" y="580"/>
                    </a:lnTo>
                    <a:lnTo>
                      <a:pt x="25" y="436"/>
                    </a:lnTo>
                    <a:lnTo>
                      <a:pt x="1" y="316"/>
                    </a:lnTo>
                    <a:lnTo>
                      <a:pt x="0" y="181"/>
                    </a:lnTo>
                    <a:lnTo>
                      <a:pt x="91" y="0"/>
                    </a:lnTo>
                    <a:lnTo>
                      <a:pt x="139" y="124"/>
                    </a:lnTo>
                    <a:lnTo>
                      <a:pt x="139" y="286"/>
                    </a:lnTo>
                    <a:lnTo>
                      <a:pt x="127" y="442"/>
                    </a:lnTo>
                    <a:lnTo>
                      <a:pt x="181" y="466"/>
                    </a:lnTo>
                    <a:lnTo>
                      <a:pt x="187" y="400"/>
                    </a:lnTo>
                    <a:lnTo>
                      <a:pt x="217" y="322"/>
                    </a:lnTo>
                    <a:lnTo>
                      <a:pt x="289" y="322"/>
                    </a:lnTo>
                    <a:lnTo>
                      <a:pt x="271" y="412"/>
                    </a:lnTo>
                    <a:lnTo>
                      <a:pt x="349" y="448"/>
                    </a:lnTo>
                    <a:lnTo>
                      <a:pt x="421" y="448"/>
                    </a:lnTo>
                    <a:lnTo>
                      <a:pt x="445" y="364"/>
                    </a:lnTo>
                    <a:lnTo>
                      <a:pt x="481" y="298"/>
                    </a:lnTo>
                    <a:lnTo>
                      <a:pt x="511" y="316"/>
                    </a:lnTo>
                    <a:lnTo>
                      <a:pt x="590" y="317"/>
                    </a:lnTo>
                    <a:lnTo>
                      <a:pt x="613" y="412"/>
                    </a:lnTo>
                    <a:lnTo>
                      <a:pt x="655" y="496"/>
                    </a:lnTo>
                    <a:lnTo>
                      <a:pt x="715" y="424"/>
                    </a:lnTo>
                    <a:lnTo>
                      <a:pt x="771" y="453"/>
                    </a:lnTo>
                    <a:lnTo>
                      <a:pt x="709" y="526"/>
                    </a:lnTo>
                    <a:lnTo>
                      <a:pt x="715" y="628"/>
                    </a:lnTo>
                    <a:lnTo>
                      <a:pt x="763" y="610"/>
                    </a:lnTo>
                    <a:lnTo>
                      <a:pt x="775" y="562"/>
                    </a:lnTo>
                    <a:lnTo>
                      <a:pt x="811" y="562"/>
                    </a:lnTo>
                    <a:lnTo>
                      <a:pt x="847" y="652"/>
                    </a:lnTo>
                    <a:lnTo>
                      <a:pt x="907" y="640"/>
                    </a:lnTo>
                    <a:lnTo>
                      <a:pt x="949" y="724"/>
                    </a:lnTo>
                    <a:lnTo>
                      <a:pt x="943" y="772"/>
                    </a:lnTo>
                    <a:lnTo>
                      <a:pt x="895" y="796"/>
                    </a:lnTo>
                    <a:lnTo>
                      <a:pt x="829" y="742"/>
                    </a:lnTo>
                    <a:lnTo>
                      <a:pt x="829" y="802"/>
                    </a:lnTo>
                    <a:lnTo>
                      <a:pt x="775" y="784"/>
                    </a:lnTo>
                    <a:lnTo>
                      <a:pt x="769" y="688"/>
                    </a:lnTo>
                    <a:lnTo>
                      <a:pt x="721" y="676"/>
                    </a:lnTo>
                    <a:lnTo>
                      <a:pt x="709" y="736"/>
                    </a:lnTo>
                    <a:lnTo>
                      <a:pt x="681" y="816"/>
                    </a:lnTo>
                    <a:lnTo>
                      <a:pt x="590" y="952"/>
                    </a:lnTo>
                    <a:lnTo>
                      <a:pt x="547" y="910"/>
                    </a:lnTo>
                    <a:lnTo>
                      <a:pt x="625" y="748"/>
                    </a:lnTo>
                    <a:lnTo>
                      <a:pt x="590" y="725"/>
                    </a:lnTo>
                    <a:lnTo>
                      <a:pt x="553" y="796"/>
                    </a:lnTo>
                    <a:lnTo>
                      <a:pt x="511" y="808"/>
                    </a:lnTo>
                    <a:lnTo>
                      <a:pt x="481" y="760"/>
                    </a:lnTo>
                    <a:lnTo>
                      <a:pt x="463" y="808"/>
                    </a:lnTo>
                    <a:lnTo>
                      <a:pt x="319" y="886"/>
                    </a:lnTo>
                    <a:lnTo>
                      <a:pt x="205" y="970"/>
                    </a:lnTo>
                    <a:lnTo>
                      <a:pt x="46" y="1043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10" name="Freeform 291"/>
              <p:cNvSpPr>
                <a:spLocks/>
              </p:cNvSpPr>
              <p:nvPr/>
            </p:nvSpPr>
            <p:spPr bwMode="auto">
              <a:xfrm>
                <a:off x="2042" y="1598"/>
                <a:ext cx="121" cy="106"/>
              </a:xfrm>
              <a:custGeom>
                <a:avLst/>
                <a:gdLst/>
                <a:ahLst/>
                <a:cxnLst>
                  <a:cxn ang="0">
                    <a:pos x="192" y="561"/>
                  </a:cxn>
                  <a:cxn ang="0">
                    <a:pos x="138" y="549"/>
                  </a:cxn>
                  <a:cxn ang="0">
                    <a:pos x="138" y="453"/>
                  </a:cxn>
                  <a:cxn ang="0">
                    <a:pos x="60" y="471"/>
                  </a:cxn>
                  <a:cxn ang="0">
                    <a:pos x="0" y="477"/>
                  </a:cxn>
                  <a:cxn ang="0">
                    <a:pos x="12" y="411"/>
                  </a:cxn>
                  <a:cxn ang="0">
                    <a:pos x="66" y="339"/>
                  </a:cxn>
                  <a:cxn ang="0">
                    <a:pos x="48" y="249"/>
                  </a:cxn>
                  <a:cxn ang="0">
                    <a:pos x="48" y="129"/>
                  </a:cxn>
                  <a:cxn ang="0">
                    <a:pos x="36" y="57"/>
                  </a:cxn>
                  <a:cxn ang="0">
                    <a:pos x="90" y="0"/>
                  </a:cxn>
                  <a:cxn ang="0">
                    <a:pos x="108" y="63"/>
                  </a:cxn>
                  <a:cxn ang="0">
                    <a:pos x="168" y="93"/>
                  </a:cxn>
                  <a:cxn ang="0">
                    <a:pos x="210" y="75"/>
                  </a:cxn>
                  <a:cxn ang="0">
                    <a:pos x="258" y="117"/>
                  </a:cxn>
                  <a:cxn ang="0">
                    <a:pos x="342" y="129"/>
                  </a:cxn>
                  <a:cxn ang="0">
                    <a:pos x="414" y="171"/>
                  </a:cxn>
                  <a:cxn ang="0">
                    <a:pos x="480" y="189"/>
                  </a:cxn>
                  <a:cxn ang="0">
                    <a:pos x="516" y="267"/>
                  </a:cxn>
                  <a:cxn ang="0">
                    <a:pos x="486" y="315"/>
                  </a:cxn>
                  <a:cxn ang="0">
                    <a:pos x="546" y="315"/>
                  </a:cxn>
                  <a:cxn ang="0">
                    <a:pos x="618" y="297"/>
                  </a:cxn>
                  <a:cxn ang="0">
                    <a:pos x="642" y="363"/>
                  </a:cxn>
                  <a:cxn ang="0">
                    <a:pos x="576" y="423"/>
                  </a:cxn>
                  <a:cxn ang="0">
                    <a:pos x="510" y="417"/>
                  </a:cxn>
                  <a:cxn ang="0">
                    <a:pos x="450" y="423"/>
                  </a:cxn>
                  <a:cxn ang="0">
                    <a:pos x="408" y="357"/>
                  </a:cxn>
                  <a:cxn ang="0">
                    <a:pos x="342" y="327"/>
                  </a:cxn>
                  <a:cxn ang="0">
                    <a:pos x="312" y="369"/>
                  </a:cxn>
                  <a:cxn ang="0">
                    <a:pos x="294" y="423"/>
                  </a:cxn>
                  <a:cxn ang="0">
                    <a:pos x="276" y="477"/>
                  </a:cxn>
                  <a:cxn ang="0">
                    <a:pos x="258" y="531"/>
                  </a:cxn>
                  <a:cxn ang="0">
                    <a:pos x="192" y="561"/>
                  </a:cxn>
                </a:cxnLst>
                <a:rect l="0" t="0" r="r" b="b"/>
                <a:pathLst>
                  <a:path w="642" h="561">
                    <a:moveTo>
                      <a:pt x="192" y="561"/>
                    </a:moveTo>
                    <a:lnTo>
                      <a:pt x="138" y="549"/>
                    </a:lnTo>
                    <a:lnTo>
                      <a:pt x="138" y="453"/>
                    </a:lnTo>
                    <a:lnTo>
                      <a:pt x="60" y="471"/>
                    </a:lnTo>
                    <a:lnTo>
                      <a:pt x="0" y="477"/>
                    </a:lnTo>
                    <a:lnTo>
                      <a:pt x="12" y="411"/>
                    </a:lnTo>
                    <a:lnTo>
                      <a:pt x="66" y="339"/>
                    </a:lnTo>
                    <a:lnTo>
                      <a:pt x="48" y="249"/>
                    </a:lnTo>
                    <a:lnTo>
                      <a:pt x="48" y="129"/>
                    </a:lnTo>
                    <a:lnTo>
                      <a:pt x="36" y="57"/>
                    </a:lnTo>
                    <a:lnTo>
                      <a:pt x="90" y="0"/>
                    </a:lnTo>
                    <a:lnTo>
                      <a:pt x="108" y="63"/>
                    </a:lnTo>
                    <a:lnTo>
                      <a:pt x="168" y="93"/>
                    </a:lnTo>
                    <a:lnTo>
                      <a:pt x="210" y="75"/>
                    </a:lnTo>
                    <a:lnTo>
                      <a:pt x="258" y="117"/>
                    </a:lnTo>
                    <a:lnTo>
                      <a:pt x="342" y="129"/>
                    </a:lnTo>
                    <a:lnTo>
                      <a:pt x="414" y="171"/>
                    </a:lnTo>
                    <a:lnTo>
                      <a:pt x="480" y="189"/>
                    </a:lnTo>
                    <a:lnTo>
                      <a:pt x="516" y="267"/>
                    </a:lnTo>
                    <a:lnTo>
                      <a:pt x="486" y="315"/>
                    </a:lnTo>
                    <a:lnTo>
                      <a:pt x="546" y="315"/>
                    </a:lnTo>
                    <a:lnTo>
                      <a:pt x="618" y="297"/>
                    </a:lnTo>
                    <a:lnTo>
                      <a:pt x="642" y="363"/>
                    </a:lnTo>
                    <a:lnTo>
                      <a:pt x="576" y="423"/>
                    </a:lnTo>
                    <a:lnTo>
                      <a:pt x="510" y="417"/>
                    </a:lnTo>
                    <a:lnTo>
                      <a:pt x="450" y="423"/>
                    </a:lnTo>
                    <a:lnTo>
                      <a:pt x="408" y="357"/>
                    </a:lnTo>
                    <a:lnTo>
                      <a:pt x="342" y="327"/>
                    </a:lnTo>
                    <a:lnTo>
                      <a:pt x="312" y="369"/>
                    </a:lnTo>
                    <a:lnTo>
                      <a:pt x="294" y="423"/>
                    </a:lnTo>
                    <a:lnTo>
                      <a:pt x="276" y="477"/>
                    </a:lnTo>
                    <a:lnTo>
                      <a:pt x="258" y="531"/>
                    </a:lnTo>
                    <a:lnTo>
                      <a:pt x="192" y="56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grpSp>
            <p:nvGrpSpPr>
              <p:cNvPr id="211" name="Group 292"/>
              <p:cNvGrpSpPr>
                <a:grpSpLocks/>
              </p:cNvGrpSpPr>
              <p:nvPr/>
            </p:nvGrpSpPr>
            <p:grpSpPr bwMode="auto">
              <a:xfrm>
                <a:off x="1526" y="909"/>
                <a:ext cx="574" cy="570"/>
                <a:chOff x="10754" y="3102"/>
                <a:chExt cx="2978" cy="3018"/>
              </a:xfrm>
            </p:grpSpPr>
            <p:sp>
              <p:nvSpPr>
                <p:cNvPr id="230" name="Freeform 293"/>
                <p:cNvSpPr>
                  <a:spLocks/>
                </p:cNvSpPr>
                <p:nvPr/>
              </p:nvSpPr>
              <p:spPr bwMode="auto">
                <a:xfrm>
                  <a:off x="12275" y="5092"/>
                  <a:ext cx="384" cy="524"/>
                </a:xfrm>
                <a:custGeom>
                  <a:avLst/>
                  <a:gdLst/>
                  <a:ahLst/>
                  <a:cxnLst>
                    <a:cxn ang="0">
                      <a:pos x="206" y="526"/>
                    </a:cxn>
                    <a:cxn ang="0">
                      <a:pos x="120" y="368"/>
                    </a:cxn>
                    <a:cxn ang="0">
                      <a:pos x="0" y="272"/>
                    </a:cxn>
                    <a:cxn ang="0">
                      <a:pos x="24" y="168"/>
                    </a:cxn>
                    <a:cxn ang="0">
                      <a:pos x="80" y="232"/>
                    </a:cxn>
                    <a:cxn ang="0">
                      <a:pos x="136" y="200"/>
                    </a:cxn>
                    <a:cxn ang="0">
                      <a:pos x="120" y="136"/>
                    </a:cxn>
                    <a:cxn ang="0">
                      <a:pos x="104" y="64"/>
                    </a:cxn>
                    <a:cxn ang="0">
                      <a:pos x="184" y="0"/>
                    </a:cxn>
                    <a:cxn ang="0">
                      <a:pos x="232" y="32"/>
                    </a:cxn>
                    <a:cxn ang="0">
                      <a:pos x="328" y="0"/>
                    </a:cxn>
                    <a:cxn ang="0">
                      <a:pos x="336" y="112"/>
                    </a:cxn>
                    <a:cxn ang="0">
                      <a:pos x="296" y="184"/>
                    </a:cxn>
                    <a:cxn ang="0">
                      <a:pos x="368" y="256"/>
                    </a:cxn>
                    <a:cxn ang="0">
                      <a:pos x="392" y="320"/>
                    </a:cxn>
                    <a:cxn ang="0">
                      <a:pos x="384" y="432"/>
                    </a:cxn>
                    <a:cxn ang="0">
                      <a:pos x="328" y="472"/>
                    </a:cxn>
                    <a:cxn ang="0">
                      <a:pos x="240" y="456"/>
                    </a:cxn>
                    <a:cxn ang="0">
                      <a:pos x="206" y="526"/>
                    </a:cxn>
                  </a:cxnLst>
                  <a:rect l="0" t="0" r="r" b="b"/>
                  <a:pathLst>
                    <a:path w="392" h="526">
                      <a:moveTo>
                        <a:pt x="206" y="526"/>
                      </a:moveTo>
                      <a:lnTo>
                        <a:pt x="120" y="368"/>
                      </a:lnTo>
                      <a:lnTo>
                        <a:pt x="0" y="272"/>
                      </a:lnTo>
                      <a:lnTo>
                        <a:pt x="24" y="168"/>
                      </a:lnTo>
                      <a:lnTo>
                        <a:pt x="80" y="232"/>
                      </a:lnTo>
                      <a:lnTo>
                        <a:pt x="136" y="200"/>
                      </a:lnTo>
                      <a:lnTo>
                        <a:pt x="120" y="136"/>
                      </a:lnTo>
                      <a:lnTo>
                        <a:pt x="104" y="64"/>
                      </a:lnTo>
                      <a:lnTo>
                        <a:pt x="184" y="0"/>
                      </a:lnTo>
                      <a:lnTo>
                        <a:pt x="232" y="32"/>
                      </a:lnTo>
                      <a:lnTo>
                        <a:pt x="328" y="0"/>
                      </a:lnTo>
                      <a:lnTo>
                        <a:pt x="336" y="112"/>
                      </a:lnTo>
                      <a:lnTo>
                        <a:pt x="296" y="184"/>
                      </a:lnTo>
                      <a:lnTo>
                        <a:pt x="368" y="256"/>
                      </a:lnTo>
                      <a:lnTo>
                        <a:pt x="392" y="320"/>
                      </a:lnTo>
                      <a:lnTo>
                        <a:pt x="384" y="432"/>
                      </a:lnTo>
                      <a:lnTo>
                        <a:pt x="328" y="472"/>
                      </a:lnTo>
                      <a:lnTo>
                        <a:pt x="240" y="456"/>
                      </a:lnTo>
                      <a:lnTo>
                        <a:pt x="206" y="526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1" name="Freeform 294"/>
                <p:cNvSpPr>
                  <a:spLocks/>
                </p:cNvSpPr>
                <p:nvPr/>
              </p:nvSpPr>
              <p:spPr bwMode="auto">
                <a:xfrm>
                  <a:off x="10754" y="4643"/>
                  <a:ext cx="748" cy="669"/>
                </a:xfrm>
                <a:custGeom>
                  <a:avLst/>
                  <a:gdLst/>
                  <a:ahLst/>
                  <a:cxnLst>
                    <a:cxn ang="0">
                      <a:pos x="216" y="648"/>
                    </a:cxn>
                    <a:cxn ang="0">
                      <a:pos x="96" y="672"/>
                    </a:cxn>
                    <a:cxn ang="0">
                      <a:pos x="88" y="592"/>
                    </a:cxn>
                    <a:cxn ang="0">
                      <a:pos x="56" y="504"/>
                    </a:cxn>
                    <a:cxn ang="0">
                      <a:pos x="0" y="440"/>
                    </a:cxn>
                    <a:cxn ang="0">
                      <a:pos x="58" y="354"/>
                    </a:cxn>
                    <a:cxn ang="0">
                      <a:pos x="136" y="304"/>
                    </a:cxn>
                    <a:cxn ang="0">
                      <a:pos x="272" y="168"/>
                    </a:cxn>
                    <a:cxn ang="0">
                      <a:pos x="320" y="0"/>
                    </a:cxn>
                    <a:cxn ang="0">
                      <a:pos x="440" y="56"/>
                    </a:cxn>
                    <a:cxn ang="0">
                      <a:pos x="504" y="48"/>
                    </a:cxn>
                    <a:cxn ang="0">
                      <a:pos x="568" y="128"/>
                    </a:cxn>
                    <a:cxn ang="0">
                      <a:pos x="616" y="176"/>
                    </a:cxn>
                    <a:cxn ang="0">
                      <a:pos x="712" y="176"/>
                    </a:cxn>
                    <a:cxn ang="0">
                      <a:pos x="744" y="248"/>
                    </a:cxn>
                    <a:cxn ang="0">
                      <a:pos x="760" y="352"/>
                    </a:cxn>
                    <a:cxn ang="0">
                      <a:pos x="632" y="400"/>
                    </a:cxn>
                    <a:cxn ang="0">
                      <a:pos x="421" y="490"/>
                    </a:cxn>
                    <a:cxn ang="0">
                      <a:pos x="296" y="656"/>
                    </a:cxn>
                    <a:cxn ang="0">
                      <a:pos x="216" y="648"/>
                    </a:cxn>
                  </a:cxnLst>
                  <a:rect l="0" t="0" r="r" b="b"/>
                  <a:pathLst>
                    <a:path w="760" h="672">
                      <a:moveTo>
                        <a:pt x="216" y="648"/>
                      </a:moveTo>
                      <a:lnTo>
                        <a:pt x="96" y="672"/>
                      </a:lnTo>
                      <a:lnTo>
                        <a:pt x="88" y="592"/>
                      </a:lnTo>
                      <a:lnTo>
                        <a:pt x="56" y="504"/>
                      </a:lnTo>
                      <a:lnTo>
                        <a:pt x="0" y="440"/>
                      </a:lnTo>
                      <a:lnTo>
                        <a:pt x="58" y="354"/>
                      </a:lnTo>
                      <a:lnTo>
                        <a:pt x="136" y="304"/>
                      </a:lnTo>
                      <a:lnTo>
                        <a:pt x="272" y="168"/>
                      </a:lnTo>
                      <a:lnTo>
                        <a:pt x="320" y="0"/>
                      </a:lnTo>
                      <a:lnTo>
                        <a:pt x="440" y="56"/>
                      </a:lnTo>
                      <a:lnTo>
                        <a:pt x="504" y="48"/>
                      </a:lnTo>
                      <a:lnTo>
                        <a:pt x="568" y="128"/>
                      </a:lnTo>
                      <a:lnTo>
                        <a:pt x="616" y="176"/>
                      </a:lnTo>
                      <a:lnTo>
                        <a:pt x="712" y="176"/>
                      </a:lnTo>
                      <a:lnTo>
                        <a:pt x="744" y="248"/>
                      </a:lnTo>
                      <a:lnTo>
                        <a:pt x="760" y="352"/>
                      </a:lnTo>
                      <a:lnTo>
                        <a:pt x="632" y="400"/>
                      </a:lnTo>
                      <a:lnTo>
                        <a:pt x="421" y="490"/>
                      </a:lnTo>
                      <a:lnTo>
                        <a:pt x="296" y="656"/>
                      </a:lnTo>
                      <a:lnTo>
                        <a:pt x="216" y="64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2" name="Freeform 295"/>
                <p:cNvSpPr>
                  <a:spLocks/>
                </p:cNvSpPr>
                <p:nvPr/>
              </p:nvSpPr>
              <p:spPr bwMode="auto">
                <a:xfrm>
                  <a:off x="11109" y="5052"/>
                  <a:ext cx="1215" cy="1068"/>
                </a:xfrm>
                <a:custGeom>
                  <a:avLst/>
                  <a:gdLst/>
                  <a:ahLst/>
                  <a:cxnLst>
                    <a:cxn ang="0">
                      <a:pos x="544" y="1016"/>
                    </a:cxn>
                    <a:cxn ang="0">
                      <a:pos x="443" y="1012"/>
                    </a:cxn>
                    <a:cxn ang="0">
                      <a:pos x="288" y="1016"/>
                    </a:cxn>
                    <a:cxn ang="0">
                      <a:pos x="216" y="1016"/>
                    </a:cxn>
                    <a:cxn ang="0">
                      <a:pos x="232" y="920"/>
                    </a:cxn>
                    <a:cxn ang="0">
                      <a:pos x="216" y="832"/>
                    </a:cxn>
                    <a:cxn ang="0">
                      <a:pos x="88" y="800"/>
                    </a:cxn>
                    <a:cxn ang="0">
                      <a:pos x="8" y="752"/>
                    </a:cxn>
                    <a:cxn ang="0">
                      <a:pos x="0" y="656"/>
                    </a:cxn>
                    <a:cxn ang="0">
                      <a:pos x="48" y="608"/>
                    </a:cxn>
                    <a:cxn ang="0">
                      <a:pos x="136" y="616"/>
                    </a:cxn>
                    <a:cxn ang="0">
                      <a:pos x="240" y="632"/>
                    </a:cxn>
                    <a:cxn ang="0">
                      <a:pos x="368" y="672"/>
                    </a:cxn>
                    <a:cxn ang="0">
                      <a:pos x="472" y="672"/>
                    </a:cxn>
                    <a:cxn ang="0">
                      <a:pos x="376" y="568"/>
                    </a:cxn>
                    <a:cxn ang="0">
                      <a:pos x="280" y="536"/>
                    </a:cxn>
                    <a:cxn ang="0">
                      <a:pos x="184" y="528"/>
                    </a:cxn>
                    <a:cxn ang="0">
                      <a:pos x="96" y="488"/>
                    </a:cxn>
                    <a:cxn ang="0">
                      <a:pos x="56" y="400"/>
                    </a:cxn>
                    <a:cxn ang="0">
                      <a:pos x="152" y="384"/>
                    </a:cxn>
                    <a:cxn ang="0">
                      <a:pos x="232" y="344"/>
                    </a:cxn>
                    <a:cxn ang="0">
                      <a:pos x="112" y="296"/>
                    </a:cxn>
                    <a:cxn ang="0">
                      <a:pos x="48" y="224"/>
                    </a:cxn>
                    <a:cxn ang="0">
                      <a:pos x="160" y="136"/>
                    </a:cxn>
                    <a:cxn ang="0">
                      <a:pos x="240" y="72"/>
                    </a:cxn>
                    <a:cxn ang="0">
                      <a:pos x="336" y="32"/>
                    </a:cxn>
                    <a:cxn ang="0">
                      <a:pos x="424" y="0"/>
                    </a:cxn>
                    <a:cxn ang="0">
                      <a:pos x="456" y="64"/>
                    </a:cxn>
                    <a:cxn ang="0">
                      <a:pos x="392" y="176"/>
                    </a:cxn>
                    <a:cxn ang="0">
                      <a:pos x="472" y="192"/>
                    </a:cxn>
                    <a:cxn ang="0">
                      <a:pos x="520" y="128"/>
                    </a:cxn>
                    <a:cxn ang="0">
                      <a:pos x="592" y="176"/>
                    </a:cxn>
                    <a:cxn ang="0">
                      <a:pos x="544" y="272"/>
                    </a:cxn>
                    <a:cxn ang="0">
                      <a:pos x="648" y="256"/>
                    </a:cxn>
                    <a:cxn ang="0">
                      <a:pos x="712" y="176"/>
                    </a:cxn>
                    <a:cxn ang="0">
                      <a:pos x="760" y="248"/>
                    </a:cxn>
                    <a:cxn ang="0">
                      <a:pos x="760" y="424"/>
                    </a:cxn>
                    <a:cxn ang="0">
                      <a:pos x="808" y="464"/>
                    </a:cxn>
                    <a:cxn ang="0">
                      <a:pos x="851" y="388"/>
                    </a:cxn>
                    <a:cxn ang="0">
                      <a:pos x="832" y="120"/>
                    </a:cxn>
                    <a:cxn ang="0">
                      <a:pos x="928" y="88"/>
                    </a:cxn>
                    <a:cxn ang="0">
                      <a:pos x="992" y="24"/>
                    </a:cxn>
                    <a:cxn ang="0">
                      <a:pos x="1072" y="80"/>
                    </a:cxn>
                    <a:cxn ang="0">
                      <a:pos x="1048" y="160"/>
                    </a:cxn>
                    <a:cxn ang="0">
                      <a:pos x="968" y="360"/>
                    </a:cxn>
                    <a:cxn ang="0">
                      <a:pos x="1008" y="480"/>
                    </a:cxn>
                    <a:cxn ang="0">
                      <a:pos x="984" y="592"/>
                    </a:cxn>
                    <a:cxn ang="0">
                      <a:pos x="1064" y="688"/>
                    </a:cxn>
                    <a:cxn ang="0">
                      <a:pos x="1120" y="752"/>
                    </a:cxn>
                    <a:cxn ang="0">
                      <a:pos x="1232" y="816"/>
                    </a:cxn>
                    <a:cxn ang="0">
                      <a:pos x="1208" y="896"/>
                    </a:cxn>
                    <a:cxn ang="0">
                      <a:pos x="1112" y="872"/>
                    </a:cxn>
                    <a:cxn ang="0">
                      <a:pos x="1088" y="944"/>
                    </a:cxn>
                    <a:cxn ang="0">
                      <a:pos x="1144" y="992"/>
                    </a:cxn>
                    <a:cxn ang="0">
                      <a:pos x="1056" y="1056"/>
                    </a:cxn>
                    <a:cxn ang="0">
                      <a:pos x="976" y="1072"/>
                    </a:cxn>
                    <a:cxn ang="0">
                      <a:pos x="856" y="1008"/>
                    </a:cxn>
                    <a:cxn ang="0">
                      <a:pos x="808" y="896"/>
                    </a:cxn>
                    <a:cxn ang="0">
                      <a:pos x="643" y="996"/>
                    </a:cxn>
                    <a:cxn ang="0">
                      <a:pos x="544" y="1016"/>
                    </a:cxn>
                  </a:cxnLst>
                  <a:rect l="0" t="0" r="r" b="b"/>
                  <a:pathLst>
                    <a:path w="1232" h="1072">
                      <a:moveTo>
                        <a:pt x="544" y="1016"/>
                      </a:moveTo>
                      <a:lnTo>
                        <a:pt x="443" y="1012"/>
                      </a:lnTo>
                      <a:lnTo>
                        <a:pt x="288" y="1016"/>
                      </a:lnTo>
                      <a:lnTo>
                        <a:pt x="216" y="1016"/>
                      </a:lnTo>
                      <a:lnTo>
                        <a:pt x="232" y="920"/>
                      </a:lnTo>
                      <a:lnTo>
                        <a:pt x="216" y="832"/>
                      </a:lnTo>
                      <a:lnTo>
                        <a:pt x="88" y="800"/>
                      </a:lnTo>
                      <a:lnTo>
                        <a:pt x="8" y="752"/>
                      </a:lnTo>
                      <a:lnTo>
                        <a:pt x="0" y="656"/>
                      </a:lnTo>
                      <a:lnTo>
                        <a:pt x="48" y="608"/>
                      </a:lnTo>
                      <a:lnTo>
                        <a:pt x="136" y="616"/>
                      </a:lnTo>
                      <a:lnTo>
                        <a:pt x="240" y="632"/>
                      </a:lnTo>
                      <a:lnTo>
                        <a:pt x="368" y="672"/>
                      </a:lnTo>
                      <a:lnTo>
                        <a:pt x="472" y="672"/>
                      </a:lnTo>
                      <a:lnTo>
                        <a:pt x="376" y="568"/>
                      </a:lnTo>
                      <a:lnTo>
                        <a:pt x="280" y="536"/>
                      </a:lnTo>
                      <a:lnTo>
                        <a:pt x="184" y="528"/>
                      </a:lnTo>
                      <a:lnTo>
                        <a:pt x="96" y="488"/>
                      </a:lnTo>
                      <a:lnTo>
                        <a:pt x="56" y="400"/>
                      </a:lnTo>
                      <a:lnTo>
                        <a:pt x="152" y="384"/>
                      </a:lnTo>
                      <a:lnTo>
                        <a:pt x="232" y="344"/>
                      </a:lnTo>
                      <a:lnTo>
                        <a:pt x="112" y="296"/>
                      </a:lnTo>
                      <a:lnTo>
                        <a:pt x="48" y="224"/>
                      </a:lnTo>
                      <a:lnTo>
                        <a:pt x="160" y="136"/>
                      </a:lnTo>
                      <a:lnTo>
                        <a:pt x="240" y="72"/>
                      </a:lnTo>
                      <a:lnTo>
                        <a:pt x="336" y="32"/>
                      </a:lnTo>
                      <a:lnTo>
                        <a:pt x="424" y="0"/>
                      </a:lnTo>
                      <a:lnTo>
                        <a:pt x="456" y="64"/>
                      </a:lnTo>
                      <a:lnTo>
                        <a:pt x="392" y="176"/>
                      </a:lnTo>
                      <a:lnTo>
                        <a:pt x="472" y="192"/>
                      </a:lnTo>
                      <a:lnTo>
                        <a:pt x="520" y="128"/>
                      </a:lnTo>
                      <a:lnTo>
                        <a:pt x="592" y="176"/>
                      </a:lnTo>
                      <a:lnTo>
                        <a:pt x="544" y="272"/>
                      </a:lnTo>
                      <a:lnTo>
                        <a:pt x="648" y="256"/>
                      </a:lnTo>
                      <a:lnTo>
                        <a:pt x="712" y="176"/>
                      </a:lnTo>
                      <a:lnTo>
                        <a:pt x="760" y="248"/>
                      </a:lnTo>
                      <a:lnTo>
                        <a:pt x="760" y="424"/>
                      </a:lnTo>
                      <a:lnTo>
                        <a:pt x="808" y="464"/>
                      </a:lnTo>
                      <a:lnTo>
                        <a:pt x="851" y="388"/>
                      </a:lnTo>
                      <a:lnTo>
                        <a:pt x="832" y="120"/>
                      </a:lnTo>
                      <a:lnTo>
                        <a:pt x="928" y="88"/>
                      </a:lnTo>
                      <a:lnTo>
                        <a:pt x="992" y="24"/>
                      </a:lnTo>
                      <a:lnTo>
                        <a:pt x="1072" y="80"/>
                      </a:lnTo>
                      <a:lnTo>
                        <a:pt x="1048" y="160"/>
                      </a:lnTo>
                      <a:lnTo>
                        <a:pt x="968" y="360"/>
                      </a:lnTo>
                      <a:lnTo>
                        <a:pt x="1008" y="480"/>
                      </a:lnTo>
                      <a:lnTo>
                        <a:pt x="984" y="592"/>
                      </a:lnTo>
                      <a:lnTo>
                        <a:pt x="1064" y="688"/>
                      </a:lnTo>
                      <a:lnTo>
                        <a:pt x="1120" y="752"/>
                      </a:lnTo>
                      <a:lnTo>
                        <a:pt x="1232" y="816"/>
                      </a:lnTo>
                      <a:lnTo>
                        <a:pt x="1208" y="896"/>
                      </a:lnTo>
                      <a:lnTo>
                        <a:pt x="1112" y="872"/>
                      </a:lnTo>
                      <a:lnTo>
                        <a:pt x="1088" y="944"/>
                      </a:lnTo>
                      <a:lnTo>
                        <a:pt x="1144" y="992"/>
                      </a:lnTo>
                      <a:lnTo>
                        <a:pt x="1056" y="1056"/>
                      </a:lnTo>
                      <a:lnTo>
                        <a:pt x="976" y="1072"/>
                      </a:lnTo>
                      <a:lnTo>
                        <a:pt x="856" y="1008"/>
                      </a:lnTo>
                      <a:lnTo>
                        <a:pt x="808" y="896"/>
                      </a:lnTo>
                      <a:lnTo>
                        <a:pt x="643" y="996"/>
                      </a:lnTo>
                      <a:lnTo>
                        <a:pt x="544" y="1016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3" name="Freeform 296"/>
                <p:cNvSpPr>
                  <a:spLocks/>
                </p:cNvSpPr>
                <p:nvPr/>
              </p:nvSpPr>
              <p:spPr bwMode="auto">
                <a:xfrm>
                  <a:off x="12876" y="3102"/>
                  <a:ext cx="856" cy="1452"/>
                </a:xfrm>
                <a:custGeom>
                  <a:avLst/>
                  <a:gdLst/>
                  <a:ahLst/>
                  <a:cxnLst>
                    <a:cxn ang="0">
                      <a:pos x="640" y="1232"/>
                    </a:cxn>
                    <a:cxn ang="0">
                      <a:pos x="736" y="1032"/>
                    </a:cxn>
                    <a:cxn ang="0">
                      <a:pos x="677" y="862"/>
                    </a:cxn>
                    <a:cxn ang="0">
                      <a:pos x="648" y="776"/>
                    </a:cxn>
                    <a:cxn ang="0">
                      <a:pos x="712" y="648"/>
                    </a:cxn>
                    <a:cxn ang="0">
                      <a:pos x="776" y="528"/>
                    </a:cxn>
                    <a:cxn ang="0">
                      <a:pos x="824" y="264"/>
                    </a:cxn>
                    <a:cxn ang="0">
                      <a:pos x="720" y="232"/>
                    </a:cxn>
                    <a:cxn ang="0">
                      <a:pos x="872" y="56"/>
                    </a:cxn>
                    <a:cxn ang="0">
                      <a:pos x="688" y="8"/>
                    </a:cxn>
                    <a:cxn ang="0">
                      <a:pos x="616" y="8"/>
                    </a:cxn>
                    <a:cxn ang="0">
                      <a:pos x="496" y="40"/>
                    </a:cxn>
                    <a:cxn ang="0">
                      <a:pos x="384" y="72"/>
                    </a:cxn>
                    <a:cxn ang="0">
                      <a:pos x="344" y="136"/>
                    </a:cxn>
                    <a:cxn ang="0">
                      <a:pos x="111" y="284"/>
                    </a:cxn>
                    <a:cxn ang="0">
                      <a:pos x="0" y="424"/>
                    </a:cxn>
                    <a:cxn ang="0">
                      <a:pos x="112" y="560"/>
                    </a:cxn>
                    <a:cxn ang="0">
                      <a:pos x="259" y="603"/>
                    </a:cxn>
                    <a:cxn ang="0">
                      <a:pos x="408" y="504"/>
                    </a:cxn>
                    <a:cxn ang="0">
                      <a:pos x="408" y="616"/>
                    </a:cxn>
                    <a:cxn ang="0">
                      <a:pos x="464" y="744"/>
                    </a:cxn>
                    <a:cxn ang="0">
                      <a:pos x="360" y="736"/>
                    </a:cxn>
                    <a:cxn ang="0">
                      <a:pos x="240" y="704"/>
                    </a:cxn>
                    <a:cxn ang="0">
                      <a:pos x="392" y="920"/>
                    </a:cxn>
                    <a:cxn ang="0">
                      <a:pos x="472" y="968"/>
                    </a:cxn>
                    <a:cxn ang="0">
                      <a:pos x="272" y="992"/>
                    </a:cxn>
                    <a:cxn ang="0">
                      <a:pos x="328" y="1080"/>
                    </a:cxn>
                    <a:cxn ang="0">
                      <a:pos x="376" y="1112"/>
                    </a:cxn>
                    <a:cxn ang="0">
                      <a:pos x="456" y="1136"/>
                    </a:cxn>
                    <a:cxn ang="0">
                      <a:pos x="352" y="1264"/>
                    </a:cxn>
                    <a:cxn ang="0">
                      <a:pos x="224" y="1184"/>
                    </a:cxn>
                    <a:cxn ang="0">
                      <a:pos x="256" y="1328"/>
                    </a:cxn>
                    <a:cxn ang="0">
                      <a:pos x="248" y="1456"/>
                    </a:cxn>
                    <a:cxn ang="0">
                      <a:pos x="392" y="1440"/>
                    </a:cxn>
                    <a:cxn ang="0">
                      <a:pos x="624" y="1440"/>
                    </a:cxn>
                    <a:cxn ang="0">
                      <a:pos x="752" y="1344"/>
                    </a:cxn>
                    <a:cxn ang="0">
                      <a:pos x="680" y="1280"/>
                    </a:cxn>
                    <a:cxn ang="0">
                      <a:pos x="528" y="1288"/>
                    </a:cxn>
                  </a:cxnLst>
                  <a:rect l="0" t="0" r="r" b="b"/>
                  <a:pathLst>
                    <a:path w="872" h="1456">
                      <a:moveTo>
                        <a:pt x="552" y="1208"/>
                      </a:moveTo>
                      <a:lnTo>
                        <a:pt x="640" y="1232"/>
                      </a:lnTo>
                      <a:lnTo>
                        <a:pt x="704" y="1160"/>
                      </a:lnTo>
                      <a:lnTo>
                        <a:pt x="736" y="1032"/>
                      </a:lnTo>
                      <a:lnTo>
                        <a:pt x="776" y="896"/>
                      </a:lnTo>
                      <a:lnTo>
                        <a:pt x="677" y="862"/>
                      </a:lnTo>
                      <a:lnTo>
                        <a:pt x="600" y="856"/>
                      </a:lnTo>
                      <a:lnTo>
                        <a:pt x="648" y="776"/>
                      </a:lnTo>
                      <a:lnTo>
                        <a:pt x="728" y="736"/>
                      </a:lnTo>
                      <a:lnTo>
                        <a:pt x="712" y="648"/>
                      </a:lnTo>
                      <a:lnTo>
                        <a:pt x="825" y="628"/>
                      </a:lnTo>
                      <a:lnTo>
                        <a:pt x="776" y="528"/>
                      </a:lnTo>
                      <a:lnTo>
                        <a:pt x="816" y="416"/>
                      </a:lnTo>
                      <a:lnTo>
                        <a:pt x="824" y="264"/>
                      </a:lnTo>
                      <a:lnTo>
                        <a:pt x="728" y="296"/>
                      </a:lnTo>
                      <a:lnTo>
                        <a:pt x="720" y="232"/>
                      </a:lnTo>
                      <a:lnTo>
                        <a:pt x="816" y="176"/>
                      </a:lnTo>
                      <a:lnTo>
                        <a:pt x="872" y="56"/>
                      </a:lnTo>
                      <a:lnTo>
                        <a:pt x="784" y="0"/>
                      </a:lnTo>
                      <a:lnTo>
                        <a:pt x="688" y="8"/>
                      </a:lnTo>
                      <a:lnTo>
                        <a:pt x="640" y="72"/>
                      </a:lnTo>
                      <a:lnTo>
                        <a:pt x="616" y="8"/>
                      </a:lnTo>
                      <a:lnTo>
                        <a:pt x="560" y="16"/>
                      </a:lnTo>
                      <a:lnTo>
                        <a:pt x="496" y="40"/>
                      </a:lnTo>
                      <a:lnTo>
                        <a:pt x="488" y="128"/>
                      </a:lnTo>
                      <a:lnTo>
                        <a:pt x="384" y="72"/>
                      </a:lnTo>
                      <a:lnTo>
                        <a:pt x="416" y="176"/>
                      </a:lnTo>
                      <a:lnTo>
                        <a:pt x="344" y="136"/>
                      </a:lnTo>
                      <a:lnTo>
                        <a:pt x="259" y="197"/>
                      </a:lnTo>
                      <a:lnTo>
                        <a:pt x="111" y="284"/>
                      </a:lnTo>
                      <a:lnTo>
                        <a:pt x="40" y="336"/>
                      </a:lnTo>
                      <a:lnTo>
                        <a:pt x="0" y="424"/>
                      </a:lnTo>
                      <a:lnTo>
                        <a:pt x="88" y="480"/>
                      </a:lnTo>
                      <a:lnTo>
                        <a:pt x="112" y="560"/>
                      </a:lnTo>
                      <a:lnTo>
                        <a:pt x="160" y="608"/>
                      </a:lnTo>
                      <a:lnTo>
                        <a:pt x="259" y="603"/>
                      </a:lnTo>
                      <a:lnTo>
                        <a:pt x="328" y="560"/>
                      </a:lnTo>
                      <a:lnTo>
                        <a:pt x="408" y="504"/>
                      </a:lnTo>
                      <a:lnTo>
                        <a:pt x="528" y="488"/>
                      </a:lnTo>
                      <a:lnTo>
                        <a:pt x="408" y="616"/>
                      </a:lnTo>
                      <a:lnTo>
                        <a:pt x="376" y="688"/>
                      </a:lnTo>
                      <a:lnTo>
                        <a:pt x="464" y="744"/>
                      </a:lnTo>
                      <a:lnTo>
                        <a:pt x="448" y="784"/>
                      </a:lnTo>
                      <a:lnTo>
                        <a:pt x="360" y="736"/>
                      </a:lnTo>
                      <a:lnTo>
                        <a:pt x="272" y="672"/>
                      </a:lnTo>
                      <a:lnTo>
                        <a:pt x="240" y="704"/>
                      </a:lnTo>
                      <a:lnTo>
                        <a:pt x="312" y="832"/>
                      </a:lnTo>
                      <a:lnTo>
                        <a:pt x="392" y="920"/>
                      </a:lnTo>
                      <a:lnTo>
                        <a:pt x="472" y="896"/>
                      </a:lnTo>
                      <a:lnTo>
                        <a:pt x="472" y="968"/>
                      </a:lnTo>
                      <a:lnTo>
                        <a:pt x="336" y="952"/>
                      </a:lnTo>
                      <a:lnTo>
                        <a:pt x="272" y="992"/>
                      </a:lnTo>
                      <a:lnTo>
                        <a:pt x="248" y="1040"/>
                      </a:lnTo>
                      <a:lnTo>
                        <a:pt x="328" y="1080"/>
                      </a:lnTo>
                      <a:lnTo>
                        <a:pt x="384" y="1056"/>
                      </a:lnTo>
                      <a:lnTo>
                        <a:pt x="376" y="1112"/>
                      </a:lnTo>
                      <a:lnTo>
                        <a:pt x="368" y="1192"/>
                      </a:lnTo>
                      <a:lnTo>
                        <a:pt x="456" y="1136"/>
                      </a:lnTo>
                      <a:lnTo>
                        <a:pt x="464" y="1216"/>
                      </a:lnTo>
                      <a:lnTo>
                        <a:pt x="352" y="1264"/>
                      </a:lnTo>
                      <a:lnTo>
                        <a:pt x="272" y="1176"/>
                      </a:lnTo>
                      <a:lnTo>
                        <a:pt x="224" y="1184"/>
                      </a:lnTo>
                      <a:lnTo>
                        <a:pt x="264" y="1272"/>
                      </a:lnTo>
                      <a:lnTo>
                        <a:pt x="256" y="1328"/>
                      </a:lnTo>
                      <a:lnTo>
                        <a:pt x="200" y="1384"/>
                      </a:lnTo>
                      <a:lnTo>
                        <a:pt x="248" y="1456"/>
                      </a:lnTo>
                      <a:lnTo>
                        <a:pt x="328" y="1424"/>
                      </a:lnTo>
                      <a:lnTo>
                        <a:pt x="392" y="1440"/>
                      </a:lnTo>
                      <a:lnTo>
                        <a:pt x="536" y="1400"/>
                      </a:lnTo>
                      <a:lnTo>
                        <a:pt x="624" y="1440"/>
                      </a:lnTo>
                      <a:lnTo>
                        <a:pt x="680" y="1408"/>
                      </a:lnTo>
                      <a:lnTo>
                        <a:pt x="752" y="1344"/>
                      </a:lnTo>
                      <a:lnTo>
                        <a:pt x="768" y="1280"/>
                      </a:lnTo>
                      <a:lnTo>
                        <a:pt x="680" y="1280"/>
                      </a:lnTo>
                      <a:lnTo>
                        <a:pt x="624" y="1280"/>
                      </a:lnTo>
                      <a:lnTo>
                        <a:pt x="528" y="1288"/>
                      </a:lnTo>
                      <a:lnTo>
                        <a:pt x="552" y="120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4" name="Freeform 297"/>
                <p:cNvSpPr>
                  <a:spLocks/>
                </p:cNvSpPr>
                <p:nvPr/>
              </p:nvSpPr>
              <p:spPr bwMode="auto">
                <a:xfrm>
                  <a:off x="12659" y="4484"/>
                  <a:ext cx="940" cy="489"/>
                </a:xfrm>
                <a:custGeom>
                  <a:avLst/>
                  <a:gdLst/>
                  <a:ahLst/>
                  <a:cxnLst>
                    <a:cxn ang="0">
                      <a:pos x="768" y="384"/>
                    </a:cxn>
                    <a:cxn ang="0">
                      <a:pos x="736" y="432"/>
                    </a:cxn>
                    <a:cxn ang="0">
                      <a:pos x="616" y="432"/>
                    </a:cxn>
                    <a:cxn ang="0">
                      <a:pos x="528" y="488"/>
                    </a:cxn>
                    <a:cxn ang="0">
                      <a:pos x="504" y="440"/>
                    </a:cxn>
                    <a:cxn ang="0">
                      <a:pos x="432" y="440"/>
                    </a:cxn>
                    <a:cxn ang="0">
                      <a:pos x="352" y="464"/>
                    </a:cxn>
                    <a:cxn ang="0">
                      <a:pos x="280" y="408"/>
                    </a:cxn>
                    <a:cxn ang="0">
                      <a:pos x="264" y="312"/>
                    </a:cxn>
                    <a:cxn ang="0">
                      <a:pos x="232" y="200"/>
                    </a:cxn>
                    <a:cxn ang="0">
                      <a:pos x="168" y="152"/>
                    </a:cxn>
                    <a:cxn ang="0">
                      <a:pos x="64" y="136"/>
                    </a:cxn>
                    <a:cxn ang="0">
                      <a:pos x="0" y="0"/>
                    </a:cxn>
                    <a:cxn ang="0">
                      <a:pos x="104" y="0"/>
                    </a:cxn>
                    <a:cxn ang="0">
                      <a:pos x="200" y="96"/>
                    </a:cxn>
                    <a:cxn ang="0">
                      <a:pos x="296" y="104"/>
                    </a:cxn>
                    <a:cxn ang="0">
                      <a:pos x="320" y="200"/>
                    </a:cxn>
                    <a:cxn ang="0">
                      <a:pos x="392" y="208"/>
                    </a:cxn>
                    <a:cxn ang="0">
                      <a:pos x="440" y="288"/>
                    </a:cxn>
                    <a:cxn ang="0">
                      <a:pos x="504" y="248"/>
                    </a:cxn>
                    <a:cxn ang="0">
                      <a:pos x="600" y="264"/>
                    </a:cxn>
                    <a:cxn ang="0">
                      <a:pos x="699" y="198"/>
                    </a:cxn>
                    <a:cxn ang="0">
                      <a:pos x="784" y="144"/>
                    </a:cxn>
                    <a:cxn ang="0">
                      <a:pos x="904" y="176"/>
                    </a:cxn>
                    <a:cxn ang="0">
                      <a:pos x="952" y="248"/>
                    </a:cxn>
                    <a:cxn ang="0">
                      <a:pos x="952" y="344"/>
                    </a:cxn>
                    <a:cxn ang="0">
                      <a:pos x="861" y="415"/>
                    </a:cxn>
                    <a:cxn ang="0">
                      <a:pos x="768" y="384"/>
                    </a:cxn>
                  </a:cxnLst>
                  <a:rect l="0" t="0" r="r" b="b"/>
                  <a:pathLst>
                    <a:path w="952" h="488">
                      <a:moveTo>
                        <a:pt x="768" y="384"/>
                      </a:moveTo>
                      <a:lnTo>
                        <a:pt x="736" y="432"/>
                      </a:lnTo>
                      <a:lnTo>
                        <a:pt x="616" y="432"/>
                      </a:lnTo>
                      <a:lnTo>
                        <a:pt x="528" y="488"/>
                      </a:lnTo>
                      <a:lnTo>
                        <a:pt x="504" y="440"/>
                      </a:lnTo>
                      <a:lnTo>
                        <a:pt x="432" y="440"/>
                      </a:lnTo>
                      <a:lnTo>
                        <a:pt x="352" y="464"/>
                      </a:lnTo>
                      <a:lnTo>
                        <a:pt x="280" y="408"/>
                      </a:lnTo>
                      <a:lnTo>
                        <a:pt x="264" y="312"/>
                      </a:lnTo>
                      <a:lnTo>
                        <a:pt x="232" y="200"/>
                      </a:lnTo>
                      <a:lnTo>
                        <a:pt x="168" y="152"/>
                      </a:lnTo>
                      <a:lnTo>
                        <a:pt x="64" y="136"/>
                      </a:lnTo>
                      <a:lnTo>
                        <a:pt x="0" y="0"/>
                      </a:lnTo>
                      <a:lnTo>
                        <a:pt x="104" y="0"/>
                      </a:lnTo>
                      <a:lnTo>
                        <a:pt x="200" y="96"/>
                      </a:lnTo>
                      <a:lnTo>
                        <a:pt x="296" y="104"/>
                      </a:lnTo>
                      <a:lnTo>
                        <a:pt x="320" y="200"/>
                      </a:lnTo>
                      <a:lnTo>
                        <a:pt x="392" y="208"/>
                      </a:lnTo>
                      <a:lnTo>
                        <a:pt x="440" y="288"/>
                      </a:lnTo>
                      <a:lnTo>
                        <a:pt x="504" y="248"/>
                      </a:lnTo>
                      <a:lnTo>
                        <a:pt x="600" y="264"/>
                      </a:lnTo>
                      <a:lnTo>
                        <a:pt x="699" y="198"/>
                      </a:lnTo>
                      <a:lnTo>
                        <a:pt x="784" y="144"/>
                      </a:lnTo>
                      <a:lnTo>
                        <a:pt x="904" y="176"/>
                      </a:lnTo>
                      <a:lnTo>
                        <a:pt x="952" y="248"/>
                      </a:lnTo>
                      <a:lnTo>
                        <a:pt x="952" y="344"/>
                      </a:lnTo>
                      <a:lnTo>
                        <a:pt x="861" y="415"/>
                      </a:lnTo>
                      <a:lnTo>
                        <a:pt x="768" y="384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5" name="Freeform 298"/>
                <p:cNvSpPr>
                  <a:spLocks/>
                </p:cNvSpPr>
                <p:nvPr/>
              </p:nvSpPr>
              <p:spPr bwMode="auto">
                <a:xfrm>
                  <a:off x="11552" y="4419"/>
                  <a:ext cx="630" cy="454"/>
                </a:xfrm>
                <a:custGeom>
                  <a:avLst/>
                  <a:gdLst/>
                  <a:ahLst/>
                  <a:cxnLst>
                    <a:cxn ang="0">
                      <a:pos x="232" y="456"/>
                    </a:cxn>
                    <a:cxn ang="0">
                      <a:pos x="144" y="432"/>
                    </a:cxn>
                    <a:cxn ang="0">
                      <a:pos x="104" y="368"/>
                    </a:cxn>
                    <a:cxn ang="0">
                      <a:pos x="216" y="336"/>
                    </a:cxn>
                    <a:cxn ang="0">
                      <a:pos x="304" y="304"/>
                    </a:cxn>
                    <a:cxn ang="0">
                      <a:pos x="168" y="240"/>
                    </a:cxn>
                    <a:cxn ang="0">
                      <a:pos x="112" y="304"/>
                    </a:cxn>
                    <a:cxn ang="0">
                      <a:pos x="48" y="280"/>
                    </a:cxn>
                    <a:cxn ang="0">
                      <a:pos x="0" y="208"/>
                    </a:cxn>
                    <a:cxn ang="0">
                      <a:pos x="48" y="144"/>
                    </a:cxn>
                    <a:cxn ang="0">
                      <a:pos x="128" y="176"/>
                    </a:cxn>
                    <a:cxn ang="0">
                      <a:pos x="136" y="88"/>
                    </a:cxn>
                    <a:cxn ang="0">
                      <a:pos x="185" y="38"/>
                    </a:cxn>
                    <a:cxn ang="0">
                      <a:pos x="232" y="16"/>
                    </a:cxn>
                    <a:cxn ang="0">
                      <a:pos x="296" y="72"/>
                    </a:cxn>
                    <a:cxn ang="0">
                      <a:pos x="328" y="168"/>
                    </a:cxn>
                    <a:cxn ang="0">
                      <a:pos x="384" y="208"/>
                    </a:cxn>
                    <a:cxn ang="0">
                      <a:pos x="464" y="232"/>
                    </a:cxn>
                    <a:cxn ang="0">
                      <a:pos x="488" y="120"/>
                    </a:cxn>
                    <a:cxn ang="0">
                      <a:pos x="464" y="48"/>
                    </a:cxn>
                    <a:cxn ang="0">
                      <a:pos x="520" y="0"/>
                    </a:cxn>
                    <a:cxn ang="0">
                      <a:pos x="536" y="80"/>
                    </a:cxn>
                    <a:cxn ang="0">
                      <a:pos x="520" y="168"/>
                    </a:cxn>
                    <a:cxn ang="0">
                      <a:pos x="576" y="232"/>
                    </a:cxn>
                    <a:cxn ang="0">
                      <a:pos x="640" y="248"/>
                    </a:cxn>
                    <a:cxn ang="0">
                      <a:pos x="608" y="376"/>
                    </a:cxn>
                    <a:cxn ang="0">
                      <a:pos x="544" y="416"/>
                    </a:cxn>
                    <a:cxn ang="0">
                      <a:pos x="480" y="392"/>
                    </a:cxn>
                    <a:cxn ang="0">
                      <a:pos x="384" y="400"/>
                    </a:cxn>
                    <a:cxn ang="0">
                      <a:pos x="321" y="430"/>
                    </a:cxn>
                    <a:cxn ang="0">
                      <a:pos x="232" y="456"/>
                    </a:cxn>
                  </a:cxnLst>
                  <a:rect l="0" t="0" r="r" b="b"/>
                  <a:pathLst>
                    <a:path w="640" h="456">
                      <a:moveTo>
                        <a:pt x="232" y="456"/>
                      </a:moveTo>
                      <a:lnTo>
                        <a:pt x="144" y="432"/>
                      </a:lnTo>
                      <a:lnTo>
                        <a:pt x="104" y="368"/>
                      </a:lnTo>
                      <a:lnTo>
                        <a:pt x="216" y="336"/>
                      </a:lnTo>
                      <a:lnTo>
                        <a:pt x="304" y="304"/>
                      </a:lnTo>
                      <a:lnTo>
                        <a:pt x="168" y="240"/>
                      </a:lnTo>
                      <a:lnTo>
                        <a:pt x="112" y="304"/>
                      </a:lnTo>
                      <a:lnTo>
                        <a:pt x="48" y="280"/>
                      </a:lnTo>
                      <a:lnTo>
                        <a:pt x="0" y="208"/>
                      </a:lnTo>
                      <a:lnTo>
                        <a:pt x="48" y="144"/>
                      </a:lnTo>
                      <a:lnTo>
                        <a:pt x="128" y="176"/>
                      </a:lnTo>
                      <a:lnTo>
                        <a:pt x="136" y="88"/>
                      </a:lnTo>
                      <a:lnTo>
                        <a:pt x="185" y="38"/>
                      </a:lnTo>
                      <a:lnTo>
                        <a:pt x="232" y="16"/>
                      </a:lnTo>
                      <a:lnTo>
                        <a:pt x="296" y="72"/>
                      </a:lnTo>
                      <a:lnTo>
                        <a:pt x="328" y="168"/>
                      </a:lnTo>
                      <a:lnTo>
                        <a:pt x="384" y="208"/>
                      </a:lnTo>
                      <a:lnTo>
                        <a:pt x="464" y="232"/>
                      </a:lnTo>
                      <a:lnTo>
                        <a:pt x="488" y="120"/>
                      </a:lnTo>
                      <a:lnTo>
                        <a:pt x="464" y="48"/>
                      </a:lnTo>
                      <a:lnTo>
                        <a:pt x="520" y="0"/>
                      </a:lnTo>
                      <a:lnTo>
                        <a:pt x="536" y="80"/>
                      </a:lnTo>
                      <a:lnTo>
                        <a:pt x="520" y="168"/>
                      </a:lnTo>
                      <a:lnTo>
                        <a:pt x="576" y="232"/>
                      </a:lnTo>
                      <a:lnTo>
                        <a:pt x="640" y="248"/>
                      </a:lnTo>
                      <a:lnTo>
                        <a:pt x="608" y="376"/>
                      </a:lnTo>
                      <a:lnTo>
                        <a:pt x="544" y="416"/>
                      </a:lnTo>
                      <a:lnTo>
                        <a:pt x="480" y="392"/>
                      </a:lnTo>
                      <a:lnTo>
                        <a:pt x="384" y="400"/>
                      </a:lnTo>
                      <a:lnTo>
                        <a:pt x="321" y="430"/>
                      </a:lnTo>
                      <a:lnTo>
                        <a:pt x="232" y="456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6" name="Freeform 299"/>
                <p:cNvSpPr>
                  <a:spLocks/>
                </p:cNvSpPr>
                <p:nvPr/>
              </p:nvSpPr>
              <p:spPr bwMode="auto">
                <a:xfrm>
                  <a:off x="12728" y="3591"/>
                  <a:ext cx="413" cy="603"/>
                </a:xfrm>
                <a:custGeom>
                  <a:avLst/>
                  <a:gdLst/>
                  <a:ahLst/>
                  <a:cxnLst>
                    <a:cxn ang="0">
                      <a:pos x="136" y="606"/>
                    </a:cxn>
                    <a:cxn ang="0">
                      <a:pos x="150" y="536"/>
                    </a:cxn>
                    <a:cxn ang="0">
                      <a:pos x="102" y="464"/>
                    </a:cxn>
                    <a:cxn ang="0">
                      <a:pos x="206" y="432"/>
                    </a:cxn>
                    <a:cxn ang="0">
                      <a:pos x="78" y="408"/>
                    </a:cxn>
                    <a:cxn ang="0">
                      <a:pos x="48" y="366"/>
                    </a:cxn>
                    <a:cxn ang="0">
                      <a:pos x="10" y="312"/>
                    </a:cxn>
                    <a:cxn ang="0">
                      <a:pos x="38" y="264"/>
                    </a:cxn>
                    <a:cxn ang="0">
                      <a:pos x="66" y="228"/>
                    </a:cxn>
                    <a:cxn ang="0">
                      <a:pos x="0" y="192"/>
                    </a:cxn>
                    <a:cxn ang="0">
                      <a:pos x="34" y="144"/>
                    </a:cxn>
                    <a:cxn ang="0">
                      <a:pos x="30" y="72"/>
                    </a:cxn>
                    <a:cxn ang="0">
                      <a:pos x="86" y="0"/>
                    </a:cxn>
                    <a:cxn ang="0">
                      <a:pos x="174" y="56"/>
                    </a:cxn>
                    <a:cxn ang="0">
                      <a:pos x="190" y="136"/>
                    </a:cxn>
                    <a:cxn ang="0">
                      <a:pos x="266" y="192"/>
                    </a:cxn>
                    <a:cxn ang="0">
                      <a:pos x="334" y="272"/>
                    </a:cxn>
                    <a:cxn ang="0">
                      <a:pos x="390" y="336"/>
                    </a:cxn>
                    <a:cxn ang="0">
                      <a:pos x="422" y="376"/>
                    </a:cxn>
                    <a:cxn ang="0">
                      <a:pos x="422" y="424"/>
                    </a:cxn>
                    <a:cxn ang="0">
                      <a:pos x="366" y="464"/>
                    </a:cxn>
                    <a:cxn ang="0">
                      <a:pos x="314" y="512"/>
                    </a:cxn>
                    <a:cxn ang="0">
                      <a:pos x="258" y="552"/>
                    </a:cxn>
                    <a:cxn ang="0">
                      <a:pos x="222" y="608"/>
                    </a:cxn>
                    <a:cxn ang="0">
                      <a:pos x="136" y="606"/>
                    </a:cxn>
                  </a:cxnLst>
                  <a:rect l="0" t="0" r="r" b="b"/>
                  <a:pathLst>
                    <a:path w="422" h="608">
                      <a:moveTo>
                        <a:pt x="136" y="606"/>
                      </a:moveTo>
                      <a:lnTo>
                        <a:pt x="150" y="536"/>
                      </a:lnTo>
                      <a:lnTo>
                        <a:pt x="102" y="464"/>
                      </a:lnTo>
                      <a:lnTo>
                        <a:pt x="206" y="432"/>
                      </a:lnTo>
                      <a:lnTo>
                        <a:pt x="78" y="408"/>
                      </a:lnTo>
                      <a:lnTo>
                        <a:pt x="48" y="366"/>
                      </a:lnTo>
                      <a:lnTo>
                        <a:pt x="10" y="312"/>
                      </a:lnTo>
                      <a:lnTo>
                        <a:pt x="38" y="264"/>
                      </a:lnTo>
                      <a:lnTo>
                        <a:pt x="66" y="228"/>
                      </a:lnTo>
                      <a:lnTo>
                        <a:pt x="0" y="192"/>
                      </a:lnTo>
                      <a:lnTo>
                        <a:pt x="34" y="144"/>
                      </a:lnTo>
                      <a:lnTo>
                        <a:pt x="30" y="72"/>
                      </a:lnTo>
                      <a:lnTo>
                        <a:pt x="86" y="0"/>
                      </a:lnTo>
                      <a:lnTo>
                        <a:pt x="174" y="56"/>
                      </a:lnTo>
                      <a:lnTo>
                        <a:pt x="190" y="136"/>
                      </a:lnTo>
                      <a:lnTo>
                        <a:pt x="266" y="192"/>
                      </a:lnTo>
                      <a:lnTo>
                        <a:pt x="334" y="272"/>
                      </a:lnTo>
                      <a:lnTo>
                        <a:pt x="390" y="336"/>
                      </a:lnTo>
                      <a:lnTo>
                        <a:pt x="422" y="376"/>
                      </a:lnTo>
                      <a:lnTo>
                        <a:pt x="422" y="424"/>
                      </a:lnTo>
                      <a:lnTo>
                        <a:pt x="366" y="464"/>
                      </a:lnTo>
                      <a:lnTo>
                        <a:pt x="314" y="512"/>
                      </a:lnTo>
                      <a:lnTo>
                        <a:pt x="258" y="552"/>
                      </a:lnTo>
                      <a:lnTo>
                        <a:pt x="222" y="608"/>
                      </a:lnTo>
                      <a:lnTo>
                        <a:pt x="136" y="606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7" name="Freeform 300"/>
                <p:cNvSpPr>
                  <a:spLocks/>
                </p:cNvSpPr>
                <p:nvPr/>
              </p:nvSpPr>
              <p:spPr bwMode="auto">
                <a:xfrm>
                  <a:off x="12388" y="4519"/>
                  <a:ext cx="227" cy="344"/>
                </a:xfrm>
                <a:custGeom>
                  <a:avLst/>
                  <a:gdLst/>
                  <a:ahLst/>
                  <a:cxnLst>
                    <a:cxn ang="0">
                      <a:pos x="45" y="12"/>
                    </a:cxn>
                    <a:cxn ang="0">
                      <a:pos x="96" y="66"/>
                    </a:cxn>
                    <a:cxn ang="0">
                      <a:pos x="78" y="114"/>
                    </a:cxn>
                    <a:cxn ang="0">
                      <a:pos x="12" y="78"/>
                    </a:cxn>
                    <a:cxn ang="0">
                      <a:pos x="0" y="148"/>
                    </a:cxn>
                    <a:cxn ang="0">
                      <a:pos x="24" y="198"/>
                    </a:cxn>
                    <a:cxn ang="0">
                      <a:pos x="90" y="174"/>
                    </a:cxn>
                    <a:cxn ang="0">
                      <a:pos x="138" y="204"/>
                    </a:cxn>
                    <a:cxn ang="0">
                      <a:pos x="102" y="246"/>
                    </a:cxn>
                    <a:cxn ang="0">
                      <a:pos x="78" y="300"/>
                    </a:cxn>
                    <a:cxn ang="0">
                      <a:pos x="126" y="342"/>
                    </a:cxn>
                    <a:cxn ang="0">
                      <a:pos x="192" y="348"/>
                    </a:cxn>
                    <a:cxn ang="0">
                      <a:pos x="226" y="284"/>
                    </a:cxn>
                    <a:cxn ang="0">
                      <a:pos x="228" y="204"/>
                    </a:cxn>
                    <a:cxn ang="0">
                      <a:pos x="226" y="57"/>
                    </a:cxn>
                    <a:cxn ang="0">
                      <a:pos x="192" y="48"/>
                    </a:cxn>
                    <a:cxn ang="0">
                      <a:pos x="114" y="0"/>
                    </a:cxn>
                    <a:cxn ang="0">
                      <a:pos x="45" y="12"/>
                    </a:cxn>
                  </a:cxnLst>
                  <a:rect l="0" t="0" r="r" b="b"/>
                  <a:pathLst>
                    <a:path w="228" h="348">
                      <a:moveTo>
                        <a:pt x="45" y="12"/>
                      </a:moveTo>
                      <a:lnTo>
                        <a:pt x="96" y="66"/>
                      </a:lnTo>
                      <a:lnTo>
                        <a:pt x="78" y="114"/>
                      </a:lnTo>
                      <a:lnTo>
                        <a:pt x="12" y="78"/>
                      </a:lnTo>
                      <a:lnTo>
                        <a:pt x="0" y="148"/>
                      </a:lnTo>
                      <a:lnTo>
                        <a:pt x="24" y="198"/>
                      </a:lnTo>
                      <a:lnTo>
                        <a:pt x="90" y="174"/>
                      </a:lnTo>
                      <a:lnTo>
                        <a:pt x="138" y="204"/>
                      </a:lnTo>
                      <a:lnTo>
                        <a:pt x="102" y="246"/>
                      </a:lnTo>
                      <a:lnTo>
                        <a:pt x="78" y="300"/>
                      </a:lnTo>
                      <a:lnTo>
                        <a:pt x="126" y="342"/>
                      </a:lnTo>
                      <a:lnTo>
                        <a:pt x="192" y="348"/>
                      </a:lnTo>
                      <a:lnTo>
                        <a:pt x="226" y="284"/>
                      </a:lnTo>
                      <a:lnTo>
                        <a:pt x="228" y="204"/>
                      </a:lnTo>
                      <a:lnTo>
                        <a:pt x="226" y="57"/>
                      </a:lnTo>
                      <a:lnTo>
                        <a:pt x="192" y="48"/>
                      </a:lnTo>
                      <a:lnTo>
                        <a:pt x="114" y="0"/>
                      </a:lnTo>
                      <a:lnTo>
                        <a:pt x="45" y="12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8" name="Freeform 301"/>
                <p:cNvSpPr>
                  <a:spLocks/>
                </p:cNvSpPr>
                <p:nvPr/>
              </p:nvSpPr>
              <p:spPr bwMode="auto">
                <a:xfrm>
                  <a:off x="12315" y="3955"/>
                  <a:ext cx="236" cy="334"/>
                </a:xfrm>
                <a:custGeom>
                  <a:avLst/>
                  <a:gdLst/>
                  <a:ahLst/>
                  <a:cxnLst>
                    <a:cxn ang="0">
                      <a:pos x="24" y="24"/>
                    </a:cxn>
                    <a:cxn ang="0">
                      <a:pos x="32" y="77"/>
                    </a:cxn>
                    <a:cxn ang="0">
                      <a:pos x="84" y="138"/>
                    </a:cxn>
                    <a:cxn ang="0">
                      <a:pos x="42" y="168"/>
                    </a:cxn>
                    <a:cxn ang="0">
                      <a:pos x="0" y="186"/>
                    </a:cxn>
                    <a:cxn ang="0">
                      <a:pos x="30" y="222"/>
                    </a:cxn>
                    <a:cxn ang="0">
                      <a:pos x="84" y="246"/>
                    </a:cxn>
                    <a:cxn ang="0">
                      <a:pos x="150" y="240"/>
                    </a:cxn>
                    <a:cxn ang="0">
                      <a:pos x="198" y="276"/>
                    </a:cxn>
                    <a:cxn ang="0">
                      <a:pos x="216" y="336"/>
                    </a:cxn>
                    <a:cxn ang="0">
                      <a:pos x="240" y="324"/>
                    </a:cxn>
                    <a:cxn ang="0">
                      <a:pos x="234" y="168"/>
                    </a:cxn>
                    <a:cxn ang="0">
                      <a:pos x="180" y="120"/>
                    </a:cxn>
                    <a:cxn ang="0">
                      <a:pos x="138" y="66"/>
                    </a:cxn>
                    <a:cxn ang="0">
                      <a:pos x="48" y="0"/>
                    </a:cxn>
                    <a:cxn ang="0">
                      <a:pos x="24" y="24"/>
                    </a:cxn>
                  </a:cxnLst>
                  <a:rect l="0" t="0" r="r" b="b"/>
                  <a:pathLst>
                    <a:path w="240" h="336">
                      <a:moveTo>
                        <a:pt x="24" y="24"/>
                      </a:moveTo>
                      <a:lnTo>
                        <a:pt x="32" y="77"/>
                      </a:lnTo>
                      <a:lnTo>
                        <a:pt x="84" y="138"/>
                      </a:lnTo>
                      <a:lnTo>
                        <a:pt x="42" y="168"/>
                      </a:lnTo>
                      <a:lnTo>
                        <a:pt x="0" y="186"/>
                      </a:lnTo>
                      <a:lnTo>
                        <a:pt x="30" y="222"/>
                      </a:lnTo>
                      <a:lnTo>
                        <a:pt x="84" y="246"/>
                      </a:lnTo>
                      <a:lnTo>
                        <a:pt x="150" y="240"/>
                      </a:lnTo>
                      <a:lnTo>
                        <a:pt x="198" y="276"/>
                      </a:lnTo>
                      <a:lnTo>
                        <a:pt x="216" y="336"/>
                      </a:lnTo>
                      <a:lnTo>
                        <a:pt x="240" y="324"/>
                      </a:lnTo>
                      <a:lnTo>
                        <a:pt x="234" y="168"/>
                      </a:lnTo>
                      <a:lnTo>
                        <a:pt x="180" y="120"/>
                      </a:lnTo>
                      <a:lnTo>
                        <a:pt x="138" y="66"/>
                      </a:lnTo>
                      <a:lnTo>
                        <a:pt x="48" y="0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39" name="Freeform 302"/>
                <p:cNvSpPr>
                  <a:spLocks/>
                </p:cNvSpPr>
                <p:nvPr/>
              </p:nvSpPr>
              <p:spPr bwMode="auto">
                <a:xfrm>
                  <a:off x="11891" y="4050"/>
                  <a:ext cx="237" cy="254"/>
                </a:xfrm>
                <a:custGeom>
                  <a:avLst/>
                  <a:gdLst/>
                  <a:ahLst/>
                  <a:cxnLst>
                    <a:cxn ang="0">
                      <a:pos x="150" y="72"/>
                    </a:cxn>
                    <a:cxn ang="0">
                      <a:pos x="126" y="126"/>
                    </a:cxn>
                    <a:cxn ang="0">
                      <a:pos x="72" y="144"/>
                    </a:cxn>
                    <a:cxn ang="0">
                      <a:pos x="0" y="150"/>
                    </a:cxn>
                    <a:cxn ang="0">
                      <a:pos x="12" y="174"/>
                    </a:cxn>
                    <a:cxn ang="0">
                      <a:pos x="48" y="234"/>
                    </a:cxn>
                    <a:cxn ang="0">
                      <a:pos x="141" y="253"/>
                    </a:cxn>
                    <a:cxn ang="0">
                      <a:pos x="168" y="192"/>
                    </a:cxn>
                    <a:cxn ang="0">
                      <a:pos x="192" y="138"/>
                    </a:cxn>
                    <a:cxn ang="0">
                      <a:pos x="240" y="78"/>
                    </a:cxn>
                    <a:cxn ang="0">
                      <a:pos x="222" y="6"/>
                    </a:cxn>
                    <a:cxn ang="0">
                      <a:pos x="174" y="0"/>
                    </a:cxn>
                    <a:cxn ang="0">
                      <a:pos x="42" y="18"/>
                    </a:cxn>
                    <a:cxn ang="0">
                      <a:pos x="42" y="60"/>
                    </a:cxn>
                    <a:cxn ang="0">
                      <a:pos x="108" y="54"/>
                    </a:cxn>
                    <a:cxn ang="0">
                      <a:pos x="150" y="72"/>
                    </a:cxn>
                  </a:cxnLst>
                  <a:rect l="0" t="0" r="r" b="b"/>
                  <a:pathLst>
                    <a:path w="240" h="253">
                      <a:moveTo>
                        <a:pt x="150" y="72"/>
                      </a:moveTo>
                      <a:lnTo>
                        <a:pt x="126" y="126"/>
                      </a:lnTo>
                      <a:lnTo>
                        <a:pt x="72" y="144"/>
                      </a:lnTo>
                      <a:lnTo>
                        <a:pt x="0" y="150"/>
                      </a:lnTo>
                      <a:lnTo>
                        <a:pt x="12" y="174"/>
                      </a:lnTo>
                      <a:lnTo>
                        <a:pt x="48" y="234"/>
                      </a:lnTo>
                      <a:lnTo>
                        <a:pt x="141" y="253"/>
                      </a:lnTo>
                      <a:lnTo>
                        <a:pt x="168" y="192"/>
                      </a:lnTo>
                      <a:lnTo>
                        <a:pt x="192" y="138"/>
                      </a:lnTo>
                      <a:lnTo>
                        <a:pt x="240" y="78"/>
                      </a:lnTo>
                      <a:lnTo>
                        <a:pt x="222" y="6"/>
                      </a:lnTo>
                      <a:lnTo>
                        <a:pt x="174" y="0"/>
                      </a:lnTo>
                      <a:lnTo>
                        <a:pt x="42" y="18"/>
                      </a:lnTo>
                      <a:lnTo>
                        <a:pt x="42" y="60"/>
                      </a:lnTo>
                      <a:lnTo>
                        <a:pt x="108" y="54"/>
                      </a:lnTo>
                      <a:lnTo>
                        <a:pt x="150" y="72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40" name="Freeform 303"/>
                <p:cNvSpPr>
                  <a:spLocks/>
                </p:cNvSpPr>
                <p:nvPr/>
              </p:nvSpPr>
              <p:spPr bwMode="auto">
                <a:xfrm>
                  <a:off x="11360" y="4214"/>
                  <a:ext cx="428" cy="245"/>
                </a:xfrm>
                <a:custGeom>
                  <a:avLst/>
                  <a:gdLst/>
                  <a:ahLst/>
                  <a:cxnLst>
                    <a:cxn ang="0">
                      <a:pos x="324" y="0"/>
                    </a:cxn>
                    <a:cxn ang="0">
                      <a:pos x="238" y="2"/>
                    </a:cxn>
                    <a:cxn ang="0">
                      <a:pos x="186" y="60"/>
                    </a:cxn>
                    <a:cxn ang="0">
                      <a:pos x="82" y="93"/>
                    </a:cxn>
                    <a:cxn ang="0">
                      <a:pos x="18" y="114"/>
                    </a:cxn>
                    <a:cxn ang="0">
                      <a:pos x="0" y="180"/>
                    </a:cxn>
                    <a:cxn ang="0">
                      <a:pos x="48" y="217"/>
                    </a:cxn>
                    <a:cxn ang="0">
                      <a:pos x="78" y="180"/>
                    </a:cxn>
                    <a:cxn ang="0">
                      <a:pos x="90" y="234"/>
                    </a:cxn>
                    <a:cxn ang="0">
                      <a:pos x="120" y="234"/>
                    </a:cxn>
                    <a:cxn ang="0">
                      <a:pos x="156" y="180"/>
                    </a:cxn>
                    <a:cxn ang="0">
                      <a:pos x="172" y="249"/>
                    </a:cxn>
                    <a:cxn ang="0">
                      <a:pos x="204" y="168"/>
                    </a:cxn>
                    <a:cxn ang="0">
                      <a:pos x="264" y="114"/>
                    </a:cxn>
                    <a:cxn ang="0">
                      <a:pos x="290" y="181"/>
                    </a:cxn>
                    <a:cxn ang="0">
                      <a:pos x="369" y="136"/>
                    </a:cxn>
                    <a:cxn ang="0">
                      <a:pos x="384" y="78"/>
                    </a:cxn>
                    <a:cxn ang="0">
                      <a:pos x="432" y="30"/>
                    </a:cxn>
                    <a:cxn ang="0">
                      <a:pos x="378" y="24"/>
                    </a:cxn>
                    <a:cxn ang="0">
                      <a:pos x="324" y="0"/>
                    </a:cxn>
                  </a:cxnLst>
                  <a:rect l="0" t="0" r="r" b="b"/>
                  <a:pathLst>
                    <a:path w="432" h="249">
                      <a:moveTo>
                        <a:pt x="324" y="0"/>
                      </a:moveTo>
                      <a:lnTo>
                        <a:pt x="238" y="2"/>
                      </a:lnTo>
                      <a:lnTo>
                        <a:pt x="186" y="60"/>
                      </a:lnTo>
                      <a:lnTo>
                        <a:pt x="82" y="93"/>
                      </a:lnTo>
                      <a:lnTo>
                        <a:pt x="18" y="114"/>
                      </a:lnTo>
                      <a:lnTo>
                        <a:pt x="0" y="180"/>
                      </a:lnTo>
                      <a:lnTo>
                        <a:pt x="48" y="217"/>
                      </a:lnTo>
                      <a:lnTo>
                        <a:pt x="78" y="180"/>
                      </a:lnTo>
                      <a:lnTo>
                        <a:pt x="90" y="234"/>
                      </a:lnTo>
                      <a:lnTo>
                        <a:pt x="120" y="234"/>
                      </a:lnTo>
                      <a:lnTo>
                        <a:pt x="156" y="180"/>
                      </a:lnTo>
                      <a:lnTo>
                        <a:pt x="172" y="249"/>
                      </a:lnTo>
                      <a:lnTo>
                        <a:pt x="204" y="168"/>
                      </a:lnTo>
                      <a:lnTo>
                        <a:pt x="264" y="114"/>
                      </a:lnTo>
                      <a:lnTo>
                        <a:pt x="290" y="181"/>
                      </a:lnTo>
                      <a:lnTo>
                        <a:pt x="369" y="136"/>
                      </a:lnTo>
                      <a:lnTo>
                        <a:pt x="384" y="78"/>
                      </a:lnTo>
                      <a:lnTo>
                        <a:pt x="432" y="30"/>
                      </a:lnTo>
                      <a:lnTo>
                        <a:pt x="378" y="24"/>
                      </a:lnTo>
                      <a:lnTo>
                        <a:pt x="324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41" name="Freeform 304"/>
                <p:cNvSpPr>
                  <a:spLocks/>
                </p:cNvSpPr>
                <p:nvPr/>
              </p:nvSpPr>
              <p:spPr bwMode="auto">
                <a:xfrm>
                  <a:off x="12669" y="4758"/>
                  <a:ext cx="177" cy="200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24" y="67"/>
                    </a:cxn>
                    <a:cxn ang="0">
                      <a:pos x="0" y="132"/>
                    </a:cxn>
                    <a:cxn ang="0">
                      <a:pos x="54" y="150"/>
                    </a:cxn>
                    <a:cxn ang="0">
                      <a:pos x="102" y="198"/>
                    </a:cxn>
                    <a:cxn ang="0">
                      <a:pos x="159" y="203"/>
                    </a:cxn>
                    <a:cxn ang="0">
                      <a:pos x="180" y="138"/>
                    </a:cxn>
                    <a:cxn ang="0">
                      <a:pos x="159" y="33"/>
                    </a:cxn>
                    <a:cxn ang="0">
                      <a:pos x="126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180" h="203">
                      <a:moveTo>
                        <a:pt x="60" y="0"/>
                      </a:moveTo>
                      <a:lnTo>
                        <a:pt x="24" y="67"/>
                      </a:lnTo>
                      <a:lnTo>
                        <a:pt x="0" y="132"/>
                      </a:lnTo>
                      <a:lnTo>
                        <a:pt x="54" y="150"/>
                      </a:lnTo>
                      <a:lnTo>
                        <a:pt x="102" y="198"/>
                      </a:lnTo>
                      <a:lnTo>
                        <a:pt x="159" y="203"/>
                      </a:lnTo>
                      <a:lnTo>
                        <a:pt x="180" y="138"/>
                      </a:lnTo>
                      <a:lnTo>
                        <a:pt x="159" y="33"/>
                      </a:lnTo>
                      <a:lnTo>
                        <a:pt x="126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42" name="Freeform 305"/>
                <p:cNvSpPr>
                  <a:spLocks/>
                </p:cNvSpPr>
                <p:nvPr/>
              </p:nvSpPr>
              <p:spPr bwMode="auto">
                <a:xfrm>
                  <a:off x="12610" y="4065"/>
                  <a:ext cx="152" cy="224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68"/>
                    </a:cxn>
                    <a:cxn ang="0">
                      <a:pos x="0" y="102"/>
                    </a:cxn>
                    <a:cxn ang="0">
                      <a:pos x="52" y="160"/>
                    </a:cxn>
                    <a:cxn ang="0">
                      <a:pos x="34" y="204"/>
                    </a:cxn>
                    <a:cxn ang="0">
                      <a:pos x="112" y="226"/>
                    </a:cxn>
                    <a:cxn ang="0">
                      <a:pos x="154" y="196"/>
                    </a:cxn>
                    <a:cxn ang="0">
                      <a:pos x="148" y="118"/>
                    </a:cxn>
                    <a:cxn ang="0">
                      <a:pos x="112" y="64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154" h="226">
                      <a:moveTo>
                        <a:pt x="34" y="0"/>
                      </a:moveTo>
                      <a:lnTo>
                        <a:pt x="34" y="68"/>
                      </a:lnTo>
                      <a:lnTo>
                        <a:pt x="0" y="102"/>
                      </a:lnTo>
                      <a:lnTo>
                        <a:pt x="52" y="160"/>
                      </a:lnTo>
                      <a:lnTo>
                        <a:pt x="34" y="204"/>
                      </a:lnTo>
                      <a:lnTo>
                        <a:pt x="112" y="226"/>
                      </a:lnTo>
                      <a:lnTo>
                        <a:pt x="154" y="196"/>
                      </a:lnTo>
                      <a:lnTo>
                        <a:pt x="148" y="118"/>
                      </a:lnTo>
                      <a:lnTo>
                        <a:pt x="112" y="64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  <p:sp>
            <p:nvSpPr>
              <p:cNvPr id="212" name="Freeform 306"/>
              <p:cNvSpPr>
                <a:spLocks/>
              </p:cNvSpPr>
              <p:nvPr/>
            </p:nvSpPr>
            <p:spPr bwMode="auto">
              <a:xfrm>
                <a:off x="2080" y="724"/>
                <a:ext cx="770" cy="798"/>
              </a:xfrm>
              <a:custGeom>
                <a:avLst/>
                <a:gdLst/>
                <a:ahLst/>
                <a:cxnLst>
                  <a:cxn ang="0">
                    <a:pos x="616" y="2200"/>
                  </a:cxn>
                  <a:cxn ang="0">
                    <a:pos x="1056" y="2208"/>
                  </a:cxn>
                  <a:cxn ang="0">
                    <a:pos x="1224" y="2384"/>
                  </a:cxn>
                  <a:cxn ang="0">
                    <a:pos x="1512" y="2592"/>
                  </a:cxn>
                  <a:cxn ang="0">
                    <a:pos x="1712" y="2728"/>
                  </a:cxn>
                  <a:cxn ang="0">
                    <a:pos x="2024" y="2768"/>
                  </a:cxn>
                  <a:cxn ang="0">
                    <a:pos x="1872" y="3024"/>
                  </a:cxn>
                  <a:cxn ang="0">
                    <a:pos x="2112" y="2960"/>
                  </a:cxn>
                  <a:cxn ang="0">
                    <a:pos x="2192" y="3168"/>
                  </a:cxn>
                  <a:cxn ang="0">
                    <a:pos x="2568" y="3672"/>
                  </a:cxn>
                  <a:cxn ang="0">
                    <a:pos x="2960" y="3968"/>
                  </a:cxn>
                  <a:cxn ang="0">
                    <a:pos x="3272" y="4120"/>
                  </a:cxn>
                  <a:cxn ang="0">
                    <a:pos x="3680" y="4224"/>
                  </a:cxn>
                  <a:cxn ang="0">
                    <a:pos x="3968" y="4200"/>
                  </a:cxn>
                  <a:cxn ang="0">
                    <a:pos x="3984" y="3928"/>
                  </a:cxn>
                  <a:cxn ang="0">
                    <a:pos x="3744" y="3432"/>
                  </a:cxn>
                  <a:cxn ang="0">
                    <a:pos x="3536" y="3152"/>
                  </a:cxn>
                  <a:cxn ang="0">
                    <a:pos x="3480" y="2936"/>
                  </a:cxn>
                  <a:cxn ang="0">
                    <a:pos x="3576" y="2592"/>
                  </a:cxn>
                  <a:cxn ang="0">
                    <a:pos x="3432" y="2104"/>
                  </a:cxn>
                  <a:cxn ang="0">
                    <a:pos x="3504" y="1664"/>
                  </a:cxn>
                  <a:cxn ang="0">
                    <a:pos x="3280" y="1400"/>
                  </a:cxn>
                  <a:cxn ang="0">
                    <a:pos x="3168" y="1640"/>
                  </a:cxn>
                  <a:cxn ang="0">
                    <a:pos x="3120" y="1368"/>
                  </a:cxn>
                  <a:cxn ang="0">
                    <a:pos x="3280" y="1224"/>
                  </a:cxn>
                  <a:cxn ang="0">
                    <a:pos x="2864" y="1168"/>
                  </a:cxn>
                  <a:cxn ang="0">
                    <a:pos x="2752" y="1088"/>
                  </a:cxn>
                  <a:cxn ang="0">
                    <a:pos x="2520" y="1024"/>
                  </a:cxn>
                  <a:cxn ang="0">
                    <a:pos x="2608" y="840"/>
                  </a:cxn>
                  <a:cxn ang="0">
                    <a:pos x="2480" y="704"/>
                  </a:cxn>
                  <a:cxn ang="0">
                    <a:pos x="2392" y="584"/>
                  </a:cxn>
                  <a:cxn ang="0">
                    <a:pos x="2088" y="648"/>
                  </a:cxn>
                  <a:cxn ang="0">
                    <a:pos x="2096" y="552"/>
                  </a:cxn>
                  <a:cxn ang="0">
                    <a:pos x="1704" y="504"/>
                  </a:cxn>
                  <a:cxn ang="0">
                    <a:pos x="1512" y="352"/>
                  </a:cxn>
                  <a:cxn ang="0">
                    <a:pos x="1144" y="168"/>
                  </a:cxn>
                  <a:cxn ang="0">
                    <a:pos x="944" y="184"/>
                  </a:cxn>
                  <a:cxn ang="0">
                    <a:pos x="792" y="264"/>
                  </a:cxn>
                  <a:cxn ang="0">
                    <a:pos x="680" y="528"/>
                  </a:cxn>
                  <a:cxn ang="0">
                    <a:pos x="640" y="184"/>
                  </a:cxn>
                  <a:cxn ang="0">
                    <a:pos x="328" y="288"/>
                  </a:cxn>
                  <a:cxn ang="0">
                    <a:pos x="312" y="528"/>
                  </a:cxn>
                  <a:cxn ang="0">
                    <a:pos x="376" y="784"/>
                  </a:cxn>
                  <a:cxn ang="0">
                    <a:pos x="240" y="864"/>
                  </a:cxn>
                  <a:cxn ang="0">
                    <a:pos x="136" y="928"/>
                  </a:cxn>
                  <a:cxn ang="0">
                    <a:pos x="112" y="1208"/>
                  </a:cxn>
                  <a:cxn ang="0">
                    <a:pos x="74" y="1472"/>
                  </a:cxn>
                  <a:cxn ang="0">
                    <a:pos x="200" y="1568"/>
                  </a:cxn>
                  <a:cxn ang="0">
                    <a:pos x="96" y="1832"/>
                  </a:cxn>
                  <a:cxn ang="0">
                    <a:pos x="232" y="2048"/>
                  </a:cxn>
                  <a:cxn ang="0">
                    <a:pos x="288" y="2152"/>
                  </a:cxn>
                  <a:cxn ang="0">
                    <a:pos x="564" y="2322"/>
                  </a:cxn>
                </a:cxnLst>
                <a:rect l="0" t="0" r="r" b="b"/>
                <a:pathLst>
                  <a:path w="4080" h="4232">
                    <a:moveTo>
                      <a:pt x="564" y="2322"/>
                    </a:moveTo>
                    <a:lnTo>
                      <a:pt x="552" y="2240"/>
                    </a:lnTo>
                    <a:lnTo>
                      <a:pt x="616" y="2200"/>
                    </a:lnTo>
                    <a:lnTo>
                      <a:pt x="720" y="2128"/>
                    </a:lnTo>
                    <a:lnTo>
                      <a:pt x="936" y="2112"/>
                    </a:lnTo>
                    <a:lnTo>
                      <a:pt x="1056" y="2208"/>
                    </a:lnTo>
                    <a:lnTo>
                      <a:pt x="1152" y="2272"/>
                    </a:lnTo>
                    <a:lnTo>
                      <a:pt x="1240" y="2272"/>
                    </a:lnTo>
                    <a:lnTo>
                      <a:pt x="1224" y="2384"/>
                    </a:lnTo>
                    <a:lnTo>
                      <a:pt x="1336" y="2424"/>
                    </a:lnTo>
                    <a:lnTo>
                      <a:pt x="1448" y="2488"/>
                    </a:lnTo>
                    <a:lnTo>
                      <a:pt x="1512" y="2592"/>
                    </a:lnTo>
                    <a:lnTo>
                      <a:pt x="1584" y="2664"/>
                    </a:lnTo>
                    <a:lnTo>
                      <a:pt x="1640" y="2784"/>
                    </a:lnTo>
                    <a:lnTo>
                      <a:pt x="1712" y="2728"/>
                    </a:lnTo>
                    <a:lnTo>
                      <a:pt x="1736" y="2632"/>
                    </a:lnTo>
                    <a:lnTo>
                      <a:pt x="1832" y="2712"/>
                    </a:lnTo>
                    <a:lnTo>
                      <a:pt x="2024" y="2768"/>
                    </a:lnTo>
                    <a:lnTo>
                      <a:pt x="1832" y="2808"/>
                    </a:lnTo>
                    <a:lnTo>
                      <a:pt x="1800" y="2880"/>
                    </a:lnTo>
                    <a:lnTo>
                      <a:pt x="1872" y="3024"/>
                    </a:lnTo>
                    <a:lnTo>
                      <a:pt x="1976" y="3080"/>
                    </a:lnTo>
                    <a:lnTo>
                      <a:pt x="2064" y="3048"/>
                    </a:lnTo>
                    <a:lnTo>
                      <a:pt x="2112" y="2960"/>
                    </a:lnTo>
                    <a:lnTo>
                      <a:pt x="2184" y="2976"/>
                    </a:lnTo>
                    <a:lnTo>
                      <a:pt x="2264" y="3064"/>
                    </a:lnTo>
                    <a:lnTo>
                      <a:pt x="2192" y="3168"/>
                    </a:lnTo>
                    <a:lnTo>
                      <a:pt x="2272" y="3384"/>
                    </a:lnTo>
                    <a:lnTo>
                      <a:pt x="2394" y="3522"/>
                    </a:lnTo>
                    <a:lnTo>
                      <a:pt x="2568" y="3672"/>
                    </a:lnTo>
                    <a:lnTo>
                      <a:pt x="2688" y="3728"/>
                    </a:lnTo>
                    <a:lnTo>
                      <a:pt x="2888" y="3840"/>
                    </a:lnTo>
                    <a:lnTo>
                      <a:pt x="2960" y="3968"/>
                    </a:lnTo>
                    <a:lnTo>
                      <a:pt x="3040" y="4008"/>
                    </a:lnTo>
                    <a:lnTo>
                      <a:pt x="3144" y="4032"/>
                    </a:lnTo>
                    <a:lnTo>
                      <a:pt x="3272" y="4120"/>
                    </a:lnTo>
                    <a:lnTo>
                      <a:pt x="3416" y="4200"/>
                    </a:lnTo>
                    <a:lnTo>
                      <a:pt x="3560" y="4232"/>
                    </a:lnTo>
                    <a:lnTo>
                      <a:pt x="3680" y="4224"/>
                    </a:lnTo>
                    <a:lnTo>
                      <a:pt x="3720" y="4128"/>
                    </a:lnTo>
                    <a:lnTo>
                      <a:pt x="3864" y="4152"/>
                    </a:lnTo>
                    <a:lnTo>
                      <a:pt x="3968" y="4200"/>
                    </a:lnTo>
                    <a:lnTo>
                      <a:pt x="4072" y="4136"/>
                    </a:lnTo>
                    <a:lnTo>
                      <a:pt x="4080" y="4056"/>
                    </a:lnTo>
                    <a:lnTo>
                      <a:pt x="3984" y="3928"/>
                    </a:lnTo>
                    <a:lnTo>
                      <a:pt x="3944" y="3784"/>
                    </a:lnTo>
                    <a:lnTo>
                      <a:pt x="3804" y="3552"/>
                    </a:lnTo>
                    <a:lnTo>
                      <a:pt x="3744" y="3432"/>
                    </a:lnTo>
                    <a:lnTo>
                      <a:pt x="3712" y="3320"/>
                    </a:lnTo>
                    <a:lnTo>
                      <a:pt x="3672" y="3248"/>
                    </a:lnTo>
                    <a:lnTo>
                      <a:pt x="3536" y="3152"/>
                    </a:lnTo>
                    <a:lnTo>
                      <a:pt x="3472" y="3096"/>
                    </a:lnTo>
                    <a:lnTo>
                      <a:pt x="3496" y="3000"/>
                    </a:lnTo>
                    <a:lnTo>
                      <a:pt x="3480" y="2936"/>
                    </a:lnTo>
                    <a:lnTo>
                      <a:pt x="3520" y="2800"/>
                    </a:lnTo>
                    <a:lnTo>
                      <a:pt x="3584" y="2704"/>
                    </a:lnTo>
                    <a:lnTo>
                      <a:pt x="3576" y="2592"/>
                    </a:lnTo>
                    <a:lnTo>
                      <a:pt x="3552" y="2496"/>
                    </a:lnTo>
                    <a:lnTo>
                      <a:pt x="3448" y="2296"/>
                    </a:lnTo>
                    <a:lnTo>
                      <a:pt x="3432" y="2104"/>
                    </a:lnTo>
                    <a:lnTo>
                      <a:pt x="3472" y="1936"/>
                    </a:lnTo>
                    <a:lnTo>
                      <a:pt x="3496" y="1784"/>
                    </a:lnTo>
                    <a:lnTo>
                      <a:pt x="3504" y="1664"/>
                    </a:lnTo>
                    <a:lnTo>
                      <a:pt x="3448" y="1496"/>
                    </a:lnTo>
                    <a:lnTo>
                      <a:pt x="3344" y="1304"/>
                    </a:lnTo>
                    <a:lnTo>
                      <a:pt x="3280" y="1400"/>
                    </a:lnTo>
                    <a:lnTo>
                      <a:pt x="3208" y="1472"/>
                    </a:lnTo>
                    <a:lnTo>
                      <a:pt x="3192" y="1536"/>
                    </a:lnTo>
                    <a:lnTo>
                      <a:pt x="3168" y="1640"/>
                    </a:lnTo>
                    <a:lnTo>
                      <a:pt x="3096" y="1656"/>
                    </a:lnTo>
                    <a:lnTo>
                      <a:pt x="3104" y="1504"/>
                    </a:lnTo>
                    <a:lnTo>
                      <a:pt x="3120" y="1368"/>
                    </a:lnTo>
                    <a:lnTo>
                      <a:pt x="3248" y="1368"/>
                    </a:lnTo>
                    <a:lnTo>
                      <a:pt x="3240" y="1296"/>
                    </a:lnTo>
                    <a:lnTo>
                      <a:pt x="3280" y="1224"/>
                    </a:lnTo>
                    <a:lnTo>
                      <a:pt x="3144" y="1176"/>
                    </a:lnTo>
                    <a:lnTo>
                      <a:pt x="3016" y="1136"/>
                    </a:lnTo>
                    <a:lnTo>
                      <a:pt x="2864" y="1168"/>
                    </a:lnTo>
                    <a:lnTo>
                      <a:pt x="2880" y="1080"/>
                    </a:lnTo>
                    <a:lnTo>
                      <a:pt x="2792" y="1040"/>
                    </a:lnTo>
                    <a:lnTo>
                      <a:pt x="2752" y="1088"/>
                    </a:lnTo>
                    <a:lnTo>
                      <a:pt x="2640" y="1144"/>
                    </a:lnTo>
                    <a:lnTo>
                      <a:pt x="2552" y="1104"/>
                    </a:lnTo>
                    <a:lnTo>
                      <a:pt x="2520" y="1024"/>
                    </a:lnTo>
                    <a:lnTo>
                      <a:pt x="2632" y="1000"/>
                    </a:lnTo>
                    <a:lnTo>
                      <a:pt x="2680" y="912"/>
                    </a:lnTo>
                    <a:lnTo>
                      <a:pt x="2608" y="840"/>
                    </a:lnTo>
                    <a:lnTo>
                      <a:pt x="2544" y="888"/>
                    </a:lnTo>
                    <a:lnTo>
                      <a:pt x="2472" y="832"/>
                    </a:lnTo>
                    <a:lnTo>
                      <a:pt x="2480" y="704"/>
                    </a:lnTo>
                    <a:lnTo>
                      <a:pt x="2360" y="736"/>
                    </a:lnTo>
                    <a:lnTo>
                      <a:pt x="2424" y="664"/>
                    </a:lnTo>
                    <a:lnTo>
                      <a:pt x="2392" y="584"/>
                    </a:lnTo>
                    <a:lnTo>
                      <a:pt x="2304" y="624"/>
                    </a:lnTo>
                    <a:lnTo>
                      <a:pt x="2248" y="672"/>
                    </a:lnTo>
                    <a:lnTo>
                      <a:pt x="2088" y="648"/>
                    </a:lnTo>
                    <a:lnTo>
                      <a:pt x="1952" y="648"/>
                    </a:lnTo>
                    <a:lnTo>
                      <a:pt x="1976" y="584"/>
                    </a:lnTo>
                    <a:lnTo>
                      <a:pt x="2096" y="552"/>
                    </a:lnTo>
                    <a:lnTo>
                      <a:pt x="1884" y="431"/>
                    </a:lnTo>
                    <a:lnTo>
                      <a:pt x="1824" y="520"/>
                    </a:lnTo>
                    <a:lnTo>
                      <a:pt x="1704" y="504"/>
                    </a:lnTo>
                    <a:lnTo>
                      <a:pt x="1656" y="424"/>
                    </a:lnTo>
                    <a:lnTo>
                      <a:pt x="1568" y="464"/>
                    </a:lnTo>
                    <a:lnTo>
                      <a:pt x="1512" y="352"/>
                    </a:lnTo>
                    <a:lnTo>
                      <a:pt x="1368" y="368"/>
                    </a:lnTo>
                    <a:lnTo>
                      <a:pt x="1288" y="288"/>
                    </a:lnTo>
                    <a:lnTo>
                      <a:pt x="1144" y="168"/>
                    </a:lnTo>
                    <a:lnTo>
                      <a:pt x="968" y="0"/>
                    </a:lnTo>
                    <a:lnTo>
                      <a:pt x="872" y="88"/>
                    </a:lnTo>
                    <a:lnTo>
                      <a:pt x="944" y="184"/>
                    </a:lnTo>
                    <a:lnTo>
                      <a:pt x="848" y="264"/>
                    </a:lnTo>
                    <a:lnTo>
                      <a:pt x="792" y="184"/>
                    </a:lnTo>
                    <a:lnTo>
                      <a:pt x="792" y="264"/>
                    </a:lnTo>
                    <a:lnTo>
                      <a:pt x="792" y="352"/>
                    </a:lnTo>
                    <a:lnTo>
                      <a:pt x="736" y="424"/>
                    </a:lnTo>
                    <a:lnTo>
                      <a:pt x="680" y="528"/>
                    </a:lnTo>
                    <a:lnTo>
                      <a:pt x="656" y="456"/>
                    </a:lnTo>
                    <a:lnTo>
                      <a:pt x="714" y="311"/>
                    </a:lnTo>
                    <a:lnTo>
                      <a:pt x="640" y="184"/>
                    </a:lnTo>
                    <a:lnTo>
                      <a:pt x="520" y="256"/>
                    </a:lnTo>
                    <a:lnTo>
                      <a:pt x="416" y="232"/>
                    </a:lnTo>
                    <a:lnTo>
                      <a:pt x="328" y="288"/>
                    </a:lnTo>
                    <a:lnTo>
                      <a:pt x="256" y="392"/>
                    </a:lnTo>
                    <a:lnTo>
                      <a:pt x="256" y="488"/>
                    </a:lnTo>
                    <a:lnTo>
                      <a:pt x="312" y="528"/>
                    </a:lnTo>
                    <a:lnTo>
                      <a:pt x="248" y="600"/>
                    </a:lnTo>
                    <a:lnTo>
                      <a:pt x="312" y="688"/>
                    </a:lnTo>
                    <a:lnTo>
                      <a:pt x="376" y="784"/>
                    </a:lnTo>
                    <a:lnTo>
                      <a:pt x="288" y="792"/>
                    </a:lnTo>
                    <a:lnTo>
                      <a:pt x="216" y="800"/>
                    </a:lnTo>
                    <a:lnTo>
                      <a:pt x="240" y="864"/>
                    </a:lnTo>
                    <a:lnTo>
                      <a:pt x="296" y="944"/>
                    </a:lnTo>
                    <a:lnTo>
                      <a:pt x="240" y="952"/>
                    </a:lnTo>
                    <a:lnTo>
                      <a:pt x="136" y="928"/>
                    </a:lnTo>
                    <a:lnTo>
                      <a:pt x="88" y="1032"/>
                    </a:lnTo>
                    <a:lnTo>
                      <a:pt x="88" y="1128"/>
                    </a:lnTo>
                    <a:lnTo>
                      <a:pt x="112" y="1208"/>
                    </a:lnTo>
                    <a:lnTo>
                      <a:pt x="64" y="1296"/>
                    </a:lnTo>
                    <a:lnTo>
                      <a:pt x="82" y="1392"/>
                    </a:lnTo>
                    <a:lnTo>
                      <a:pt x="74" y="1472"/>
                    </a:lnTo>
                    <a:lnTo>
                      <a:pt x="120" y="1504"/>
                    </a:lnTo>
                    <a:lnTo>
                      <a:pt x="200" y="1464"/>
                    </a:lnTo>
                    <a:lnTo>
                      <a:pt x="200" y="1568"/>
                    </a:lnTo>
                    <a:lnTo>
                      <a:pt x="232" y="1656"/>
                    </a:lnTo>
                    <a:lnTo>
                      <a:pt x="120" y="1704"/>
                    </a:lnTo>
                    <a:lnTo>
                      <a:pt x="96" y="1832"/>
                    </a:lnTo>
                    <a:lnTo>
                      <a:pt x="0" y="1928"/>
                    </a:lnTo>
                    <a:lnTo>
                      <a:pt x="144" y="1984"/>
                    </a:lnTo>
                    <a:lnTo>
                      <a:pt x="232" y="2048"/>
                    </a:lnTo>
                    <a:lnTo>
                      <a:pt x="136" y="2112"/>
                    </a:lnTo>
                    <a:lnTo>
                      <a:pt x="224" y="2176"/>
                    </a:lnTo>
                    <a:lnTo>
                      <a:pt x="288" y="2152"/>
                    </a:lnTo>
                    <a:lnTo>
                      <a:pt x="352" y="2288"/>
                    </a:lnTo>
                    <a:lnTo>
                      <a:pt x="448" y="2264"/>
                    </a:lnTo>
                    <a:lnTo>
                      <a:pt x="564" y="232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13" name="Freeform 307"/>
              <p:cNvSpPr>
                <a:spLocks/>
              </p:cNvSpPr>
              <p:nvPr/>
            </p:nvSpPr>
            <p:spPr bwMode="auto">
              <a:xfrm rot="353438">
                <a:off x="2274" y="3286"/>
                <a:ext cx="436" cy="95"/>
              </a:xfrm>
              <a:custGeom>
                <a:avLst/>
                <a:gdLst/>
                <a:ahLst/>
                <a:cxnLst>
                  <a:cxn ang="0">
                    <a:pos x="0" y="1152"/>
                  </a:cxn>
                  <a:cxn ang="0">
                    <a:pos x="288" y="1046"/>
                  </a:cxn>
                  <a:cxn ang="0">
                    <a:pos x="265" y="777"/>
                  </a:cxn>
                  <a:cxn ang="0">
                    <a:pos x="493" y="548"/>
                  </a:cxn>
                  <a:cxn ang="0">
                    <a:pos x="740" y="375"/>
                  </a:cxn>
                  <a:cxn ang="0">
                    <a:pos x="1161" y="119"/>
                  </a:cxn>
                  <a:cxn ang="0">
                    <a:pos x="1563" y="91"/>
                  </a:cxn>
                  <a:cxn ang="0">
                    <a:pos x="1965" y="137"/>
                  </a:cxn>
                  <a:cxn ang="0">
                    <a:pos x="2249" y="146"/>
                  </a:cxn>
                  <a:cxn ang="0">
                    <a:pos x="2642" y="210"/>
                  </a:cxn>
                  <a:cxn ang="0">
                    <a:pos x="2962" y="228"/>
                  </a:cxn>
                  <a:cxn ang="0">
                    <a:pos x="3319" y="347"/>
                  </a:cxn>
                  <a:cxn ang="0">
                    <a:pos x="3337" y="274"/>
                  </a:cxn>
                  <a:cxn ang="0">
                    <a:pos x="3117" y="173"/>
                  </a:cxn>
                  <a:cxn ang="0">
                    <a:pos x="2861" y="128"/>
                  </a:cxn>
                  <a:cxn ang="0">
                    <a:pos x="2898" y="18"/>
                  </a:cxn>
                  <a:cxn ang="0">
                    <a:pos x="3191" y="109"/>
                  </a:cxn>
                  <a:cxn ang="0">
                    <a:pos x="3465" y="210"/>
                  </a:cxn>
                  <a:cxn ang="0">
                    <a:pos x="3858" y="347"/>
                  </a:cxn>
                  <a:cxn ang="0">
                    <a:pos x="4105" y="439"/>
                  </a:cxn>
                  <a:cxn ang="0">
                    <a:pos x="4260" y="475"/>
                  </a:cxn>
                  <a:cxn ang="0">
                    <a:pos x="4498" y="512"/>
                  </a:cxn>
                  <a:cxn ang="0">
                    <a:pos x="4736" y="521"/>
                  </a:cxn>
                  <a:cxn ang="0">
                    <a:pos x="5037" y="512"/>
                  </a:cxn>
                  <a:cxn ang="0">
                    <a:pos x="4937" y="704"/>
                  </a:cxn>
                  <a:cxn ang="0">
                    <a:pos x="4434" y="1005"/>
                  </a:cxn>
                  <a:cxn ang="0">
                    <a:pos x="3867" y="1207"/>
                  </a:cxn>
                  <a:cxn ang="0">
                    <a:pos x="3383" y="1261"/>
                  </a:cxn>
                  <a:cxn ang="0">
                    <a:pos x="3602" y="969"/>
                  </a:cxn>
                  <a:cxn ang="0">
                    <a:pos x="3483" y="859"/>
                  </a:cxn>
                  <a:cxn ang="0">
                    <a:pos x="3063" y="877"/>
                  </a:cxn>
                  <a:cxn ang="0">
                    <a:pos x="2871" y="667"/>
                  </a:cxn>
                  <a:cxn ang="0">
                    <a:pos x="2496" y="658"/>
                  </a:cxn>
                  <a:cxn ang="0">
                    <a:pos x="2011" y="592"/>
                  </a:cxn>
                  <a:cxn ang="0">
                    <a:pos x="1785" y="637"/>
                  </a:cxn>
                  <a:cxn ang="0">
                    <a:pos x="1618" y="685"/>
                  </a:cxn>
                  <a:cxn ang="0">
                    <a:pos x="1362" y="676"/>
                  </a:cxn>
                  <a:cxn ang="0">
                    <a:pos x="1376" y="501"/>
                  </a:cxn>
                  <a:cxn ang="0">
                    <a:pos x="1069" y="548"/>
                  </a:cxn>
                  <a:cxn ang="0">
                    <a:pos x="741" y="773"/>
                  </a:cxn>
                  <a:cxn ang="0">
                    <a:pos x="439" y="969"/>
                  </a:cxn>
                  <a:cxn ang="0">
                    <a:pos x="228" y="1170"/>
                  </a:cxn>
                </a:cxnLst>
                <a:rect l="0" t="0" r="r" b="b"/>
                <a:pathLst>
                  <a:path w="5056" h="1325">
                    <a:moveTo>
                      <a:pt x="27" y="1225"/>
                    </a:moveTo>
                    <a:lnTo>
                      <a:pt x="0" y="1152"/>
                    </a:lnTo>
                    <a:lnTo>
                      <a:pt x="91" y="1069"/>
                    </a:lnTo>
                    <a:lnTo>
                      <a:pt x="288" y="1046"/>
                    </a:lnTo>
                    <a:lnTo>
                      <a:pt x="201" y="905"/>
                    </a:lnTo>
                    <a:lnTo>
                      <a:pt x="265" y="777"/>
                    </a:lnTo>
                    <a:lnTo>
                      <a:pt x="375" y="658"/>
                    </a:lnTo>
                    <a:lnTo>
                      <a:pt x="493" y="548"/>
                    </a:lnTo>
                    <a:lnTo>
                      <a:pt x="631" y="475"/>
                    </a:lnTo>
                    <a:lnTo>
                      <a:pt x="740" y="375"/>
                    </a:lnTo>
                    <a:lnTo>
                      <a:pt x="1024" y="265"/>
                    </a:lnTo>
                    <a:lnTo>
                      <a:pt x="1161" y="119"/>
                    </a:lnTo>
                    <a:lnTo>
                      <a:pt x="1435" y="119"/>
                    </a:lnTo>
                    <a:lnTo>
                      <a:pt x="1563" y="91"/>
                    </a:lnTo>
                    <a:lnTo>
                      <a:pt x="1801" y="64"/>
                    </a:lnTo>
                    <a:lnTo>
                      <a:pt x="1965" y="137"/>
                    </a:lnTo>
                    <a:lnTo>
                      <a:pt x="2130" y="27"/>
                    </a:lnTo>
                    <a:lnTo>
                      <a:pt x="2249" y="146"/>
                    </a:lnTo>
                    <a:lnTo>
                      <a:pt x="2395" y="247"/>
                    </a:lnTo>
                    <a:lnTo>
                      <a:pt x="2642" y="210"/>
                    </a:lnTo>
                    <a:lnTo>
                      <a:pt x="2861" y="192"/>
                    </a:lnTo>
                    <a:lnTo>
                      <a:pt x="2962" y="228"/>
                    </a:lnTo>
                    <a:lnTo>
                      <a:pt x="3154" y="265"/>
                    </a:lnTo>
                    <a:lnTo>
                      <a:pt x="3319" y="347"/>
                    </a:lnTo>
                    <a:lnTo>
                      <a:pt x="3410" y="320"/>
                    </a:lnTo>
                    <a:lnTo>
                      <a:pt x="3337" y="274"/>
                    </a:lnTo>
                    <a:lnTo>
                      <a:pt x="3245" y="283"/>
                    </a:lnTo>
                    <a:lnTo>
                      <a:pt x="3117" y="173"/>
                    </a:lnTo>
                    <a:lnTo>
                      <a:pt x="3008" y="119"/>
                    </a:lnTo>
                    <a:lnTo>
                      <a:pt x="2861" y="128"/>
                    </a:lnTo>
                    <a:lnTo>
                      <a:pt x="2779" y="73"/>
                    </a:lnTo>
                    <a:lnTo>
                      <a:pt x="2898" y="18"/>
                    </a:lnTo>
                    <a:lnTo>
                      <a:pt x="2999" y="0"/>
                    </a:lnTo>
                    <a:lnTo>
                      <a:pt x="3191" y="109"/>
                    </a:lnTo>
                    <a:lnTo>
                      <a:pt x="3309" y="219"/>
                    </a:lnTo>
                    <a:lnTo>
                      <a:pt x="3465" y="210"/>
                    </a:lnTo>
                    <a:lnTo>
                      <a:pt x="3593" y="365"/>
                    </a:lnTo>
                    <a:lnTo>
                      <a:pt x="3858" y="347"/>
                    </a:lnTo>
                    <a:lnTo>
                      <a:pt x="4004" y="375"/>
                    </a:lnTo>
                    <a:lnTo>
                      <a:pt x="4105" y="439"/>
                    </a:lnTo>
                    <a:lnTo>
                      <a:pt x="4215" y="384"/>
                    </a:lnTo>
                    <a:lnTo>
                      <a:pt x="4260" y="475"/>
                    </a:lnTo>
                    <a:lnTo>
                      <a:pt x="4260" y="612"/>
                    </a:lnTo>
                    <a:lnTo>
                      <a:pt x="4498" y="512"/>
                    </a:lnTo>
                    <a:lnTo>
                      <a:pt x="4626" y="475"/>
                    </a:lnTo>
                    <a:lnTo>
                      <a:pt x="4736" y="521"/>
                    </a:lnTo>
                    <a:lnTo>
                      <a:pt x="4909" y="503"/>
                    </a:lnTo>
                    <a:lnTo>
                      <a:pt x="5037" y="512"/>
                    </a:lnTo>
                    <a:lnTo>
                      <a:pt x="5056" y="594"/>
                    </a:lnTo>
                    <a:lnTo>
                      <a:pt x="4937" y="704"/>
                    </a:lnTo>
                    <a:lnTo>
                      <a:pt x="4736" y="887"/>
                    </a:lnTo>
                    <a:lnTo>
                      <a:pt x="4434" y="1005"/>
                    </a:lnTo>
                    <a:lnTo>
                      <a:pt x="4050" y="1079"/>
                    </a:lnTo>
                    <a:lnTo>
                      <a:pt x="3867" y="1207"/>
                    </a:lnTo>
                    <a:lnTo>
                      <a:pt x="3437" y="1325"/>
                    </a:lnTo>
                    <a:lnTo>
                      <a:pt x="3383" y="1261"/>
                    </a:lnTo>
                    <a:lnTo>
                      <a:pt x="3511" y="1106"/>
                    </a:lnTo>
                    <a:lnTo>
                      <a:pt x="3602" y="969"/>
                    </a:lnTo>
                    <a:lnTo>
                      <a:pt x="3599" y="864"/>
                    </a:lnTo>
                    <a:lnTo>
                      <a:pt x="3483" y="859"/>
                    </a:lnTo>
                    <a:lnTo>
                      <a:pt x="3273" y="923"/>
                    </a:lnTo>
                    <a:lnTo>
                      <a:pt x="3063" y="877"/>
                    </a:lnTo>
                    <a:lnTo>
                      <a:pt x="2964" y="728"/>
                    </a:lnTo>
                    <a:lnTo>
                      <a:pt x="2871" y="667"/>
                    </a:lnTo>
                    <a:lnTo>
                      <a:pt x="2724" y="640"/>
                    </a:lnTo>
                    <a:lnTo>
                      <a:pt x="2496" y="658"/>
                    </a:lnTo>
                    <a:lnTo>
                      <a:pt x="2212" y="676"/>
                    </a:lnTo>
                    <a:lnTo>
                      <a:pt x="2011" y="592"/>
                    </a:lnTo>
                    <a:lnTo>
                      <a:pt x="1874" y="576"/>
                    </a:lnTo>
                    <a:lnTo>
                      <a:pt x="1785" y="637"/>
                    </a:lnTo>
                    <a:lnTo>
                      <a:pt x="1673" y="567"/>
                    </a:lnTo>
                    <a:lnTo>
                      <a:pt x="1618" y="685"/>
                    </a:lnTo>
                    <a:lnTo>
                      <a:pt x="1472" y="667"/>
                    </a:lnTo>
                    <a:lnTo>
                      <a:pt x="1362" y="676"/>
                    </a:lnTo>
                    <a:lnTo>
                      <a:pt x="1243" y="612"/>
                    </a:lnTo>
                    <a:lnTo>
                      <a:pt x="1376" y="501"/>
                    </a:lnTo>
                    <a:lnTo>
                      <a:pt x="1261" y="484"/>
                    </a:lnTo>
                    <a:lnTo>
                      <a:pt x="1069" y="548"/>
                    </a:lnTo>
                    <a:lnTo>
                      <a:pt x="887" y="603"/>
                    </a:lnTo>
                    <a:lnTo>
                      <a:pt x="741" y="773"/>
                    </a:lnTo>
                    <a:lnTo>
                      <a:pt x="521" y="877"/>
                    </a:lnTo>
                    <a:lnTo>
                      <a:pt x="439" y="969"/>
                    </a:lnTo>
                    <a:lnTo>
                      <a:pt x="420" y="1079"/>
                    </a:lnTo>
                    <a:lnTo>
                      <a:pt x="228" y="1170"/>
                    </a:lnTo>
                    <a:lnTo>
                      <a:pt x="27" y="12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14" name="Freeform 308"/>
              <p:cNvSpPr>
                <a:spLocks/>
              </p:cNvSpPr>
              <p:nvPr/>
            </p:nvSpPr>
            <p:spPr bwMode="auto">
              <a:xfrm>
                <a:off x="2556" y="3442"/>
                <a:ext cx="78" cy="31"/>
              </a:xfrm>
              <a:custGeom>
                <a:avLst/>
                <a:gdLst/>
                <a:ahLst/>
                <a:cxnLst>
                  <a:cxn ang="0">
                    <a:pos x="408" y="26"/>
                  </a:cxn>
                  <a:cxn ang="0">
                    <a:pos x="349" y="24"/>
                  </a:cxn>
                  <a:cxn ang="0">
                    <a:pos x="293" y="8"/>
                  </a:cxn>
                  <a:cxn ang="0">
                    <a:pos x="182" y="26"/>
                  </a:cxn>
                  <a:cxn ang="0">
                    <a:pos x="125" y="0"/>
                  </a:cxn>
                  <a:cxn ang="0">
                    <a:pos x="61" y="32"/>
                  </a:cxn>
                  <a:cxn ang="0">
                    <a:pos x="0" y="72"/>
                  </a:cxn>
                  <a:cxn ang="0">
                    <a:pos x="93" y="128"/>
                  </a:cxn>
                  <a:cxn ang="0">
                    <a:pos x="205" y="168"/>
                  </a:cxn>
                  <a:cxn ang="0">
                    <a:pos x="301" y="120"/>
                  </a:cxn>
                  <a:cxn ang="0">
                    <a:pos x="413" y="112"/>
                  </a:cxn>
                  <a:cxn ang="0">
                    <a:pos x="408" y="26"/>
                  </a:cxn>
                </a:cxnLst>
                <a:rect l="0" t="0" r="r" b="b"/>
                <a:pathLst>
                  <a:path w="413" h="168">
                    <a:moveTo>
                      <a:pt x="408" y="26"/>
                    </a:moveTo>
                    <a:lnTo>
                      <a:pt x="349" y="24"/>
                    </a:lnTo>
                    <a:lnTo>
                      <a:pt x="293" y="8"/>
                    </a:lnTo>
                    <a:lnTo>
                      <a:pt x="182" y="26"/>
                    </a:lnTo>
                    <a:lnTo>
                      <a:pt x="125" y="0"/>
                    </a:lnTo>
                    <a:lnTo>
                      <a:pt x="61" y="32"/>
                    </a:lnTo>
                    <a:lnTo>
                      <a:pt x="0" y="72"/>
                    </a:lnTo>
                    <a:lnTo>
                      <a:pt x="93" y="128"/>
                    </a:lnTo>
                    <a:lnTo>
                      <a:pt x="205" y="168"/>
                    </a:lnTo>
                    <a:lnTo>
                      <a:pt x="301" y="120"/>
                    </a:lnTo>
                    <a:lnTo>
                      <a:pt x="413" y="112"/>
                    </a:lnTo>
                    <a:lnTo>
                      <a:pt x="408" y="2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15" name="Freeform 309"/>
              <p:cNvSpPr>
                <a:spLocks/>
              </p:cNvSpPr>
              <p:nvPr/>
            </p:nvSpPr>
            <p:spPr bwMode="auto">
              <a:xfrm>
                <a:off x="2975" y="3328"/>
                <a:ext cx="60" cy="36"/>
              </a:xfrm>
              <a:custGeom>
                <a:avLst/>
                <a:gdLst/>
                <a:ahLst/>
                <a:cxnLst>
                  <a:cxn ang="0">
                    <a:pos x="318" y="65"/>
                  </a:cxn>
                  <a:cxn ang="0">
                    <a:pos x="293" y="0"/>
                  </a:cxn>
                  <a:cxn ang="0">
                    <a:pos x="182" y="18"/>
                  </a:cxn>
                  <a:cxn ang="0">
                    <a:pos x="142" y="9"/>
                  </a:cxn>
                  <a:cxn ang="0">
                    <a:pos x="62" y="49"/>
                  </a:cxn>
                  <a:cxn ang="0">
                    <a:pos x="0" y="64"/>
                  </a:cxn>
                  <a:cxn ang="0">
                    <a:pos x="22" y="145"/>
                  </a:cxn>
                  <a:cxn ang="0">
                    <a:pos x="62" y="193"/>
                  </a:cxn>
                  <a:cxn ang="0">
                    <a:pos x="158" y="169"/>
                  </a:cxn>
                  <a:cxn ang="0">
                    <a:pos x="262" y="113"/>
                  </a:cxn>
                  <a:cxn ang="0">
                    <a:pos x="318" y="65"/>
                  </a:cxn>
                </a:cxnLst>
                <a:rect l="0" t="0" r="r" b="b"/>
                <a:pathLst>
                  <a:path w="318" h="193">
                    <a:moveTo>
                      <a:pt x="318" y="65"/>
                    </a:moveTo>
                    <a:lnTo>
                      <a:pt x="293" y="0"/>
                    </a:lnTo>
                    <a:lnTo>
                      <a:pt x="182" y="18"/>
                    </a:lnTo>
                    <a:lnTo>
                      <a:pt x="142" y="9"/>
                    </a:lnTo>
                    <a:lnTo>
                      <a:pt x="62" y="49"/>
                    </a:lnTo>
                    <a:lnTo>
                      <a:pt x="0" y="64"/>
                    </a:lnTo>
                    <a:lnTo>
                      <a:pt x="22" y="145"/>
                    </a:lnTo>
                    <a:lnTo>
                      <a:pt x="62" y="193"/>
                    </a:lnTo>
                    <a:lnTo>
                      <a:pt x="158" y="169"/>
                    </a:lnTo>
                    <a:lnTo>
                      <a:pt x="262" y="113"/>
                    </a:lnTo>
                    <a:lnTo>
                      <a:pt x="318" y="6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16" name="Freeform 310"/>
              <p:cNvSpPr>
                <a:spLocks/>
              </p:cNvSpPr>
              <p:nvPr/>
            </p:nvSpPr>
            <p:spPr bwMode="auto">
              <a:xfrm>
                <a:off x="3258" y="3562"/>
                <a:ext cx="25" cy="30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69" y="0"/>
                  </a:cxn>
                  <a:cxn ang="0">
                    <a:pos x="136" y="21"/>
                  </a:cxn>
                  <a:cxn ang="0">
                    <a:pos x="136" y="67"/>
                  </a:cxn>
                  <a:cxn ang="0">
                    <a:pos x="85" y="152"/>
                  </a:cxn>
                  <a:cxn ang="0">
                    <a:pos x="0" y="157"/>
                  </a:cxn>
                  <a:cxn ang="0">
                    <a:pos x="21" y="96"/>
                  </a:cxn>
                  <a:cxn ang="0">
                    <a:pos x="0" y="21"/>
                  </a:cxn>
                </a:cxnLst>
                <a:rect l="0" t="0" r="r" b="b"/>
                <a:pathLst>
                  <a:path w="136" h="157">
                    <a:moveTo>
                      <a:pt x="0" y="21"/>
                    </a:moveTo>
                    <a:lnTo>
                      <a:pt x="69" y="0"/>
                    </a:lnTo>
                    <a:lnTo>
                      <a:pt x="136" y="21"/>
                    </a:lnTo>
                    <a:lnTo>
                      <a:pt x="136" y="67"/>
                    </a:lnTo>
                    <a:lnTo>
                      <a:pt x="85" y="152"/>
                    </a:lnTo>
                    <a:lnTo>
                      <a:pt x="0" y="157"/>
                    </a:lnTo>
                    <a:lnTo>
                      <a:pt x="21" y="96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grpSp>
            <p:nvGrpSpPr>
              <p:cNvPr id="217" name="Group 311"/>
              <p:cNvGrpSpPr>
                <a:grpSpLocks/>
              </p:cNvGrpSpPr>
              <p:nvPr/>
            </p:nvGrpSpPr>
            <p:grpSpPr bwMode="auto">
              <a:xfrm>
                <a:off x="2516" y="3115"/>
                <a:ext cx="226" cy="139"/>
                <a:chOff x="23104" y="15658"/>
                <a:chExt cx="3152" cy="1962"/>
              </a:xfrm>
            </p:grpSpPr>
            <p:sp>
              <p:nvSpPr>
                <p:cNvPr id="221" name="Freeform 312"/>
                <p:cNvSpPr>
                  <a:spLocks/>
                </p:cNvSpPr>
                <p:nvPr/>
              </p:nvSpPr>
              <p:spPr bwMode="auto">
                <a:xfrm>
                  <a:off x="23522" y="16648"/>
                  <a:ext cx="280" cy="368"/>
                </a:xfrm>
                <a:custGeom>
                  <a:avLst/>
                  <a:gdLst/>
                  <a:ahLst/>
                  <a:cxnLst>
                    <a:cxn ang="0">
                      <a:pos x="14" y="248"/>
                    </a:cxn>
                    <a:cxn ang="0">
                      <a:pos x="14" y="144"/>
                    </a:cxn>
                    <a:cxn ang="0">
                      <a:pos x="86" y="0"/>
                    </a:cxn>
                    <a:cxn ang="0">
                      <a:pos x="198" y="72"/>
                    </a:cxn>
                    <a:cxn ang="0">
                      <a:pos x="280" y="173"/>
                    </a:cxn>
                    <a:cxn ang="0">
                      <a:pos x="248" y="277"/>
                    </a:cxn>
                    <a:cxn ang="0">
                      <a:pos x="222" y="344"/>
                    </a:cxn>
                    <a:cxn ang="0">
                      <a:pos x="142" y="368"/>
                    </a:cxn>
                    <a:cxn ang="0">
                      <a:pos x="0" y="333"/>
                    </a:cxn>
                    <a:cxn ang="0">
                      <a:pos x="14" y="248"/>
                    </a:cxn>
                  </a:cxnLst>
                  <a:rect l="0" t="0" r="r" b="b"/>
                  <a:pathLst>
                    <a:path w="280" h="368">
                      <a:moveTo>
                        <a:pt x="14" y="248"/>
                      </a:moveTo>
                      <a:lnTo>
                        <a:pt x="14" y="144"/>
                      </a:lnTo>
                      <a:lnTo>
                        <a:pt x="86" y="0"/>
                      </a:lnTo>
                      <a:lnTo>
                        <a:pt x="198" y="72"/>
                      </a:lnTo>
                      <a:lnTo>
                        <a:pt x="280" y="173"/>
                      </a:lnTo>
                      <a:lnTo>
                        <a:pt x="248" y="277"/>
                      </a:lnTo>
                      <a:lnTo>
                        <a:pt x="222" y="344"/>
                      </a:lnTo>
                      <a:lnTo>
                        <a:pt x="142" y="368"/>
                      </a:lnTo>
                      <a:lnTo>
                        <a:pt x="0" y="333"/>
                      </a:lnTo>
                      <a:lnTo>
                        <a:pt x="14" y="24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2" name="Freeform 313"/>
                <p:cNvSpPr>
                  <a:spLocks/>
                </p:cNvSpPr>
                <p:nvPr/>
              </p:nvSpPr>
              <p:spPr bwMode="auto">
                <a:xfrm>
                  <a:off x="23787" y="16968"/>
                  <a:ext cx="183" cy="31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33" y="96"/>
                    </a:cxn>
                    <a:cxn ang="0">
                      <a:pos x="63" y="0"/>
                    </a:cxn>
                    <a:cxn ang="0">
                      <a:pos x="147" y="54"/>
                    </a:cxn>
                    <a:cxn ang="0">
                      <a:pos x="183" y="150"/>
                    </a:cxn>
                    <a:cxn ang="0">
                      <a:pos x="177" y="234"/>
                    </a:cxn>
                    <a:cxn ang="0">
                      <a:pos x="128" y="312"/>
                    </a:cxn>
                    <a:cxn ang="0">
                      <a:pos x="33" y="270"/>
                    </a:cxn>
                    <a:cxn ang="0">
                      <a:pos x="0" y="192"/>
                    </a:cxn>
                  </a:cxnLst>
                  <a:rect l="0" t="0" r="r" b="b"/>
                  <a:pathLst>
                    <a:path w="183" h="312">
                      <a:moveTo>
                        <a:pt x="0" y="192"/>
                      </a:moveTo>
                      <a:lnTo>
                        <a:pt x="33" y="96"/>
                      </a:lnTo>
                      <a:lnTo>
                        <a:pt x="63" y="0"/>
                      </a:lnTo>
                      <a:lnTo>
                        <a:pt x="147" y="54"/>
                      </a:lnTo>
                      <a:lnTo>
                        <a:pt x="183" y="150"/>
                      </a:lnTo>
                      <a:lnTo>
                        <a:pt x="177" y="234"/>
                      </a:lnTo>
                      <a:lnTo>
                        <a:pt x="128" y="312"/>
                      </a:lnTo>
                      <a:lnTo>
                        <a:pt x="33" y="27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3" name="Freeform 314"/>
                <p:cNvSpPr>
                  <a:spLocks/>
                </p:cNvSpPr>
                <p:nvPr/>
              </p:nvSpPr>
              <p:spPr bwMode="auto">
                <a:xfrm>
                  <a:off x="24136" y="16240"/>
                  <a:ext cx="376" cy="416"/>
                </a:xfrm>
                <a:custGeom>
                  <a:avLst/>
                  <a:gdLst/>
                  <a:ahLst/>
                  <a:cxnLst>
                    <a:cxn ang="0">
                      <a:pos x="16" y="88"/>
                    </a:cxn>
                    <a:cxn ang="0">
                      <a:pos x="0" y="16"/>
                    </a:cxn>
                    <a:cxn ang="0">
                      <a:pos x="104" y="8"/>
                    </a:cxn>
                    <a:cxn ang="0">
                      <a:pos x="200" y="0"/>
                    </a:cxn>
                    <a:cxn ang="0">
                      <a:pos x="304" y="112"/>
                    </a:cxn>
                    <a:cxn ang="0">
                      <a:pos x="376" y="224"/>
                    </a:cxn>
                    <a:cxn ang="0">
                      <a:pos x="368" y="312"/>
                    </a:cxn>
                    <a:cxn ang="0">
                      <a:pos x="368" y="416"/>
                    </a:cxn>
                    <a:cxn ang="0">
                      <a:pos x="320" y="368"/>
                    </a:cxn>
                    <a:cxn ang="0">
                      <a:pos x="256" y="360"/>
                    </a:cxn>
                    <a:cxn ang="0">
                      <a:pos x="288" y="256"/>
                    </a:cxn>
                    <a:cxn ang="0">
                      <a:pos x="248" y="168"/>
                    </a:cxn>
                    <a:cxn ang="0">
                      <a:pos x="168" y="112"/>
                    </a:cxn>
                    <a:cxn ang="0">
                      <a:pos x="96" y="104"/>
                    </a:cxn>
                    <a:cxn ang="0">
                      <a:pos x="16" y="88"/>
                    </a:cxn>
                  </a:cxnLst>
                  <a:rect l="0" t="0" r="r" b="b"/>
                  <a:pathLst>
                    <a:path w="376" h="416">
                      <a:moveTo>
                        <a:pt x="16" y="88"/>
                      </a:moveTo>
                      <a:lnTo>
                        <a:pt x="0" y="16"/>
                      </a:lnTo>
                      <a:lnTo>
                        <a:pt x="104" y="8"/>
                      </a:lnTo>
                      <a:lnTo>
                        <a:pt x="200" y="0"/>
                      </a:lnTo>
                      <a:lnTo>
                        <a:pt x="304" y="112"/>
                      </a:lnTo>
                      <a:lnTo>
                        <a:pt x="376" y="224"/>
                      </a:lnTo>
                      <a:lnTo>
                        <a:pt x="368" y="312"/>
                      </a:lnTo>
                      <a:lnTo>
                        <a:pt x="368" y="416"/>
                      </a:lnTo>
                      <a:lnTo>
                        <a:pt x="320" y="368"/>
                      </a:lnTo>
                      <a:lnTo>
                        <a:pt x="256" y="360"/>
                      </a:lnTo>
                      <a:lnTo>
                        <a:pt x="288" y="256"/>
                      </a:lnTo>
                      <a:lnTo>
                        <a:pt x="248" y="168"/>
                      </a:lnTo>
                      <a:lnTo>
                        <a:pt x="168" y="112"/>
                      </a:lnTo>
                      <a:lnTo>
                        <a:pt x="96" y="104"/>
                      </a:lnTo>
                      <a:lnTo>
                        <a:pt x="16" y="8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4" name="Freeform 315"/>
                <p:cNvSpPr>
                  <a:spLocks/>
                </p:cNvSpPr>
                <p:nvPr/>
              </p:nvSpPr>
              <p:spPr bwMode="auto">
                <a:xfrm>
                  <a:off x="23576" y="15658"/>
                  <a:ext cx="384" cy="486"/>
                </a:xfrm>
                <a:custGeom>
                  <a:avLst/>
                  <a:gdLst/>
                  <a:ahLst/>
                  <a:cxnLst>
                    <a:cxn ang="0">
                      <a:pos x="16" y="80"/>
                    </a:cxn>
                    <a:cxn ang="0">
                      <a:pos x="0" y="8"/>
                    </a:cxn>
                    <a:cxn ang="0">
                      <a:pos x="104" y="0"/>
                    </a:cxn>
                    <a:cxn ang="0">
                      <a:pos x="240" y="54"/>
                    </a:cxn>
                    <a:cxn ang="0">
                      <a:pos x="304" y="104"/>
                    </a:cxn>
                    <a:cxn ang="0">
                      <a:pos x="384" y="166"/>
                    </a:cxn>
                    <a:cxn ang="0">
                      <a:pos x="368" y="304"/>
                    </a:cxn>
                    <a:cxn ang="0">
                      <a:pos x="368" y="408"/>
                    </a:cxn>
                    <a:cxn ang="0">
                      <a:pos x="336" y="486"/>
                    </a:cxn>
                    <a:cxn ang="0">
                      <a:pos x="280" y="438"/>
                    </a:cxn>
                    <a:cxn ang="0">
                      <a:pos x="256" y="352"/>
                    </a:cxn>
                    <a:cxn ang="0">
                      <a:pos x="288" y="248"/>
                    </a:cxn>
                    <a:cxn ang="0">
                      <a:pos x="248" y="160"/>
                    </a:cxn>
                    <a:cxn ang="0">
                      <a:pos x="168" y="104"/>
                    </a:cxn>
                    <a:cxn ang="0">
                      <a:pos x="96" y="96"/>
                    </a:cxn>
                    <a:cxn ang="0">
                      <a:pos x="16" y="80"/>
                    </a:cxn>
                  </a:cxnLst>
                  <a:rect l="0" t="0" r="r" b="b"/>
                  <a:pathLst>
                    <a:path w="384" h="486">
                      <a:moveTo>
                        <a:pt x="16" y="80"/>
                      </a:moveTo>
                      <a:lnTo>
                        <a:pt x="0" y="8"/>
                      </a:lnTo>
                      <a:lnTo>
                        <a:pt x="104" y="0"/>
                      </a:lnTo>
                      <a:lnTo>
                        <a:pt x="240" y="54"/>
                      </a:lnTo>
                      <a:lnTo>
                        <a:pt x="304" y="104"/>
                      </a:lnTo>
                      <a:lnTo>
                        <a:pt x="384" y="166"/>
                      </a:lnTo>
                      <a:lnTo>
                        <a:pt x="368" y="304"/>
                      </a:lnTo>
                      <a:lnTo>
                        <a:pt x="368" y="408"/>
                      </a:lnTo>
                      <a:lnTo>
                        <a:pt x="336" y="486"/>
                      </a:lnTo>
                      <a:lnTo>
                        <a:pt x="280" y="438"/>
                      </a:lnTo>
                      <a:lnTo>
                        <a:pt x="256" y="352"/>
                      </a:lnTo>
                      <a:lnTo>
                        <a:pt x="288" y="248"/>
                      </a:lnTo>
                      <a:lnTo>
                        <a:pt x="248" y="160"/>
                      </a:lnTo>
                      <a:lnTo>
                        <a:pt x="168" y="104"/>
                      </a:lnTo>
                      <a:lnTo>
                        <a:pt x="96" y="96"/>
                      </a:lnTo>
                      <a:lnTo>
                        <a:pt x="16" y="8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5" name="Freeform 316"/>
                <p:cNvSpPr>
                  <a:spLocks/>
                </p:cNvSpPr>
                <p:nvPr/>
              </p:nvSpPr>
              <p:spPr bwMode="auto">
                <a:xfrm>
                  <a:off x="24939" y="16925"/>
                  <a:ext cx="325" cy="403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96" y="0"/>
                    </a:cxn>
                    <a:cxn ang="0">
                      <a:pos x="165" y="123"/>
                    </a:cxn>
                    <a:cxn ang="0">
                      <a:pos x="245" y="275"/>
                    </a:cxn>
                    <a:cxn ang="0">
                      <a:pos x="325" y="315"/>
                    </a:cxn>
                    <a:cxn ang="0">
                      <a:pos x="301" y="403"/>
                    </a:cxn>
                    <a:cxn ang="0">
                      <a:pos x="216" y="368"/>
                    </a:cxn>
                    <a:cxn ang="0">
                      <a:pos x="184" y="256"/>
                    </a:cxn>
                    <a:cxn ang="0">
                      <a:pos x="93" y="219"/>
                    </a:cxn>
                    <a:cxn ang="0">
                      <a:pos x="64" y="112"/>
                    </a:cxn>
                    <a:cxn ang="0">
                      <a:pos x="5" y="91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325" h="403">
                      <a:moveTo>
                        <a:pt x="0" y="8"/>
                      </a:moveTo>
                      <a:lnTo>
                        <a:pt x="96" y="0"/>
                      </a:lnTo>
                      <a:lnTo>
                        <a:pt x="165" y="123"/>
                      </a:lnTo>
                      <a:lnTo>
                        <a:pt x="245" y="275"/>
                      </a:lnTo>
                      <a:lnTo>
                        <a:pt x="325" y="315"/>
                      </a:lnTo>
                      <a:lnTo>
                        <a:pt x="301" y="403"/>
                      </a:lnTo>
                      <a:lnTo>
                        <a:pt x="216" y="368"/>
                      </a:lnTo>
                      <a:lnTo>
                        <a:pt x="184" y="256"/>
                      </a:lnTo>
                      <a:lnTo>
                        <a:pt x="93" y="219"/>
                      </a:lnTo>
                      <a:lnTo>
                        <a:pt x="64" y="112"/>
                      </a:lnTo>
                      <a:lnTo>
                        <a:pt x="5" y="91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6" name="Freeform 317"/>
                <p:cNvSpPr>
                  <a:spLocks/>
                </p:cNvSpPr>
                <p:nvPr/>
              </p:nvSpPr>
              <p:spPr bwMode="auto">
                <a:xfrm>
                  <a:off x="23104" y="15792"/>
                  <a:ext cx="464" cy="272"/>
                </a:xfrm>
                <a:custGeom>
                  <a:avLst/>
                  <a:gdLst/>
                  <a:ahLst/>
                  <a:cxnLst>
                    <a:cxn ang="0">
                      <a:pos x="464" y="0"/>
                    </a:cxn>
                    <a:cxn ang="0">
                      <a:pos x="432" y="72"/>
                    </a:cxn>
                    <a:cxn ang="0">
                      <a:pos x="376" y="120"/>
                    </a:cxn>
                    <a:cxn ang="0">
                      <a:pos x="296" y="176"/>
                    </a:cxn>
                    <a:cxn ang="0">
                      <a:pos x="208" y="232"/>
                    </a:cxn>
                    <a:cxn ang="0">
                      <a:pos x="120" y="272"/>
                    </a:cxn>
                    <a:cxn ang="0">
                      <a:pos x="0" y="256"/>
                    </a:cxn>
                    <a:cxn ang="0">
                      <a:pos x="0" y="208"/>
                    </a:cxn>
                    <a:cxn ang="0">
                      <a:pos x="72" y="208"/>
                    </a:cxn>
                    <a:cxn ang="0">
                      <a:pos x="168" y="153"/>
                    </a:cxn>
                    <a:cxn ang="0">
                      <a:pos x="263" y="134"/>
                    </a:cxn>
                    <a:cxn ang="0">
                      <a:pos x="272" y="88"/>
                    </a:cxn>
                    <a:cxn ang="0">
                      <a:pos x="336" y="69"/>
                    </a:cxn>
                    <a:cxn ang="0">
                      <a:pos x="361" y="1"/>
                    </a:cxn>
                    <a:cxn ang="0">
                      <a:pos x="464" y="0"/>
                    </a:cxn>
                  </a:cxnLst>
                  <a:rect l="0" t="0" r="r" b="b"/>
                  <a:pathLst>
                    <a:path w="464" h="272">
                      <a:moveTo>
                        <a:pt x="464" y="0"/>
                      </a:moveTo>
                      <a:lnTo>
                        <a:pt x="432" y="72"/>
                      </a:lnTo>
                      <a:lnTo>
                        <a:pt x="376" y="120"/>
                      </a:lnTo>
                      <a:lnTo>
                        <a:pt x="296" y="176"/>
                      </a:lnTo>
                      <a:lnTo>
                        <a:pt x="208" y="232"/>
                      </a:lnTo>
                      <a:lnTo>
                        <a:pt x="120" y="272"/>
                      </a:lnTo>
                      <a:lnTo>
                        <a:pt x="0" y="256"/>
                      </a:lnTo>
                      <a:lnTo>
                        <a:pt x="0" y="208"/>
                      </a:lnTo>
                      <a:lnTo>
                        <a:pt x="72" y="208"/>
                      </a:lnTo>
                      <a:lnTo>
                        <a:pt x="168" y="153"/>
                      </a:lnTo>
                      <a:lnTo>
                        <a:pt x="263" y="134"/>
                      </a:lnTo>
                      <a:lnTo>
                        <a:pt x="272" y="88"/>
                      </a:lnTo>
                      <a:lnTo>
                        <a:pt x="336" y="69"/>
                      </a:lnTo>
                      <a:lnTo>
                        <a:pt x="361" y="1"/>
                      </a:lnTo>
                      <a:lnTo>
                        <a:pt x="464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7" name="Freeform 318"/>
                <p:cNvSpPr>
                  <a:spLocks/>
                </p:cNvSpPr>
                <p:nvPr/>
              </p:nvSpPr>
              <p:spPr bwMode="auto">
                <a:xfrm>
                  <a:off x="25598" y="17248"/>
                  <a:ext cx="166" cy="372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166" y="59"/>
                    </a:cxn>
                    <a:cxn ang="0">
                      <a:pos x="146" y="112"/>
                    </a:cxn>
                    <a:cxn ang="0">
                      <a:pos x="135" y="157"/>
                    </a:cxn>
                    <a:cxn ang="0">
                      <a:pos x="90" y="264"/>
                    </a:cxn>
                    <a:cxn ang="0">
                      <a:pos x="66" y="352"/>
                    </a:cxn>
                    <a:cxn ang="0">
                      <a:pos x="5" y="372"/>
                    </a:cxn>
                    <a:cxn ang="0">
                      <a:pos x="0" y="267"/>
                    </a:cxn>
                    <a:cxn ang="0">
                      <a:pos x="42" y="204"/>
                    </a:cxn>
                    <a:cxn ang="0">
                      <a:pos x="66" y="116"/>
                    </a:cxn>
                    <a:cxn ang="0">
                      <a:pos x="62" y="29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66" h="372">
                      <a:moveTo>
                        <a:pt x="110" y="0"/>
                      </a:moveTo>
                      <a:lnTo>
                        <a:pt x="166" y="59"/>
                      </a:lnTo>
                      <a:lnTo>
                        <a:pt x="146" y="112"/>
                      </a:lnTo>
                      <a:lnTo>
                        <a:pt x="135" y="157"/>
                      </a:lnTo>
                      <a:lnTo>
                        <a:pt x="90" y="264"/>
                      </a:lnTo>
                      <a:lnTo>
                        <a:pt x="66" y="352"/>
                      </a:lnTo>
                      <a:lnTo>
                        <a:pt x="5" y="372"/>
                      </a:lnTo>
                      <a:lnTo>
                        <a:pt x="0" y="267"/>
                      </a:lnTo>
                      <a:lnTo>
                        <a:pt x="42" y="204"/>
                      </a:lnTo>
                      <a:lnTo>
                        <a:pt x="66" y="116"/>
                      </a:lnTo>
                      <a:lnTo>
                        <a:pt x="62" y="29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8" name="Freeform 319"/>
                <p:cNvSpPr>
                  <a:spLocks/>
                </p:cNvSpPr>
                <p:nvPr/>
              </p:nvSpPr>
              <p:spPr bwMode="auto">
                <a:xfrm>
                  <a:off x="24563" y="16970"/>
                  <a:ext cx="233" cy="223"/>
                </a:xfrm>
                <a:custGeom>
                  <a:avLst/>
                  <a:gdLst/>
                  <a:ahLst/>
                  <a:cxnLst>
                    <a:cxn ang="0">
                      <a:pos x="123" y="168"/>
                    </a:cxn>
                    <a:cxn ang="0">
                      <a:pos x="31" y="100"/>
                    </a:cxn>
                    <a:cxn ang="0">
                      <a:pos x="0" y="4"/>
                    </a:cxn>
                    <a:cxn ang="0">
                      <a:pos x="100" y="0"/>
                    </a:cxn>
                    <a:cxn ang="0">
                      <a:pos x="185" y="58"/>
                    </a:cxn>
                    <a:cxn ang="0">
                      <a:pos x="228" y="131"/>
                    </a:cxn>
                    <a:cxn ang="0">
                      <a:pos x="233" y="223"/>
                    </a:cxn>
                    <a:cxn ang="0">
                      <a:pos x="123" y="168"/>
                    </a:cxn>
                  </a:cxnLst>
                  <a:rect l="0" t="0" r="r" b="b"/>
                  <a:pathLst>
                    <a:path w="233" h="223">
                      <a:moveTo>
                        <a:pt x="123" y="168"/>
                      </a:moveTo>
                      <a:lnTo>
                        <a:pt x="31" y="100"/>
                      </a:lnTo>
                      <a:lnTo>
                        <a:pt x="0" y="4"/>
                      </a:lnTo>
                      <a:lnTo>
                        <a:pt x="100" y="0"/>
                      </a:lnTo>
                      <a:lnTo>
                        <a:pt x="185" y="58"/>
                      </a:lnTo>
                      <a:lnTo>
                        <a:pt x="228" y="131"/>
                      </a:lnTo>
                      <a:lnTo>
                        <a:pt x="233" y="223"/>
                      </a:lnTo>
                      <a:lnTo>
                        <a:pt x="123" y="16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29" name="Freeform 320"/>
                <p:cNvSpPr>
                  <a:spLocks/>
                </p:cNvSpPr>
                <p:nvPr/>
              </p:nvSpPr>
              <p:spPr bwMode="auto">
                <a:xfrm>
                  <a:off x="25984" y="17213"/>
                  <a:ext cx="272" cy="163"/>
                </a:xfrm>
                <a:custGeom>
                  <a:avLst/>
                  <a:gdLst/>
                  <a:ahLst/>
                  <a:cxnLst>
                    <a:cxn ang="0">
                      <a:pos x="161" y="140"/>
                    </a:cxn>
                    <a:cxn ang="0">
                      <a:pos x="48" y="121"/>
                    </a:cxn>
                    <a:cxn ang="0">
                      <a:pos x="0" y="51"/>
                    </a:cxn>
                    <a:cxn ang="0">
                      <a:pos x="65" y="0"/>
                    </a:cxn>
                    <a:cxn ang="0">
                      <a:pos x="167" y="14"/>
                    </a:cxn>
                    <a:cxn ang="0">
                      <a:pos x="238" y="59"/>
                    </a:cxn>
                    <a:cxn ang="0">
                      <a:pos x="272" y="163"/>
                    </a:cxn>
                    <a:cxn ang="0">
                      <a:pos x="161" y="140"/>
                    </a:cxn>
                  </a:cxnLst>
                  <a:rect l="0" t="0" r="r" b="b"/>
                  <a:pathLst>
                    <a:path w="272" h="163">
                      <a:moveTo>
                        <a:pt x="161" y="140"/>
                      </a:moveTo>
                      <a:lnTo>
                        <a:pt x="48" y="121"/>
                      </a:lnTo>
                      <a:lnTo>
                        <a:pt x="0" y="51"/>
                      </a:lnTo>
                      <a:lnTo>
                        <a:pt x="65" y="0"/>
                      </a:lnTo>
                      <a:lnTo>
                        <a:pt x="167" y="14"/>
                      </a:lnTo>
                      <a:lnTo>
                        <a:pt x="238" y="59"/>
                      </a:lnTo>
                      <a:lnTo>
                        <a:pt x="272" y="163"/>
                      </a:lnTo>
                      <a:lnTo>
                        <a:pt x="161" y="14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  <p:sp>
            <p:nvSpPr>
              <p:cNvPr id="218" name="Freeform 321"/>
              <p:cNvSpPr>
                <a:spLocks/>
              </p:cNvSpPr>
              <p:nvPr/>
            </p:nvSpPr>
            <p:spPr bwMode="auto">
              <a:xfrm>
                <a:off x="1075" y="2026"/>
                <a:ext cx="90" cy="1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1"/>
                  </a:cxn>
                  <a:cxn ang="0">
                    <a:pos x="36" y="224"/>
                  </a:cxn>
                  <a:cxn ang="0">
                    <a:pos x="136" y="318"/>
                  </a:cxn>
                  <a:cxn ang="0">
                    <a:pos x="108" y="424"/>
                  </a:cxn>
                  <a:cxn ang="0">
                    <a:pos x="181" y="454"/>
                  </a:cxn>
                  <a:cxn ang="0">
                    <a:pos x="181" y="590"/>
                  </a:cxn>
                  <a:cxn ang="0">
                    <a:pos x="260" y="648"/>
                  </a:cxn>
                  <a:cxn ang="0">
                    <a:pos x="262" y="712"/>
                  </a:cxn>
                  <a:cxn ang="0">
                    <a:pos x="370" y="822"/>
                  </a:cxn>
                  <a:cxn ang="0">
                    <a:pos x="454" y="726"/>
                  </a:cxn>
                  <a:cxn ang="0">
                    <a:pos x="476" y="664"/>
                  </a:cxn>
                  <a:cxn ang="0">
                    <a:pos x="363" y="590"/>
                  </a:cxn>
                  <a:cxn ang="0">
                    <a:pos x="363" y="499"/>
                  </a:cxn>
                  <a:cxn ang="0">
                    <a:pos x="318" y="409"/>
                  </a:cxn>
                  <a:cxn ang="0">
                    <a:pos x="284" y="272"/>
                  </a:cxn>
                  <a:cxn ang="0">
                    <a:pos x="181" y="227"/>
                  </a:cxn>
                  <a:cxn ang="0">
                    <a:pos x="136" y="137"/>
                  </a:cxn>
                  <a:cxn ang="0">
                    <a:pos x="0" y="0"/>
                  </a:cxn>
                </a:cxnLst>
                <a:rect l="0" t="0" r="r" b="b"/>
                <a:pathLst>
                  <a:path w="476" h="822">
                    <a:moveTo>
                      <a:pt x="0" y="0"/>
                    </a:moveTo>
                    <a:lnTo>
                      <a:pt x="0" y="91"/>
                    </a:lnTo>
                    <a:lnTo>
                      <a:pt x="36" y="224"/>
                    </a:lnTo>
                    <a:lnTo>
                      <a:pt x="136" y="318"/>
                    </a:lnTo>
                    <a:lnTo>
                      <a:pt x="108" y="424"/>
                    </a:lnTo>
                    <a:lnTo>
                      <a:pt x="181" y="454"/>
                    </a:lnTo>
                    <a:lnTo>
                      <a:pt x="181" y="590"/>
                    </a:lnTo>
                    <a:lnTo>
                      <a:pt x="260" y="648"/>
                    </a:lnTo>
                    <a:lnTo>
                      <a:pt x="262" y="712"/>
                    </a:lnTo>
                    <a:lnTo>
                      <a:pt x="370" y="822"/>
                    </a:lnTo>
                    <a:lnTo>
                      <a:pt x="454" y="726"/>
                    </a:lnTo>
                    <a:lnTo>
                      <a:pt x="476" y="664"/>
                    </a:lnTo>
                    <a:lnTo>
                      <a:pt x="363" y="590"/>
                    </a:lnTo>
                    <a:lnTo>
                      <a:pt x="363" y="499"/>
                    </a:lnTo>
                    <a:lnTo>
                      <a:pt x="318" y="409"/>
                    </a:lnTo>
                    <a:lnTo>
                      <a:pt x="284" y="272"/>
                    </a:lnTo>
                    <a:lnTo>
                      <a:pt x="181" y="227"/>
                    </a:lnTo>
                    <a:lnTo>
                      <a:pt x="136" y="1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19" name="Freeform 322"/>
              <p:cNvSpPr>
                <a:spLocks/>
              </p:cNvSpPr>
              <p:nvPr/>
            </p:nvSpPr>
            <p:spPr bwMode="auto">
              <a:xfrm>
                <a:off x="1029" y="1862"/>
                <a:ext cx="29" cy="65"/>
              </a:xfrm>
              <a:custGeom>
                <a:avLst/>
                <a:gdLst/>
                <a:ahLst/>
                <a:cxnLst>
                  <a:cxn ang="0">
                    <a:pos x="16" y="336"/>
                  </a:cxn>
                  <a:cxn ang="0">
                    <a:pos x="0" y="240"/>
                  </a:cxn>
                  <a:cxn ang="0">
                    <a:pos x="17" y="93"/>
                  </a:cxn>
                  <a:cxn ang="0">
                    <a:pos x="32" y="0"/>
                  </a:cxn>
                  <a:cxn ang="0">
                    <a:pos x="120" y="8"/>
                  </a:cxn>
                  <a:cxn ang="0">
                    <a:pos x="153" y="93"/>
                  </a:cxn>
                  <a:cxn ang="0">
                    <a:pos x="72" y="192"/>
                  </a:cxn>
                  <a:cxn ang="0">
                    <a:pos x="16" y="336"/>
                  </a:cxn>
                </a:cxnLst>
                <a:rect l="0" t="0" r="r" b="b"/>
                <a:pathLst>
                  <a:path w="153" h="336">
                    <a:moveTo>
                      <a:pt x="16" y="336"/>
                    </a:moveTo>
                    <a:lnTo>
                      <a:pt x="0" y="240"/>
                    </a:lnTo>
                    <a:lnTo>
                      <a:pt x="17" y="93"/>
                    </a:lnTo>
                    <a:lnTo>
                      <a:pt x="32" y="0"/>
                    </a:lnTo>
                    <a:lnTo>
                      <a:pt x="120" y="8"/>
                    </a:lnTo>
                    <a:lnTo>
                      <a:pt x="153" y="93"/>
                    </a:lnTo>
                    <a:lnTo>
                      <a:pt x="72" y="192"/>
                    </a:lnTo>
                    <a:lnTo>
                      <a:pt x="16" y="33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220" name="Freeform 323"/>
              <p:cNvSpPr>
                <a:spLocks/>
              </p:cNvSpPr>
              <p:nvPr/>
            </p:nvSpPr>
            <p:spPr bwMode="auto">
              <a:xfrm>
                <a:off x="530" y="1012"/>
                <a:ext cx="2297" cy="2890"/>
              </a:xfrm>
              <a:custGeom>
                <a:avLst/>
                <a:gdLst/>
                <a:ahLst/>
                <a:cxnLst>
                  <a:cxn ang="0">
                    <a:pos x="1036" y="1682"/>
                  </a:cxn>
                  <a:cxn ang="0">
                    <a:pos x="1174" y="774"/>
                  </a:cxn>
                  <a:cxn ang="0">
                    <a:pos x="1990" y="728"/>
                  </a:cxn>
                  <a:cxn ang="0">
                    <a:pos x="2130" y="416"/>
                  </a:cxn>
                  <a:cxn ang="0">
                    <a:pos x="2589" y="80"/>
                  </a:cxn>
                  <a:cxn ang="0">
                    <a:pos x="3518" y="812"/>
                  </a:cxn>
                  <a:cxn ang="0">
                    <a:pos x="4261" y="1509"/>
                  </a:cxn>
                  <a:cxn ang="0">
                    <a:pos x="5340" y="2216"/>
                  </a:cxn>
                  <a:cxn ang="0">
                    <a:pos x="5869" y="2418"/>
                  </a:cxn>
                  <a:cxn ang="0">
                    <a:pos x="6672" y="2319"/>
                  </a:cxn>
                  <a:cxn ang="0">
                    <a:pos x="6641" y="1908"/>
                  </a:cxn>
                  <a:cxn ang="0">
                    <a:pos x="6908" y="1891"/>
                  </a:cxn>
                  <a:cxn ang="0">
                    <a:pos x="7406" y="2437"/>
                  </a:cxn>
                  <a:cxn ang="0">
                    <a:pos x="7279" y="1654"/>
                  </a:cxn>
                  <a:cxn ang="0">
                    <a:pos x="7598" y="1585"/>
                  </a:cxn>
                  <a:cxn ang="0">
                    <a:pos x="7957" y="1540"/>
                  </a:cxn>
                  <a:cxn ang="0">
                    <a:pos x="8461" y="1893"/>
                  </a:cxn>
                  <a:cxn ang="0">
                    <a:pos x="9324" y="2230"/>
                  </a:cxn>
                  <a:cxn ang="0">
                    <a:pos x="9322" y="2788"/>
                  </a:cxn>
                  <a:cxn ang="0">
                    <a:pos x="8840" y="3141"/>
                  </a:cxn>
                  <a:cxn ang="0">
                    <a:pos x="8393" y="2813"/>
                  </a:cxn>
                  <a:cxn ang="0">
                    <a:pos x="7867" y="2029"/>
                  </a:cxn>
                  <a:cxn ang="0">
                    <a:pos x="7559" y="2786"/>
                  </a:cxn>
                  <a:cxn ang="0">
                    <a:pos x="7323" y="3277"/>
                  </a:cxn>
                  <a:cxn ang="0">
                    <a:pos x="7003" y="4647"/>
                  </a:cxn>
                  <a:cxn ang="0">
                    <a:pos x="8298" y="5417"/>
                  </a:cxn>
                  <a:cxn ang="0">
                    <a:pos x="8527" y="5098"/>
                  </a:cxn>
                  <a:cxn ang="0">
                    <a:pos x="8388" y="3778"/>
                  </a:cxn>
                  <a:cxn ang="0">
                    <a:pos x="9174" y="3535"/>
                  </a:cxn>
                  <a:cxn ang="0">
                    <a:pos x="9678" y="3457"/>
                  </a:cxn>
                  <a:cxn ang="0">
                    <a:pos x="10720" y="4354"/>
                  </a:cxn>
                  <a:cxn ang="0">
                    <a:pos x="11175" y="4707"/>
                  </a:cxn>
                  <a:cxn ang="0">
                    <a:pos x="10035" y="6094"/>
                  </a:cxn>
                  <a:cxn ang="0">
                    <a:pos x="10787" y="5986"/>
                  </a:cxn>
                  <a:cxn ang="0">
                    <a:pos x="11002" y="6394"/>
                  </a:cxn>
                  <a:cxn ang="0">
                    <a:pos x="10334" y="6830"/>
                  </a:cxn>
                  <a:cxn ang="0">
                    <a:pos x="9577" y="8109"/>
                  </a:cxn>
                  <a:cxn ang="0">
                    <a:pos x="9472" y="10645"/>
                  </a:cxn>
                  <a:cxn ang="0">
                    <a:pos x="7912" y="10079"/>
                  </a:cxn>
                  <a:cxn ang="0">
                    <a:pos x="6215" y="11392"/>
                  </a:cxn>
                  <a:cxn ang="0">
                    <a:pos x="7649" y="11921"/>
                  </a:cxn>
                  <a:cxn ang="0">
                    <a:pos x="7958" y="12947"/>
                  </a:cxn>
                  <a:cxn ang="0">
                    <a:pos x="9053" y="13263"/>
                  </a:cxn>
                  <a:cxn ang="0">
                    <a:pos x="9781" y="13995"/>
                  </a:cxn>
                  <a:cxn ang="0">
                    <a:pos x="10109" y="14064"/>
                  </a:cxn>
                  <a:cxn ang="0">
                    <a:pos x="9070" y="14182"/>
                  </a:cxn>
                  <a:cxn ang="0">
                    <a:pos x="8500" y="13723"/>
                  </a:cxn>
                  <a:cxn ang="0">
                    <a:pos x="7309" y="13177"/>
                  </a:cxn>
                  <a:cxn ang="0">
                    <a:pos x="4760" y="12125"/>
                  </a:cxn>
                  <a:cxn ang="0">
                    <a:pos x="3658" y="9640"/>
                  </a:cxn>
                  <a:cxn ang="0">
                    <a:pos x="3890" y="11001"/>
                  </a:cxn>
                  <a:cxn ang="0">
                    <a:pos x="3370" y="10184"/>
                  </a:cxn>
                  <a:cxn ang="0">
                    <a:pos x="2402" y="7693"/>
                  </a:cxn>
                  <a:cxn ang="0">
                    <a:pos x="2810" y="5355"/>
                  </a:cxn>
                  <a:cxn ang="0">
                    <a:pos x="3157" y="5783"/>
                  </a:cxn>
                  <a:cxn ang="0">
                    <a:pos x="2792" y="4436"/>
                  </a:cxn>
                  <a:cxn ang="0">
                    <a:pos x="2739" y="3648"/>
                  </a:cxn>
                  <a:cxn ang="0">
                    <a:pos x="2422" y="2732"/>
                  </a:cxn>
                  <a:cxn ang="0">
                    <a:pos x="1541" y="2220"/>
                  </a:cxn>
                  <a:cxn ang="0">
                    <a:pos x="1639" y="2083"/>
                  </a:cxn>
                  <a:cxn ang="0">
                    <a:pos x="1349" y="2094"/>
                  </a:cxn>
                  <a:cxn ang="0">
                    <a:pos x="146" y="1812"/>
                  </a:cxn>
                </a:cxnLst>
                <a:rect l="0" t="0" r="r" b="b"/>
                <a:pathLst>
                  <a:path w="11306" h="14414">
                    <a:moveTo>
                      <a:pt x="0" y="1724"/>
                    </a:moveTo>
                    <a:lnTo>
                      <a:pt x="84" y="1678"/>
                    </a:lnTo>
                    <a:lnTo>
                      <a:pt x="180" y="1786"/>
                    </a:lnTo>
                    <a:lnTo>
                      <a:pt x="460" y="1832"/>
                    </a:lnTo>
                    <a:lnTo>
                      <a:pt x="511" y="1908"/>
                    </a:lnTo>
                    <a:lnTo>
                      <a:pt x="647" y="1896"/>
                    </a:lnTo>
                    <a:lnTo>
                      <a:pt x="753" y="1937"/>
                    </a:lnTo>
                    <a:lnTo>
                      <a:pt x="876" y="1930"/>
                    </a:lnTo>
                    <a:lnTo>
                      <a:pt x="956" y="1937"/>
                    </a:lnTo>
                    <a:lnTo>
                      <a:pt x="999" y="1885"/>
                    </a:lnTo>
                    <a:lnTo>
                      <a:pt x="1151" y="1812"/>
                    </a:lnTo>
                    <a:lnTo>
                      <a:pt x="1152" y="1775"/>
                    </a:lnTo>
                    <a:lnTo>
                      <a:pt x="1112" y="1718"/>
                    </a:lnTo>
                    <a:lnTo>
                      <a:pt x="1036" y="1682"/>
                    </a:lnTo>
                    <a:lnTo>
                      <a:pt x="1026" y="1606"/>
                    </a:lnTo>
                    <a:lnTo>
                      <a:pt x="1004" y="1531"/>
                    </a:lnTo>
                    <a:lnTo>
                      <a:pt x="916" y="1520"/>
                    </a:lnTo>
                    <a:lnTo>
                      <a:pt x="882" y="1458"/>
                    </a:lnTo>
                    <a:lnTo>
                      <a:pt x="1018" y="1358"/>
                    </a:lnTo>
                    <a:lnTo>
                      <a:pt x="1081" y="1294"/>
                    </a:lnTo>
                    <a:lnTo>
                      <a:pt x="1106" y="1226"/>
                    </a:lnTo>
                    <a:lnTo>
                      <a:pt x="1024" y="1212"/>
                    </a:lnTo>
                    <a:lnTo>
                      <a:pt x="988" y="1155"/>
                    </a:lnTo>
                    <a:lnTo>
                      <a:pt x="1001" y="1056"/>
                    </a:lnTo>
                    <a:lnTo>
                      <a:pt x="1032" y="931"/>
                    </a:lnTo>
                    <a:lnTo>
                      <a:pt x="1121" y="915"/>
                    </a:lnTo>
                    <a:lnTo>
                      <a:pt x="1165" y="839"/>
                    </a:lnTo>
                    <a:lnTo>
                      <a:pt x="1174" y="774"/>
                    </a:lnTo>
                    <a:lnTo>
                      <a:pt x="1222" y="730"/>
                    </a:lnTo>
                    <a:lnTo>
                      <a:pt x="1296" y="708"/>
                    </a:lnTo>
                    <a:lnTo>
                      <a:pt x="1389" y="730"/>
                    </a:lnTo>
                    <a:lnTo>
                      <a:pt x="1457" y="776"/>
                    </a:lnTo>
                    <a:lnTo>
                      <a:pt x="1530" y="757"/>
                    </a:lnTo>
                    <a:lnTo>
                      <a:pt x="1592" y="778"/>
                    </a:lnTo>
                    <a:lnTo>
                      <a:pt x="1643" y="826"/>
                    </a:lnTo>
                    <a:lnTo>
                      <a:pt x="1717" y="807"/>
                    </a:lnTo>
                    <a:lnTo>
                      <a:pt x="1749" y="870"/>
                    </a:lnTo>
                    <a:lnTo>
                      <a:pt x="1808" y="897"/>
                    </a:lnTo>
                    <a:lnTo>
                      <a:pt x="1850" y="849"/>
                    </a:lnTo>
                    <a:lnTo>
                      <a:pt x="1907" y="808"/>
                    </a:lnTo>
                    <a:lnTo>
                      <a:pt x="1967" y="792"/>
                    </a:lnTo>
                    <a:lnTo>
                      <a:pt x="1990" y="728"/>
                    </a:lnTo>
                    <a:lnTo>
                      <a:pt x="1864" y="702"/>
                    </a:lnTo>
                    <a:lnTo>
                      <a:pt x="1856" y="611"/>
                    </a:lnTo>
                    <a:lnTo>
                      <a:pt x="1790" y="563"/>
                    </a:lnTo>
                    <a:lnTo>
                      <a:pt x="1738" y="475"/>
                    </a:lnTo>
                    <a:lnTo>
                      <a:pt x="1786" y="346"/>
                    </a:lnTo>
                    <a:lnTo>
                      <a:pt x="1865" y="368"/>
                    </a:lnTo>
                    <a:lnTo>
                      <a:pt x="1882" y="320"/>
                    </a:lnTo>
                    <a:lnTo>
                      <a:pt x="1857" y="247"/>
                    </a:lnTo>
                    <a:lnTo>
                      <a:pt x="1873" y="176"/>
                    </a:lnTo>
                    <a:lnTo>
                      <a:pt x="1967" y="212"/>
                    </a:lnTo>
                    <a:lnTo>
                      <a:pt x="2028" y="258"/>
                    </a:lnTo>
                    <a:lnTo>
                      <a:pt x="2131" y="308"/>
                    </a:lnTo>
                    <a:lnTo>
                      <a:pt x="2205" y="360"/>
                    </a:lnTo>
                    <a:lnTo>
                      <a:pt x="2130" y="416"/>
                    </a:lnTo>
                    <a:lnTo>
                      <a:pt x="2140" y="530"/>
                    </a:lnTo>
                    <a:lnTo>
                      <a:pt x="2212" y="581"/>
                    </a:lnTo>
                    <a:lnTo>
                      <a:pt x="2273" y="598"/>
                    </a:lnTo>
                    <a:lnTo>
                      <a:pt x="2311" y="659"/>
                    </a:lnTo>
                    <a:lnTo>
                      <a:pt x="2346" y="617"/>
                    </a:lnTo>
                    <a:lnTo>
                      <a:pt x="2308" y="529"/>
                    </a:lnTo>
                    <a:lnTo>
                      <a:pt x="2346" y="461"/>
                    </a:lnTo>
                    <a:lnTo>
                      <a:pt x="2332" y="386"/>
                    </a:lnTo>
                    <a:lnTo>
                      <a:pt x="2306" y="326"/>
                    </a:lnTo>
                    <a:lnTo>
                      <a:pt x="2366" y="275"/>
                    </a:lnTo>
                    <a:lnTo>
                      <a:pt x="2434" y="123"/>
                    </a:lnTo>
                    <a:lnTo>
                      <a:pt x="2456" y="0"/>
                    </a:lnTo>
                    <a:lnTo>
                      <a:pt x="2540" y="3"/>
                    </a:lnTo>
                    <a:lnTo>
                      <a:pt x="2589" y="80"/>
                    </a:lnTo>
                    <a:lnTo>
                      <a:pt x="2660" y="102"/>
                    </a:lnTo>
                    <a:lnTo>
                      <a:pt x="2748" y="103"/>
                    </a:lnTo>
                    <a:lnTo>
                      <a:pt x="2891" y="54"/>
                    </a:lnTo>
                    <a:lnTo>
                      <a:pt x="2960" y="103"/>
                    </a:lnTo>
                    <a:lnTo>
                      <a:pt x="3064" y="140"/>
                    </a:lnTo>
                    <a:lnTo>
                      <a:pt x="3170" y="164"/>
                    </a:lnTo>
                    <a:lnTo>
                      <a:pt x="3198" y="238"/>
                    </a:lnTo>
                    <a:lnTo>
                      <a:pt x="3319" y="233"/>
                    </a:lnTo>
                    <a:lnTo>
                      <a:pt x="3310" y="340"/>
                    </a:lnTo>
                    <a:lnTo>
                      <a:pt x="3399" y="504"/>
                    </a:lnTo>
                    <a:lnTo>
                      <a:pt x="3364" y="604"/>
                    </a:lnTo>
                    <a:lnTo>
                      <a:pt x="3392" y="666"/>
                    </a:lnTo>
                    <a:lnTo>
                      <a:pt x="3470" y="696"/>
                    </a:lnTo>
                    <a:lnTo>
                      <a:pt x="3518" y="812"/>
                    </a:lnTo>
                    <a:lnTo>
                      <a:pt x="3563" y="890"/>
                    </a:lnTo>
                    <a:lnTo>
                      <a:pt x="3620" y="993"/>
                    </a:lnTo>
                    <a:lnTo>
                      <a:pt x="3705" y="1025"/>
                    </a:lnTo>
                    <a:lnTo>
                      <a:pt x="3743" y="1143"/>
                    </a:lnTo>
                    <a:lnTo>
                      <a:pt x="3752" y="1224"/>
                    </a:lnTo>
                    <a:lnTo>
                      <a:pt x="3845" y="1262"/>
                    </a:lnTo>
                    <a:lnTo>
                      <a:pt x="3845" y="1415"/>
                    </a:lnTo>
                    <a:lnTo>
                      <a:pt x="3900" y="1515"/>
                    </a:lnTo>
                    <a:lnTo>
                      <a:pt x="3972" y="1576"/>
                    </a:lnTo>
                    <a:lnTo>
                      <a:pt x="3959" y="1478"/>
                    </a:lnTo>
                    <a:lnTo>
                      <a:pt x="4038" y="1441"/>
                    </a:lnTo>
                    <a:lnTo>
                      <a:pt x="4138" y="1461"/>
                    </a:lnTo>
                    <a:lnTo>
                      <a:pt x="4166" y="1524"/>
                    </a:lnTo>
                    <a:lnTo>
                      <a:pt x="4261" y="1509"/>
                    </a:lnTo>
                    <a:lnTo>
                      <a:pt x="4374" y="1508"/>
                    </a:lnTo>
                    <a:lnTo>
                      <a:pt x="4443" y="1532"/>
                    </a:lnTo>
                    <a:lnTo>
                      <a:pt x="4456" y="1608"/>
                    </a:lnTo>
                    <a:lnTo>
                      <a:pt x="4570" y="1599"/>
                    </a:lnTo>
                    <a:lnTo>
                      <a:pt x="4606" y="1792"/>
                    </a:lnTo>
                    <a:lnTo>
                      <a:pt x="4737" y="1710"/>
                    </a:lnTo>
                    <a:lnTo>
                      <a:pt x="4760" y="1741"/>
                    </a:lnTo>
                    <a:lnTo>
                      <a:pt x="4725" y="1848"/>
                    </a:lnTo>
                    <a:lnTo>
                      <a:pt x="4841" y="1803"/>
                    </a:lnTo>
                    <a:lnTo>
                      <a:pt x="4933" y="1841"/>
                    </a:lnTo>
                    <a:lnTo>
                      <a:pt x="5025" y="1961"/>
                    </a:lnTo>
                    <a:lnTo>
                      <a:pt x="5147" y="2092"/>
                    </a:lnTo>
                    <a:lnTo>
                      <a:pt x="5258" y="2140"/>
                    </a:lnTo>
                    <a:lnTo>
                      <a:pt x="5340" y="2216"/>
                    </a:lnTo>
                    <a:lnTo>
                      <a:pt x="5288" y="2292"/>
                    </a:lnTo>
                    <a:lnTo>
                      <a:pt x="5202" y="2315"/>
                    </a:lnTo>
                    <a:lnTo>
                      <a:pt x="5295" y="2394"/>
                    </a:lnTo>
                    <a:lnTo>
                      <a:pt x="5402" y="2420"/>
                    </a:lnTo>
                    <a:lnTo>
                      <a:pt x="5557" y="2465"/>
                    </a:lnTo>
                    <a:lnTo>
                      <a:pt x="5608" y="2412"/>
                    </a:lnTo>
                    <a:lnTo>
                      <a:pt x="5651" y="2485"/>
                    </a:lnTo>
                    <a:lnTo>
                      <a:pt x="5666" y="2559"/>
                    </a:lnTo>
                    <a:lnTo>
                      <a:pt x="5704" y="2629"/>
                    </a:lnTo>
                    <a:lnTo>
                      <a:pt x="5691" y="2711"/>
                    </a:lnTo>
                    <a:lnTo>
                      <a:pt x="5751" y="2689"/>
                    </a:lnTo>
                    <a:lnTo>
                      <a:pt x="5779" y="2564"/>
                    </a:lnTo>
                    <a:lnTo>
                      <a:pt x="5765" y="2457"/>
                    </a:lnTo>
                    <a:lnTo>
                      <a:pt x="5869" y="2418"/>
                    </a:lnTo>
                    <a:lnTo>
                      <a:pt x="5986" y="2418"/>
                    </a:lnTo>
                    <a:lnTo>
                      <a:pt x="6085" y="2503"/>
                    </a:lnTo>
                    <a:lnTo>
                      <a:pt x="6198" y="2548"/>
                    </a:lnTo>
                    <a:lnTo>
                      <a:pt x="6333" y="2554"/>
                    </a:lnTo>
                    <a:lnTo>
                      <a:pt x="6454" y="2556"/>
                    </a:lnTo>
                    <a:lnTo>
                      <a:pt x="6486" y="2486"/>
                    </a:lnTo>
                    <a:lnTo>
                      <a:pt x="6559" y="2441"/>
                    </a:lnTo>
                    <a:lnTo>
                      <a:pt x="6522" y="2391"/>
                    </a:lnTo>
                    <a:lnTo>
                      <a:pt x="6423" y="2330"/>
                    </a:lnTo>
                    <a:lnTo>
                      <a:pt x="6491" y="2276"/>
                    </a:lnTo>
                    <a:lnTo>
                      <a:pt x="6498" y="2158"/>
                    </a:lnTo>
                    <a:lnTo>
                      <a:pt x="6565" y="2140"/>
                    </a:lnTo>
                    <a:lnTo>
                      <a:pt x="6611" y="2220"/>
                    </a:lnTo>
                    <a:lnTo>
                      <a:pt x="6672" y="2319"/>
                    </a:lnTo>
                    <a:lnTo>
                      <a:pt x="6706" y="2397"/>
                    </a:lnTo>
                    <a:lnTo>
                      <a:pt x="6597" y="2425"/>
                    </a:lnTo>
                    <a:lnTo>
                      <a:pt x="6635" y="2517"/>
                    </a:lnTo>
                    <a:lnTo>
                      <a:pt x="6627" y="2621"/>
                    </a:lnTo>
                    <a:lnTo>
                      <a:pt x="6669" y="2712"/>
                    </a:lnTo>
                    <a:lnTo>
                      <a:pt x="6750" y="2698"/>
                    </a:lnTo>
                    <a:lnTo>
                      <a:pt x="6716" y="2533"/>
                    </a:lnTo>
                    <a:lnTo>
                      <a:pt x="6800" y="2493"/>
                    </a:lnTo>
                    <a:lnTo>
                      <a:pt x="6848" y="2421"/>
                    </a:lnTo>
                    <a:lnTo>
                      <a:pt x="6812" y="2241"/>
                    </a:lnTo>
                    <a:lnTo>
                      <a:pt x="6695" y="2179"/>
                    </a:lnTo>
                    <a:lnTo>
                      <a:pt x="6634" y="2067"/>
                    </a:lnTo>
                    <a:lnTo>
                      <a:pt x="6662" y="1996"/>
                    </a:lnTo>
                    <a:lnTo>
                      <a:pt x="6641" y="1908"/>
                    </a:lnTo>
                    <a:lnTo>
                      <a:pt x="6706" y="1865"/>
                    </a:lnTo>
                    <a:lnTo>
                      <a:pt x="6730" y="1777"/>
                    </a:lnTo>
                    <a:lnTo>
                      <a:pt x="6721" y="1661"/>
                    </a:lnTo>
                    <a:lnTo>
                      <a:pt x="6692" y="1531"/>
                    </a:lnTo>
                    <a:lnTo>
                      <a:pt x="6715" y="1458"/>
                    </a:lnTo>
                    <a:lnTo>
                      <a:pt x="6729" y="1358"/>
                    </a:lnTo>
                    <a:lnTo>
                      <a:pt x="6829" y="1305"/>
                    </a:lnTo>
                    <a:lnTo>
                      <a:pt x="7049" y="1336"/>
                    </a:lnTo>
                    <a:lnTo>
                      <a:pt x="6936" y="1559"/>
                    </a:lnTo>
                    <a:lnTo>
                      <a:pt x="6854" y="1532"/>
                    </a:lnTo>
                    <a:lnTo>
                      <a:pt x="6783" y="1571"/>
                    </a:lnTo>
                    <a:lnTo>
                      <a:pt x="6840" y="1661"/>
                    </a:lnTo>
                    <a:lnTo>
                      <a:pt x="6780" y="1735"/>
                    </a:lnTo>
                    <a:lnTo>
                      <a:pt x="6908" y="1891"/>
                    </a:lnTo>
                    <a:lnTo>
                      <a:pt x="6952" y="2081"/>
                    </a:lnTo>
                    <a:lnTo>
                      <a:pt x="6922" y="2158"/>
                    </a:lnTo>
                    <a:lnTo>
                      <a:pt x="6953" y="2230"/>
                    </a:lnTo>
                    <a:lnTo>
                      <a:pt x="7081" y="2217"/>
                    </a:lnTo>
                    <a:lnTo>
                      <a:pt x="7050" y="2296"/>
                    </a:lnTo>
                    <a:lnTo>
                      <a:pt x="7085" y="2477"/>
                    </a:lnTo>
                    <a:lnTo>
                      <a:pt x="7176" y="2279"/>
                    </a:lnTo>
                    <a:lnTo>
                      <a:pt x="7250" y="2335"/>
                    </a:lnTo>
                    <a:lnTo>
                      <a:pt x="7279" y="2421"/>
                    </a:lnTo>
                    <a:lnTo>
                      <a:pt x="7230" y="2540"/>
                    </a:lnTo>
                    <a:lnTo>
                      <a:pt x="7290" y="2610"/>
                    </a:lnTo>
                    <a:lnTo>
                      <a:pt x="7375" y="2638"/>
                    </a:lnTo>
                    <a:lnTo>
                      <a:pt x="7426" y="2547"/>
                    </a:lnTo>
                    <a:lnTo>
                      <a:pt x="7406" y="2437"/>
                    </a:lnTo>
                    <a:lnTo>
                      <a:pt x="7451" y="2349"/>
                    </a:lnTo>
                    <a:lnTo>
                      <a:pt x="7466" y="2265"/>
                    </a:lnTo>
                    <a:lnTo>
                      <a:pt x="7428" y="2100"/>
                    </a:lnTo>
                    <a:lnTo>
                      <a:pt x="7335" y="2043"/>
                    </a:lnTo>
                    <a:lnTo>
                      <a:pt x="7235" y="2058"/>
                    </a:lnTo>
                    <a:lnTo>
                      <a:pt x="7109" y="1945"/>
                    </a:lnTo>
                    <a:lnTo>
                      <a:pt x="7248" y="1900"/>
                    </a:lnTo>
                    <a:lnTo>
                      <a:pt x="7071" y="1817"/>
                    </a:lnTo>
                    <a:lnTo>
                      <a:pt x="7074" y="1633"/>
                    </a:lnTo>
                    <a:lnTo>
                      <a:pt x="7080" y="1548"/>
                    </a:lnTo>
                    <a:lnTo>
                      <a:pt x="7129" y="1455"/>
                    </a:lnTo>
                    <a:lnTo>
                      <a:pt x="7270" y="1376"/>
                    </a:lnTo>
                    <a:lnTo>
                      <a:pt x="7233" y="1552"/>
                    </a:lnTo>
                    <a:lnTo>
                      <a:pt x="7279" y="1654"/>
                    </a:lnTo>
                    <a:lnTo>
                      <a:pt x="7287" y="1744"/>
                    </a:lnTo>
                    <a:lnTo>
                      <a:pt x="7330" y="1824"/>
                    </a:lnTo>
                    <a:lnTo>
                      <a:pt x="7333" y="1900"/>
                    </a:lnTo>
                    <a:lnTo>
                      <a:pt x="7446" y="1885"/>
                    </a:lnTo>
                    <a:lnTo>
                      <a:pt x="7384" y="1735"/>
                    </a:lnTo>
                    <a:lnTo>
                      <a:pt x="7419" y="1674"/>
                    </a:lnTo>
                    <a:lnTo>
                      <a:pt x="7347" y="1593"/>
                    </a:lnTo>
                    <a:lnTo>
                      <a:pt x="7324" y="1517"/>
                    </a:lnTo>
                    <a:lnTo>
                      <a:pt x="7414" y="1515"/>
                    </a:lnTo>
                    <a:lnTo>
                      <a:pt x="7377" y="1410"/>
                    </a:lnTo>
                    <a:lnTo>
                      <a:pt x="7451" y="1337"/>
                    </a:lnTo>
                    <a:lnTo>
                      <a:pt x="7511" y="1357"/>
                    </a:lnTo>
                    <a:lnTo>
                      <a:pt x="7584" y="1491"/>
                    </a:lnTo>
                    <a:lnTo>
                      <a:pt x="7598" y="1585"/>
                    </a:lnTo>
                    <a:lnTo>
                      <a:pt x="7630" y="1681"/>
                    </a:lnTo>
                    <a:lnTo>
                      <a:pt x="7689" y="1605"/>
                    </a:lnTo>
                    <a:lnTo>
                      <a:pt x="7802" y="1606"/>
                    </a:lnTo>
                    <a:lnTo>
                      <a:pt x="7858" y="1560"/>
                    </a:lnTo>
                    <a:lnTo>
                      <a:pt x="7794" y="1509"/>
                    </a:lnTo>
                    <a:lnTo>
                      <a:pt x="7702" y="1492"/>
                    </a:lnTo>
                    <a:lnTo>
                      <a:pt x="7621" y="1421"/>
                    </a:lnTo>
                    <a:lnTo>
                      <a:pt x="7590" y="1359"/>
                    </a:lnTo>
                    <a:lnTo>
                      <a:pt x="7603" y="1313"/>
                    </a:lnTo>
                    <a:lnTo>
                      <a:pt x="7742" y="1276"/>
                    </a:lnTo>
                    <a:lnTo>
                      <a:pt x="7856" y="1374"/>
                    </a:lnTo>
                    <a:lnTo>
                      <a:pt x="7785" y="1441"/>
                    </a:lnTo>
                    <a:lnTo>
                      <a:pt x="7949" y="1477"/>
                    </a:lnTo>
                    <a:lnTo>
                      <a:pt x="7957" y="1540"/>
                    </a:lnTo>
                    <a:lnTo>
                      <a:pt x="8060" y="1623"/>
                    </a:lnTo>
                    <a:lnTo>
                      <a:pt x="8134" y="1653"/>
                    </a:lnTo>
                    <a:lnTo>
                      <a:pt x="8178" y="1695"/>
                    </a:lnTo>
                    <a:lnTo>
                      <a:pt x="8193" y="1552"/>
                    </a:lnTo>
                    <a:lnTo>
                      <a:pt x="8272" y="1644"/>
                    </a:lnTo>
                    <a:lnTo>
                      <a:pt x="8254" y="1760"/>
                    </a:lnTo>
                    <a:lnTo>
                      <a:pt x="8319" y="1659"/>
                    </a:lnTo>
                    <a:lnTo>
                      <a:pt x="8370" y="1692"/>
                    </a:lnTo>
                    <a:lnTo>
                      <a:pt x="8298" y="1801"/>
                    </a:lnTo>
                    <a:lnTo>
                      <a:pt x="8360" y="1817"/>
                    </a:lnTo>
                    <a:lnTo>
                      <a:pt x="8484" y="1696"/>
                    </a:lnTo>
                    <a:lnTo>
                      <a:pt x="8506" y="1743"/>
                    </a:lnTo>
                    <a:lnTo>
                      <a:pt x="8431" y="1831"/>
                    </a:lnTo>
                    <a:lnTo>
                      <a:pt x="8461" y="1893"/>
                    </a:lnTo>
                    <a:lnTo>
                      <a:pt x="8566" y="1758"/>
                    </a:lnTo>
                    <a:lnTo>
                      <a:pt x="8600" y="1797"/>
                    </a:lnTo>
                    <a:lnTo>
                      <a:pt x="8546" y="1934"/>
                    </a:lnTo>
                    <a:lnTo>
                      <a:pt x="8611" y="1906"/>
                    </a:lnTo>
                    <a:lnTo>
                      <a:pt x="8653" y="2010"/>
                    </a:lnTo>
                    <a:lnTo>
                      <a:pt x="8735" y="1984"/>
                    </a:lnTo>
                    <a:lnTo>
                      <a:pt x="8756" y="2073"/>
                    </a:lnTo>
                    <a:lnTo>
                      <a:pt x="8851" y="2111"/>
                    </a:lnTo>
                    <a:lnTo>
                      <a:pt x="8949" y="2135"/>
                    </a:lnTo>
                    <a:lnTo>
                      <a:pt x="9022" y="2094"/>
                    </a:lnTo>
                    <a:lnTo>
                      <a:pt x="9078" y="2188"/>
                    </a:lnTo>
                    <a:lnTo>
                      <a:pt x="9191" y="2193"/>
                    </a:lnTo>
                    <a:lnTo>
                      <a:pt x="9293" y="2162"/>
                    </a:lnTo>
                    <a:lnTo>
                      <a:pt x="9324" y="2230"/>
                    </a:lnTo>
                    <a:lnTo>
                      <a:pt x="9390" y="2308"/>
                    </a:lnTo>
                    <a:lnTo>
                      <a:pt x="9293" y="2329"/>
                    </a:lnTo>
                    <a:lnTo>
                      <a:pt x="9277" y="2454"/>
                    </a:lnTo>
                    <a:lnTo>
                      <a:pt x="9324" y="2545"/>
                    </a:lnTo>
                    <a:lnTo>
                      <a:pt x="9231" y="2534"/>
                    </a:lnTo>
                    <a:lnTo>
                      <a:pt x="9183" y="2503"/>
                    </a:lnTo>
                    <a:lnTo>
                      <a:pt x="9140" y="2458"/>
                    </a:lnTo>
                    <a:lnTo>
                      <a:pt x="8937" y="2390"/>
                    </a:lnTo>
                    <a:lnTo>
                      <a:pt x="8937" y="2455"/>
                    </a:lnTo>
                    <a:lnTo>
                      <a:pt x="8954" y="2506"/>
                    </a:lnTo>
                    <a:lnTo>
                      <a:pt x="9033" y="2585"/>
                    </a:lnTo>
                    <a:lnTo>
                      <a:pt x="9118" y="2664"/>
                    </a:lnTo>
                    <a:lnTo>
                      <a:pt x="9254" y="2723"/>
                    </a:lnTo>
                    <a:lnTo>
                      <a:pt x="9322" y="2788"/>
                    </a:lnTo>
                    <a:lnTo>
                      <a:pt x="9369" y="2904"/>
                    </a:lnTo>
                    <a:lnTo>
                      <a:pt x="9417" y="2977"/>
                    </a:lnTo>
                    <a:lnTo>
                      <a:pt x="9373" y="3029"/>
                    </a:lnTo>
                    <a:lnTo>
                      <a:pt x="9168" y="2977"/>
                    </a:lnTo>
                    <a:lnTo>
                      <a:pt x="9025" y="2970"/>
                    </a:lnTo>
                    <a:lnTo>
                      <a:pt x="9127" y="3042"/>
                    </a:lnTo>
                    <a:lnTo>
                      <a:pt x="9229" y="3068"/>
                    </a:lnTo>
                    <a:lnTo>
                      <a:pt x="9331" y="3119"/>
                    </a:lnTo>
                    <a:lnTo>
                      <a:pt x="9366" y="3201"/>
                    </a:lnTo>
                    <a:lnTo>
                      <a:pt x="9267" y="3232"/>
                    </a:lnTo>
                    <a:lnTo>
                      <a:pt x="9155" y="3219"/>
                    </a:lnTo>
                    <a:lnTo>
                      <a:pt x="9048" y="3178"/>
                    </a:lnTo>
                    <a:lnTo>
                      <a:pt x="8951" y="3195"/>
                    </a:lnTo>
                    <a:lnTo>
                      <a:pt x="8840" y="3141"/>
                    </a:lnTo>
                    <a:lnTo>
                      <a:pt x="8787" y="3038"/>
                    </a:lnTo>
                    <a:lnTo>
                      <a:pt x="8721" y="3029"/>
                    </a:lnTo>
                    <a:lnTo>
                      <a:pt x="8636" y="3043"/>
                    </a:lnTo>
                    <a:lnTo>
                      <a:pt x="8603" y="2955"/>
                    </a:lnTo>
                    <a:lnTo>
                      <a:pt x="8527" y="2922"/>
                    </a:lnTo>
                    <a:lnTo>
                      <a:pt x="8436" y="2972"/>
                    </a:lnTo>
                    <a:lnTo>
                      <a:pt x="8394" y="3037"/>
                    </a:lnTo>
                    <a:lnTo>
                      <a:pt x="8340" y="3091"/>
                    </a:lnTo>
                    <a:lnTo>
                      <a:pt x="8260" y="3082"/>
                    </a:lnTo>
                    <a:lnTo>
                      <a:pt x="8193" y="3052"/>
                    </a:lnTo>
                    <a:lnTo>
                      <a:pt x="8181" y="2961"/>
                    </a:lnTo>
                    <a:lnTo>
                      <a:pt x="8246" y="2847"/>
                    </a:lnTo>
                    <a:lnTo>
                      <a:pt x="8343" y="2870"/>
                    </a:lnTo>
                    <a:lnTo>
                      <a:pt x="8393" y="2813"/>
                    </a:lnTo>
                    <a:lnTo>
                      <a:pt x="8499" y="2742"/>
                    </a:lnTo>
                    <a:lnTo>
                      <a:pt x="8453" y="2587"/>
                    </a:lnTo>
                    <a:lnTo>
                      <a:pt x="8506" y="2449"/>
                    </a:lnTo>
                    <a:lnTo>
                      <a:pt x="8467" y="2315"/>
                    </a:lnTo>
                    <a:lnTo>
                      <a:pt x="8363" y="2236"/>
                    </a:lnTo>
                    <a:lnTo>
                      <a:pt x="8297" y="2177"/>
                    </a:lnTo>
                    <a:lnTo>
                      <a:pt x="8230" y="2171"/>
                    </a:lnTo>
                    <a:lnTo>
                      <a:pt x="8128" y="2203"/>
                    </a:lnTo>
                    <a:lnTo>
                      <a:pt x="8111" y="2094"/>
                    </a:lnTo>
                    <a:lnTo>
                      <a:pt x="8049" y="2058"/>
                    </a:lnTo>
                    <a:lnTo>
                      <a:pt x="7994" y="2013"/>
                    </a:lnTo>
                    <a:lnTo>
                      <a:pt x="7875" y="1931"/>
                    </a:lnTo>
                    <a:lnTo>
                      <a:pt x="7831" y="1962"/>
                    </a:lnTo>
                    <a:lnTo>
                      <a:pt x="7867" y="2029"/>
                    </a:lnTo>
                    <a:lnTo>
                      <a:pt x="7793" y="2097"/>
                    </a:lnTo>
                    <a:lnTo>
                      <a:pt x="7742" y="2043"/>
                    </a:lnTo>
                    <a:lnTo>
                      <a:pt x="7650" y="2044"/>
                    </a:lnTo>
                    <a:lnTo>
                      <a:pt x="7613" y="2142"/>
                    </a:lnTo>
                    <a:lnTo>
                      <a:pt x="7688" y="2169"/>
                    </a:lnTo>
                    <a:lnTo>
                      <a:pt x="7723" y="2234"/>
                    </a:lnTo>
                    <a:lnTo>
                      <a:pt x="7768" y="2298"/>
                    </a:lnTo>
                    <a:lnTo>
                      <a:pt x="7666" y="2375"/>
                    </a:lnTo>
                    <a:lnTo>
                      <a:pt x="7702" y="2458"/>
                    </a:lnTo>
                    <a:lnTo>
                      <a:pt x="7768" y="2479"/>
                    </a:lnTo>
                    <a:lnTo>
                      <a:pt x="7805" y="2592"/>
                    </a:lnTo>
                    <a:lnTo>
                      <a:pt x="7762" y="2683"/>
                    </a:lnTo>
                    <a:lnTo>
                      <a:pt x="7663" y="2779"/>
                    </a:lnTo>
                    <a:lnTo>
                      <a:pt x="7559" y="2786"/>
                    </a:lnTo>
                    <a:lnTo>
                      <a:pt x="7451" y="2789"/>
                    </a:lnTo>
                    <a:lnTo>
                      <a:pt x="7428" y="2842"/>
                    </a:lnTo>
                    <a:lnTo>
                      <a:pt x="7488" y="2885"/>
                    </a:lnTo>
                    <a:lnTo>
                      <a:pt x="7459" y="2944"/>
                    </a:lnTo>
                    <a:lnTo>
                      <a:pt x="7369" y="3015"/>
                    </a:lnTo>
                    <a:lnTo>
                      <a:pt x="7301" y="2991"/>
                    </a:lnTo>
                    <a:lnTo>
                      <a:pt x="7196" y="2922"/>
                    </a:lnTo>
                    <a:lnTo>
                      <a:pt x="7111" y="2955"/>
                    </a:lnTo>
                    <a:lnTo>
                      <a:pt x="7176" y="2998"/>
                    </a:lnTo>
                    <a:lnTo>
                      <a:pt x="7235" y="3069"/>
                    </a:lnTo>
                    <a:lnTo>
                      <a:pt x="7405" y="3089"/>
                    </a:lnTo>
                    <a:lnTo>
                      <a:pt x="7375" y="3170"/>
                    </a:lnTo>
                    <a:lnTo>
                      <a:pt x="7374" y="3241"/>
                    </a:lnTo>
                    <a:lnTo>
                      <a:pt x="7323" y="3277"/>
                    </a:lnTo>
                    <a:lnTo>
                      <a:pt x="7196" y="3307"/>
                    </a:lnTo>
                    <a:lnTo>
                      <a:pt x="7153" y="3368"/>
                    </a:lnTo>
                    <a:lnTo>
                      <a:pt x="7064" y="3411"/>
                    </a:lnTo>
                    <a:lnTo>
                      <a:pt x="7159" y="3465"/>
                    </a:lnTo>
                    <a:lnTo>
                      <a:pt x="7044" y="3563"/>
                    </a:lnTo>
                    <a:lnTo>
                      <a:pt x="6951" y="3691"/>
                    </a:lnTo>
                    <a:lnTo>
                      <a:pt x="6879" y="3744"/>
                    </a:lnTo>
                    <a:lnTo>
                      <a:pt x="6863" y="3841"/>
                    </a:lnTo>
                    <a:lnTo>
                      <a:pt x="6812" y="3986"/>
                    </a:lnTo>
                    <a:lnTo>
                      <a:pt x="6746" y="4291"/>
                    </a:lnTo>
                    <a:lnTo>
                      <a:pt x="6819" y="4399"/>
                    </a:lnTo>
                    <a:lnTo>
                      <a:pt x="6938" y="4387"/>
                    </a:lnTo>
                    <a:lnTo>
                      <a:pt x="6982" y="4521"/>
                    </a:lnTo>
                    <a:lnTo>
                      <a:pt x="7003" y="4647"/>
                    </a:lnTo>
                    <a:lnTo>
                      <a:pt x="7003" y="4753"/>
                    </a:lnTo>
                    <a:lnTo>
                      <a:pt x="7118" y="4704"/>
                    </a:lnTo>
                    <a:lnTo>
                      <a:pt x="7217" y="4648"/>
                    </a:lnTo>
                    <a:lnTo>
                      <a:pt x="7293" y="4722"/>
                    </a:lnTo>
                    <a:lnTo>
                      <a:pt x="7449" y="4729"/>
                    </a:lnTo>
                    <a:lnTo>
                      <a:pt x="7551" y="4794"/>
                    </a:lnTo>
                    <a:lnTo>
                      <a:pt x="7613" y="4889"/>
                    </a:lnTo>
                    <a:lnTo>
                      <a:pt x="7771" y="4941"/>
                    </a:lnTo>
                    <a:lnTo>
                      <a:pt x="8053" y="4993"/>
                    </a:lnTo>
                    <a:lnTo>
                      <a:pt x="8155" y="4978"/>
                    </a:lnTo>
                    <a:lnTo>
                      <a:pt x="8220" y="5046"/>
                    </a:lnTo>
                    <a:lnTo>
                      <a:pt x="8215" y="5159"/>
                    </a:lnTo>
                    <a:lnTo>
                      <a:pt x="8252" y="5304"/>
                    </a:lnTo>
                    <a:lnTo>
                      <a:pt x="8298" y="5417"/>
                    </a:lnTo>
                    <a:lnTo>
                      <a:pt x="8359" y="5489"/>
                    </a:lnTo>
                    <a:lnTo>
                      <a:pt x="8373" y="5511"/>
                    </a:lnTo>
                    <a:lnTo>
                      <a:pt x="8475" y="5578"/>
                    </a:lnTo>
                    <a:lnTo>
                      <a:pt x="8538" y="5667"/>
                    </a:lnTo>
                    <a:lnTo>
                      <a:pt x="8595" y="5700"/>
                    </a:lnTo>
                    <a:lnTo>
                      <a:pt x="8674" y="5700"/>
                    </a:lnTo>
                    <a:lnTo>
                      <a:pt x="8677" y="5624"/>
                    </a:lnTo>
                    <a:lnTo>
                      <a:pt x="8738" y="5657"/>
                    </a:lnTo>
                    <a:lnTo>
                      <a:pt x="8756" y="5607"/>
                    </a:lnTo>
                    <a:lnTo>
                      <a:pt x="8691" y="5406"/>
                    </a:lnTo>
                    <a:lnTo>
                      <a:pt x="8656" y="5333"/>
                    </a:lnTo>
                    <a:lnTo>
                      <a:pt x="8615" y="5188"/>
                    </a:lnTo>
                    <a:lnTo>
                      <a:pt x="8625" y="5126"/>
                    </a:lnTo>
                    <a:lnTo>
                      <a:pt x="8527" y="5098"/>
                    </a:lnTo>
                    <a:lnTo>
                      <a:pt x="8507" y="5033"/>
                    </a:lnTo>
                    <a:lnTo>
                      <a:pt x="8586" y="4987"/>
                    </a:lnTo>
                    <a:lnTo>
                      <a:pt x="8684" y="4877"/>
                    </a:lnTo>
                    <a:lnTo>
                      <a:pt x="8744" y="4794"/>
                    </a:lnTo>
                    <a:lnTo>
                      <a:pt x="8765" y="4662"/>
                    </a:lnTo>
                    <a:lnTo>
                      <a:pt x="8773" y="4528"/>
                    </a:lnTo>
                    <a:lnTo>
                      <a:pt x="8682" y="4429"/>
                    </a:lnTo>
                    <a:lnTo>
                      <a:pt x="8631" y="4293"/>
                    </a:lnTo>
                    <a:lnTo>
                      <a:pt x="8530" y="4265"/>
                    </a:lnTo>
                    <a:lnTo>
                      <a:pt x="8462" y="4189"/>
                    </a:lnTo>
                    <a:lnTo>
                      <a:pt x="8484" y="4014"/>
                    </a:lnTo>
                    <a:lnTo>
                      <a:pt x="8518" y="3941"/>
                    </a:lnTo>
                    <a:lnTo>
                      <a:pt x="8450" y="3883"/>
                    </a:lnTo>
                    <a:lnTo>
                      <a:pt x="8388" y="3778"/>
                    </a:lnTo>
                    <a:lnTo>
                      <a:pt x="8379" y="3714"/>
                    </a:lnTo>
                    <a:lnTo>
                      <a:pt x="8393" y="3625"/>
                    </a:lnTo>
                    <a:lnTo>
                      <a:pt x="8314" y="3541"/>
                    </a:lnTo>
                    <a:lnTo>
                      <a:pt x="8334" y="3459"/>
                    </a:lnTo>
                    <a:lnTo>
                      <a:pt x="8387" y="3408"/>
                    </a:lnTo>
                    <a:lnTo>
                      <a:pt x="8520" y="3427"/>
                    </a:lnTo>
                    <a:lnTo>
                      <a:pt x="8654" y="3385"/>
                    </a:lnTo>
                    <a:lnTo>
                      <a:pt x="8727" y="3317"/>
                    </a:lnTo>
                    <a:lnTo>
                      <a:pt x="8790" y="3385"/>
                    </a:lnTo>
                    <a:lnTo>
                      <a:pt x="8915" y="3422"/>
                    </a:lnTo>
                    <a:lnTo>
                      <a:pt x="8946" y="3512"/>
                    </a:lnTo>
                    <a:lnTo>
                      <a:pt x="9041" y="3524"/>
                    </a:lnTo>
                    <a:lnTo>
                      <a:pt x="9100" y="3509"/>
                    </a:lnTo>
                    <a:lnTo>
                      <a:pt x="9174" y="3535"/>
                    </a:lnTo>
                    <a:lnTo>
                      <a:pt x="9203" y="3674"/>
                    </a:lnTo>
                    <a:lnTo>
                      <a:pt x="9169" y="3751"/>
                    </a:lnTo>
                    <a:lnTo>
                      <a:pt x="9263" y="3751"/>
                    </a:lnTo>
                    <a:lnTo>
                      <a:pt x="9294" y="3824"/>
                    </a:lnTo>
                    <a:lnTo>
                      <a:pt x="9300" y="3901"/>
                    </a:lnTo>
                    <a:lnTo>
                      <a:pt x="9324" y="3948"/>
                    </a:lnTo>
                    <a:lnTo>
                      <a:pt x="9420" y="3915"/>
                    </a:lnTo>
                    <a:lnTo>
                      <a:pt x="9477" y="3963"/>
                    </a:lnTo>
                    <a:lnTo>
                      <a:pt x="9562" y="3952"/>
                    </a:lnTo>
                    <a:lnTo>
                      <a:pt x="9642" y="3887"/>
                    </a:lnTo>
                    <a:lnTo>
                      <a:pt x="9658" y="3805"/>
                    </a:lnTo>
                    <a:lnTo>
                      <a:pt x="9679" y="3727"/>
                    </a:lnTo>
                    <a:lnTo>
                      <a:pt x="9649" y="3552"/>
                    </a:lnTo>
                    <a:lnTo>
                      <a:pt x="9678" y="3457"/>
                    </a:lnTo>
                    <a:lnTo>
                      <a:pt x="9768" y="3509"/>
                    </a:lnTo>
                    <a:lnTo>
                      <a:pt x="9846" y="3612"/>
                    </a:lnTo>
                    <a:lnTo>
                      <a:pt x="10029" y="3774"/>
                    </a:lnTo>
                    <a:lnTo>
                      <a:pt x="10196" y="3832"/>
                    </a:lnTo>
                    <a:lnTo>
                      <a:pt x="10281" y="3937"/>
                    </a:lnTo>
                    <a:lnTo>
                      <a:pt x="10273" y="4023"/>
                    </a:lnTo>
                    <a:lnTo>
                      <a:pt x="10351" y="4062"/>
                    </a:lnTo>
                    <a:lnTo>
                      <a:pt x="10462" y="4135"/>
                    </a:lnTo>
                    <a:lnTo>
                      <a:pt x="10519" y="4204"/>
                    </a:lnTo>
                    <a:lnTo>
                      <a:pt x="10630" y="4225"/>
                    </a:lnTo>
                    <a:lnTo>
                      <a:pt x="10697" y="4173"/>
                    </a:lnTo>
                    <a:lnTo>
                      <a:pt x="10866" y="4158"/>
                    </a:lnTo>
                    <a:lnTo>
                      <a:pt x="10814" y="4279"/>
                    </a:lnTo>
                    <a:lnTo>
                      <a:pt x="10720" y="4354"/>
                    </a:lnTo>
                    <a:lnTo>
                      <a:pt x="10681" y="4497"/>
                    </a:lnTo>
                    <a:lnTo>
                      <a:pt x="10736" y="4526"/>
                    </a:lnTo>
                    <a:lnTo>
                      <a:pt x="10824" y="4426"/>
                    </a:lnTo>
                    <a:lnTo>
                      <a:pt x="10867" y="4300"/>
                    </a:lnTo>
                    <a:lnTo>
                      <a:pt x="10943" y="4241"/>
                    </a:lnTo>
                    <a:lnTo>
                      <a:pt x="10995" y="4331"/>
                    </a:lnTo>
                    <a:lnTo>
                      <a:pt x="11067" y="4248"/>
                    </a:lnTo>
                    <a:lnTo>
                      <a:pt x="11187" y="4277"/>
                    </a:lnTo>
                    <a:lnTo>
                      <a:pt x="11195" y="4345"/>
                    </a:lnTo>
                    <a:lnTo>
                      <a:pt x="11218" y="4416"/>
                    </a:lnTo>
                    <a:lnTo>
                      <a:pt x="11306" y="4473"/>
                    </a:lnTo>
                    <a:lnTo>
                      <a:pt x="11306" y="4566"/>
                    </a:lnTo>
                    <a:lnTo>
                      <a:pt x="11263" y="4645"/>
                    </a:lnTo>
                    <a:lnTo>
                      <a:pt x="11175" y="4707"/>
                    </a:lnTo>
                    <a:lnTo>
                      <a:pt x="11085" y="4820"/>
                    </a:lnTo>
                    <a:lnTo>
                      <a:pt x="11068" y="4948"/>
                    </a:lnTo>
                    <a:lnTo>
                      <a:pt x="10980" y="5101"/>
                    </a:lnTo>
                    <a:lnTo>
                      <a:pt x="10849" y="5219"/>
                    </a:lnTo>
                    <a:lnTo>
                      <a:pt x="10728" y="5234"/>
                    </a:lnTo>
                    <a:lnTo>
                      <a:pt x="10583" y="5324"/>
                    </a:lnTo>
                    <a:lnTo>
                      <a:pt x="10298" y="5437"/>
                    </a:lnTo>
                    <a:lnTo>
                      <a:pt x="10250" y="5647"/>
                    </a:lnTo>
                    <a:lnTo>
                      <a:pt x="10146" y="5711"/>
                    </a:lnTo>
                    <a:lnTo>
                      <a:pt x="10043" y="5844"/>
                    </a:lnTo>
                    <a:lnTo>
                      <a:pt x="10057" y="5859"/>
                    </a:lnTo>
                    <a:lnTo>
                      <a:pt x="9967" y="6168"/>
                    </a:lnTo>
                    <a:lnTo>
                      <a:pt x="9998" y="6232"/>
                    </a:lnTo>
                    <a:lnTo>
                      <a:pt x="10035" y="6094"/>
                    </a:lnTo>
                    <a:lnTo>
                      <a:pt x="10116" y="5947"/>
                    </a:lnTo>
                    <a:lnTo>
                      <a:pt x="10281" y="5695"/>
                    </a:lnTo>
                    <a:lnTo>
                      <a:pt x="10392" y="5595"/>
                    </a:lnTo>
                    <a:lnTo>
                      <a:pt x="10590" y="5542"/>
                    </a:lnTo>
                    <a:lnTo>
                      <a:pt x="10661" y="5578"/>
                    </a:lnTo>
                    <a:lnTo>
                      <a:pt x="10688" y="5672"/>
                    </a:lnTo>
                    <a:lnTo>
                      <a:pt x="10651" y="5724"/>
                    </a:lnTo>
                    <a:lnTo>
                      <a:pt x="10508" y="5794"/>
                    </a:lnTo>
                    <a:lnTo>
                      <a:pt x="10402" y="5842"/>
                    </a:lnTo>
                    <a:lnTo>
                      <a:pt x="10504" y="5890"/>
                    </a:lnTo>
                    <a:lnTo>
                      <a:pt x="10632" y="5850"/>
                    </a:lnTo>
                    <a:lnTo>
                      <a:pt x="10643" y="5941"/>
                    </a:lnTo>
                    <a:lnTo>
                      <a:pt x="10728" y="5958"/>
                    </a:lnTo>
                    <a:lnTo>
                      <a:pt x="10787" y="5986"/>
                    </a:lnTo>
                    <a:lnTo>
                      <a:pt x="10909" y="6001"/>
                    </a:lnTo>
                    <a:lnTo>
                      <a:pt x="11118" y="5935"/>
                    </a:lnTo>
                    <a:lnTo>
                      <a:pt x="11068" y="6015"/>
                    </a:lnTo>
                    <a:lnTo>
                      <a:pt x="10978" y="6046"/>
                    </a:lnTo>
                    <a:lnTo>
                      <a:pt x="10861" y="6062"/>
                    </a:lnTo>
                    <a:lnTo>
                      <a:pt x="10906" y="6128"/>
                    </a:lnTo>
                    <a:lnTo>
                      <a:pt x="10980" y="6137"/>
                    </a:lnTo>
                    <a:lnTo>
                      <a:pt x="11080" y="6103"/>
                    </a:lnTo>
                    <a:lnTo>
                      <a:pt x="11181" y="6055"/>
                    </a:lnTo>
                    <a:lnTo>
                      <a:pt x="11260" y="6054"/>
                    </a:lnTo>
                    <a:lnTo>
                      <a:pt x="11283" y="6144"/>
                    </a:lnTo>
                    <a:lnTo>
                      <a:pt x="11200" y="6212"/>
                    </a:lnTo>
                    <a:lnTo>
                      <a:pt x="11114" y="6325"/>
                    </a:lnTo>
                    <a:lnTo>
                      <a:pt x="11002" y="6394"/>
                    </a:lnTo>
                    <a:lnTo>
                      <a:pt x="10958" y="6502"/>
                    </a:lnTo>
                    <a:lnTo>
                      <a:pt x="10889" y="6621"/>
                    </a:lnTo>
                    <a:lnTo>
                      <a:pt x="10791" y="6595"/>
                    </a:lnTo>
                    <a:lnTo>
                      <a:pt x="10773" y="6475"/>
                    </a:lnTo>
                    <a:lnTo>
                      <a:pt x="10869" y="6332"/>
                    </a:lnTo>
                    <a:lnTo>
                      <a:pt x="11005" y="6199"/>
                    </a:lnTo>
                    <a:lnTo>
                      <a:pt x="10904" y="6241"/>
                    </a:lnTo>
                    <a:lnTo>
                      <a:pt x="10830" y="6175"/>
                    </a:lnTo>
                    <a:lnTo>
                      <a:pt x="10751" y="6277"/>
                    </a:lnTo>
                    <a:lnTo>
                      <a:pt x="10705" y="6354"/>
                    </a:lnTo>
                    <a:lnTo>
                      <a:pt x="10587" y="6439"/>
                    </a:lnTo>
                    <a:lnTo>
                      <a:pt x="10536" y="6607"/>
                    </a:lnTo>
                    <a:lnTo>
                      <a:pt x="10381" y="6688"/>
                    </a:lnTo>
                    <a:lnTo>
                      <a:pt x="10334" y="6830"/>
                    </a:lnTo>
                    <a:lnTo>
                      <a:pt x="10269" y="7005"/>
                    </a:lnTo>
                    <a:lnTo>
                      <a:pt x="10292" y="7140"/>
                    </a:lnTo>
                    <a:lnTo>
                      <a:pt x="10358" y="7242"/>
                    </a:lnTo>
                    <a:lnTo>
                      <a:pt x="10250" y="7296"/>
                    </a:lnTo>
                    <a:lnTo>
                      <a:pt x="10137" y="7382"/>
                    </a:lnTo>
                    <a:lnTo>
                      <a:pt x="9857" y="7557"/>
                    </a:lnTo>
                    <a:lnTo>
                      <a:pt x="9924" y="7681"/>
                    </a:lnTo>
                    <a:lnTo>
                      <a:pt x="9967" y="7783"/>
                    </a:lnTo>
                    <a:lnTo>
                      <a:pt x="9868" y="7914"/>
                    </a:lnTo>
                    <a:lnTo>
                      <a:pt x="9778" y="8064"/>
                    </a:lnTo>
                    <a:lnTo>
                      <a:pt x="9845" y="8168"/>
                    </a:lnTo>
                    <a:lnTo>
                      <a:pt x="9777" y="8210"/>
                    </a:lnTo>
                    <a:lnTo>
                      <a:pt x="9687" y="8107"/>
                    </a:lnTo>
                    <a:lnTo>
                      <a:pt x="9577" y="8109"/>
                    </a:lnTo>
                    <a:lnTo>
                      <a:pt x="9568" y="8220"/>
                    </a:lnTo>
                    <a:lnTo>
                      <a:pt x="9625" y="8293"/>
                    </a:lnTo>
                    <a:lnTo>
                      <a:pt x="9700" y="8401"/>
                    </a:lnTo>
                    <a:lnTo>
                      <a:pt x="9799" y="8653"/>
                    </a:lnTo>
                    <a:lnTo>
                      <a:pt x="9757" y="8773"/>
                    </a:lnTo>
                    <a:lnTo>
                      <a:pt x="9723" y="8922"/>
                    </a:lnTo>
                    <a:lnTo>
                      <a:pt x="9489" y="9123"/>
                    </a:lnTo>
                    <a:lnTo>
                      <a:pt x="9166" y="9544"/>
                    </a:lnTo>
                    <a:lnTo>
                      <a:pt x="9109" y="9744"/>
                    </a:lnTo>
                    <a:lnTo>
                      <a:pt x="9134" y="9917"/>
                    </a:lnTo>
                    <a:lnTo>
                      <a:pt x="9229" y="10161"/>
                    </a:lnTo>
                    <a:lnTo>
                      <a:pt x="9299" y="10285"/>
                    </a:lnTo>
                    <a:lnTo>
                      <a:pt x="9364" y="10464"/>
                    </a:lnTo>
                    <a:lnTo>
                      <a:pt x="9472" y="10645"/>
                    </a:lnTo>
                    <a:lnTo>
                      <a:pt x="9444" y="10917"/>
                    </a:lnTo>
                    <a:lnTo>
                      <a:pt x="9333" y="10930"/>
                    </a:lnTo>
                    <a:lnTo>
                      <a:pt x="9282" y="10889"/>
                    </a:lnTo>
                    <a:lnTo>
                      <a:pt x="9203" y="10801"/>
                    </a:lnTo>
                    <a:lnTo>
                      <a:pt x="9078" y="10682"/>
                    </a:lnTo>
                    <a:lnTo>
                      <a:pt x="8917" y="10416"/>
                    </a:lnTo>
                    <a:lnTo>
                      <a:pt x="8883" y="10220"/>
                    </a:lnTo>
                    <a:lnTo>
                      <a:pt x="8775" y="10132"/>
                    </a:lnTo>
                    <a:lnTo>
                      <a:pt x="8687" y="10059"/>
                    </a:lnTo>
                    <a:lnTo>
                      <a:pt x="8563" y="10096"/>
                    </a:lnTo>
                    <a:lnTo>
                      <a:pt x="8442" y="10136"/>
                    </a:lnTo>
                    <a:lnTo>
                      <a:pt x="8243" y="10028"/>
                    </a:lnTo>
                    <a:lnTo>
                      <a:pt x="8060" y="10027"/>
                    </a:lnTo>
                    <a:lnTo>
                      <a:pt x="7912" y="10079"/>
                    </a:lnTo>
                    <a:lnTo>
                      <a:pt x="7751" y="10174"/>
                    </a:lnTo>
                    <a:lnTo>
                      <a:pt x="7688" y="10277"/>
                    </a:lnTo>
                    <a:lnTo>
                      <a:pt x="7462" y="10306"/>
                    </a:lnTo>
                    <a:lnTo>
                      <a:pt x="7293" y="10265"/>
                    </a:lnTo>
                    <a:lnTo>
                      <a:pt x="7179" y="10285"/>
                    </a:lnTo>
                    <a:lnTo>
                      <a:pt x="6979" y="10252"/>
                    </a:lnTo>
                    <a:lnTo>
                      <a:pt x="6812" y="10288"/>
                    </a:lnTo>
                    <a:lnTo>
                      <a:pt x="6636" y="10388"/>
                    </a:lnTo>
                    <a:lnTo>
                      <a:pt x="6367" y="10637"/>
                    </a:lnTo>
                    <a:lnTo>
                      <a:pt x="6336" y="10809"/>
                    </a:lnTo>
                    <a:lnTo>
                      <a:pt x="6356" y="10931"/>
                    </a:lnTo>
                    <a:lnTo>
                      <a:pt x="6242" y="10984"/>
                    </a:lnTo>
                    <a:lnTo>
                      <a:pt x="6276" y="11131"/>
                    </a:lnTo>
                    <a:lnTo>
                      <a:pt x="6215" y="11392"/>
                    </a:lnTo>
                    <a:lnTo>
                      <a:pt x="6208" y="11606"/>
                    </a:lnTo>
                    <a:lnTo>
                      <a:pt x="6214" y="11836"/>
                    </a:lnTo>
                    <a:lnTo>
                      <a:pt x="6471" y="12204"/>
                    </a:lnTo>
                    <a:lnTo>
                      <a:pt x="6574" y="12345"/>
                    </a:lnTo>
                    <a:lnTo>
                      <a:pt x="6716" y="12428"/>
                    </a:lnTo>
                    <a:lnTo>
                      <a:pt x="6921" y="12498"/>
                    </a:lnTo>
                    <a:lnTo>
                      <a:pt x="7108" y="12454"/>
                    </a:lnTo>
                    <a:lnTo>
                      <a:pt x="7278" y="12405"/>
                    </a:lnTo>
                    <a:lnTo>
                      <a:pt x="7388" y="12476"/>
                    </a:lnTo>
                    <a:lnTo>
                      <a:pt x="7477" y="12434"/>
                    </a:lnTo>
                    <a:lnTo>
                      <a:pt x="7457" y="12360"/>
                    </a:lnTo>
                    <a:lnTo>
                      <a:pt x="7533" y="12263"/>
                    </a:lnTo>
                    <a:lnTo>
                      <a:pt x="7595" y="12089"/>
                    </a:lnTo>
                    <a:lnTo>
                      <a:pt x="7649" y="11921"/>
                    </a:lnTo>
                    <a:lnTo>
                      <a:pt x="7800" y="11839"/>
                    </a:lnTo>
                    <a:lnTo>
                      <a:pt x="7988" y="11757"/>
                    </a:lnTo>
                    <a:lnTo>
                      <a:pt x="8148" y="11783"/>
                    </a:lnTo>
                    <a:lnTo>
                      <a:pt x="8311" y="11774"/>
                    </a:lnTo>
                    <a:lnTo>
                      <a:pt x="8320" y="11844"/>
                    </a:lnTo>
                    <a:lnTo>
                      <a:pt x="8186" y="12077"/>
                    </a:lnTo>
                    <a:lnTo>
                      <a:pt x="8184" y="12216"/>
                    </a:lnTo>
                    <a:lnTo>
                      <a:pt x="8175" y="12359"/>
                    </a:lnTo>
                    <a:lnTo>
                      <a:pt x="8091" y="12352"/>
                    </a:lnTo>
                    <a:lnTo>
                      <a:pt x="8086" y="12461"/>
                    </a:lnTo>
                    <a:lnTo>
                      <a:pt x="8066" y="12550"/>
                    </a:lnTo>
                    <a:lnTo>
                      <a:pt x="8038" y="12815"/>
                    </a:lnTo>
                    <a:lnTo>
                      <a:pt x="7933" y="12884"/>
                    </a:lnTo>
                    <a:lnTo>
                      <a:pt x="7958" y="12947"/>
                    </a:lnTo>
                    <a:lnTo>
                      <a:pt x="8037" y="12963"/>
                    </a:lnTo>
                    <a:lnTo>
                      <a:pt x="8173" y="12910"/>
                    </a:lnTo>
                    <a:lnTo>
                      <a:pt x="8241" y="12959"/>
                    </a:lnTo>
                    <a:lnTo>
                      <a:pt x="8385" y="12929"/>
                    </a:lnTo>
                    <a:lnTo>
                      <a:pt x="8503" y="12883"/>
                    </a:lnTo>
                    <a:lnTo>
                      <a:pt x="8603" y="12884"/>
                    </a:lnTo>
                    <a:lnTo>
                      <a:pt x="8705" y="12866"/>
                    </a:lnTo>
                    <a:lnTo>
                      <a:pt x="8804" y="12858"/>
                    </a:lnTo>
                    <a:lnTo>
                      <a:pt x="8878" y="12881"/>
                    </a:lnTo>
                    <a:lnTo>
                      <a:pt x="8928" y="12977"/>
                    </a:lnTo>
                    <a:lnTo>
                      <a:pt x="9050" y="12986"/>
                    </a:lnTo>
                    <a:lnTo>
                      <a:pt x="9075" y="13106"/>
                    </a:lnTo>
                    <a:lnTo>
                      <a:pt x="9084" y="13206"/>
                    </a:lnTo>
                    <a:lnTo>
                      <a:pt x="9053" y="13263"/>
                    </a:lnTo>
                    <a:lnTo>
                      <a:pt x="9050" y="13324"/>
                    </a:lnTo>
                    <a:lnTo>
                      <a:pt x="9078" y="13412"/>
                    </a:lnTo>
                    <a:lnTo>
                      <a:pt x="9065" y="13506"/>
                    </a:lnTo>
                    <a:lnTo>
                      <a:pt x="9044" y="13608"/>
                    </a:lnTo>
                    <a:lnTo>
                      <a:pt x="9038" y="13713"/>
                    </a:lnTo>
                    <a:lnTo>
                      <a:pt x="9087" y="13764"/>
                    </a:lnTo>
                    <a:lnTo>
                      <a:pt x="9092" y="13829"/>
                    </a:lnTo>
                    <a:lnTo>
                      <a:pt x="9208" y="13967"/>
                    </a:lnTo>
                    <a:lnTo>
                      <a:pt x="9265" y="13989"/>
                    </a:lnTo>
                    <a:lnTo>
                      <a:pt x="9296" y="14021"/>
                    </a:lnTo>
                    <a:lnTo>
                      <a:pt x="9396" y="14120"/>
                    </a:lnTo>
                    <a:lnTo>
                      <a:pt x="9505" y="14106"/>
                    </a:lnTo>
                    <a:lnTo>
                      <a:pt x="9658" y="14104"/>
                    </a:lnTo>
                    <a:lnTo>
                      <a:pt x="9781" y="13995"/>
                    </a:lnTo>
                    <a:lnTo>
                      <a:pt x="9897" y="13936"/>
                    </a:lnTo>
                    <a:lnTo>
                      <a:pt x="9955" y="13880"/>
                    </a:lnTo>
                    <a:lnTo>
                      <a:pt x="10072" y="13890"/>
                    </a:lnTo>
                    <a:lnTo>
                      <a:pt x="10165" y="13934"/>
                    </a:lnTo>
                    <a:lnTo>
                      <a:pt x="10248" y="13944"/>
                    </a:lnTo>
                    <a:lnTo>
                      <a:pt x="10366" y="13982"/>
                    </a:lnTo>
                    <a:lnTo>
                      <a:pt x="10375" y="14103"/>
                    </a:lnTo>
                    <a:lnTo>
                      <a:pt x="10399" y="14210"/>
                    </a:lnTo>
                    <a:lnTo>
                      <a:pt x="10259" y="14279"/>
                    </a:lnTo>
                    <a:lnTo>
                      <a:pt x="10185" y="14256"/>
                    </a:lnTo>
                    <a:lnTo>
                      <a:pt x="10165" y="14186"/>
                    </a:lnTo>
                    <a:lnTo>
                      <a:pt x="10215" y="14148"/>
                    </a:lnTo>
                    <a:lnTo>
                      <a:pt x="10194" y="14063"/>
                    </a:lnTo>
                    <a:lnTo>
                      <a:pt x="10109" y="14064"/>
                    </a:lnTo>
                    <a:lnTo>
                      <a:pt x="9979" y="14013"/>
                    </a:lnTo>
                    <a:lnTo>
                      <a:pt x="9887" y="14101"/>
                    </a:lnTo>
                    <a:lnTo>
                      <a:pt x="9846" y="14188"/>
                    </a:lnTo>
                    <a:lnTo>
                      <a:pt x="9760" y="14230"/>
                    </a:lnTo>
                    <a:lnTo>
                      <a:pt x="9845" y="14318"/>
                    </a:lnTo>
                    <a:lnTo>
                      <a:pt x="9789" y="14398"/>
                    </a:lnTo>
                    <a:lnTo>
                      <a:pt x="9610" y="14414"/>
                    </a:lnTo>
                    <a:lnTo>
                      <a:pt x="9549" y="14316"/>
                    </a:lnTo>
                    <a:lnTo>
                      <a:pt x="9461" y="14273"/>
                    </a:lnTo>
                    <a:lnTo>
                      <a:pt x="9350" y="14275"/>
                    </a:lnTo>
                    <a:lnTo>
                      <a:pt x="9245" y="14261"/>
                    </a:lnTo>
                    <a:lnTo>
                      <a:pt x="9140" y="14210"/>
                    </a:lnTo>
                    <a:lnTo>
                      <a:pt x="9086" y="14230"/>
                    </a:lnTo>
                    <a:lnTo>
                      <a:pt x="9070" y="14182"/>
                    </a:lnTo>
                    <a:lnTo>
                      <a:pt x="9042" y="14156"/>
                    </a:lnTo>
                    <a:lnTo>
                      <a:pt x="8991" y="14172"/>
                    </a:lnTo>
                    <a:lnTo>
                      <a:pt x="8959" y="14137"/>
                    </a:lnTo>
                    <a:lnTo>
                      <a:pt x="8917" y="14063"/>
                    </a:lnTo>
                    <a:lnTo>
                      <a:pt x="8864" y="14021"/>
                    </a:lnTo>
                    <a:lnTo>
                      <a:pt x="8769" y="13979"/>
                    </a:lnTo>
                    <a:lnTo>
                      <a:pt x="8730" y="14001"/>
                    </a:lnTo>
                    <a:lnTo>
                      <a:pt x="8704" y="14030"/>
                    </a:lnTo>
                    <a:lnTo>
                      <a:pt x="8622" y="13936"/>
                    </a:lnTo>
                    <a:lnTo>
                      <a:pt x="8625" y="13885"/>
                    </a:lnTo>
                    <a:lnTo>
                      <a:pt x="8581" y="13846"/>
                    </a:lnTo>
                    <a:lnTo>
                      <a:pt x="8629" y="13815"/>
                    </a:lnTo>
                    <a:lnTo>
                      <a:pt x="8589" y="13781"/>
                    </a:lnTo>
                    <a:lnTo>
                      <a:pt x="8500" y="13723"/>
                    </a:lnTo>
                    <a:lnTo>
                      <a:pt x="8438" y="13639"/>
                    </a:lnTo>
                    <a:lnTo>
                      <a:pt x="8362" y="13579"/>
                    </a:lnTo>
                    <a:lnTo>
                      <a:pt x="8247" y="13512"/>
                    </a:lnTo>
                    <a:lnTo>
                      <a:pt x="8276" y="13453"/>
                    </a:lnTo>
                    <a:lnTo>
                      <a:pt x="8215" y="13361"/>
                    </a:lnTo>
                    <a:lnTo>
                      <a:pt x="8197" y="13402"/>
                    </a:lnTo>
                    <a:lnTo>
                      <a:pt x="8113" y="13429"/>
                    </a:lnTo>
                    <a:lnTo>
                      <a:pt x="7954" y="13412"/>
                    </a:lnTo>
                    <a:lnTo>
                      <a:pt x="7769" y="13354"/>
                    </a:lnTo>
                    <a:lnTo>
                      <a:pt x="7706" y="13303"/>
                    </a:lnTo>
                    <a:lnTo>
                      <a:pt x="7555" y="13302"/>
                    </a:lnTo>
                    <a:lnTo>
                      <a:pt x="7480" y="13310"/>
                    </a:lnTo>
                    <a:lnTo>
                      <a:pt x="7368" y="13266"/>
                    </a:lnTo>
                    <a:lnTo>
                      <a:pt x="7309" y="13177"/>
                    </a:lnTo>
                    <a:lnTo>
                      <a:pt x="7032" y="13064"/>
                    </a:lnTo>
                    <a:lnTo>
                      <a:pt x="6959" y="13011"/>
                    </a:lnTo>
                    <a:lnTo>
                      <a:pt x="6870" y="12904"/>
                    </a:lnTo>
                    <a:lnTo>
                      <a:pt x="6662" y="12920"/>
                    </a:lnTo>
                    <a:lnTo>
                      <a:pt x="6446" y="12972"/>
                    </a:lnTo>
                    <a:lnTo>
                      <a:pt x="6249" y="12946"/>
                    </a:lnTo>
                    <a:lnTo>
                      <a:pt x="6053" y="12855"/>
                    </a:lnTo>
                    <a:lnTo>
                      <a:pt x="5858" y="12781"/>
                    </a:lnTo>
                    <a:lnTo>
                      <a:pt x="5560" y="12626"/>
                    </a:lnTo>
                    <a:lnTo>
                      <a:pt x="5421" y="12506"/>
                    </a:lnTo>
                    <a:lnTo>
                      <a:pt x="5303" y="12498"/>
                    </a:lnTo>
                    <a:lnTo>
                      <a:pt x="5121" y="12422"/>
                    </a:lnTo>
                    <a:lnTo>
                      <a:pt x="4919" y="12278"/>
                    </a:lnTo>
                    <a:lnTo>
                      <a:pt x="4760" y="12125"/>
                    </a:lnTo>
                    <a:lnTo>
                      <a:pt x="4712" y="11972"/>
                    </a:lnTo>
                    <a:lnTo>
                      <a:pt x="4828" y="11791"/>
                    </a:lnTo>
                    <a:lnTo>
                      <a:pt x="4737" y="11663"/>
                    </a:lnTo>
                    <a:lnTo>
                      <a:pt x="4737" y="11527"/>
                    </a:lnTo>
                    <a:lnTo>
                      <a:pt x="4452" y="11177"/>
                    </a:lnTo>
                    <a:lnTo>
                      <a:pt x="4367" y="10950"/>
                    </a:lnTo>
                    <a:lnTo>
                      <a:pt x="4177" y="10806"/>
                    </a:lnTo>
                    <a:lnTo>
                      <a:pt x="4176" y="10665"/>
                    </a:lnTo>
                    <a:lnTo>
                      <a:pt x="4005" y="10470"/>
                    </a:lnTo>
                    <a:lnTo>
                      <a:pt x="3984" y="10348"/>
                    </a:lnTo>
                    <a:lnTo>
                      <a:pt x="3855" y="10249"/>
                    </a:lnTo>
                    <a:lnTo>
                      <a:pt x="3743" y="10095"/>
                    </a:lnTo>
                    <a:lnTo>
                      <a:pt x="3668" y="9790"/>
                    </a:lnTo>
                    <a:lnTo>
                      <a:pt x="3658" y="9640"/>
                    </a:lnTo>
                    <a:lnTo>
                      <a:pt x="3556" y="9526"/>
                    </a:lnTo>
                    <a:lnTo>
                      <a:pt x="3455" y="9475"/>
                    </a:lnTo>
                    <a:lnTo>
                      <a:pt x="3376" y="9556"/>
                    </a:lnTo>
                    <a:lnTo>
                      <a:pt x="3379" y="9668"/>
                    </a:lnTo>
                    <a:lnTo>
                      <a:pt x="3387" y="9770"/>
                    </a:lnTo>
                    <a:lnTo>
                      <a:pt x="3447" y="9890"/>
                    </a:lnTo>
                    <a:lnTo>
                      <a:pt x="3548" y="9982"/>
                    </a:lnTo>
                    <a:lnTo>
                      <a:pt x="3602" y="10268"/>
                    </a:lnTo>
                    <a:lnTo>
                      <a:pt x="3675" y="10381"/>
                    </a:lnTo>
                    <a:lnTo>
                      <a:pt x="3758" y="10585"/>
                    </a:lnTo>
                    <a:lnTo>
                      <a:pt x="3883" y="10746"/>
                    </a:lnTo>
                    <a:lnTo>
                      <a:pt x="3839" y="10777"/>
                    </a:lnTo>
                    <a:lnTo>
                      <a:pt x="3897" y="10889"/>
                    </a:lnTo>
                    <a:lnTo>
                      <a:pt x="3890" y="11001"/>
                    </a:lnTo>
                    <a:lnTo>
                      <a:pt x="4029" y="11248"/>
                    </a:lnTo>
                    <a:lnTo>
                      <a:pt x="4103" y="11421"/>
                    </a:lnTo>
                    <a:lnTo>
                      <a:pt x="4007" y="11386"/>
                    </a:lnTo>
                    <a:lnTo>
                      <a:pt x="3859" y="11162"/>
                    </a:lnTo>
                    <a:lnTo>
                      <a:pt x="3696" y="10984"/>
                    </a:lnTo>
                    <a:lnTo>
                      <a:pt x="3602" y="10942"/>
                    </a:lnTo>
                    <a:lnTo>
                      <a:pt x="3556" y="10872"/>
                    </a:lnTo>
                    <a:lnTo>
                      <a:pt x="3634" y="10757"/>
                    </a:lnTo>
                    <a:lnTo>
                      <a:pt x="3631" y="10664"/>
                    </a:lnTo>
                    <a:lnTo>
                      <a:pt x="3486" y="10460"/>
                    </a:lnTo>
                    <a:lnTo>
                      <a:pt x="3320" y="10364"/>
                    </a:lnTo>
                    <a:lnTo>
                      <a:pt x="3212" y="10192"/>
                    </a:lnTo>
                    <a:lnTo>
                      <a:pt x="3322" y="10217"/>
                    </a:lnTo>
                    <a:lnTo>
                      <a:pt x="3370" y="10184"/>
                    </a:lnTo>
                    <a:lnTo>
                      <a:pt x="3396" y="10087"/>
                    </a:lnTo>
                    <a:lnTo>
                      <a:pt x="3339" y="9986"/>
                    </a:lnTo>
                    <a:lnTo>
                      <a:pt x="3187" y="9792"/>
                    </a:lnTo>
                    <a:lnTo>
                      <a:pt x="3098" y="9577"/>
                    </a:lnTo>
                    <a:lnTo>
                      <a:pt x="3089" y="9335"/>
                    </a:lnTo>
                    <a:lnTo>
                      <a:pt x="3037" y="9117"/>
                    </a:lnTo>
                    <a:lnTo>
                      <a:pt x="2880" y="8890"/>
                    </a:lnTo>
                    <a:lnTo>
                      <a:pt x="2737" y="8752"/>
                    </a:lnTo>
                    <a:lnTo>
                      <a:pt x="2623" y="8720"/>
                    </a:lnTo>
                    <a:lnTo>
                      <a:pt x="2611" y="8570"/>
                    </a:lnTo>
                    <a:lnTo>
                      <a:pt x="2522" y="8333"/>
                    </a:lnTo>
                    <a:lnTo>
                      <a:pt x="2522" y="8125"/>
                    </a:lnTo>
                    <a:lnTo>
                      <a:pt x="2512" y="7899"/>
                    </a:lnTo>
                    <a:lnTo>
                      <a:pt x="2402" y="7693"/>
                    </a:lnTo>
                    <a:lnTo>
                      <a:pt x="2434" y="7452"/>
                    </a:lnTo>
                    <a:lnTo>
                      <a:pt x="2411" y="7249"/>
                    </a:lnTo>
                    <a:lnTo>
                      <a:pt x="2499" y="7104"/>
                    </a:lnTo>
                    <a:lnTo>
                      <a:pt x="2530" y="6974"/>
                    </a:lnTo>
                    <a:lnTo>
                      <a:pt x="2544" y="6787"/>
                    </a:lnTo>
                    <a:lnTo>
                      <a:pt x="2652" y="6594"/>
                    </a:lnTo>
                    <a:lnTo>
                      <a:pt x="2870" y="6165"/>
                    </a:lnTo>
                    <a:lnTo>
                      <a:pt x="2901" y="5969"/>
                    </a:lnTo>
                    <a:lnTo>
                      <a:pt x="2926" y="5731"/>
                    </a:lnTo>
                    <a:lnTo>
                      <a:pt x="2923" y="5667"/>
                    </a:lnTo>
                    <a:lnTo>
                      <a:pt x="2850" y="5612"/>
                    </a:lnTo>
                    <a:lnTo>
                      <a:pt x="2853" y="5483"/>
                    </a:lnTo>
                    <a:lnTo>
                      <a:pt x="2785" y="5454"/>
                    </a:lnTo>
                    <a:lnTo>
                      <a:pt x="2810" y="5355"/>
                    </a:lnTo>
                    <a:lnTo>
                      <a:pt x="2714" y="5262"/>
                    </a:lnTo>
                    <a:lnTo>
                      <a:pt x="2683" y="5138"/>
                    </a:lnTo>
                    <a:lnTo>
                      <a:pt x="2686" y="5057"/>
                    </a:lnTo>
                    <a:lnTo>
                      <a:pt x="2806" y="5177"/>
                    </a:lnTo>
                    <a:lnTo>
                      <a:pt x="2853" y="5268"/>
                    </a:lnTo>
                    <a:lnTo>
                      <a:pt x="2948" y="5312"/>
                    </a:lnTo>
                    <a:lnTo>
                      <a:pt x="2976" y="5434"/>
                    </a:lnTo>
                    <a:lnTo>
                      <a:pt x="3022" y="5528"/>
                    </a:lnTo>
                    <a:lnTo>
                      <a:pt x="3019" y="5609"/>
                    </a:lnTo>
                    <a:lnTo>
                      <a:pt x="3124" y="5678"/>
                    </a:lnTo>
                    <a:lnTo>
                      <a:pt x="3101" y="5743"/>
                    </a:lnTo>
                    <a:lnTo>
                      <a:pt x="3024" y="5831"/>
                    </a:lnTo>
                    <a:lnTo>
                      <a:pt x="3155" y="5932"/>
                    </a:lnTo>
                    <a:lnTo>
                      <a:pt x="3157" y="5783"/>
                    </a:lnTo>
                    <a:lnTo>
                      <a:pt x="3249" y="5704"/>
                    </a:lnTo>
                    <a:lnTo>
                      <a:pt x="3167" y="5592"/>
                    </a:lnTo>
                    <a:lnTo>
                      <a:pt x="3067" y="5443"/>
                    </a:lnTo>
                    <a:lnTo>
                      <a:pt x="3081" y="5355"/>
                    </a:lnTo>
                    <a:lnTo>
                      <a:pt x="2969" y="5307"/>
                    </a:lnTo>
                    <a:lnTo>
                      <a:pt x="2923" y="5157"/>
                    </a:lnTo>
                    <a:lnTo>
                      <a:pt x="2802" y="5090"/>
                    </a:lnTo>
                    <a:lnTo>
                      <a:pt x="2822" y="4937"/>
                    </a:lnTo>
                    <a:lnTo>
                      <a:pt x="2823" y="4859"/>
                    </a:lnTo>
                    <a:lnTo>
                      <a:pt x="2934" y="4849"/>
                    </a:lnTo>
                    <a:lnTo>
                      <a:pt x="2816" y="4676"/>
                    </a:lnTo>
                    <a:lnTo>
                      <a:pt x="2801" y="4566"/>
                    </a:lnTo>
                    <a:lnTo>
                      <a:pt x="2720" y="4483"/>
                    </a:lnTo>
                    <a:lnTo>
                      <a:pt x="2792" y="4436"/>
                    </a:lnTo>
                    <a:lnTo>
                      <a:pt x="2798" y="4334"/>
                    </a:lnTo>
                    <a:lnTo>
                      <a:pt x="2836" y="4246"/>
                    </a:lnTo>
                    <a:lnTo>
                      <a:pt x="2736" y="4190"/>
                    </a:lnTo>
                    <a:lnTo>
                      <a:pt x="2784" y="4146"/>
                    </a:lnTo>
                    <a:lnTo>
                      <a:pt x="2796" y="4087"/>
                    </a:lnTo>
                    <a:lnTo>
                      <a:pt x="2719" y="4065"/>
                    </a:lnTo>
                    <a:lnTo>
                      <a:pt x="2635" y="4132"/>
                    </a:lnTo>
                    <a:lnTo>
                      <a:pt x="2645" y="3974"/>
                    </a:lnTo>
                    <a:lnTo>
                      <a:pt x="2674" y="3873"/>
                    </a:lnTo>
                    <a:lnTo>
                      <a:pt x="2792" y="3900"/>
                    </a:lnTo>
                    <a:lnTo>
                      <a:pt x="2823" y="3832"/>
                    </a:lnTo>
                    <a:lnTo>
                      <a:pt x="2829" y="3768"/>
                    </a:lnTo>
                    <a:lnTo>
                      <a:pt x="2812" y="3706"/>
                    </a:lnTo>
                    <a:lnTo>
                      <a:pt x="2739" y="3648"/>
                    </a:lnTo>
                    <a:lnTo>
                      <a:pt x="2821" y="3607"/>
                    </a:lnTo>
                    <a:lnTo>
                      <a:pt x="2841" y="3394"/>
                    </a:lnTo>
                    <a:lnTo>
                      <a:pt x="2795" y="3249"/>
                    </a:lnTo>
                    <a:lnTo>
                      <a:pt x="2747" y="3261"/>
                    </a:lnTo>
                    <a:lnTo>
                      <a:pt x="2685" y="3192"/>
                    </a:lnTo>
                    <a:lnTo>
                      <a:pt x="2713" y="3292"/>
                    </a:lnTo>
                    <a:lnTo>
                      <a:pt x="2714" y="3374"/>
                    </a:lnTo>
                    <a:lnTo>
                      <a:pt x="2591" y="3423"/>
                    </a:lnTo>
                    <a:lnTo>
                      <a:pt x="2651" y="3332"/>
                    </a:lnTo>
                    <a:lnTo>
                      <a:pt x="2609" y="3241"/>
                    </a:lnTo>
                    <a:lnTo>
                      <a:pt x="2578" y="3089"/>
                    </a:lnTo>
                    <a:lnTo>
                      <a:pt x="2499" y="2918"/>
                    </a:lnTo>
                    <a:lnTo>
                      <a:pt x="2527" y="2851"/>
                    </a:lnTo>
                    <a:lnTo>
                      <a:pt x="2422" y="2732"/>
                    </a:lnTo>
                    <a:lnTo>
                      <a:pt x="2380" y="2658"/>
                    </a:lnTo>
                    <a:lnTo>
                      <a:pt x="2297" y="2571"/>
                    </a:lnTo>
                    <a:lnTo>
                      <a:pt x="2219" y="2547"/>
                    </a:lnTo>
                    <a:lnTo>
                      <a:pt x="2229" y="2432"/>
                    </a:lnTo>
                    <a:lnTo>
                      <a:pt x="2179" y="2352"/>
                    </a:lnTo>
                    <a:lnTo>
                      <a:pt x="2206" y="2281"/>
                    </a:lnTo>
                    <a:lnTo>
                      <a:pt x="2168" y="2194"/>
                    </a:lnTo>
                    <a:lnTo>
                      <a:pt x="2090" y="2208"/>
                    </a:lnTo>
                    <a:lnTo>
                      <a:pt x="2035" y="2257"/>
                    </a:lnTo>
                    <a:lnTo>
                      <a:pt x="1946" y="2258"/>
                    </a:lnTo>
                    <a:lnTo>
                      <a:pt x="1768" y="2237"/>
                    </a:lnTo>
                    <a:lnTo>
                      <a:pt x="1698" y="2206"/>
                    </a:lnTo>
                    <a:lnTo>
                      <a:pt x="1646" y="2180"/>
                    </a:lnTo>
                    <a:lnTo>
                      <a:pt x="1541" y="2220"/>
                    </a:lnTo>
                    <a:lnTo>
                      <a:pt x="1446" y="2219"/>
                    </a:lnTo>
                    <a:lnTo>
                      <a:pt x="1364" y="2281"/>
                    </a:lnTo>
                    <a:lnTo>
                      <a:pt x="1327" y="2344"/>
                    </a:lnTo>
                    <a:lnTo>
                      <a:pt x="1240" y="2372"/>
                    </a:lnTo>
                    <a:lnTo>
                      <a:pt x="1155" y="2383"/>
                    </a:lnTo>
                    <a:lnTo>
                      <a:pt x="1104" y="2341"/>
                    </a:lnTo>
                    <a:lnTo>
                      <a:pt x="1086" y="2290"/>
                    </a:lnTo>
                    <a:lnTo>
                      <a:pt x="1097" y="2231"/>
                    </a:lnTo>
                    <a:lnTo>
                      <a:pt x="1137" y="2180"/>
                    </a:lnTo>
                    <a:lnTo>
                      <a:pt x="1214" y="2236"/>
                    </a:lnTo>
                    <a:lnTo>
                      <a:pt x="1288" y="2200"/>
                    </a:lnTo>
                    <a:lnTo>
                      <a:pt x="1400" y="2202"/>
                    </a:lnTo>
                    <a:lnTo>
                      <a:pt x="1554" y="2155"/>
                    </a:lnTo>
                    <a:lnTo>
                      <a:pt x="1639" y="2083"/>
                    </a:lnTo>
                    <a:lnTo>
                      <a:pt x="1763" y="2056"/>
                    </a:lnTo>
                    <a:lnTo>
                      <a:pt x="1845" y="1988"/>
                    </a:lnTo>
                    <a:lnTo>
                      <a:pt x="1939" y="2033"/>
                    </a:lnTo>
                    <a:lnTo>
                      <a:pt x="2023" y="2029"/>
                    </a:lnTo>
                    <a:lnTo>
                      <a:pt x="2068" y="1971"/>
                    </a:lnTo>
                    <a:lnTo>
                      <a:pt x="1949" y="1936"/>
                    </a:lnTo>
                    <a:lnTo>
                      <a:pt x="1844" y="1937"/>
                    </a:lnTo>
                    <a:lnTo>
                      <a:pt x="1765" y="1959"/>
                    </a:lnTo>
                    <a:lnTo>
                      <a:pt x="1677" y="1954"/>
                    </a:lnTo>
                    <a:lnTo>
                      <a:pt x="1584" y="2004"/>
                    </a:lnTo>
                    <a:lnTo>
                      <a:pt x="1513" y="1982"/>
                    </a:lnTo>
                    <a:lnTo>
                      <a:pt x="1435" y="2030"/>
                    </a:lnTo>
                    <a:lnTo>
                      <a:pt x="1432" y="2094"/>
                    </a:lnTo>
                    <a:lnTo>
                      <a:pt x="1349" y="2094"/>
                    </a:lnTo>
                    <a:lnTo>
                      <a:pt x="1257" y="2112"/>
                    </a:lnTo>
                    <a:lnTo>
                      <a:pt x="1152" y="2112"/>
                    </a:lnTo>
                    <a:lnTo>
                      <a:pt x="1032" y="2092"/>
                    </a:lnTo>
                    <a:lnTo>
                      <a:pt x="953" y="2089"/>
                    </a:lnTo>
                    <a:lnTo>
                      <a:pt x="838" y="2107"/>
                    </a:lnTo>
                    <a:lnTo>
                      <a:pt x="794" y="2063"/>
                    </a:lnTo>
                    <a:lnTo>
                      <a:pt x="718" y="2050"/>
                    </a:lnTo>
                    <a:lnTo>
                      <a:pt x="654" y="2073"/>
                    </a:lnTo>
                    <a:lnTo>
                      <a:pt x="549" y="2041"/>
                    </a:lnTo>
                    <a:lnTo>
                      <a:pt x="475" y="1974"/>
                    </a:lnTo>
                    <a:lnTo>
                      <a:pt x="390" y="1945"/>
                    </a:lnTo>
                    <a:lnTo>
                      <a:pt x="393" y="1886"/>
                    </a:lnTo>
                    <a:lnTo>
                      <a:pt x="300" y="1885"/>
                    </a:lnTo>
                    <a:lnTo>
                      <a:pt x="146" y="1812"/>
                    </a:lnTo>
                    <a:lnTo>
                      <a:pt x="0" y="1724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</p:grpSp>
        <p:grpSp>
          <p:nvGrpSpPr>
            <p:cNvPr id="172" name="Group 5"/>
            <p:cNvGrpSpPr>
              <a:grpSpLocks/>
            </p:cNvGrpSpPr>
            <p:nvPr/>
          </p:nvGrpSpPr>
          <p:grpSpPr bwMode="auto">
            <a:xfrm>
              <a:off x="7192911" y="1701563"/>
              <a:ext cx="864919" cy="749749"/>
              <a:chOff x="182" y="910"/>
              <a:chExt cx="3402" cy="2949"/>
            </a:xfrm>
          </p:grpSpPr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480" y="910"/>
                <a:ext cx="2792" cy="2949"/>
              </a:xfrm>
              <a:custGeom>
                <a:avLst/>
                <a:gdLst/>
                <a:ahLst/>
                <a:cxnLst>
                  <a:cxn ang="0">
                    <a:pos x="9254" y="1302"/>
                  </a:cxn>
                  <a:cxn ang="0">
                    <a:pos x="8177" y="1061"/>
                  </a:cxn>
                  <a:cxn ang="0">
                    <a:pos x="7533" y="1307"/>
                  </a:cxn>
                  <a:cxn ang="0">
                    <a:pos x="6660" y="1124"/>
                  </a:cxn>
                  <a:cxn ang="0">
                    <a:pos x="5829" y="779"/>
                  </a:cxn>
                  <a:cxn ang="0">
                    <a:pos x="5827" y="310"/>
                  </a:cxn>
                  <a:cxn ang="0">
                    <a:pos x="5478" y="96"/>
                  </a:cxn>
                  <a:cxn ang="0">
                    <a:pos x="4803" y="64"/>
                  </a:cxn>
                  <a:cxn ang="0">
                    <a:pos x="3713" y="284"/>
                  </a:cxn>
                  <a:cxn ang="0">
                    <a:pos x="3162" y="320"/>
                  </a:cxn>
                  <a:cxn ang="0">
                    <a:pos x="2604" y="557"/>
                  </a:cxn>
                  <a:cxn ang="0">
                    <a:pos x="1992" y="1205"/>
                  </a:cxn>
                  <a:cxn ang="0">
                    <a:pos x="1166" y="1854"/>
                  </a:cxn>
                  <a:cxn ang="0">
                    <a:pos x="228" y="2967"/>
                  </a:cxn>
                  <a:cxn ang="0">
                    <a:pos x="324" y="3629"/>
                  </a:cxn>
                  <a:cxn ang="0">
                    <a:pos x="23" y="4508"/>
                  </a:cxn>
                  <a:cxn ang="0">
                    <a:pos x="77" y="5034"/>
                  </a:cxn>
                  <a:cxn ang="0">
                    <a:pos x="492" y="5448"/>
                  </a:cxn>
                  <a:cxn ang="0">
                    <a:pos x="808" y="6014"/>
                  </a:cxn>
                  <a:cxn ang="0">
                    <a:pos x="1230" y="6347"/>
                  </a:cxn>
                  <a:cxn ang="0">
                    <a:pos x="1758" y="6706"/>
                  </a:cxn>
                  <a:cxn ang="0">
                    <a:pos x="2876" y="6598"/>
                  </a:cxn>
                  <a:cxn ang="0">
                    <a:pos x="3563" y="6347"/>
                  </a:cxn>
                  <a:cxn ang="0">
                    <a:pos x="4039" y="6288"/>
                  </a:cxn>
                  <a:cxn ang="0">
                    <a:pos x="4840" y="6677"/>
                  </a:cxn>
                  <a:cxn ang="0">
                    <a:pos x="5379" y="7162"/>
                  </a:cxn>
                  <a:cxn ang="0">
                    <a:pos x="5346" y="7554"/>
                  </a:cxn>
                  <a:cxn ang="0">
                    <a:pos x="5353" y="8142"/>
                  </a:cxn>
                  <a:cxn ang="0">
                    <a:pos x="5821" y="8644"/>
                  </a:cxn>
                  <a:cxn ang="0">
                    <a:pos x="6096" y="9516"/>
                  </a:cxn>
                  <a:cxn ang="0">
                    <a:pos x="5992" y="10399"/>
                  </a:cxn>
                  <a:cxn ang="0">
                    <a:pos x="5837" y="11046"/>
                  </a:cxn>
                  <a:cxn ang="0">
                    <a:pos x="6172" y="11841"/>
                  </a:cxn>
                  <a:cxn ang="0">
                    <a:pos x="6499" y="12755"/>
                  </a:cxn>
                  <a:cxn ang="0">
                    <a:pos x="6845" y="13523"/>
                  </a:cxn>
                  <a:cxn ang="0">
                    <a:pos x="7221" y="14231"/>
                  </a:cxn>
                  <a:cxn ang="0">
                    <a:pos x="7258" y="14627"/>
                  </a:cxn>
                  <a:cxn ang="0">
                    <a:pos x="8023" y="14593"/>
                  </a:cxn>
                  <a:cxn ang="0">
                    <a:pos x="8648" y="14523"/>
                  </a:cxn>
                  <a:cxn ang="0">
                    <a:pos x="9462" y="13997"/>
                  </a:cxn>
                  <a:cxn ang="0">
                    <a:pos x="10103" y="12871"/>
                  </a:cxn>
                  <a:cxn ang="0">
                    <a:pos x="10506" y="12059"/>
                  </a:cxn>
                  <a:cxn ang="0">
                    <a:pos x="10862" y="11505"/>
                  </a:cxn>
                  <a:cxn ang="0">
                    <a:pos x="11694" y="10875"/>
                  </a:cxn>
                  <a:cxn ang="0">
                    <a:pos x="11726" y="10079"/>
                  </a:cxn>
                  <a:cxn ang="0">
                    <a:pos x="11541" y="9439"/>
                  </a:cxn>
                  <a:cxn ang="0">
                    <a:pos x="11454" y="8887"/>
                  </a:cxn>
                  <a:cxn ang="0">
                    <a:pos x="11861" y="8168"/>
                  </a:cxn>
                  <a:cxn ang="0">
                    <a:pos x="13375" y="6675"/>
                  </a:cxn>
                  <a:cxn ang="0">
                    <a:pos x="13933" y="5315"/>
                  </a:cxn>
                  <a:cxn ang="0">
                    <a:pos x="13302" y="5261"/>
                  </a:cxn>
                  <a:cxn ang="0">
                    <a:pos x="12451" y="5359"/>
                  </a:cxn>
                  <a:cxn ang="0">
                    <a:pos x="12203" y="5163"/>
                  </a:cxn>
                  <a:cxn ang="0">
                    <a:pos x="11938" y="4672"/>
                  </a:cxn>
                  <a:cxn ang="0">
                    <a:pos x="11284" y="3863"/>
                  </a:cxn>
                  <a:cxn ang="0">
                    <a:pos x="10789" y="2985"/>
                  </a:cxn>
                  <a:cxn ang="0">
                    <a:pos x="10438" y="2472"/>
                  </a:cxn>
                  <a:cxn ang="0">
                    <a:pos x="9844" y="1498"/>
                  </a:cxn>
                  <a:cxn ang="0">
                    <a:pos x="10261" y="1776"/>
                  </a:cxn>
                </a:cxnLst>
                <a:rect l="0" t="0" r="r" b="b"/>
                <a:pathLst>
                  <a:path w="13962" h="14748">
                    <a:moveTo>
                      <a:pt x="10176" y="1192"/>
                    </a:moveTo>
                    <a:lnTo>
                      <a:pt x="10010" y="1235"/>
                    </a:lnTo>
                    <a:lnTo>
                      <a:pt x="9846" y="1256"/>
                    </a:lnTo>
                    <a:lnTo>
                      <a:pt x="9722" y="1206"/>
                    </a:lnTo>
                    <a:lnTo>
                      <a:pt x="9614" y="1146"/>
                    </a:lnTo>
                    <a:lnTo>
                      <a:pt x="9374" y="1222"/>
                    </a:lnTo>
                    <a:lnTo>
                      <a:pt x="9254" y="1302"/>
                    </a:lnTo>
                    <a:lnTo>
                      <a:pt x="9093" y="1261"/>
                    </a:lnTo>
                    <a:lnTo>
                      <a:pt x="8995" y="1281"/>
                    </a:lnTo>
                    <a:lnTo>
                      <a:pt x="8669" y="1161"/>
                    </a:lnTo>
                    <a:lnTo>
                      <a:pt x="8584" y="1188"/>
                    </a:lnTo>
                    <a:lnTo>
                      <a:pt x="8460" y="1192"/>
                    </a:lnTo>
                    <a:lnTo>
                      <a:pt x="8455" y="1107"/>
                    </a:lnTo>
                    <a:lnTo>
                      <a:pt x="8177" y="1061"/>
                    </a:lnTo>
                    <a:lnTo>
                      <a:pt x="8099" y="1019"/>
                    </a:lnTo>
                    <a:lnTo>
                      <a:pt x="8047" y="937"/>
                    </a:lnTo>
                    <a:lnTo>
                      <a:pt x="7756" y="927"/>
                    </a:lnTo>
                    <a:lnTo>
                      <a:pt x="7597" y="973"/>
                    </a:lnTo>
                    <a:lnTo>
                      <a:pt x="7503" y="1112"/>
                    </a:lnTo>
                    <a:lnTo>
                      <a:pt x="7537" y="1217"/>
                    </a:lnTo>
                    <a:lnTo>
                      <a:pt x="7533" y="1307"/>
                    </a:lnTo>
                    <a:lnTo>
                      <a:pt x="7439" y="1415"/>
                    </a:lnTo>
                    <a:lnTo>
                      <a:pt x="7309" y="1450"/>
                    </a:lnTo>
                    <a:lnTo>
                      <a:pt x="7167" y="1324"/>
                    </a:lnTo>
                    <a:lnTo>
                      <a:pt x="6951" y="1245"/>
                    </a:lnTo>
                    <a:lnTo>
                      <a:pt x="6827" y="1242"/>
                    </a:lnTo>
                    <a:lnTo>
                      <a:pt x="6719" y="1205"/>
                    </a:lnTo>
                    <a:lnTo>
                      <a:pt x="6660" y="1124"/>
                    </a:lnTo>
                    <a:lnTo>
                      <a:pt x="6652" y="1019"/>
                    </a:lnTo>
                    <a:lnTo>
                      <a:pt x="6502" y="991"/>
                    </a:lnTo>
                    <a:lnTo>
                      <a:pt x="6361" y="915"/>
                    </a:lnTo>
                    <a:lnTo>
                      <a:pt x="6088" y="907"/>
                    </a:lnTo>
                    <a:lnTo>
                      <a:pt x="5951" y="849"/>
                    </a:lnTo>
                    <a:lnTo>
                      <a:pt x="5891" y="843"/>
                    </a:lnTo>
                    <a:lnTo>
                      <a:pt x="5829" y="779"/>
                    </a:lnTo>
                    <a:lnTo>
                      <a:pt x="5736" y="750"/>
                    </a:lnTo>
                    <a:lnTo>
                      <a:pt x="5674" y="674"/>
                    </a:lnTo>
                    <a:lnTo>
                      <a:pt x="5738" y="572"/>
                    </a:lnTo>
                    <a:lnTo>
                      <a:pt x="5853" y="513"/>
                    </a:lnTo>
                    <a:lnTo>
                      <a:pt x="5893" y="426"/>
                    </a:lnTo>
                    <a:lnTo>
                      <a:pt x="5910" y="326"/>
                    </a:lnTo>
                    <a:lnTo>
                      <a:pt x="5827" y="310"/>
                    </a:lnTo>
                    <a:lnTo>
                      <a:pt x="5823" y="207"/>
                    </a:lnTo>
                    <a:lnTo>
                      <a:pt x="5919" y="95"/>
                    </a:lnTo>
                    <a:lnTo>
                      <a:pt x="5814" y="103"/>
                    </a:lnTo>
                    <a:lnTo>
                      <a:pt x="5756" y="42"/>
                    </a:lnTo>
                    <a:lnTo>
                      <a:pt x="5694" y="0"/>
                    </a:lnTo>
                    <a:lnTo>
                      <a:pt x="5623" y="41"/>
                    </a:lnTo>
                    <a:lnTo>
                      <a:pt x="5478" y="96"/>
                    </a:lnTo>
                    <a:lnTo>
                      <a:pt x="5388" y="92"/>
                    </a:lnTo>
                    <a:lnTo>
                      <a:pt x="5317" y="21"/>
                    </a:lnTo>
                    <a:lnTo>
                      <a:pt x="5198" y="73"/>
                    </a:lnTo>
                    <a:lnTo>
                      <a:pt x="5107" y="33"/>
                    </a:lnTo>
                    <a:lnTo>
                      <a:pt x="5035" y="92"/>
                    </a:lnTo>
                    <a:lnTo>
                      <a:pt x="4896" y="129"/>
                    </a:lnTo>
                    <a:lnTo>
                      <a:pt x="4803" y="64"/>
                    </a:lnTo>
                    <a:lnTo>
                      <a:pt x="4640" y="59"/>
                    </a:lnTo>
                    <a:lnTo>
                      <a:pt x="4445" y="78"/>
                    </a:lnTo>
                    <a:lnTo>
                      <a:pt x="4305" y="103"/>
                    </a:lnTo>
                    <a:lnTo>
                      <a:pt x="4154" y="95"/>
                    </a:lnTo>
                    <a:lnTo>
                      <a:pt x="3925" y="236"/>
                    </a:lnTo>
                    <a:lnTo>
                      <a:pt x="3837" y="210"/>
                    </a:lnTo>
                    <a:lnTo>
                      <a:pt x="3713" y="284"/>
                    </a:lnTo>
                    <a:lnTo>
                      <a:pt x="3611" y="395"/>
                    </a:lnTo>
                    <a:lnTo>
                      <a:pt x="3563" y="375"/>
                    </a:lnTo>
                    <a:lnTo>
                      <a:pt x="3528" y="325"/>
                    </a:lnTo>
                    <a:lnTo>
                      <a:pt x="3441" y="359"/>
                    </a:lnTo>
                    <a:lnTo>
                      <a:pt x="3390" y="295"/>
                    </a:lnTo>
                    <a:lnTo>
                      <a:pt x="3286" y="297"/>
                    </a:lnTo>
                    <a:lnTo>
                      <a:pt x="3162" y="320"/>
                    </a:lnTo>
                    <a:lnTo>
                      <a:pt x="3085" y="285"/>
                    </a:lnTo>
                    <a:lnTo>
                      <a:pt x="3012" y="208"/>
                    </a:lnTo>
                    <a:lnTo>
                      <a:pt x="2973" y="142"/>
                    </a:lnTo>
                    <a:lnTo>
                      <a:pt x="2905" y="149"/>
                    </a:lnTo>
                    <a:lnTo>
                      <a:pt x="2830" y="279"/>
                    </a:lnTo>
                    <a:lnTo>
                      <a:pt x="2747" y="439"/>
                    </a:lnTo>
                    <a:lnTo>
                      <a:pt x="2604" y="557"/>
                    </a:lnTo>
                    <a:lnTo>
                      <a:pt x="2497" y="602"/>
                    </a:lnTo>
                    <a:lnTo>
                      <a:pt x="2393" y="628"/>
                    </a:lnTo>
                    <a:lnTo>
                      <a:pt x="2287" y="672"/>
                    </a:lnTo>
                    <a:lnTo>
                      <a:pt x="2170" y="762"/>
                    </a:lnTo>
                    <a:lnTo>
                      <a:pt x="2108" y="873"/>
                    </a:lnTo>
                    <a:lnTo>
                      <a:pt x="1991" y="1014"/>
                    </a:lnTo>
                    <a:lnTo>
                      <a:pt x="1992" y="1205"/>
                    </a:lnTo>
                    <a:lnTo>
                      <a:pt x="1944" y="1304"/>
                    </a:lnTo>
                    <a:lnTo>
                      <a:pt x="1796" y="1471"/>
                    </a:lnTo>
                    <a:lnTo>
                      <a:pt x="1529" y="1609"/>
                    </a:lnTo>
                    <a:lnTo>
                      <a:pt x="1425" y="1650"/>
                    </a:lnTo>
                    <a:lnTo>
                      <a:pt x="1301" y="1672"/>
                    </a:lnTo>
                    <a:lnTo>
                      <a:pt x="1265" y="1722"/>
                    </a:lnTo>
                    <a:lnTo>
                      <a:pt x="1166" y="1854"/>
                    </a:lnTo>
                    <a:lnTo>
                      <a:pt x="1072" y="1941"/>
                    </a:lnTo>
                    <a:lnTo>
                      <a:pt x="961" y="1982"/>
                    </a:lnTo>
                    <a:lnTo>
                      <a:pt x="831" y="2164"/>
                    </a:lnTo>
                    <a:lnTo>
                      <a:pt x="800" y="2306"/>
                    </a:lnTo>
                    <a:lnTo>
                      <a:pt x="569" y="2515"/>
                    </a:lnTo>
                    <a:lnTo>
                      <a:pt x="412" y="2758"/>
                    </a:lnTo>
                    <a:lnTo>
                      <a:pt x="228" y="2967"/>
                    </a:lnTo>
                    <a:lnTo>
                      <a:pt x="275" y="3025"/>
                    </a:lnTo>
                    <a:lnTo>
                      <a:pt x="293" y="3158"/>
                    </a:lnTo>
                    <a:lnTo>
                      <a:pt x="374" y="3241"/>
                    </a:lnTo>
                    <a:lnTo>
                      <a:pt x="363" y="3330"/>
                    </a:lnTo>
                    <a:lnTo>
                      <a:pt x="277" y="3417"/>
                    </a:lnTo>
                    <a:lnTo>
                      <a:pt x="327" y="3537"/>
                    </a:lnTo>
                    <a:lnTo>
                      <a:pt x="324" y="3629"/>
                    </a:lnTo>
                    <a:lnTo>
                      <a:pt x="283" y="3821"/>
                    </a:lnTo>
                    <a:lnTo>
                      <a:pt x="208" y="4013"/>
                    </a:lnTo>
                    <a:lnTo>
                      <a:pt x="199" y="4078"/>
                    </a:lnTo>
                    <a:lnTo>
                      <a:pt x="135" y="4135"/>
                    </a:lnTo>
                    <a:lnTo>
                      <a:pt x="67" y="4318"/>
                    </a:lnTo>
                    <a:lnTo>
                      <a:pt x="4" y="4374"/>
                    </a:lnTo>
                    <a:lnTo>
                      <a:pt x="23" y="4508"/>
                    </a:lnTo>
                    <a:lnTo>
                      <a:pt x="87" y="4538"/>
                    </a:lnTo>
                    <a:lnTo>
                      <a:pt x="100" y="4603"/>
                    </a:lnTo>
                    <a:lnTo>
                      <a:pt x="68" y="4695"/>
                    </a:lnTo>
                    <a:lnTo>
                      <a:pt x="23" y="4765"/>
                    </a:lnTo>
                    <a:lnTo>
                      <a:pt x="0" y="4829"/>
                    </a:lnTo>
                    <a:lnTo>
                      <a:pt x="23" y="4912"/>
                    </a:lnTo>
                    <a:lnTo>
                      <a:pt x="77" y="5034"/>
                    </a:lnTo>
                    <a:lnTo>
                      <a:pt x="197" y="5035"/>
                    </a:lnTo>
                    <a:lnTo>
                      <a:pt x="247" y="5090"/>
                    </a:lnTo>
                    <a:lnTo>
                      <a:pt x="254" y="5186"/>
                    </a:lnTo>
                    <a:lnTo>
                      <a:pt x="352" y="5244"/>
                    </a:lnTo>
                    <a:lnTo>
                      <a:pt x="399" y="5302"/>
                    </a:lnTo>
                    <a:lnTo>
                      <a:pt x="400" y="5387"/>
                    </a:lnTo>
                    <a:lnTo>
                      <a:pt x="492" y="5448"/>
                    </a:lnTo>
                    <a:lnTo>
                      <a:pt x="561" y="5518"/>
                    </a:lnTo>
                    <a:lnTo>
                      <a:pt x="640" y="5569"/>
                    </a:lnTo>
                    <a:lnTo>
                      <a:pt x="690" y="5658"/>
                    </a:lnTo>
                    <a:lnTo>
                      <a:pt x="731" y="5738"/>
                    </a:lnTo>
                    <a:lnTo>
                      <a:pt x="657" y="5794"/>
                    </a:lnTo>
                    <a:lnTo>
                      <a:pt x="722" y="5950"/>
                    </a:lnTo>
                    <a:lnTo>
                      <a:pt x="808" y="6014"/>
                    </a:lnTo>
                    <a:lnTo>
                      <a:pt x="880" y="6083"/>
                    </a:lnTo>
                    <a:lnTo>
                      <a:pt x="932" y="6127"/>
                    </a:lnTo>
                    <a:lnTo>
                      <a:pt x="981" y="6130"/>
                    </a:lnTo>
                    <a:lnTo>
                      <a:pt x="1010" y="6204"/>
                    </a:lnTo>
                    <a:lnTo>
                      <a:pt x="1090" y="6221"/>
                    </a:lnTo>
                    <a:lnTo>
                      <a:pt x="1153" y="6262"/>
                    </a:lnTo>
                    <a:lnTo>
                      <a:pt x="1230" y="6347"/>
                    </a:lnTo>
                    <a:lnTo>
                      <a:pt x="1288" y="6370"/>
                    </a:lnTo>
                    <a:lnTo>
                      <a:pt x="1389" y="6522"/>
                    </a:lnTo>
                    <a:lnTo>
                      <a:pt x="1457" y="6569"/>
                    </a:lnTo>
                    <a:lnTo>
                      <a:pt x="1503" y="6578"/>
                    </a:lnTo>
                    <a:lnTo>
                      <a:pt x="1563" y="6627"/>
                    </a:lnTo>
                    <a:lnTo>
                      <a:pt x="1695" y="6669"/>
                    </a:lnTo>
                    <a:lnTo>
                      <a:pt x="1758" y="6706"/>
                    </a:lnTo>
                    <a:lnTo>
                      <a:pt x="2069" y="6580"/>
                    </a:lnTo>
                    <a:lnTo>
                      <a:pt x="2321" y="6532"/>
                    </a:lnTo>
                    <a:lnTo>
                      <a:pt x="2481" y="6549"/>
                    </a:lnTo>
                    <a:lnTo>
                      <a:pt x="2658" y="6516"/>
                    </a:lnTo>
                    <a:lnTo>
                      <a:pt x="2776" y="6524"/>
                    </a:lnTo>
                    <a:lnTo>
                      <a:pt x="2809" y="6567"/>
                    </a:lnTo>
                    <a:lnTo>
                      <a:pt x="2876" y="6598"/>
                    </a:lnTo>
                    <a:lnTo>
                      <a:pt x="2939" y="6609"/>
                    </a:lnTo>
                    <a:lnTo>
                      <a:pt x="3061" y="6528"/>
                    </a:lnTo>
                    <a:lnTo>
                      <a:pt x="3186" y="6508"/>
                    </a:lnTo>
                    <a:lnTo>
                      <a:pt x="3305" y="6426"/>
                    </a:lnTo>
                    <a:lnTo>
                      <a:pt x="3403" y="6395"/>
                    </a:lnTo>
                    <a:lnTo>
                      <a:pt x="3495" y="6359"/>
                    </a:lnTo>
                    <a:lnTo>
                      <a:pt x="3563" y="6347"/>
                    </a:lnTo>
                    <a:lnTo>
                      <a:pt x="3640" y="6344"/>
                    </a:lnTo>
                    <a:lnTo>
                      <a:pt x="3682" y="6317"/>
                    </a:lnTo>
                    <a:lnTo>
                      <a:pt x="3687" y="6285"/>
                    </a:lnTo>
                    <a:lnTo>
                      <a:pt x="3754" y="6288"/>
                    </a:lnTo>
                    <a:lnTo>
                      <a:pt x="3837" y="6322"/>
                    </a:lnTo>
                    <a:lnTo>
                      <a:pt x="3904" y="6308"/>
                    </a:lnTo>
                    <a:lnTo>
                      <a:pt x="4039" y="6288"/>
                    </a:lnTo>
                    <a:lnTo>
                      <a:pt x="4174" y="6277"/>
                    </a:lnTo>
                    <a:lnTo>
                      <a:pt x="4339" y="6359"/>
                    </a:lnTo>
                    <a:lnTo>
                      <a:pt x="4443" y="6468"/>
                    </a:lnTo>
                    <a:lnTo>
                      <a:pt x="4453" y="6590"/>
                    </a:lnTo>
                    <a:lnTo>
                      <a:pt x="4512" y="6691"/>
                    </a:lnTo>
                    <a:lnTo>
                      <a:pt x="4643" y="6724"/>
                    </a:lnTo>
                    <a:lnTo>
                      <a:pt x="4840" y="6677"/>
                    </a:lnTo>
                    <a:lnTo>
                      <a:pt x="5134" y="6629"/>
                    </a:lnTo>
                    <a:lnTo>
                      <a:pt x="5201" y="6693"/>
                    </a:lnTo>
                    <a:lnTo>
                      <a:pt x="5231" y="6821"/>
                    </a:lnTo>
                    <a:lnTo>
                      <a:pt x="5333" y="6774"/>
                    </a:lnTo>
                    <a:lnTo>
                      <a:pt x="5344" y="6890"/>
                    </a:lnTo>
                    <a:lnTo>
                      <a:pt x="5403" y="6995"/>
                    </a:lnTo>
                    <a:lnTo>
                      <a:pt x="5379" y="7162"/>
                    </a:lnTo>
                    <a:lnTo>
                      <a:pt x="5360" y="7228"/>
                    </a:lnTo>
                    <a:lnTo>
                      <a:pt x="5374" y="7302"/>
                    </a:lnTo>
                    <a:lnTo>
                      <a:pt x="5299" y="7365"/>
                    </a:lnTo>
                    <a:lnTo>
                      <a:pt x="5269" y="7413"/>
                    </a:lnTo>
                    <a:lnTo>
                      <a:pt x="5333" y="7440"/>
                    </a:lnTo>
                    <a:lnTo>
                      <a:pt x="5310" y="7499"/>
                    </a:lnTo>
                    <a:lnTo>
                      <a:pt x="5346" y="7554"/>
                    </a:lnTo>
                    <a:lnTo>
                      <a:pt x="5351" y="7628"/>
                    </a:lnTo>
                    <a:lnTo>
                      <a:pt x="5286" y="7628"/>
                    </a:lnTo>
                    <a:lnTo>
                      <a:pt x="5243" y="7723"/>
                    </a:lnTo>
                    <a:lnTo>
                      <a:pt x="5180" y="7804"/>
                    </a:lnTo>
                    <a:lnTo>
                      <a:pt x="5206" y="7927"/>
                    </a:lnTo>
                    <a:lnTo>
                      <a:pt x="5247" y="7994"/>
                    </a:lnTo>
                    <a:lnTo>
                      <a:pt x="5353" y="8142"/>
                    </a:lnTo>
                    <a:lnTo>
                      <a:pt x="5440" y="8175"/>
                    </a:lnTo>
                    <a:lnTo>
                      <a:pt x="5509" y="8267"/>
                    </a:lnTo>
                    <a:lnTo>
                      <a:pt x="5539" y="8332"/>
                    </a:lnTo>
                    <a:lnTo>
                      <a:pt x="5583" y="8388"/>
                    </a:lnTo>
                    <a:lnTo>
                      <a:pt x="5647" y="8432"/>
                    </a:lnTo>
                    <a:lnTo>
                      <a:pt x="5743" y="8559"/>
                    </a:lnTo>
                    <a:lnTo>
                      <a:pt x="5821" y="8644"/>
                    </a:lnTo>
                    <a:lnTo>
                      <a:pt x="5855" y="8734"/>
                    </a:lnTo>
                    <a:lnTo>
                      <a:pt x="5871" y="8844"/>
                    </a:lnTo>
                    <a:lnTo>
                      <a:pt x="5907" y="8906"/>
                    </a:lnTo>
                    <a:lnTo>
                      <a:pt x="6019" y="9061"/>
                    </a:lnTo>
                    <a:lnTo>
                      <a:pt x="6037" y="9161"/>
                    </a:lnTo>
                    <a:lnTo>
                      <a:pt x="6118" y="9375"/>
                    </a:lnTo>
                    <a:lnTo>
                      <a:pt x="6096" y="9516"/>
                    </a:lnTo>
                    <a:lnTo>
                      <a:pt x="6097" y="9638"/>
                    </a:lnTo>
                    <a:lnTo>
                      <a:pt x="6208" y="9814"/>
                    </a:lnTo>
                    <a:lnTo>
                      <a:pt x="6234" y="9928"/>
                    </a:lnTo>
                    <a:lnTo>
                      <a:pt x="6227" y="10047"/>
                    </a:lnTo>
                    <a:lnTo>
                      <a:pt x="6188" y="10194"/>
                    </a:lnTo>
                    <a:lnTo>
                      <a:pt x="6066" y="10271"/>
                    </a:lnTo>
                    <a:lnTo>
                      <a:pt x="5992" y="10399"/>
                    </a:lnTo>
                    <a:lnTo>
                      <a:pt x="5985" y="10491"/>
                    </a:lnTo>
                    <a:lnTo>
                      <a:pt x="5909" y="10585"/>
                    </a:lnTo>
                    <a:lnTo>
                      <a:pt x="5930" y="10691"/>
                    </a:lnTo>
                    <a:lnTo>
                      <a:pt x="5878" y="10770"/>
                    </a:lnTo>
                    <a:lnTo>
                      <a:pt x="5889" y="10867"/>
                    </a:lnTo>
                    <a:lnTo>
                      <a:pt x="5811" y="10926"/>
                    </a:lnTo>
                    <a:lnTo>
                      <a:pt x="5837" y="11046"/>
                    </a:lnTo>
                    <a:lnTo>
                      <a:pt x="5831" y="11195"/>
                    </a:lnTo>
                    <a:lnTo>
                      <a:pt x="5824" y="11302"/>
                    </a:lnTo>
                    <a:lnTo>
                      <a:pt x="5834" y="11378"/>
                    </a:lnTo>
                    <a:lnTo>
                      <a:pt x="5912" y="11479"/>
                    </a:lnTo>
                    <a:lnTo>
                      <a:pt x="5997" y="11534"/>
                    </a:lnTo>
                    <a:lnTo>
                      <a:pt x="6054" y="11671"/>
                    </a:lnTo>
                    <a:lnTo>
                      <a:pt x="6172" y="11841"/>
                    </a:lnTo>
                    <a:lnTo>
                      <a:pt x="6182" y="11956"/>
                    </a:lnTo>
                    <a:lnTo>
                      <a:pt x="6382" y="12219"/>
                    </a:lnTo>
                    <a:lnTo>
                      <a:pt x="6432" y="12291"/>
                    </a:lnTo>
                    <a:lnTo>
                      <a:pt x="6395" y="12381"/>
                    </a:lnTo>
                    <a:lnTo>
                      <a:pt x="6427" y="12512"/>
                    </a:lnTo>
                    <a:lnTo>
                      <a:pt x="6427" y="12640"/>
                    </a:lnTo>
                    <a:lnTo>
                      <a:pt x="6499" y="12755"/>
                    </a:lnTo>
                    <a:lnTo>
                      <a:pt x="6494" y="12889"/>
                    </a:lnTo>
                    <a:lnTo>
                      <a:pt x="6525" y="12991"/>
                    </a:lnTo>
                    <a:lnTo>
                      <a:pt x="6562" y="13067"/>
                    </a:lnTo>
                    <a:lnTo>
                      <a:pt x="6562" y="13168"/>
                    </a:lnTo>
                    <a:lnTo>
                      <a:pt x="6666" y="13334"/>
                    </a:lnTo>
                    <a:lnTo>
                      <a:pt x="6756" y="13454"/>
                    </a:lnTo>
                    <a:lnTo>
                      <a:pt x="6845" y="13523"/>
                    </a:lnTo>
                    <a:lnTo>
                      <a:pt x="6919" y="13613"/>
                    </a:lnTo>
                    <a:lnTo>
                      <a:pt x="6972" y="13754"/>
                    </a:lnTo>
                    <a:lnTo>
                      <a:pt x="6982" y="13848"/>
                    </a:lnTo>
                    <a:lnTo>
                      <a:pt x="7049" y="13925"/>
                    </a:lnTo>
                    <a:lnTo>
                      <a:pt x="7099" y="14031"/>
                    </a:lnTo>
                    <a:lnTo>
                      <a:pt x="7187" y="14141"/>
                    </a:lnTo>
                    <a:lnTo>
                      <a:pt x="7221" y="14231"/>
                    </a:lnTo>
                    <a:lnTo>
                      <a:pt x="7211" y="14318"/>
                    </a:lnTo>
                    <a:lnTo>
                      <a:pt x="7133" y="14335"/>
                    </a:lnTo>
                    <a:lnTo>
                      <a:pt x="7133" y="14397"/>
                    </a:lnTo>
                    <a:lnTo>
                      <a:pt x="7194" y="14453"/>
                    </a:lnTo>
                    <a:lnTo>
                      <a:pt x="7218" y="14523"/>
                    </a:lnTo>
                    <a:lnTo>
                      <a:pt x="7206" y="14591"/>
                    </a:lnTo>
                    <a:lnTo>
                      <a:pt x="7258" y="14627"/>
                    </a:lnTo>
                    <a:lnTo>
                      <a:pt x="7381" y="14660"/>
                    </a:lnTo>
                    <a:lnTo>
                      <a:pt x="7457" y="14740"/>
                    </a:lnTo>
                    <a:lnTo>
                      <a:pt x="7509" y="14748"/>
                    </a:lnTo>
                    <a:lnTo>
                      <a:pt x="7631" y="14669"/>
                    </a:lnTo>
                    <a:lnTo>
                      <a:pt x="7851" y="14665"/>
                    </a:lnTo>
                    <a:lnTo>
                      <a:pt x="7950" y="14599"/>
                    </a:lnTo>
                    <a:lnTo>
                      <a:pt x="8023" y="14593"/>
                    </a:lnTo>
                    <a:lnTo>
                      <a:pt x="8098" y="14615"/>
                    </a:lnTo>
                    <a:lnTo>
                      <a:pt x="8177" y="14569"/>
                    </a:lnTo>
                    <a:lnTo>
                      <a:pt x="8277" y="14614"/>
                    </a:lnTo>
                    <a:lnTo>
                      <a:pt x="8389" y="14642"/>
                    </a:lnTo>
                    <a:lnTo>
                      <a:pt x="8441" y="14584"/>
                    </a:lnTo>
                    <a:lnTo>
                      <a:pt x="8539" y="14589"/>
                    </a:lnTo>
                    <a:lnTo>
                      <a:pt x="8648" y="14523"/>
                    </a:lnTo>
                    <a:lnTo>
                      <a:pt x="8725" y="14528"/>
                    </a:lnTo>
                    <a:lnTo>
                      <a:pt x="8800" y="14517"/>
                    </a:lnTo>
                    <a:lnTo>
                      <a:pt x="9008" y="14405"/>
                    </a:lnTo>
                    <a:lnTo>
                      <a:pt x="9144" y="14276"/>
                    </a:lnTo>
                    <a:lnTo>
                      <a:pt x="9231" y="14184"/>
                    </a:lnTo>
                    <a:lnTo>
                      <a:pt x="9324" y="14127"/>
                    </a:lnTo>
                    <a:lnTo>
                      <a:pt x="9462" y="13997"/>
                    </a:lnTo>
                    <a:lnTo>
                      <a:pt x="9602" y="13788"/>
                    </a:lnTo>
                    <a:lnTo>
                      <a:pt x="9781" y="13579"/>
                    </a:lnTo>
                    <a:lnTo>
                      <a:pt x="9903" y="13508"/>
                    </a:lnTo>
                    <a:lnTo>
                      <a:pt x="10007" y="13193"/>
                    </a:lnTo>
                    <a:lnTo>
                      <a:pt x="10018" y="13080"/>
                    </a:lnTo>
                    <a:lnTo>
                      <a:pt x="9987" y="12949"/>
                    </a:lnTo>
                    <a:lnTo>
                      <a:pt x="10103" y="12871"/>
                    </a:lnTo>
                    <a:lnTo>
                      <a:pt x="10267" y="12814"/>
                    </a:lnTo>
                    <a:lnTo>
                      <a:pt x="10407" y="12739"/>
                    </a:lnTo>
                    <a:lnTo>
                      <a:pt x="10532" y="12678"/>
                    </a:lnTo>
                    <a:lnTo>
                      <a:pt x="10562" y="12493"/>
                    </a:lnTo>
                    <a:lnTo>
                      <a:pt x="10579" y="12363"/>
                    </a:lnTo>
                    <a:lnTo>
                      <a:pt x="10612" y="12288"/>
                    </a:lnTo>
                    <a:lnTo>
                      <a:pt x="10506" y="12059"/>
                    </a:lnTo>
                    <a:lnTo>
                      <a:pt x="10539" y="11969"/>
                    </a:lnTo>
                    <a:lnTo>
                      <a:pt x="10472" y="11884"/>
                    </a:lnTo>
                    <a:lnTo>
                      <a:pt x="10446" y="11810"/>
                    </a:lnTo>
                    <a:lnTo>
                      <a:pt x="10575" y="11712"/>
                    </a:lnTo>
                    <a:lnTo>
                      <a:pt x="10698" y="11589"/>
                    </a:lnTo>
                    <a:lnTo>
                      <a:pt x="10776" y="11524"/>
                    </a:lnTo>
                    <a:lnTo>
                      <a:pt x="10862" y="11505"/>
                    </a:lnTo>
                    <a:lnTo>
                      <a:pt x="10998" y="11333"/>
                    </a:lnTo>
                    <a:lnTo>
                      <a:pt x="11145" y="11247"/>
                    </a:lnTo>
                    <a:lnTo>
                      <a:pt x="11258" y="11193"/>
                    </a:lnTo>
                    <a:lnTo>
                      <a:pt x="11409" y="11179"/>
                    </a:lnTo>
                    <a:lnTo>
                      <a:pt x="11532" y="11090"/>
                    </a:lnTo>
                    <a:lnTo>
                      <a:pt x="11622" y="10982"/>
                    </a:lnTo>
                    <a:lnTo>
                      <a:pt x="11694" y="10875"/>
                    </a:lnTo>
                    <a:lnTo>
                      <a:pt x="11767" y="10750"/>
                    </a:lnTo>
                    <a:lnTo>
                      <a:pt x="11781" y="10654"/>
                    </a:lnTo>
                    <a:lnTo>
                      <a:pt x="11757" y="10557"/>
                    </a:lnTo>
                    <a:lnTo>
                      <a:pt x="11742" y="10442"/>
                    </a:lnTo>
                    <a:lnTo>
                      <a:pt x="11781" y="10320"/>
                    </a:lnTo>
                    <a:lnTo>
                      <a:pt x="11741" y="10199"/>
                    </a:lnTo>
                    <a:lnTo>
                      <a:pt x="11726" y="10079"/>
                    </a:lnTo>
                    <a:lnTo>
                      <a:pt x="11751" y="9950"/>
                    </a:lnTo>
                    <a:lnTo>
                      <a:pt x="11765" y="9843"/>
                    </a:lnTo>
                    <a:lnTo>
                      <a:pt x="11695" y="9772"/>
                    </a:lnTo>
                    <a:lnTo>
                      <a:pt x="11615" y="9722"/>
                    </a:lnTo>
                    <a:lnTo>
                      <a:pt x="11583" y="9640"/>
                    </a:lnTo>
                    <a:lnTo>
                      <a:pt x="11577" y="9538"/>
                    </a:lnTo>
                    <a:lnTo>
                      <a:pt x="11541" y="9439"/>
                    </a:lnTo>
                    <a:lnTo>
                      <a:pt x="11526" y="9243"/>
                    </a:lnTo>
                    <a:lnTo>
                      <a:pt x="11570" y="9167"/>
                    </a:lnTo>
                    <a:lnTo>
                      <a:pt x="11604" y="9072"/>
                    </a:lnTo>
                    <a:lnTo>
                      <a:pt x="11572" y="9037"/>
                    </a:lnTo>
                    <a:lnTo>
                      <a:pt x="11494" y="9031"/>
                    </a:lnTo>
                    <a:lnTo>
                      <a:pt x="11448" y="8964"/>
                    </a:lnTo>
                    <a:lnTo>
                      <a:pt x="11454" y="8887"/>
                    </a:lnTo>
                    <a:lnTo>
                      <a:pt x="11521" y="8688"/>
                    </a:lnTo>
                    <a:lnTo>
                      <a:pt x="11505" y="8588"/>
                    </a:lnTo>
                    <a:lnTo>
                      <a:pt x="11638" y="8531"/>
                    </a:lnTo>
                    <a:lnTo>
                      <a:pt x="11679" y="8390"/>
                    </a:lnTo>
                    <a:lnTo>
                      <a:pt x="11732" y="8296"/>
                    </a:lnTo>
                    <a:lnTo>
                      <a:pt x="11754" y="8211"/>
                    </a:lnTo>
                    <a:lnTo>
                      <a:pt x="11861" y="8168"/>
                    </a:lnTo>
                    <a:lnTo>
                      <a:pt x="11936" y="8066"/>
                    </a:lnTo>
                    <a:lnTo>
                      <a:pt x="12053" y="7983"/>
                    </a:lnTo>
                    <a:lnTo>
                      <a:pt x="12207" y="7759"/>
                    </a:lnTo>
                    <a:lnTo>
                      <a:pt x="12595" y="7353"/>
                    </a:lnTo>
                    <a:lnTo>
                      <a:pt x="12819" y="7228"/>
                    </a:lnTo>
                    <a:lnTo>
                      <a:pt x="13108" y="7003"/>
                    </a:lnTo>
                    <a:lnTo>
                      <a:pt x="13375" y="6675"/>
                    </a:lnTo>
                    <a:lnTo>
                      <a:pt x="13579" y="6329"/>
                    </a:lnTo>
                    <a:lnTo>
                      <a:pt x="13593" y="6199"/>
                    </a:lnTo>
                    <a:lnTo>
                      <a:pt x="13811" y="5773"/>
                    </a:lnTo>
                    <a:lnTo>
                      <a:pt x="13889" y="5568"/>
                    </a:lnTo>
                    <a:lnTo>
                      <a:pt x="13894" y="5425"/>
                    </a:lnTo>
                    <a:lnTo>
                      <a:pt x="13962" y="5391"/>
                    </a:lnTo>
                    <a:lnTo>
                      <a:pt x="13933" y="5315"/>
                    </a:lnTo>
                    <a:lnTo>
                      <a:pt x="13914" y="5204"/>
                    </a:lnTo>
                    <a:lnTo>
                      <a:pt x="13952" y="5098"/>
                    </a:lnTo>
                    <a:lnTo>
                      <a:pt x="13827" y="5051"/>
                    </a:lnTo>
                    <a:lnTo>
                      <a:pt x="13788" y="5126"/>
                    </a:lnTo>
                    <a:lnTo>
                      <a:pt x="13535" y="5238"/>
                    </a:lnTo>
                    <a:lnTo>
                      <a:pt x="13378" y="5223"/>
                    </a:lnTo>
                    <a:lnTo>
                      <a:pt x="13302" y="5261"/>
                    </a:lnTo>
                    <a:lnTo>
                      <a:pt x="13159" y="5263"/>
                    </a:lnTo>
                    <a:lnTo>
                      <a:pt x="13081" y="5330"/>
                    </a:lnTo>
                    <a:lnTo>
                      <a:pt x="12952" y="5353"/>
                    </a:lnTo>
                    <a:lnTo>
                      <a:pt x="12850" y="5335"/>
                    </a:lnTo>
                    <a:lnTo>
                      <a:pt x="12718" y="5420"/>
                    </a:lnTo>
                    <a:lnTo>
                      <a:pt x="12591" y="5445"/>
                    </a:lnTo>
                    <a:lnTo>
                      <a:pt x="12451" y="5359"/>
                    </a:lnTo>
                    <a:lnTo>
                      <a:pt x="12346" y="5232"/>
                    </a:lnTo>
                    <a:lnTo>
                      <a:pt x="12313" y="5181"/>
                    </a:lnTo>
                    <a:lnTo>
                      <a:pt x="12246" y="5186"/>
                    </a:lnTo>
                    <a:lnTo>
                      <a:pt x="12204" y="5222"/>
                    </a:lnTo>
                    <a:lnTo>
                      <a:pt x="12164" y="5222"/>
                    </a:lnTo>
                    <a:lnTo>
                      <a:pt x="12152" y="5195"/>
                    </a:lnTo>
                    <a:lnTo>
                      <a:pt x="12203" y="5163"/>
                    </a:lnTo>
                    <a:lnTo>
                      <a:pt x="12261" y="5108"/>
                    </a:lnTo>
                    <a:lnTo>
                      <a:pt x="12347" y="5098"/>
                    </a:lnTo>
                    <a:lnTo>
                      <a:pt x="12333" y="5036"/>
                    </a:lnTo>
                    <a:lnTo>
                      <a:pt x="12294" y="4990"/>
                    </a:lnTo>
                    <a:lnTo>
                      <a:pt x="12246" y="4958"/>
                    </a:lnTo>
                    <a:lnTo>
                      <a:pt x="12069" y="4765"/>
                    </a:lnTo>
                    <a:lnTo>
                      <a:pt x="11938" y="4672"/>
                    </a:lnTo>
                    <a:lnTo>
                      <a:pt x="11843" y="4560"/>
                    </a:lnTo>
                    <a:lnTo>
                      <a:pt x="11667" y="4483"/>
                    </a:lnTo>
                    <a:lnTo>
                      <a:pt x="11513" y="4403"/>
                    </a:lnTo>
                    <a:lnTo>
                      <a:pt x="11440" y="4321"/>
                    </a:lnTo>
                    <a:lnTo>
                      <a:pt x="11419" y="4170"/>
                    </a:lnTo>
                    <a:lnTo>
                      <a:pt x="11358" y="4007"/>
                    </a:lnTo>
                    <a:lnTo>
                      <a:pt x="11284" y="3863"/>
                    </a:lnTo>
                    <a:lnTo>
                      <a:pt x="11209" y="3831"/>
                    </a:lnTo>
                    <a:lnTo>
                      <a:pt x="11152" y="3752"/>
                    </a:lnTo>
                    <a:lnTo>
                      <a:pt x="11038" y="3720"/>
                    </a:lnTo>
                    <a:lnTo>
                      <a:pt x="10998" y="3494"/>
                    </a:lnTo>
                    <a:lnTo>
                      <a:pt x="10947" y="3353"/>
                    </a:lnTo>
                    <a:lnTo>
                      <a:pt x="10861" y="3015"/>
                    </a:lnTo>
                    <a:lnTo>
                      <a:pt x="10789" y="2985"/>
                    </a:lnTo>
                    <a:lnTo>
                      <a:pt x="10729" y="2921"/>
                    </a:lnTo>
                    <a:lnTo>
                      <a:pt x="10653" y="2920"/>
                    </a:lnTo>
                    <a:lnTo>
                      <a:pt x="10605" y="2839"/>
                    </a:lnTo>
                    <a:lnTo>
                      <a:pt x="10576" y="2752"/>
                    </a:lnTo>
                    <a:lnTo>
                      <a:pt x="10617" y="2664"/>
                    </a:lnTo>
                    <a:lnTo>
                      <a:pt x="10508" y="2571"/>
                    </a:lnTo>
                    <a:lnTo>
                      <a:pt x="10438" y="2472"/>
                    </a:lnTo>
                    <a:lnTo>
                      <a:pt x="10376" y="2352"/>
                    </a:lnTo>
                    <a:lnTo>
                      <a:pt x="10257" y="2180"/>
                    </a:lnTo>
                    <a:lnTo>
                      <a:pt x="10187" y="2027"/>
                    </a:lnTo>
                    <a:lnTo>
                      <a:pt x="10058" y="1844"/>
                    </a:lnTo>
                    <a:lnTo>
                      <a:pt x="9916" y="1668"/>
                    </a:lnTo>
                    <a:lnTo>
                      <a:pt x="9844" y="1548"/>
                    </a:lnTo>
                    <a:lnTo>
                      <a:pt x="9844" y="1498"/>
                    </a:lnTo>
                    <a:lnTo>
                      <a:pt x="9892" y="1496"/>
                    </a:lnTo>
                    <a:lnTo>
                      <a:pt x="10041" y="1642"/>
                    </a:lnTo>
                    <a:lnTo>
                      <a:pt x="10039" y="1737"/>
                    </a:lnTo>
                    <a:lnTo>
                      <a:pt x="10142" y="1840"/>
                    </a:lnTo>
                    <a:lnTo>
                      <a:pt x="10236" y="1882"/>
                    </a:lnTo>
                    <a:lnTo>
                      <a:pt x="10285" y="1836"/>
                    </a:lnTo>
                    <a:lnTo>
                      <a:pt x="10261" y="1776"/>
                    </a:lnTo>
                    <a:lnTo>
                      <a:pt x="10297" y="1690"/>
                    </a:lnTo>
                    <a:lnTo>
                      <a:pt x="10296" y="1585"/>
                    </a:lnTo>
                    <a:lnTo>
                      <a:pt x="10329" y="1460"/>
                    </a:lnTo>
                    <a:lnTo>
                      <a:pt x="10271" y="1345"/>
                    </a:lnTo>
                    <a:lnTo>
                      <a:pt x="10176" y="119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7" name="Freeform 7"/>
              <p:cNvSpPr>
                <a:spLocks/>
              </p:cNvSpPr>
              <p:nvPr/>
            </p:nvSpPr>
            <p:spPr bwMode="auto">
              <a:xfrm>
                <a:off x="2900" y="2948"/>
                <a:ext cx="323" cy="569"/>
              </a:xfrm>
              <a:custGeom>
                <a:avLst/>
                <a:gdLst/>
                <a:ahLst/>
                <a:cxnLst>
                  <a:cxn ang="0">
                    <a:pos x="1552" y="128"/>
                  </a:cxn>
                  <a:cxn ang="0">
                    <a:pos x="1544" y="280"/>
                  </a:cxn>
                  <a:cxn ang="0">
                    <a:pos x="1480" y="360"/>
                  </a:cxn>
                  <a:cxn ang="0">
                    <a:pos x="1408" y="400"/>
                  </a:cxn>
                  <a:cxn ang="0">
                    <a:pos x="1320" y="376"/>
                  </a:cxn>
                  <a:cxn ang="0">
                    <a:pos x="1280" y="440"/>
                  </a:cxn>
                  <a:cxn ang="0">
                    <a:pos x="1336" y="560"/>
                  </a:cxn>
                  <a:cxn ang="0">
                    <a:pos x="1224" y="592"/>
                  </a:cxn>
                  <a:cxn ang="0">
                    <a:pos x="1256" y="688"/>
                  </a:cxn>
                  <a:cxn ang="0">
                    <a:pos x="1152" y="760"/>
                  </a:cxn>
                  <a:cxn ang="0">
                    <a:pos x="1096" y="728"/>
                  </a:cxn>
                  <a:cxn ang="0">
                    <a:pos x="1013" y="814"/>
                  </a:cxn>
                  <a:cxn ang="0">
                    <a:pos x="776" y="936"/>
                  </a:cxn>
                  <a:cxn ang="0">
                    <a:pos x="632" y="976"/>
                  </a:cxn>
                  <a:cxn ang="0">
                    <a:pos x="576" y="1000"/>
                  </a:cxn>
                  <a:cxn ang="0">
                    <a:pos x="489" y="997"/>
                  </a:cxn>
                  <a:cxn ang="0">
                    <a:pos x="424" y="1152"/>
                  </a:cxn>
                  <a:cxn ang="0">
                    <a:pos x="296" y="1336"/>
                  </a:cxn>
                  <a:cxn ang="0">
                    <a:pos x="288" y="1536"/>
                  </a:cxn>
                  <a:cxn ang="0">
                    <a:pos x="336" y="1640"/>
                  </a:cxn>
                  <a:cxn ang="0">
                    <a:pos x="368" y="1808"/>
                  </a:cxn>
                  <a:cxn ang="0">
                    <a:pos x="351" y="1943"/>
                  </a:cxn>
                  <a:cxn ang="0">
                    <a:pos x="232" y="2144"/>
                  </a:cxn>
                  <a:cxn ang="0">
                    <a:pos x="120" y="2280"/>
                  </a:cxn>
                  <a:cxn ang="0">
                    <a:pos x="32" y="2408"/>
                  </a:cxn>
                  <a:cxn ang="0">
                    <a:pos x="0" y="2600"/>
                  </a:cxn>
                  <a:cxn ang="0">
                    <a:pos x="88" y="2760"/>
                  </a:cxn>
                  <a:cxn ang="0">
                    <a:pos x="64" y="2880"/>
                  </a:cxn>
                  <a:cxn ang="0">
                    <a:pos x="48" y="3008"/>
                  </a:cxn>
                  <a:cxn ang="0">
                    <a:pos x="96" y="3088"/>
                  </a:cxn>
                  <a:cxn ang="0">
                    <a:pos x="112" y="3184"/>
                  </a:cxn>
                  <a:cxn ang="0">
                    <a:pos x="256" y="3240"/>
                  </a:cxn>
                  <a:cxn ang="0">
                    <a:pos x="344" y="3328"/>
                  </a:cxn>
                  <a:cxn ang="0">
                    <a:pos x="504" y="3264"/>
                  </a:cxn>
                  <a:cxn ang="0">
                    <a:pos x="654" y="3225"/>
                  </a:cxn>
                  <a:cxn ang="0">
                    <a:pos x="792" y="3184"/>
                  </a:cxn>
                  <a:cxn ang="0">
                    <a:pos x="848" y="3040"/>
                  </a:cxn>
                  <a:cxn ang="0">
                    <a:pos x="952" y="2904"/>
                  </a:cxn>
                  <a:cxn ang="0">
                    <a:pos x="1068" y="2523"/>
                  </a:cxn>
                  <a:cxn ang="0">
                    <a:pos x="1272" y="2088"/>
                  </a:cxn>
                  <a:cxn ang="0">
                    <a:pos x="1416" y="1800"/>
                  </a:cxn>
                  <a:cxn ang="0">
                    <a:pos x="1536" y="1568"/>
                  </a:cxn>
                  <a:cxn ang="0">
                    <a:pos x="1544" y="1368"/>
                  </a:cxn>
                  <a:cxn ang="0">
                    <a:pos x="1584" y="1280"/>
                  </a:cxn>
                  <a:cxn ang="0">
                    <a:pos x="1656" y="1168"/>
                  </a:cxn>
                  <a:cxn ang="0">
                    <a:pos x="1688" y="1096"/>
                  </a:cxn>
                  <a:cxn ang="0">
                    <a:pos x="1620" y="967"/>
                  </a:cxn>
                  <a:cxn ang="0">
                    <a:pos x="1632" y="896"/>
                  </a:cxn>
                  <a:cxn ang="0">
                    <a:pos x="1704" y="864"/>
                  </a:cxn>
                  <a:cxn ang="0">
                    <a:pos x="1736" y="936"/>
                  </a:cxn>
                  <a:cxn ang="0">
                    <a:pos x="1760" y="984"/>
                  </a:cxn>
                  <a:cxn ang="0">
                    <a:pos x="1824" y="928"/>
                  </a:cxn>
                  <a:cxn ang="0">
                    <a:pos x="1864" y="840"/>
                  </a:cxn>
                  <a:cxn ang="0">
                    <a:pos x="1808" y="736"/>
                  </a:cxn>
                  <a:cxn ang="0">
                    <a:pos x="1808" y="568"/>
                  </a:cxn>
                  <a:cxn ang="0">
                    <a:pos x="1784" y="272"/>
                  </a:cxn>
                  <a:cxn ang="0">
                    <a:pos x="1712" y="144"/>
                  </a:cxn>
                  <a:cxn ang="0">
                    <a:pos x="1672" y="0"/>
                  </a:cxn>
                  <a:cxn ang="0">
                    <a:pos x="1600" y="48"/>
                  </a:cxn>
                  <a:cxn ang="0">
                    <a:pos x="1552" y="128"/>
                  </a:cxn>
                </a:cxnLst>
                <a:rect l="0" t="0" r="r" b="b"/>
                <a:pathLst>
                  <a:path w="1864" h="3328">
                    <a:moveTo>
                      <a:pt x="1552" y="128"/>
                    </a:moveTo>
                    <a:lnTo>
                      <a:pt x="1544" y="280"/>
                    </a:lnTo>
                    <a:lnTo>
                      <a:pt x="1480" y="360"/>
                    </a:lnTo>
                    <a:lnTo>
                      <a:pt x="1408" y="400"/>
                    </a:lnTo>
                    <a:lnTo>
                      <a:pt x="1320" y="376"/>
                    </a:lnTo>
                    <a:lnTo>
                      <a:pt x="1280" y="440"/>
                    </a:lnTo>
                    <a:lnTo>
                      <a:pt x="1336" y="560"/>
                    </a:lnTo>
                    <a:lnTo>
                      <a:pt x="1224" y="592"/>
                    </a:lnTo>
                    <a:lnTo>
                      <a:pt x="1256" y="688"/>
                    </a:lnTo>
                    <a:lnTo>
                      <a:pt x="1152" y="760"/>
                    </a:lnTo>
                    <a:lnTo>
                      <a:pt x="1096" y="728"/>
                    </a:lnTo>
                    <a:lnTo>
                      <a:pt x="1013" y="814"/>
                    </a:lnTo>
                    <a:lnTo>
                      <a:pt x="776" y="936"/>
                    </a:lnTo>
                    <a:lnTo>
                      <a:pt x="632" y="976"/>
                    </a:lnTo>
                    <a:lnTo>
                      <a:pt x="576" y="1000"/>
                    </a:lnTo>
                    <a:lnTo>
                      <a:pt x="489" y="997"/>
                    </a:lnTo>
                    <a:lnTo>
                      <a:pt x="424" y="1152"/>
                    </a:lnTo>
                    <a:lnTo>
                      <a:pt x="296" y="1336"/>
                    </a:lnTo>
                    <a:lnTo>
                      <a:pt x="288" y="1536"/>
                    </a:lnTo>
                    <a:lnTo>
                      <a:pt x="336" y="1640"/>
                    </a:lnTo>
                    <a:lnTo>
                      <a:pt x="368" y="1808"/>
                    </a:lnTo>
                    <a:lnTo>
                      <a:pt x="351" y="1943"/>
                    </a:lnTo>
                    <a:lnTo>
                      <a:pt x="232" y="2144"/>
                    </a:lnTo>
                    <a:lnTo>
                      <a:pt x="120" y="2280"/>
                    </a:lnTo>
                    <a:lnTo>
                      <a:pt x="32" y="2408"/>
                    </a:lnTo>
                    <a:lnTo>
                      <a:pt x="0" y="2600"/>
                    </a:lnTo>
                    <a:lnTo>
                      <a:pt x="88" y="2760"/>
                    </a:lnTo>
                    <a:lnTo>
                      <a:pt x="64" y="2880"/>
                    </a:lnTo>
                    <a:lnTo>
                      <a:pt x="48" y="3008"/>
                    </a:lnTo>
                    <a:lnTo>
                      <a:pt x="96" y="3088"/>
                    </a:lnTo>
                    <a:lnTo>
                      <a:pt x="112" y="3184"/>
                    </a:lnTo>
                    <a:lnTo>
                      <a:pt x="256" y="3240"/>
                    </a:lnTo>
                    <a:lnTo>
                      <a:pt x="344" y="3328"/>
                    </a:lnTo>
                    <a:lnTo>
                      <a:pt x="504" y="3264"/>
                    </a:lnTo>
                    <a:lnTo>
                      <a:pt x="654" y="3225"/>
                    </a:lnTo>
                    <a:lnTo>
                      <a:pt x="792" y="3184"/>
                    </a:lnTo>
                    <a:lnTo>
                      <a:pt x="848" y="3040"/>
                    </a:lnTo>
                    <a:lnTo>
                      <a:pt x="952" y="2904"/>
                    </a:lnTo>
                    <a:lnTo>
                      <a:pt x="1068" y="2523"/>
                    </a:lnTo>
                    <a:lnTo>
                      <a:pt x="1272" y="2088"/>
                    </a:lnTo>
                    <a:lnTo>
                      <a:pt x="1416" y="1800"/>
                    </a:lnTo>
                    <a:lnTo>
                      <a:pt x="1536" y="1568"/>
                    </a:lnTo>
                    <a:lnTo>
                      <a:pt x="1544" y="1368"/>
                    </a:lnTo>
                    <a:lnTo>
                      <a:pt x="1584" y="1280"/>
                    </a:lnTo>
                    <a:lnTo>
                      <a:pt x="1656" y="1168"/>
                    </a:lnTo>
                    <a:lnTo>
                      <a:pt x="1688" y="1096"/>
                    </a:lnTo>
                    <a:lnTo>
                      <a:pt x="1620" y="967"/>
                    </a:lnTo>
                    <a:lnTo>
                      <a:pt x="1632" y="896"/>
                    </a:lnTo>
                    <a:lnTo>
                      <a:pt x="1704" y="864"/>
                    </a:lnTo>
                    <a:lnTo>
                      <a:pt x="1736" y="936"/>
                    </a:lnTo>
                    <a:lnTo>
                      <a:pt x="1760" y="984"/>
                    </a:lnTo>
                    <a:lnTo>
                      <a:pt x="1824" y="928"/>
                    </a:lnTo>
                    <a:lnTo>
                      <a:pt x="1864" y="840"/>
                    </a:lnTo>
                    <a:lnTo>
                      <a:pt x="1808" y="736"/>
                    </a:lnTo>
                    <a:lnTo>
                      <a:pt x="1808" y="568"/>
                    </a:lnTo>
                    <a:lnTo>
                      <a:pt x="1784" y="272"/>
                    </a:lnTo>
                    <a:lnTo>
                      <a:pt x="1712" y="144"/>
                    </a:lnTo>
                    <a:lnTo>
                      <a:pt x="1672" y="0"/>
                    </a:lnTo>
                    <a:lnTo>
                      <a:pt x="1600" y="48"/>
                    </a:lnTo>
                    <a:lnTo>
                      <a:pt x="1552" y="12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grpSp>
            <p:nvGrpSpPr>
              <p:cNvPr id="178" name="Group 8"/>
              <p:cNvGrpSpPr>
                <a:grpSpLocks/>
              </p:cNvGrpSpPr>
              <p:nvPr/>
            </p:nvGrpSpPr>
            <p:grpSpPr bwMode="auto">
              <a:xfrm>
                <a:off x="2926" y="2810"/>
                <a:ext cx="264" cy="161"/>
                <a:chOff x="2911" y="2606"/>
                <a:chExt cx="691" cy="412"/>
              </a:xfrm>
            </p:grpSpPr>
            <p:sp>
              <p:nvSpPr>
                <p:cNvPr id="190" name="Freeform 9"/>
                <p:cNvSpPr>
                  <a:spLocks/>
                </p:cNvSpPr>
                <p:nvPr/>
              </p:nvSpPr>
              <p:spPr bwMode="auto">
                <a:xfrm>
                  <a:off x="2911" y="2887"/>
                  <a:ext cx="42" cy="82"/>
                </a:xfrm>
                <a:custGeom>
                  <a:avLst/>
                  <a:gdLst/>
                  <a:ahLst/>
                  <a:cxnLst>
                    <a:cxn ang="0">
                      <a:pos x="22" y="72"/>
                    </a:cxn>
                    <a:cxn ang="0">
                      <a:pos x="0" y="122"/>
                    </a:cxn>
                    <a:cxn ang="0">
                      <a:pos x="0" y="222"/>
                    </a:cxn>
                    <a:cxn ang="0">
                      <a:pos x="64" y="258"/>
                    </a:cxn>
                    <a:cxn ang="0">
                      <a:pos x="116" y="342"/>
                    </a:cxn>
                    <a:cxn ang="0">
                      <a:pos x="164" y="306"/>
                    </a:cxn>
                    <a:cxn ang="0">
                      <a:pos x="124" y="226"/>
                    </a:cxn>
                    <a:cxn ang="0">
                      <a:pos x="100" y="158"/>
                    </a:cxn>
                    <a:cxn ang="0">
                      <a:pos x="176" y="78"/>
                    </a:cxn>
                    <a:cxn ang="0">
                      <a:pos x="144" y="18"/>
                    </a:cxn>
                    <a:cxn ang="0">
                      <a:pos x="82" y="0"/>
                    </a:cxn>
                    <a:cxn ang="0">
                      <a:pos x="22" y="72"/>
                    </a:cxn>
                  </a:cxnLst>
                  <a:rect l="0" t="0" r="r" b="b"/>
                  <a:pathLst>
                    <a:path w="176" h="342">
                      <a:moveTo>
                        <a:pt x="22" y="72"/>
                      </a:moveTo>
                      <a:lnTo>
                        <a:pt x="0" y="122"/>
                      </a:lnTo>
                      <a:lnTo>
                        <a:pt x="0" y="222"/>
                      </a:lnTo>
                      <a:lnTo>
                        <a:pt x="64" y="258"/>
                      </a:lnTo>
                      <a:lnTo>
                        <a:pt x="116" y="342"/>
                      </a:lnTo>
                      <a:lnTo>
                        <a:pt x="164" y="306"/>
                      </a:lnTo>
                      <a:lnTo>
                        <a:pt x="124" y="226"/>
                      </a:lnTo>
                      <a:lnTo>
                        <a:pt x="100" y="158"/>
                      </a:lnTo>
                      <a:lnTo>
                        <a:pt x="176" y="78"/>
                      </a:lnTo>
                      <a:lnTo>
                        <a:pt x="144" y="18"/>
                      </a:lnTo>
                      <a:lnTo>
                        <a:pt x="82" y="0"/>
                      </a:lnTo>
                      <a:lnTo>
                        <a:pt x="22" y="72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1" name="Freeform 10"/>
                <p:cNvSpPr>
                  <a:spLocks/>
                </p:cNvSpPr>
                <p:nvPr/>
              </p:nvSpPr>
              <p:spPr bwMode="auto">
                <a:xfrm>
                  <a:off x="3511" y="2652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22" y="43"/>
                    </a:cxn>
                    <a:cxn ang="0">
                      <a:pos x="0" y="93"/>
                    </a:cxn>
                    <a:cxn ang="0">
                      <a:pos x="59" y="159"/>
                    </a:cxn>
                    <a:cxn ang="0">
                      <a:pos x="89" y="207"/>
                    </a:cxn>
                    <a:cxn ang="0">
                      <a:pos x="152" y="180"/>
                    </a:cxn>
                    <a:cxn ang="0">
                      <a:pos x="155" y="120"/>
                    </a:cxn>
                    <a:cxn ang="0">
                      <a:pos x="134" y="60"/>
                    </a:cxn>
                    <a:cxn ang="0">
                      <a:pos x="101" y="18"/>
                    </a:cxn>
                    <a:cxn ang="0">
                      <a:pos x="53" y="0"/>
                    </a:cxn>
                    <a:cxn ang="0">
                      <a:pos x="22" y="43"/>
                    </a:cxn>
                  </a:cxnLst>
                  <a:rect l="0" t="0" r="r" b="b"/>
                  <a:pathLst>
                    <a:path w="155" h="207">
                      <a:moveTo>
                        <a:pt x="22" y="43"/>
                      </a:moveTo>
                      <a:lnTo>
                        <a:pt x="0" y="93"/>
                      </a:lnTo>
                      <a:lnTo>
                        <a:pt x="59" y="159"/>
                      </a:lnTo>
                      <a:lnTo>
                        <a:pt x="89" y="207"/>
                      </a:lnTo>
                      <a:lnTo>
                        <a:pt x="152" y="180"/>
                      </a:lnTo>
                      <a:lnTo>
                        <a:pt x="155" y="120"/>
                      </a:lnTo>
                      <a:lnTo>
                        <a:pt x="134" y="60"/>
                      </a:lnTo>
                      <a:lnTo>
                        <a:pt x="101" y="18"/>
                      </a:lnTo>
                      <a:lnTo>
                        <a:pt x="53" y="0"/>
                      </a:lnTo>
                      <a:lnTo>
                        <a:pt x="22" y="43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2" name="Freeform 11"/>
                <p:cNvSpPr>
                  <a:spLocks/>
                </p:cNvSpPr>
                <p:nvPr/>
              </p:nvSpPr>
              <p:spPr bwMode="auto">
                <a:xfrm>
                  <a:off x="2957" y="2984"/>
                  <a:ext cx="35" cy="34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2"/>
                    </a:cxn>
                    <a:cxn ang="0">
                      <a:pos x="38" y="100"/>
                    </a:cxn>
                    <a:cxn ang="0">
                      <a:pos x="90" y="140"/>
                    </a:cxn>
                    <a:cxn ang="0">
                      <a:pos x="146" y="104"/>
                    </a:cxn>
                    <a:cxn ang="0">
                      <a:pos x="138" y="48"/>
                    </a:cxn>
                    <a:cxn ang="0">
                      <a:pos x="106" y="4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46" h="140">
                      <a:moveTo>
                        <a:pt x="46" y="0"/>
                      </a:moveTo>
                      <a:lnTo>
                        <a:pt x="0" y="42"/>
                      </a:lnTo>
                      <a:lnTo>
                        <a:pt x="38" y="100"/>
                      </a:lnTo>
                      <a:lnTo>
                        <a:pt x="90" y="140"/>
                      </a:lnTo>
                      <a:lnTo>
                        <a:pt x="146" y="104"/>
                      </a:lnTo>
                      <a:lnTo>
                        <a:pt x="138" y="48"/>
                      </a:lnTo>
                      <a:lnTo>
                        <a:pt x="106" y="4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3" name="Freeform 12"/>
                <p:cNvSpPr>
                  <a:spLocks/>
                </p:cNvSpPr>
                <p:nvPr/>
              </p:nvSpPr>
              <p:spPr bwMode="auto">
                <a:xfrm>
                  <a:off x="3011" y="2978"/>
                  <a:ext cx="30" cy="31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2"/>
                    </a:cxn>
                    <a:cxn ang="0">
                      <a:pos x="38" y="100"/>
                    </a:cxn>
                    <a:cxn ang="0">
                      <a:pos x="70" y="132"/>
                    </a:cxn>
                    <a:cxn ang="0">
                      <a:pos x="126" y="116"/>
                    </a:cxn>
                    <a:cxn ang="0">
                      <a:pos x="122" y="60"/>
                    </a:cxn>
                    <a:cxn ang="0">
                      <a:pos x="106" y="4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" h="132">
                      <a:moveTo>
                        <a:pt x="46" y="0"/>
                      </a:moveTo>
                      <a:lnTo>
                        <a:pt x="0" y="42"/>
                      </a:lnTo>
                      <a:lnTo>
                        <a:pt x="38" y="100"/>
                      </a:lnTo>
                      <a:lnTo>
                        <a:pt x="70" y="132"/>
                      </a:lnTo>
                      <a:lnTo>
                        <a:pt x="126" y="116"/>
                      </a:lnTo>
                      <a:lnTo>
                        <a:pt x="122" y="60"/>
                      </a:lnTo>
                      <a:lnTo>
                        <a:pt x="106" y="4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4" name="Freeform 13"/>
                <p:cNvSpPr>
                  <a:spLocks/>
                </p:cNvSpPr>
                <p:nvPr/>
              </p:nvSpPr>
              <p:spPr bwMode="auto">
                <a:xfrm>
                  <a:off x="3110" y="2843"/>
                  <a:ext cx="42" cy="45"/>
                </a:xfrm>
                <a:custGeom>
                  <a:avLst/>
                  <a:gdLst/>
                  <a:ahLst/>
                  <a:cxnLst>
                    <a:cxn ang="0">
                      <a:pos x="46" y="21"/>
                    </a:cxn>
                    <a:cxn ang="0">
                      <a:pos x="0" y="63"/>
                    </a:cxn>
                    <a:cxn ang="0">
                      <a:pos x="38" y="121"/>
                    </a:cxn>
                    <a:cxn ang="0">
                      <a:pos x="71" y="186"/>
                    </a:cxn>
                    <a:cxn ang="0">
                      <a:pos x="119" y="180"/>
                    </a:cxn>
                    <a:cxn ang="0">
                      <a:pos x="176" y="111"/>
                    </a:cxn>
                    <a:cxn ang="0">
                      <a:pos x="167" y="66"/>
                    </a:cxn>
                    <a:cxn ang="0">
                      <a:pos x="119" y="96"/>
                    </a:cxn>
                    <a:cxn ang="0">
                      <a:pos x="83" y="69"/>
                    </a:cxn>
                    <a:cxn ang="0">
                      <a:pos x="107" y="36"/>
                    </a:cxn>
                    <a:cxn ang="0">
                      <a:pos x="98" y="0"/>
                    </a:cxn>
                    <a:cxn ang="0">
                      <a:pos x="46" y="21"/>
                    </a:cxn>
                  </a:cxnLst>
                  <a:rect l="0" t="0" r="r" b="b"/>
                  <a:pathLst>
                    <a:path w="176" h="186">
                      <a:moveTo>
                        <a:pt x="46" y="21"/>
                      </a:moveTo>
                      <a:lnTo>
                        <a:pt x="0" y="63"/>
                      </a:lnTo>
                      <a:lnTo>
                        <a:pt x="38" y="121"/>
                      </a:lnTo>
                      <a:lnTo>
                        <a:pt x="71" y="186"/>
                      </a:lnTo>
                      <a:lnTo>
                        <a:pt x="119" y="180"/>
                      </a:lnTo>
                      <a:lnTo>
                        <a:pt x="176" y="111"/>
                      </a:lnTo>
                      <a:lnTo>
                        <a:pt x="167" y="66"/>
                      </a:lnTo>
                      <a:lnTo>
                        <a:pt x="119" y="96"/>
                      </a:lnTo>
                      <a:lnTo>
                        <a:pt x="83" y="69"/>
                      </a:lnTo>
                      <a:lnTo>
                        <a:pt x="107" y="36"/>
                      </a:lnTo>
                      <a:lnTo>
                        <a:pt x="98" y="0"/>
                      </a:lnTo>
                      <a:lnTo>
                        <a:pt x="46" y="21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5" name="Freeform 14"/>
                <p:cNvSpPr>
                  <a:spLocks/>
                </p:cNvSpPr>
                <p:nvPr/>
              </p:nvSpPr>
              <p:spPr bwMode="auto">
                <a:xfrm>
                  <a:off x="3220" y="2894"/>
                  <a:ext cx="37" cy="26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0" y="32"/>
                    </a:cxn>
                    <a:cxn ang="0">
                      <a:pos x="38" y="90"/>
                    </a:cxn>
                    <a:cxn ang="0">
                      <a:pos x="96" y="108"/>
                    </a:cxn>
                    <a:cxn ang="0">
                      <a:pos x="126" y="106"/>
                    </a:cxn>
                    <a:cxn ang="0">
                      <a:pos x="153" y="66"/>
                    </a:cxn>
                    <a:cxn ang="0">
                      <a:pos x="99" y="3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153" h="108">
                      <a:moveTo>
                        <a:pt x="36" y="0"/>
                      </a:moveTo>
                      <a:lnTo>
                        <a:pt x="0" y="32"/>
                      </a:lnTo>
                      <a:lnTo>
                        <a:pt x="38" y="90"/>
                      </a:lnTo>
                      <a:lnTo>
                        <a:pt x="96" y="108"/>
                      </a:lnTo>
                      <a:lnTo>
                        <a:pt x="126" y="106"/>
                      </a:lnTo>
                      <a:lnTo>
                        <a:pt x="153" y="66"/>
                      </a:lnTo>
                      <a:lnTo>
                        <a:pt x="99" y="3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6" name="Freeform 15"/>
                <p:cNvSpPr>
                  <a:spLocks/>
                </p:cNvSpPr>
                <p:nvPr/>
              </p:nvSpPr>
              <p:spPr bwMode="auto">
                <a:xfrm>
                  <a:off x="3218" y="2829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2"/>
                    </a:cxn>
                    <a:cxn ang="0">
                      <a:pos x="38" y="100"/>
                    </a:cxn>
                    <a:cxn ang="0">
                      <a:pos x="87" y="94"/>
                    </a:cxn>
                    <a:cxn ang="0">
                      <a:pos x="111" y="58"/>
                    </a:cxn>
                    <a:cxn ang="0">
                      <a:pos x="106" y="4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11" h="100">
                      <a:moveTo>
                        <a:pt x="46" y="0"/>
                      </a:moveTo>
                      <a:lnTo>
                        <a:pt x="0" y="42"/>
                      </a:lnTo>
                      <a:lnTo>
                        <a:pt x="38" y="100"/>
                      </a:lnTo>
                      <a:lnTo>
                        <a:pt x="87" y="94"/>
                      </a:lnTo>
                      <a:lnTo>
                        <a:pt x="111" y="58"/>
                      </a:lnTo>
                      <a:lnTo>
                        <a:pt x="106" y="4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7" name="Freeform 16"/>
                <p:cNvSpPr>
                  <a:spLocks/>
                </p:cNvSpPr>
                <p:nvPr/>
              </p:nvSpPr>
              <p:spPr bwMode="auto">
                <a:xfrm>
                  <a:off x="3200" y="2872"/>
                  <a:ext cx="14" cy="18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27"/>
                    </a:cxn>
                    <a:cxn ang="0">
                      <a:pos x="14" y="75"/>
                    </a:cxn>
                    <a:cxn ang="0">
                      <a:pos x="57" y="66"/>
                    </a:cxn>
                    <a:cxn ang="0">
                      <a:pos x="60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60" h="75">
                      <a:moveTo>
                        <a:pt x="21" y="0"/>
                      </a:moveTo>
                      <a:lnTo>
                        <a:pt x="0" y="27"/>
                      </a:lnTo>
                      <a:lnTo>
                        <a:pt x="14" y="75"/>
                      </a:lnTo>
                      <a:lnTo>
                        <a:pt x="57" y="66"/>
                      </a:lnTo>
                      <a:lnTo>
                        <a:pt x="60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8" name="Freeform 17"/>
                <p:cNvSpPr>
                  <a:spLocks/>
                </p:cNvSpPr>
                <p:nvPr/>
              </p:nvSpPr>
              <p:spPr bwMode="auto">
                <a:xfrm>
                  <a:off x="3226" y="2866"/>
                  <a:ext cx="19" cy="2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27"/>
                    </a:cxn>
                    <a:cxn ang="0">
                      <a:pos x="14" y="75"/>
                    </a:cxn>
                    <a:cxn ang="0">
                      <a:pos x="39" y="87"/>
                    </a:cxn>
                    <a:cxn ang="0">
                      <a:pos x="75" y="54"/>
                    </a:cxn>
                    <a:cxn ang="0">
                      <a:pos x="60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75" h="87">
                      <a:moveTo>
                        <a:pt x="21" y="0"/>
                      </a:moveTo>
                      <a:lnTo>
                        <a:pt x="0" y="27"/>
                      </a:lnTo>
                      <a:lnTo>
                        <a:pt x="14" y="75"/>
                      </a:lnTo>
                      <a:lnTo>
                        <a:pt x="39" y="87"/>
                      </a:lnTo>
                      <a:lnTo>
                        <a:pt x="75" y="54"/>
                      </a:lnTo>
                      <a:lnTo>
                        <a:pt x="60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99" name="Freeform 18"/>
                <p:cNvSpPr>
                  <a:spLocks/>
                </p:cNvSpPr>
                <p:nvPr/>
              </p:nvSpPr>
              <p:spPr bwMode="auto">
                <a:xfrm>
                  <a:off x="3410" y="2711"/>
                  <a:ext cx="24" cy="2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39"/>
                    </a:cxn>
                    <a:cxn ang="0">
                      <a:pos x="0" y="84"/>
                    </a:cxn>
                    <a:cxn ang="0">
                      <a:pos x="48" y="96"/>
                    </a:cxn>
                    <a:cxn ang="0">
                      <a:pos x="84" y="66"/>
                    </a:cxn>
                    <a:cxn ang="0">
                      <a:pos x="99" y="27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99" h="96">
                      <a:moveTo>
                        <a:pt x="48" y="0"/>
                      </a:moveTo>
                      <a:lnTo>
                        <a:pt x="0" y="39"/>
                      </a:lnTo>
                      <a:lnTo>
                        <a:pt x="0" y="84"/>
                      </a:lnTo>
                      <a:lnTo>
                        <a:pt x="48" y="96"/>
                      </a:lnTo>
                      <a:lnTo>
                        <a:pt x="84" y="66"/>
                      </a:lnTo>
                      <a:lnTo>
                        <a:pt x="99" y="27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0" name="Freeform 19"/>
                <p:cNvSpPr>
                  <a:spLocks/>
                </p:cNvSpPr>
                <p:nvPr/>
              </p:nvSpPr>
              <p:spPr bwMode="auto">
                <a:xfrm>
                  <a:off x="3377" y="2736"/>
                  <a:ext cx="20" cy="2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27"/>
                    </a:cxn>
                    <a:cxn ang="0">
                      <a:pos x="14" y="75"/>
                    </a:cxn>
                    <a:cxn ang="0">
                      <a:pos x="42" y="111"/>
                    </a:cxn>
                    <a:cxn ang="0">
                      <a:pos x="81" y="78"/>
                    </a:cxn>
                    <a:cxn ang="0">
                      <a:pos x="75" y="30"/>
                    </a:cxn>
                    <a:cxn ang="0">
                      <a:pos x="51" y="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81" h="111">
                      <a:moveTo>
                        <a:pt x="21" y="0"/>
                      </a:moveTo>
                      <a:lnTo>
                        <a:pt x="0" y="27"/>
                      </a:lnTo>
                      <a:lnTo>
                        <a:pt x="14" y="75"/>
                      </a:lnTo>
                      <a:lnTo>
                        <a:pt x="42" y="111"/>
                      </a:lnTo>
                      <a:lnTo>
                        <a:pt x="81" y="78"/>
                      </a:lnTo>
                      <a:lnTo>
                        <a:pt x="75" y="30"/>
                      </a:lnTo>
                      <a:lnTo>
                        <a:pt x="5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1" name="Freeform 20"/>
                <p:cNvSpPr>
                  <a:spLocks/>
                </p:cNvSpPr>
                <p:nvPr/>
              </p:nvSpPr>
              <p:spPr bwMode="auto">
                <a:xfrm>
                  <a:off x="3429" y="2683"/>
                  <a:ext cx="16" cy="22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6" y="27"/>
                    </a:cxn>
                    <a:cxn ang="0">
                      <a:pos x="0" y="69"/>
                    </a:cxn>
                    <a:cxn ang="0">
                      <a:pos x="21" y="93"/>
                    </a:cxn>
                    <a:cxn ang="0">
                      <a:pos x="66" y="84"/>
                    </a:cxn>
                    <a:cxn ang="0">
                      <a:pos x="66" y="21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66" h="93">
                      <a:moveTo>
                        <a:pt x="27" y="0"/>
                      </a:moveTo>
                      <a:lnTo>
                        <a:pt x="6" y="27"/>
                      </a:lnTo>
                      <a:lnTo>
                        <a:pt x="0" y="69"/>
                      </a:lnTo>
                      <a:lnTo>
                        <a:pt x="21" y="93"/>
                      </a:lnTo>
                      <a:lnTo>
                        <a:pt x="66" y="84"/>
                      </a:lnTo>
                      <a:lnTo>
                        <a:pt x="66" y="2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2" name="Freeform 21"/>
                <p:cNvSpPr>
                  <a:spLocks/>
                </p:cNvSpPr>
                <p:nvPr/>
              </p:nvSpPr>
              <p:spPr bwMode="auto">
                <a:xfrm>
                  <a:off x="3364" y="2768"/>
                  <a:ext cx="15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27"/>
                    </a:cxn>
                    <a:cxn ang="0">
                      <a:pos x="3" y="72"/>
                    </a:cxn>
                    <a:cxn ang="0">
                      <a:pos x="36" y="69"/>
                    </a:cxn>
                    <a:cxn ang="0">
                      <a:pos x="60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60" h="72">
                      <a:moveTo>
                        <a:pt x="21" y="0"/>
                      </a:moveTo>
                      <a:lnTo>
                        <a:pt x="0" y="27"/>
                      </a:lnTo>
                      <a:lnTo>
                        <a:pt x="3" y="72"/>
                      </a:lnTo>
                      <a:lnTo>
                        <a:pt x="36" y="69"/>
                      </a:lnTo>
                      <a:lnTo>
                        <a:pt x="60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3" name="Freeform 22"/>
                <p:cNvSpPr>
                  <a:spLocks/>
                </p:cNvSpPr>
                <p:nvPr/>
              </p:nvSpPr>
              <p:spPr bwMode="auto">
                <a:xfrm>
                  <a:off x="3562" y="2692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0" y="36"/>
                    </a:cxn>
                    <a:cxn ang="0">
                      <a:pos x="32" y="84"/>
                    </a:cxn>
                    <a:cxn ang="0">
                      <a:pos x="69" y="60"/>
                    </a:cxn>
                    <a:cxn ang="0">
                      <a:pos x="72" y="15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72" h="84">
                      <a:moveTo>
                        <a:pt x="30" y="0"/>
                      </a:moveTo>
                      <a:lnTo>
                        <a:pt x="0" y="36"/>
                      </a:lnTo>
                      <a:lnTo>
                        <a:pt x="32" y="84"/>
                      </a:lnTo>
                      <a:lnTo>
                        <a:pt x="69" y="60"/>
                      </a:lnTo>
                      <a:lnTo>
                        <a:pt x="72" y="15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4" name="Freeform 23"/>
                <p:cNvSpPr>
                  <a:spLocks/>
                </p:cNvSpPr>
                <p:nvPr/>
              </p:nvSpPr>
              <p:spPr bwMode="auto">
                <a:xfrm>
                  <a:off x="3512" y="2606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6" y="3"/>
                    </a:cxn>
                    <a:cxn ang="0">
                      <a:pos x="0" y="36"/>
                    </a:cxn>
                    <a:cxn ang="0">
                      <a:pos x="18" y="75"/>
                    </a:cxn>
                    <a:cxn ang="0">
                      <a:pos x="63" y="84"/>
                    </a:cxn>
                    <a:cxn ang="0">
                      <a:pos x="87" y="60"/>
                    </a:cxn>
                    <a:cxn ang="0">
                      <a:pos x="75" y="24"/>
                    </a:cxn>
                    <a:cxn ang="0">
                      <a:pos x="60" y="0"/>
                    </a:cxn>
                    <a:cxn ang="0">
                      <a:pos x="36" y="3"/>
                    </a:cxn>
                  </a:cxnLst>
                  <a:rect l="0" t="0" r="r" b="b"/>
                  <a:pathLst>
                    <a:path w="87" h="84">
                      <a:moveTo>
                        <a:pt x="36" y="3"/>
                      </a:moveTo>
                      <a:lnTo>
                        <a:pt x="0" y="36"/>
                      </a:lnTo>
                      <a:lnTo>
                        <a:pt x="18" y="75"/>
                      </a:lnTo>
                      <a:lnTo>
                        <a:pt x="63" y="84"/>
                      </a:lnTo>
                      <a:lnTo>
                        <a:pt x="87" y="60"/>
                      </a:lnTo>
                      <a:lnTo>
                        <a:pt x="75" y="24"/>
                      </a:lnTo>
                      <a:lnTo>
                        <a:pt x="60" y="0"/>
                      </a:lnTo>
                      <a:lnTo>
                        <a:pt x="36" y="3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5" name="Freeform 24"/>
                <p:cNvSpPr>
                  <a:spLocks/>
                </p:cNvSpPr>
                <p:nvPr/>
              </p:nvSpPr>
              <p:spPr bwMode="auto">
                <a:xfrm>
                  <a:off x="3580" y="2668"/>
                  <a:ext cx="22" cy="21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0" y="27"/>
                    </a:cxn>
                    <a:cxn ang="0">
                      <a:pos x="6" y="66"/>
                    </a:cxn>
                    <a:cxn ang="0">
                      <a:pos x="47" y="84"/>
                    </a:cxn>
                    <a:cxn ang="0">
                      <a:pos x="90" y="66"/>
                    </a:cxn>
                    <a:cxn ang="0">
                      <a:pos x="87" y="15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90" h="84">
                      <a:moveTo>
                        <a:pt x="45" y="0"/>
                      </a:moveTo>
                      <a:lnTo>
                        <a:pt x="0" y="27"/>
                      </a:lnTo>
                      <a:lnTo>
                        <a:pt x="6" y="66"/>
                      </a:lnTo>
                      <a:lnTo>
                        <a:pt x="47" y="84"/>
                      </a:lnTo>
                      <a:lnTo>
                        <a:pt x="90" y="66"/>
                      </a:lnTo>
                      <a:lnTo>
                        <a:pt x="87" y="15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6" name="Freeform 25"/>
                <p:cNvSpPr>
                  <a:spLocks/>
                </p:cNvSpPr>
                <p:nvPr/>
              </p:nvSpPr>
              <p:spPr bwMode="auto">
                <a:xfrm>
                  <a:off x="3569" y="2627"/>
                  <a:ext cx="15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27"/>
                    </a:cxn>
                    <a:cxn ang="0">
                      <a:pos x="3" y="72"/>
                    </a:cxn>
                    <a:cxn ang="0">
                      <a:pos x="48" y="60"/>
                    </a:cxn>
                    <a:cxn ang="0">
                      <a:pos x="60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60" h="72">
                      <a:moveTo>
                        <a:pt x="21" y="0"/>
                      </a:moveTo>
                      <a:lnTo>
                        <a:pt x="0" y="27"/>
                      </a:lnTo>
                      <a:lnTo>
                        <a:pt x="3" y="72"/>
                      </a:lnTo>
                      <a:lnTo>
                        <a:pt x="48" y="60"/>
                      </a:lnTo>
                      <a:lnTo>
                        <a:pt x="60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207" name="Freeform 26"/>
                <p:cNvSpPr>
                  <a:spLocks/>
                </p:cNvSpPr>
                <p:nvPr/>
              </p:nvSpPr>
              <p:spPr bwMode="auto">
                <a:xfrm>
                  <a:off x="3590" y="2641"/>
                  <a:ext cx="12" cy="16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0" y="12"/>
                    </a:cxn>
                    <a:cxn ang="0">
                      <a:pos x="0" y="51"/>
                    </a:cxn>
                    <a:cxn ang="0">
                      <a:pos x="21" y="69"/>
                    </a:cxn>
                    <a:cxn ang="0">
                      <a:pos x="51" y="60"/>
                    </a:cxn>
                    <a:cxn ang="0">
                      <a:pos x="54" y="27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54" h="69">
                      <a:moveTo>
                        <a:pt x="30" y="0"/>
                      </a:moveTo>
                      <a:lnTo>
                        <a:pt x="0" y="12"/>
                      </a:lnTo>
                      <a:lnTo>
                        <a:pt x="0" y="51"/>
                      </a:lnTo>
                      <a:lnTo>
                        <a:pt x="21" y="69"/>
                      </a:lnTo>
                      <a:lnTo>
                        <a:pt x="51" y="60"/>
                      </a:lnTo>
                      <a:lnTo>
                        <a:pt x="54" y="27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  <p:grpSp>
            <p:nvGrpSpPr>
              <p:cNvPr id="179" name="Group 27"/>
              <p:cNvGrpSpPr>
                <a:grpSpLocks/>
              </p:cNvGrpSpPr>
              <p:nvPr/>
            </p:nvGrpSpPr>
            <p:grpSpPr bwMode="auto">
              <a:xfrm>
                <a:off x="3330" y="3339"/>
                <a:ext cx="208" cy="55"/>
                <a:chOff x="3271" y="3279"/>
                <a:chExt cx="403" cy="103"/>
              </a:xfrm>
            </p:grpSpPr>
            <p:sp>
              <p:nvSpPr>
                <p:cNvPr id="187" name="Freeform 28"/>
                <p:cNvSpPr>
                  <a:spLocks/>
                </p:cNvSpPr>
                <p:nvPr/>
              </p:nvSpPr>
              <p:spPr bwMode="auto">
                <a:xfrm>
                  <a:off x="3430" y="3283"/>
                  <a:ext cx="35" cy="47"/>
                </a:xfrm>
                <a:custGeom>
                  <a:avLst/>
                  <a:gdLst/>
                  <a:ahLst/>
                  <a:cxnLst>
                    <a:cxn ang="0">
                      <a:pos x="22" y="72"/>
                    </a:cxn>
                    <a:cxn ang="0">
                      <a:pos x="0" y="122"/>
                    </a:cxn>
                    <a:cxn ang="0">
                      <a:pos x="26" y="192"/>
                    </a:cxn>
                    <a:cxn ang="0">
                      <a:pos x="94" y="196"/>
                    </a:cxn>
                    <a:cxn ang="0">
                      <a:pos x="144" y="93"/>
                    </a:cxn>
                    <a:cxn ang="0">
                      <a:pos x="118" y="32"/>
                    </a:cxn>
                    <a:cxn ang="0">
                      <a:pos x="82" y="0"/>
                    </a:cxn>
                    <a:cxn ang="0">
                      <a:pos x="22" y="72"/>
                    </a:cxn>
                  </a:cxnLst>
                  <a:rect l="0" t="0" r="r" b="b"/>
                  <a:pathLst>
                    <a:path w="144" h="196">
                      <a:moveTo>
                        <a:pt x="22" y="72"/>
                      </a:moveTo>
                      <a:lnTo>
                        <a:pt x="0" y="122"/>
                      </a:lnTo>
                      <a:lnTo>
                        <a:pt x="26" y="192"/>
                      </a:lnTo>
                      <a:lnTo>
                        <a:pt x="94" y="196"/>
                      </a:lnTo>
                      <a:lnTo>
                        <a:pt x="144" y="93"/>
                      </a:lnTo>
                      <a:lnTo>
                        <a:pt x="118" y="32"/>
                      </a:lnTo>
                      <a:lnTo>
                        <a:pt x="82" y="0"/>
                      </a:lnTo>
                      <a:lnTo>
                        <a:pt x="22" y="72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88" name="Freeform 29"/>
                <p:cNvSpPr>
                  <a:spLocks/>
                </p:cNvSpPr>
                <p:nvPr/>
              </p:nvSpPr>
              <p:spPr bwMode="auto">
                <a:xfrm>
                  <a:off x="3271" y="3331"/>
                  <a:ext cx="49" cy="51"/>
                </a:xfrm>
                <a:custGeom>
                  <a:avLst/>
                  <a:gdLst/>
                  <a:ahLst/>
                  <a:cxnLst>
                    <a:cxn ang="0">
                      <a:pos x="36" y="56"/>
                    </a:cxn>
                    <a:cxn ang="0">
                      <a:pos x="0" y="116"/>
                    </a:cxn>
                    <a:cxn ang="0">
                      <a:pos x="60" y="184"/>
                    </a:cxn>
                    <a:cxn ang="0">
                      <a:pos x="116" y="212"/>
                    </a:cxn>
                    <a:cxn ang="0">
                      <a:pos x="174" y="148"/>
                    </a:cxn>
                    <a:cxn ang="0">
                      <a:pos x="203" y="85"/>
                    </a:cxn>
                    <a:cxn ang="0">
                      <a:pos x="192" y="20"/>
                    </a:cxn>
                    <a:cxn ang="0">
                      <a:pos x="152" y="0"/>
                    </a:cxn>
                    <a:cxn ang="0">
                      <a:pos x="104" y="20"/>
                    </a:cxn>
                    <a:cxn ang="0">
                      <a:pos x="36" y="56"/>
                    </a:cxn>
                  </a:cxnLst>
                  <a:rect l="0" t="0" r="r" b="b"/>
                  <a:pathLst>
                    <a:path w="203" h="212">
                      <a:moveTo>
                        <a:pt x="36" y="56"/>
                      </a:moveTo>
                      <a:lnTo>
                        <a:pt x="0" y="116"/>
                      </a:lnTo>
                      <a:lnTo>
                        <a:pt x="60" y="184"/>
                      </a:lnTo>
                      <a:lnTo>
                        <a:pt x="116" y="212"/>
                      </a:lnTo>
                      <a:lnTo>
                        <a:pt x="174" y="148"/>
                      </a:lnTo>
                      <a:lnTo>
                        <a:pt x="203" y="85"/>
                      </a:lnTo>
                      <a:lnTo>
                        <a:pt x="192" y="20"/>
                      </a:lnTo>
                      <a:lnTo>
                        <a:pt x="152" y="0"/>
                      </a:lnTo>
                      <a:lnTo>
                        <a:pt x="104" y="20"/>
                      </a:lnTo>
                      <a:lnTo>
                        <a:pt x="36" y="56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89" name="Freeform 30"/>
                <p:cNvSpPr>
                  <a:spLocks/>
                </p:cNvSpPr>
                <p:nvPr/>
              </p:nvSpPr>
              <p:spPr bwMode="auto">
                <a:xfrm>
                  <a:off x="3633" y="3279"/>
                  <a:ext cx="41" cy="26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0" y="72"/>
                    </a:cxn>
                    <a:cxn ang="0">
                      <a:pos x="48" y="108"/>
                    </a:cxn>
                    <a:cxn ang="0">
                      <a:pos x="136" y="104"/>
                    </a:cxn>
                    <a:cxn ang="0">
                      <a:pos x="164" y="64"/>
                    </a:cxn>
                    <a:cxn ang="0">
                      <a:pos x="172" y="4"/>
                    </a:cxn>
                    <a:cxn ang="0">
                      <a:pos x="100" y="0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172" h="108">
                      <a:moveTo>
                        <a:pt x="44" y="4"/>
                      </a:moveTo>
                      <a:lnTo>
                        <a:pt x="0" y="72"/>
                      </a:lnTo>
                      <a:lnTo>
                        <a:pt x="48" y="108"/>
                      </a:lnTo>
                      <a:lnTo>
                        <a:pt x="136" y="104"/>
                      </a:lnTo>
                      <a:lnTo>
                        <a:pt x="164" y="64"/>
                      </a:lnTo>
                      <a:lnTo>
                        <a:pt x="172" y="4"/>
                      </a:lnTo>
                      <a:lnTo>
                        <a:pt x="100" y="0"/>
                      </a:lnTo>
                      <a:lnTo>
                        <a:pt x="44" y="4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  <p:grpSp>
            <p:nvGrpSpPr>
              <p:cNvPr id="180" name="Group 31"/>
              <p:cNvGrpSpPr>
                <a:grpSpLocks/>
              </p:cNvGrpSpPr>
              <p:nvPr/>
            </p:nvGrpSpPr>
            <p:grpSpPr bwMode="auto">
              <a:xfrm>
                <a:off x="177" y="1665"/>
                <a:ext cx="38" cy="65"/>
                <a:chOff x="997" y="8534"/>
                <a:chExt cx="375" cy="631"/>
              </a:xfrm>
            </p:grpSpPr>
            <p:sp>
              <p:nvSpPr>
                <p:cNvPr id="184" name="Freeform 32"/>
                <p:cNvSpPr>
                  <a:spLocks/>
                </p:cNvSpPr>
                <p:nvPr/>
              </p:nvSpPr>
              <p:spPr bwMode="auto">
                <a:xfrm>
                  <a:off x="997" y="8534"/>
                  <a:ext cx="126" cy="155"/>
                </a:xfrm>
                <a:custGeom>
                  <a:avLst/>
                  <a:gdLst/>
                  <a:ahLst/>
                  <a:cxnLst>
                    <a:cxn ang="0">
                      <a:pos x="19" y="14"/>
                    </a:cxn>
                    <a:cxn ang="0">
                      <a:pos x="0" y="57"/>
                    </a:cxn>
                    <a:cxn ang="0">
                      <a:pos x="11" y="114"/>
                    </a:cxn>
                    <a:cxn ang="0">
                      <a:pos x="42" y="129"/>
                    </a:cxn>
                    <a:cxn ang="0">
                      <a:pos x="93" y="108"/>
                    </a:cxn>
                    <a:cxn ang="0">
                      <a:pos x="105" y="51"/>
                    </a:cxn>
                    <a:cxn ang="0">
                      <a:pos x="78" y="0"/>
                    </a:cxn>
                    <a:cxn ang="0">
                      <a:pos x="19" y="14"/>
                    </a:cxn>
                  </a:cxnLst>
                  <a:rect l="0" t="0" r="r" b="b"/>
                  <a:pathLst>
                    <a:path w="105" h="129">
                      <a:moveTo>
                        <a:pt x="19" y="14"/>
                      </a:moveTo>
                      <a:lnTo>
                        <a:pt x="0" y="57"/>
                      </a:lnTo>
                      <a:lnTo>
                        <a:pt x="11" y="114"/>
                      </a:lnTo>
                      <a:lnTo>
                        <a:pt x="42" y="129"/>
                      </a:lnTo>
                      <a:lnTo>
                        <a:pt x="93" y="108"/>
                      </a:lnTo>
                      <a:lnTo>
                        <a:pt x="105" y="51"/>
                      </a:lnTo>
                      <a:lnTo>
                        <a:pt x="78" y="0"/>
                      </a:lnTo>
                      <a:lnTo>
                        <a:pt x="19" y="14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85" name="Freeform 33"/>
                <p:cNvSpPr>
                  <a:spLocks/>
                </p:cNvSpPr>
                <p:nvPr/>
              </p:nvSpPr>
              <p:spPr bwMode="auto">
                <a:xfrm>
                  <a:off x="1134" y="8657"/>
                  <a:ext cx="126" cy="130"/>
                </a:xfrm>
                <a:custGeom>
                  <a:avLst/>
                  <a:gdLst/>
                  <a:ahLst/>
                  <a:cxnLst>
                    <a:cxn ang="0">
                      <a:pos x="19" y="5"/>
                    </a:cxn>
                    <a:cxn ang="0">
                      <a:pos x="0" y="48"/>
                    </a:cxn>
                    <a:cxn ang="0">
                      <a:pos x="9" y="87"/>
                    </a:cxn>
                    <a:cxn ang="0">
                      <a:pos x="45" y="108"/>
                    </a:cxn>
                    <a:cxn ang="0">
                      <a:pos x="81" y="81"/>
                    </a:cxn>
                    <a:cxn ang="0">
                      <a:pos x="105" y="42"/>
                    </a:cxn>
                    <a:cxn ang="0">
                      <a:pos x="69" y="0"/>
                    </a:cxn>
                    <a:cxn ang="0">
                      <a:pos x="19" y="5"/>
                    </a:cxn>
                  </a:cxnLst>
                  <a:rect l="0" t="0" r="r" b="b"/>
                  <a:pathLst>
                    <a:path w="105" h="108">
                      <a:moveTo>
                        <a:pt x="19" y="5"/>
                      </a:moveTo>
                      <a:lnTo>
                        <a:pt x="0" y="48"/>
                      </a:lnTo>
                      <a:lnTo>
                        <a:pt x="9" y="87"/>
                      </a:lnTo>
                      <a:lnTo>
                        <a:pt x="45" y="108"/>
                      </a:lnTo>
                      <a:lnTo>
                        <a:pt x="81" y="81"/>
                      </a:lnTo>
                      <a:lnTo>
                        <a:pt x="105" y="42"/>
                      </a:lnTo>
                      <a:lnTo>
                        <a:pt x="69" y="0"/>
                      </a:lnTo>
                      <a:lnTo>
                        <a:pt x="19" y="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  <p:sp>
              <p:nvSpPr>
                <p:cNvPr id="186" name="Freeform 34"/>
                <p:cNvSpPr>
                  <a:spLocks/>
                </p:cNvSpPr>
                <p:nvPr/>
              </p:nvSpPr>
              <p:spPr bwMode="auto">
                <a:xfrm>
                  <a:off x="1145" y="8859"/>
                  <a:ext cx="227" cy="306"/>
                </a:xfrm>
                <a:custGeom>
                  <a:avLst/>
                  <a:gdLst/>
                  <a:ahLst/>
                  <a:cxnLst>
                    <a:cxn ang="0">
                      <a:pos x="123" y="21"/>
                    </a:cxn>
                    <a:cxn ang="0">
                      <a:pos x="78" y="78"/>
                    </a:cxn>
                    <a:cxn ang="0">
                      <a:pos x="42" y="135"/>
                    </a:cxn>
                    <a:cxn ang="0">
                      <a:pos x="0" y="204"/>
                    </a:cxn>
                    <a:cxn ang="0">
                      <a:pos x="15" y="255"/>
                    </a:cxn>
                    <a:cxn ang="0">
                      <a:pos x="69" y="246"/>
                    </a:cxn>
                    <a:cxn ang="0">
                      <a:pos x="111" y="171"/>
                    </a:cxn>
                    <a:cxn ang="0">
                      <a:pos x="159" y="96"/>
                    </a:cxn>
                    <a:cxn ang="0">
                      <a:pos x="189" y="51"/>
                    </a:cxn>
                    <a:cxn ang="0">
                      <a:pos x="162" y="0"/>
                    </a:cxn>
                    <a:cxn ang="0">
                      <a:pos x="123" y="21"/>
                    </a:cxn>
                  </a:cxnLst>
                  <a:rect l="0" t="0" r="r" b="b"/>
                  <a:pathLst>
                    <a:path w="189" h="255">
                      <a:moveTo>
                        <a:pt x="123" y="21"/>
                      </a:moveTo>
                      <a:lnTo>
                        <a:pt x="78" y="78"/>
                      </a:lnTo>
                      <a:lnTo>
                        <a:pt x="42" y="135"/>
                      </a:lnTo>
                      <a:lnTo>
                        <a:pt x="0" y="204"/>
                      </a:lnTo>
                      <a:lnTo>
                        <a:pt x="15" y="255"/>
                      </a:lnTo>
                      <a:lnTo>
                        <a:pt x="69" y="246"/>
                      </a:lnTo>
                      <a:lnTo>
                        <a:pt x="111" y="171"/>
                      </a:lnTo>
                      <a:lnTo>
                        <a:pt x="159" y="96"/>
                      </a:lnTo>
                      <a:lnTo>
                        <a:pt x="189" y="51"/>
                      </a:lnTo>
                      <a:lnTo>
                        <a:pt x="162" y="0"/>
                      </a:lnTo>
                      <a:lnTo>
                        <a:pt x="123" y="21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1400"/>
                </a:p>
              </p:txBody>
            </p:sp>
          </p:grpSp>
          <p:sp>
            <p:nvSpPr>
              <p:cNvPr id="181" name="任意多边形 180"/>
              <p:cNvSpPr>
                <a:spLocks/>
              </p:cNvSpPr>
              <p:nvPr/>
            </p:nvSpPr>
            <p:spPr bwMode="auto">
              <a:xfrm>
                <a:off x="1493" y="2302"/>
                <a:ext cx="27" cy="28"/>
              </a:xfrm>
              <a:custGeom>
                <a:avLst/>
                <a:gdLst/>
                <a:ahLst/>
                <a:cxnLst/>
                <a:rect l="0" t="0" r="r" b="b"/>
                <a:pathLst>
                  <a:path w="7960595" h="8829030">
                    <a:moveTo>
                      <a:pt x="2948394" y="2140887"/>
                    </a:moveTo>
                    <a:lnTo>
                      <a:pt x="2921546" y="2290985"/>
                    </a:lnTo>
                    <a:cubicBezTo>
                      <a:pt x="2917001" y="2339653"/>
                      <a:pt x="2945040" y="2441798"/>
                      <a:pt x="2945929" y="2510060"/>
                    </a:cubicBezTo>
                    <a:cubicBezTo>
                      <a:pt x="2946818" y="2578322"/>
                      <a:pt x="2929095" y="2622103"/>
                      <a:pt x="2926879" y="2700560"/>
                    </a:cubicBezTo>
                    <a:cubicBezTo>
                      <a:pt x="2925622" y="2841599"/>
                      <a:pt x="2909086" y="2762597"/>
                      <a:pt x="2907829" y="2903636"/>
                    </a:cubicBezTo>
                    <a:lnTo>
                      <a:pt x="2869729" y="3040037"/>
                    </a:lnTo>
                    <a:lnTo>
                      <a:pt x="2898304" y="3194347"/>
                    </a:lnTo>
                    <a:lnTo>
                      <a:pt x="2903637" y="3394372"/>
                    </a:lnTo>
                    <a:lnTo>
                      <a:pt x="2813720" y="3503339"/>
                    </a:lnTo>
                    <a:lnTo>
                      <a:pt x="2733328" y="3612306"/>
                    </a:lnTo>
                    <a:lnTo>
                      <a:pt x="2595786" y="3715940"/>
                    </a:lnTo>
                    <a:lnTo>
                      <a:pt x="2505869" y="3777282"/>
                    </a:lnTo>
                    <a:lnTo>
                      <a:pt x="2410619" y="3877865"/>
                    </a:lnTo>
                    <a:lnTo>
                      <a:pt x="2358802" y="3985691"/>
                    </a:lnTo>
                    <a:lnTo>
                      <a:pt x="2330227" y="4098850"/>
                    </a:lnTo>
                    <a:lnTo>
                      <a:pt x="2376711" y="4269159"/>
                    </a:lnTo>
                    <a:lnTo>
                      <a:pt x="2485329" y="4301777"/>
                    </a:lnTo>
                    <a:lnTo>
                      <a:pt x="2515394" y="4458518"/>
                    </a:lnTo>
                    <a:lnTo>
                      <a:pt x="2458244" y="4623494"/>
                    </a:lnTo>
                    <a:lnTo>
                      <a:pt x="2426618" y="4788470"/>
                    </a:lnTo>
                    <a:lnTo>
                      <a:pt x="2289868" y="4918248"/>
                    </a:lnTo>
                    <a:lnTo>
                      <a:pt x="2170584" y="4955728"/>
                    </a:lnTo>
                    <a:lnTo>
                      <a:pt x="2036276" y="4976559"/>
                    </a:lnTo>
                    <a:lnTo>
                      <a:pt x="1843683" y="4862388"/>
                    </a:lnTo>
                    <a:lnTo>
                      <a:pt x="1720999" y="4900488"/>
                    </a:lnTo>
                    <a:lnTo>
                      <a:pt x="1625749" y="4885635"/>
                    </a:lnTo>
                    <a:lnTo>
                      <a:pt x="1522115" y="4885635"/>
                    </a:lnTo>
                    <a:lnTo>
                      <a:pt x="1369715" y="4910018"/>
                    </a:lnTo>
                    <a:lnTo>
                      <a:pt x="1241698" y="4838010"/>
                    </a:lnTo>
                    <a:lnTo>
                      <a:pt x="1151781" y="4890968"/>
                    </a:lnTo>
                    <a:lnTo>
                      <a:pt x="989856" y="4871918"/>
                    </a:lnTo>
                    <a:lnTo>
                      <a:pt x="938039" y="4805243"/>
                    </a:lnTo>
                    <a:lnTo>
                      <a:pt x="814214" y="4799910"/>
                    </a:lnTo>
                    <a:lnTo>
                      <a:pt x="766961" y="4895160"/>
                    </a:lnTo>
                    <a:lnTo>
                      <a:pt x="590178" y="4937452"/>
                    </a:lnTo>
                    <a:lnTo>
                      <a:pt x="549027" y="5046419"/>
                    </a:lnTo>
                    <a:lnTo>
                      <a:pt x="463302" y="5155386"/>
                    </a:lnTo>
                    <a:lnTo>
                      <a:pt x="392435" y="5254828"/>
                    </a:lnTo>
                    <a:lnTo>
                      <a:pt x="344810" y="5367987"/>
                    </a:lnTo>
                    <a:lnTo>
                      <a:pt x="283468" y="5538296"/>
                    </a:lnTo>
                    <a:lnTo>
                      <a:pt x="231651" y="5680030"/>
                    </a:lnTo>
                    <a:lnTo>
                      <a:pt x="164976" y="5859864"/>
                    </a:lnTo>
                    <a:lnTo>
                      <a:pt x="141734" y="6011123"/>
                    </a:lnTo>
                    <a:lnTo>
                      <a:pt x="80392" y="6129615"/>
                    </a:lnTo>
                    <a:lnTo>
                      <a:pt x="51817" y="6256491"/>
                    </a:lnTo>
                    <a:lnTo>
                      <a:pt x="70867" y="6427941"/>
                    </a:lnTo>
                    <a:lnTo>
                      <a:pt x="0" y="6526242"/>
                    </a:lnTo>
                    <a:lnTo>
                      <a:pt x="8382" y="6650712"/>
                    </a:lnTo>
                    <a:lnTo>
                      <a:pt x="47625" y="6795993"/>
                    </a:lnTo>
                    <a:lnTo>
                      <a:pt x="65533" y="6928202"/>
                    </a:lnTo>
                    <a:lnTo>
                      <a:pt x="113158" y="7088986"/>
                    </a:lnTo>
                    <a:lnTo>
                      <a:pt x="215649" y="7210033"/>
                    </a:lnTo>
                    <a:lnTo>
                      <a:pt x="220983" y="7325970"/>
                    </a:lnTo>
                    <a:lnTo>
                      <a:pt x="321566" y="7429604"/>
                    </a:lnTo>
                    <a:lnTo>
                      <a:pt x="331091" y="7594580"/>
                    </a:lnTo>
                    <a:lnTo>
                      <a:pt x="348999" y="7779747"/>
                    </a:lnTo>
                    <a:lnTo>
                      <a:pt x="454568" y="7881446"/>
                    </a:lnTo>
                    <a:lnTo>
                      <a:pt x="590575" y="7936339"/>
                    </a:lnTo>
                    <a:lnTo>
                      <a:pt x="790203" y="7977489"/>
                    </a:lnTo>
                    <a:lnTo>
                      <a:pt x="926604" y="8048356"/>
                    </a:lnTo>
                    <a:lnTo>
                      <a:pt x="1147589" y="8115031"/>
                    </a:lnTo>
                    <a:lnTo>
                      <a:pt x="1313706" y="8109697"/>
                    </a:lnTo>
                    <a:lnTo>
                      <a:pt x="1503065" y="8128747"/>
                    </a:lnTo>
                    <a:lnTo>
                      <a:pt x="1663849" y="8161514"/>
                    </a:lnTo>
                    <a:lnTo>
                      <a:pt x="1796058" y="8256764"/>
                    </a:lnTo>
                    <a:lnTo>
                      <a:pt x="1985417" y="8327631"/>
                    </a:lnTo>
                    <a:lnTo>
                      <a:pt x="2231926" y="8365382"/>
                    </a:lnTo>
                    <a:lnTo>
                      <a:pt x="2259360" y="8308232"/>
                    </a:lnTo>
                    <a:lnTo>
                      <a:pt x="2390428" y="8318105"/>
                    </a:lnTo>
                    <a:lnTo>
                      <a:pt x="2574454" y="8289530"/>
                    </a:lnTo>
                    <a:lnTo>
                      <a:pt x="2745904" y="8365730"/>
                    </a:lnTo>
                    <a:lnTo>
                      <a:pt x="2892971" y="8413007"/>
                    </a:lnTo>
                    <a:lnTo>
                      <a:pt x="2996605" y="8498731"/>
                    </a:lnTo>
                    <a:lnTo>
                      <a:pt x="3109764" y="8489206"/>
                    </a:lnTo>
                    <a:lnTo>
                      <a:pt x="3250357" y="8479681"/>
                    </a:lnTo>
                    <a:lnTo>
                      <a:pt x="3402757" y="8546356"/>
                    </a:lnTo>
                    <a:lnTo>
                      <a:pt x="3549824" y="8593981"/>
                    </a:lnTo>
                    <a:lnTo>
                      <a:pt x="3691558" y="8689230"/>
                    </a:lnTo>
                    <a:lnTo>
                      <a:pt x="3785667" y="8782546"/>
                    </a:lnTo>
                    <a:lnTo>
                      <a:pt x="3947592" y="8829030"/>
                    </a:lnTo>
                    <a:lnTo>
                      <a:pt x="3998268" y="8743305"/>
                    </a:lnTo>
                    <a:lnTo>
                      <a:pt x="4111427" y="8634338"/>
                    </a:lnTo>
                    <a:lnTo>
                      <a:pt x="4201344" y="8527306"/>
                    </a:lnTo>
                    <a:lnTo>
                      <a:pt x="4235252" y="8527305"/>
                    </a:lnTo>
                    <a:lnTo>
                      <a:pt x="4272211" y="8327280"/>
                    </a:lnTo>
                    <a:lnTo>
                      <a:pt x="4407026" y="8185993"/>
                    </a:lnTo>
                    <a:lnTo>
                      <a:pt x="4475287" y="8043019"/>
                    </a:lnTo>
                    <a:lnTo>
                      <a:pt x="4574729" y="7897093"/>
                    </a:lnTo>
                    <a:lnTo>
                      <a:pt x="4753422" y="7727925"/>
                    </a:lnTo>
                    <a:lnTo>
                      <a:pt x="4967164" y="7523708"/>
                    </a:lnTo>
                    <a:lnTo>
                      <a:pt x="5315555" y="7112069"/>
                    </a:lnTo>
                    <a:lnTo>
                      <a:pt x="5322268" y="6952183"/>
                    </a:lnTo>
                    <a:lnTo>
                      <a:pt x="5396558" y="6760170"/>
                    </a:lnTo>
                    <a:lnTo>
                      <a:pt x="5387033" y="6641678"/>
                    </a:lnTo>
                    <a:lnTo>
                      <a:pt x="5396558" y="6485086"/>
                    </a:lnTo>
                    <a:lnTo>
                      <a:pt x="5391225" y="6343352"/>
                    </a:lnTo>
                    <a:lnTo>
                      <a:pt x="5329883" y="6272485"/>
                    </a:lnTo>
                    <a:lnTo>
                      <a:pt x="5297116" y="6163518"/>
                    </a:lnTo>
                    <a:lnTo>
                      <a:pt x="5278066" y="6054551"/>
                    </a:lnTo>
                    <a:lnTo>
                      <a:pt x="5382841" y="5931867"/>
                    </a:lnTo>
                    <a:lnTo>
                      <a:pt x="5535241" y="5918150"/>
                    </a:lnTo>
                    <a:lnTo>
                      <a:pt x="5638875" y="5817567"/>
                    </a:lnTo>
                    <a:lnTo>
                      <a:pt x="5740300" y="5816674"/>
                    </a:lnTo>
                    <a:lnTo>
                      <a:pt x="5760418" y="5686499"/>
                    </a:lnTo>
                    <a:lnTo>
                      <a:pt x="5865193" y="5619824"/>
                    </a:lnTo>
                    <a:lnTo>
                      <a:pt x="5945585" y="5554290"/>
                    </a:lnTo>
                    <a:lnTo>
                      <a:pt x="5939111" y="5424363"/>
                    </a:lnTo>
                    <a:lnTo>
                      <a:pt x="5977211" y="5277296"/>
                    </a:lnTo>
                    <a:lnTo>
                      <a:pt x="5952828" y="5168329"/>
                    </a:lnTo>
                    <a:lnTo>
                      <a:pt x="6015311" y="5021262"/>
                    </a:lnTo>
                    <a:lnTo>
                      <a:pt x="6095703" y="5017070"/>
                    </a:lnTo>
                    <a:lnTo>
                      <a:pt x="6166570" y="4870003"/>
                    </a:lnTo>
                    <a:lnTo>
                      <a:pt x="6242770" y="4784278"/>
                    </a:lnTo>
                    <a:lnTo>
                      <a:pt x="6342212" y="4694361"/>
                    </a:lnTo>
                    <a:lnTo>
                      <a:pt x="6361262" y="4566344"/>
                    </a:lnTo>
                    <a:lnTo>
                      <a:pt x="6456514" y="4494337"/>
                    </a:lnTo>
                    <a:lnTo>
                      <a:pt x="6440614" y="4399806"/>
                    </a:lnTo>
                    <a:lnTo>
                      <a:pt x="6474306" y="4304724"/>
                    </a:lnTo>
                    <a:lnTo>
                      <a:pt x="6591470" y="4097690"/>
                    </a:lnTo>
                    <a:lnTo>
                      <a:pt x="6682528" y="3865022"/>
                    </a:lnTo>
                    <a:lnTo>
                      <a:pt x="6729136" y="3731920"/>
                    </a:lnTo>
                    <a:lnTo>
                      <a:pt x="6866802" y="3723536"/>
                    </a:lnTo>
                    <a:lnTo>
                      <a:pt x="6832719" y="3647931"/>
                    </a:lnTo>
                    <a:lnTo>
                      <a:pt x="6883942" y="3565034"/>
                    </a:lnTo>
                    <a:lnTo>
                      <a:pt x="6926358" y="3474100"/>
                    </a:lnTo>
                    <a:lnTo>
                      <a:pt x="7017540" y="3366150"/>
                    </a:lnTo>
                    <a:lnTo>
                      <a:pt x="7062114" y="3296300"/>
                    </a:lnTo>
                    <a:lnTo>
                      <a:pt x="7161804" y="3234958"/>
                    </a:lnTo>
                    <a:lnTo>
                      <a:pt x="7227586" y="3143900"/>
                    </a:lnTo>
                    <a:lnTo>
                      <a:pt x="7296251" y="3065562"/>
                    </a:lnTo>
                    <a:lnTo>
                      <a:pt x="7328001" y="2896146"/>
                    </a:lnTo>
                    <a:lnTo>
                      <a:pt x="7406359" y="2879254"/>
                    </a:lnTo>
                    <a:lnTo>
                      <a:pt x="7402043" y="2769270"/>
                    </a:lnTo>
                    <a:lnTo>
                      <a:pt x="7522693" y="2680370"/>
                    </a:lnTo>
                    <a:lnTo>
                      <a:pt x="7634835" y="2602136"/>
                    </a:lnTo>
                    <a:lnTo>
                      <a:pt x="7681319" y="2479452"/>
                    </a:lnTo>
                    <a:lnTo>
                      <a:pt x="7749011" y="2424584"/>
                    </a:lnTo>
                    <a:lnTo>
                      <a:pt x="7772253" y="2325142"/>
                    </a:lnTo>
                    <a:lnTo>
                      <a:pt x="7842103" y="2301900"/>
                    </a:lnTo>
                    <a:lnTo>
                      <a:pt x="7873853" y="2164358"/>
                    </a:lnTo>
                    <a:cubicBezTo>
                      <a:pt x="7873134" y="2121347"/>
                      <a:pt x="7872414" y="2078335"/>
                      <a:pt x="7871695" y="2035324"/>
                    </a:cubicBezTo>
                    <a:lnTo>
                      <a:pt x="7922495" y="1921024"/>
                    </a:lnTo>
                    <a:lnTo>
                      <a:pt x="7960595" y="1813074"/>
                    </a:lnTo>
                    <a:lnTo>
                      <a:pt x="7909795" y="1732682"/>
                    </a:lnTo>
                    <a:lnTo>
                      <a:pt x="7878045" y="1690390"/>
                    </a:lnTo>
                    <a:lnTo>
                      <a:pt x="7865345" y="1614190"/>
                    </a:lnTo>
                    <a:lnTo>
                      <a:pt x="7907761" y="1461790"/>
                    </a:lnTo>
                    <a:lnTo>
                      <a:pt x="7869661" y="1381398"/>
                    </a:lnTo>
                    <a:lnTo>
                      <a:pt x="7850611" y="1288306"/>
                    </a:lnTo>
                    <a:lnTo>
                      <a:pt x="7863312" y="1127522"/>
                    </a:lnTo>
                    <a:lnTo>
                      <a:pt x="7816969" y="1050111"/>
                    </a:lnTo>
                    <a:lnTo>
                      <a:pt x="7736311" y="1030238"/>
                    </a:lnTo>
                    <a:lnTo>
                      <a:pt x="7698211" y="987946"/>
                    </a:lnTo>
                    <a:lnTo>
                      <a:pt x="7729961" y="905396"/>
                    </a:lnTo>
                    <a:lnTo>
                      <a:pt x="7668619" y="907554"/>
                    </a:lnTo>
                    <a:lnTo>
                      <a:pt x="7605119" y="825004"/>
                    </a:lnTo>
                    <a:lnTo>
                      <a:pt x="7571211" y="729754"/>
                    </a:lnTo>
                    <a:lnTo>
                      <a:pt x="7624169" y="662062"/>
                    </a:lnTo>
                    <a:lnTo>
                      <a:pt x="7547969" y="594370"/>
                    </a:lnTo>
                    <a:lnTo>
                      <a:pt x="7499327" y="509662"/>
                    </a:lnTo>
                    <a:lnTo>
                      <a:pt x="7380835" y="509786"/>
                    </a:lnTo>
                    <a:lnTo>
                      <a:pt x="7313143" y="382786"/>
                    </a:lnTo>
                    <a:lnTo>
                      <a:pt x="7201001" y="351036"/>
                    </a:lnTo>
                    <a:lnTo>
                      <a:pt x="7044409" y="357386"/>
                    </a:lnTo>
                    <a:lnTo>
                      <a:pt x="6953599" y="395610"/>
                    </a:lnTo>
                    <a:lnTo>
                      <a:pt x="6866857" y="412502"/>
                    </a:lnTo>
                    <a:lnTo>
                      <a:pt x="6773765" y="444252"/>
                    </a:lnTo>
                    <a:lnTo>
                      <a:pt x="6644731" y="456952"/>
                    </a:lnTo>
                    <a:lnTo>
                      <a:pt x="6490297" y="454794"/>
                    </a:lnTo>
                    <a:lnTo>
                      <a:pt x="6462739" y="528836"/>
                    </a:lnTo>
                    <a:lnTo>
                      <a:pt x="6278713" y="530994"/>
                    </a:lnTo>
                    <a:lnTo>
                      <a:pt x="6101037" y="473844"/>
                    </a:lnTo>
                    <a:lnTo>
                      <a:pt x="6022803" y="524644"/>
                    </a:lnTo>
                    <a:lnTo>
                      <a:pt x="5895803" y="537344"/>
                    </a:lnTo>
                    <a:lnTo>
                      <a:pt x="5815411" y="501402"/>
                    </a:lnTo>
                    <a:lnTo>
                      <a:pt x="5758385" y="425202"/>
                    </a:lnTo>
                    <a:lnTo>
                      <a:pt x="5631385" y="465460"/>
                    </a:lnTo>
                    <a:lnTo>
                      <a:pt x="5563693" y="387102"/>
                    </a:lnTo>
                    <a:lnTo>
                      <a:pt x="5553151" y="456952"/>
                    </a:lnTo>
                    <a:lnTo>
                      <a:pt x="5474793" y="492894"/>
                    </a:lnTo>
                    <a:lnTo>
                      <a:pt x="5275909" y="488702"/>
                    </a:lnTo>
                    <a:lnTo>
                      <a:pt x="5117407" y="433710"/>
                    </a:lnTo>
                    <a:lnTo>
                      <a:pt x="4933257" y="425202"/>
                    </a:lnTo>
                    <a:lnTo>
                      <a:pt x="4829623" y="446410"/>
                    </a:lnTo>
                    <a:lnTo>
                      <a:pt x="4749231" y="410468"/>
                    </a:lnTo>
                    <a:lnTo>
                      <a:pt x="4681984" y="357683"/>
                    </a:lnTo>
                    <a:lnTo>
                      <a:pt x="4692081" y="239142"/>
                    </a:lnTo>
                    <a:lnTo>
                      <a:pt x="4745039" y="137542"/>
                    </a:lnTo>
                    <a:lnTo>
                      <a:pt x="4618039" y="107950"/>
                    </a:lnTo>
                    <a:lnTo>
                      <a:pt x="4565205" y="38100"/>
                    </a:lnTo>
                    <a:lnTo>
                      <a:pt x="4499671" y="0"/>
                    </a:lnTo>
                    <a:lnTo>
                      <a:pt x="4457379" y="61342"/>
                    </a:lnTo>
                    <a:lnTo>
                      <a:pt x="4275387" y="109984"/>
                    </a:lnTo>
                    <a:lnTo>
                      <a:pt x="4233095" y="186184"/>
                    </a:lnTo>
                    <a:lnTo>
                      <a:pt x="4127303" y="177676"/>
                    </a:lnTo>
                    <a:lnTo>
                      <a:pt x="4104061" y="268610"/>
                    </a:lnTo>
                    <a:lnTo>
                      <a:pt x="4025703" y="391294"/>
                    </a:lnTo>
                    <a:lnTo>
                      <a:pt x="4021511" y="518294"/>
                    </a:lnTo>
                    <a:lnTo>
                      <a:pt x="3970711" y="585986"/>
                    </a:lnTo>
                    <a:lnTo>
                      <a:pt x="3934769" y="647328"/>
                    </a:lnTo>
                    <a:lnTo>
                      <a:pt x="3886127" y="727720"/>
                    </a:lnTo>
                    <a:lnTo>
                      <a:pt x="3805611" y="808111"/>
                    </a:lnTo>
                    <a:lnTo>
                      <a:pt x="3750316" y="889650"/>
                    </a:lnTo>
                    <a:lnTo>
                      <a:pt x="3617090" y="970166"/>
                    </a:lnTo>
                    <a:lnTo>
                      <a:pt x="3600694" y="1112272"/>
                    </a:lnTo>
                    <a:lnTo>
                      <a:pt x="3492992" y="1256412"/>
                    </a:lnTo>
                    <a:lnTo>
                      <a:pt x="3393674" y="1413252"/>
                    </a:lnTo>
                    <a:lnTo>
                      <a:pt x="3264640" y="1483226"/>
                    </a:lnTo>
                    <a:lnTo>
                      <a:pt x="3169514" y="1591300"/>
                    </a:lnTo>
                    <a:lnTo>
                      <a:pt x="3116804" y="1678166"/>
                    </a:lnTo>
                    <a:lnTo>
                      <a:pt x="3057868" y="1769348"/>
                    </a:lnTo>
                    <a:lnTo>
                      <a:pt x="2964900" y="1839198"/>
                    </a:lnTo>
                    <a:lnTo>
                      <a:pt x="2947163" y="1990531"/>
                    </a:lnTo>
                    <a:cubicBezTo>
                      <a:pt x="2947573" y="2040650"/>
                      <a:pt x="2947984" y="2090768"/>
                      <a:pt x="2948394" y="2140887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82" name="任意多边形 181"/>
              <p:cNvSpPr>
                <a:spLocks/>
              </p:cNvSpPr>
              <p:nvPr/>
            </p:nvSpPr>
            <p:spPr bwMode="auto">
              <a:xfrm>
                <a:off x="1393" y="2473"/>
                <a:ext cx="5" cy="8"/>
              </a:xfrm>
              <a:custGeom>
                <a:avLst/>
                <a:gdLst/>
                <a:ahLst/>
                <a:cxnLst/>
                <a:rect l="0" t="0" r="r" b="b"/>
                <a:pathLst>
                  <a:path w="3560387" h="6001569">
                    <a:moveTo>
                      <a:pt x="28925" y="1128680"/>
                    </a:moveTo>
                    <a:lnTo>
                      <a:pt x="112277" y="1133748"/>
                    </a:lnTo>
                    <a:lnTo>
                      <a:pt x="216203" y="1139923"/>
                    </a:lnTo>
                    <a:lnTo>
                      <a:pt x="329214" y="1202425"/>
                    </a:lnTo>
                    <a:lnTo>
                      <a:pt x="229286" y="1277276"/>
                    </a:lnTo>
                    <a:lnTo>
                      <a:pt x="315588" y="1335781"/>
                    </a:lnTo>
                    <a:lnTo>
                      <a:pt x="238370" y="1417540"/>
                    </a:lnTo>
                    <a:lnTo>
                      <a:pt x="247454" y="1562890"/>
                    </a:lnTo>
                    <a:lnTo>
                      <a:pt x="165695" y="1630478"/>
                    </a:lnTo>
                    <a:lnTo>
                      <a:pt x="138987" y="1745855"/>
                    </a:lnTo>
                    <a:lnTo>
                      <a:pt x="182776" y="1828892"/>
                    </a:lnTo>
                    <a:lnTo>
                      <a:pt x="265623" y="1906653"/>
                    </a:lnTo>
                    <a:lnTo>
                      <a:pt x="328670" y="1892482"/>
                    </a:lnTo>
                    <a:lnTo>
                      <a:pt x="428598" y="1829436"/>
                    </a:lnTo>
                    <a:cubicBezTo>
                      <a:pt x="428235" y="1858203"/>
                      <a:pt x="427873" y="1886971"/>
                      <a:pt x="427510" y="1915738"/>
                    </a:cubicBezTo>
                    <a:lnTo>
                      <a:pt x="368461" y="1952076"/>
                    </a:lnTo>
                    <a:lnTo>
                      <a:pt x="387174" y="2089618"/>
                    </a:lnTo>
                    <a:lnTo>
                      <a:pt x="500729" y="2084532"/>
                    </a:lnTo>
                    <a:lnTo>
                      <a:pt x="531981" y="2146845"/>
                    </a:lnTo>
                    <a:lnTo>
                      <a:pt x="449677" y="2264398"/>
                    </a:lnTo>
                    <a:lnTo>
                      <a:pt x="591029" y="2396121"/>
                    </a:lnTo>
                    <a:lnTo>
                      <a:pt x="497487" y="2458246"/>
                    </a:lnTo>
                    <a:cubicBezTo>
                      <a:pt x="496588" y="2554295"/>
                      <a:pt x="491456" y="2506292"/>
                      <a:pt x="490557" y="2602341"/>
                    </a:cubicBezTo>
                    <a:cubicBezTo>
                      <a:pt x="489095" y="2635867"/>
                      <a:pt x="554691" y="2649761"/>
                      <a:pt x="554691" y="2669929"/>
                    </a:cubicBezTo>
                    <a:lnTo>
                      <a:pt x="490556" y="2723347"/>
                    </a:lnTo>
                    <a:lnTo>
                      <a:pt x="571772" y="2845442"/>
                    </a:lnTo>
                    <a:lnTo>
                      <a:pt x="627578" y="2899758"/>
                    </a:lnTo>
                    <a:lnTo>
                      <a:pt x="572860" y="2990249"/>
                    </a:lnTo>
                    <a:lnTo>
                      <a:pt x="590485" y="3052750"/>
                    </a:lnTo>
                    <a:lnTo>
                      <a:pt x="535978" y="3134509"/>
                    </a:lnTo>
                    <a:lnTo>
                      <a:pt x="502551" y="3182836"/>
                    </a:lnTo>
                    <a:lnTo>
                      <a:pt x="575226" y="3331096"/>
                    </a:lnTo>
                    <a:lnTo>
                      <a:pt x="647901" y="3380516"/>
                    </a:lnTo>
                    <a:lnTo>
                      <a:pt x="775082" y="3507697"/>
                    </a:lnTo>
                    <a:lnTo>
                      <a:pt x="833587" y="3662131"/>
                    </a:lnTo>
                    <a:lnTo>
                      <a:pt x="855753" y="3741714"/>
                    </a:lnTo>
                    <a:lnTo>
                      <a:pt x="929517" y="3879068"/>
                    </a:lnTo>
                    <a:lnTo>
                      <a:pt x="829589" y="3905233"/>
                    </a:lnTo>
                    <a:lnTo>
                      <a:pt x="825590" y="4054581"/>
                    </a:lnTo>
                    <a:lnTo>
                      <a:pt x="744919" y="4141426"/>
                    </a:lnTo>
                    <a:lnTo>
                      <a:pt x="604656" y="4119259"/>
                    </a:lnTo>
                    <a:lnTo>
                      <a:pt x="513812" y="4239178"/>
                    </a:lnTo>
                    <a:lnTo>
                      <a:pt x="482561" y="4379441"/>
                    </a:lnTo>
                    <a:lnTo>
                      <a:pt x="386653" y="4514998"/>
                    </a:lnTo>
                    <a:lnTo>
                      <a:pt x="324128" y="4608372"/>
                    </a:lnTo>
                    <a:lnTo>
                      <a:pt x="356468" y="4829307"/>
                    </a:lnTo>
                    <a:lnTo>
                      <a:pt x="269622" y="4873641"/>
                    </a:lnTo>
                    <a:lnTo>
                      <a:pt x="334280" y="5014217"/>
                    </a:lnTo>
                    <a:lnTo>
                      <a:pt x="360111" y="5103661"/>
                    </a:lnTo>
                    <a:lnTo>
                      <a:pt x="453131" y="5162166"/>
                    </a:lnTo>
                    <a:lnTo>
                      <a:pt x="606477" y="5193417"/>
                    </a:lnTo>
                    <a:lnTo>
                      <a:pt x="714402" y="5202501"/>
                    </a:lnTo>
                    <a:lnTo>
                      <a:pt x="809243" y="5311514"/>
                    </a:lnTo>
                    <a:lnTo>
                      <a:pt x="949507" y="5301341"/>
                    </a:lnTo>
                    <a:lnTo>
                      <a:pt x="1021094" y="5346763"/>
                    </a:lnTo>
                    <a:lnTo>
                      <a:pt x="1061429" y="5492113"/>
                    </a:lnTo>
                    <a:lnTo>
                      <a:pt x="1039262" y="5600037"/>
                    </a:lnTo>
                    <a:lnTo>
                      <a:pt x="1066516" y="5680708"/>
                    </a:lnTo>
                    <a:lnTo>
                      <a:pt x="1025092" y="5766465"/>
                    </a:lnTo>
                    <a:lnTo>
                      <a:pt x="1139191" y="5870390"/>
                    </a:lnTo>
                    <a:lnTo>
                      <a:pt x="1265283" y="5874388"/>
                    </a:lnTo>
                    <a:lnTo>
                      <a:pt x="1251113" y="5765376"/>
                    </a:lnTo>
                    <a:lnTo>
                      <a:pt x="1236942" y="5652365"/>
                    </a:lnTo>
                    <a:lnTo>
                      <a:pt x="1377206" y="5689791"/>
                    </a:lnTo>
                    <a:lnTo>
                      <a:pt x="1554540" y="5658540"/>
                    </a:lnTo>
                    <a:lnTo>
                      <a:pt x="1689718" y="5713046"/>
                    </a:lnTo>
                    <a:lnTo>
                      <a:pt x="1806726" y="5731215"/>
                    </a:lnTo>
                    <a:lnTo>
                      <a:pt x="1806726" y="5876564"/>
                    </a:lnTo>
                    <a:cubicBezTo>
                      <a:pt x="1806482" y="5918232"/>
                      <a:pt x="1806237" y="5959901"/>
                      <a:pt x="1805993" y="6001569"/>
                    </a:cubicBezTo>
                    <a:lnTo>
                      <a:pt x="1977508" y="5951061"/>
                    </a:lnTo>
                    <a:lnTo>
                      <a:pt x="2145758" y="5875476"/>
                    </a:lnTo>
                    <a:lnTo>
                      <a:pt x="2286021" y="5789719"/>
                    </a:lnTo>
                    <a:lnTo>
                      <a:pt x="2208260" y="5935069"/>
                    </a:lnTo>
                    <a:lnTo>
                      <a:pt x="2362695" y="5911814"/>
                    </a:lnTo>
                    <a:lnTo>
                      <a:pt x="2508044" y="5866392"/>
                    </a:lnTo>
                    <a:lnTo>
                      <a:pt x="2548380" y="5744297"/>
                    </a:lnTo>
                    <a:lnTo>
                      <a:pt x="2461534" y="5713046"/>
                    </a:lnTo>
                    <a:lnTo>
                      <a:pt x="2475705" y="5594949"/>
                    </a:lnTo>
                    <a:lnTo>
                      <a:pt x="2615969" y="5518276"/>
                    </a:lnTo>
                    <a:lnTo>
                      <a:pt x="2734065" y="5487025"/>
                    </a:lnTo>
                    <a:lnTo>
                      <a:pt x="2723893" y="5378012"/>
                    </a:lnTo>
                    <a:lnTo>
                      <a:pt x="2869243" y="5401267"/>
                    </a:lnTo>
                    <a:lnTo>
                      <a:pt x="3023253" y="5343826"/>
                    </a:lnTo>
                    <a:lnTo>
                      <a:pt x="3188882" y="5333008"/>
                    </a:lnTo>
                    <a:lnTo>
                      <a:pt x="3086179" y="5162519"/>
                    </a:lnTo>
                    <a:lnTo>
                      <a:pt x="3100350" y="5055328"/>
                    </a:lnTo>
                    <a:lnTo>
                      <a:pt x="3027675" y="4905980"/>
                    </a:lnTo>
                    <a:lnTo>
                      <a:pt x="2996424" y="4730467"/>
                    </a:lnTo>
                    <a:lnTo>
                      <a:pt x="3000422" y="4612370"/>
                    </a:lnTo>
                    <a:lnTo>
                      <a:pt x="3049842" y="4490276"/>
                    </a:lnTo>
                    <a:lnTo>
                      <a:pt x="3177023" y="4495362"/>
                    </a:lnTo>
                    <a:lnTo>
                      <a:pt x="3241702" y="4436858"/>
                    </a:lnTo>
                    <a:lnTo>
                      <a:pt x="3208274" y="4330022"/>
                    </a:lnTo>
                    <a:lnTo>
                      <a:pt x="3149770" y="4222097"/>
                    </a:lnTo>
                    <a:lnTo>
                      <a:pt x="3068011" y="4171589"/>
                    </a:lnTo>
                    <a:lnTo>
                      <a:pt x="3027675" y="4018243"/>
                    </a:lnTo>
                    <a:lnTo>
                      <a:pt x="3150858" y="3915405"/>
                    </a:lnTo>
                    <a:lnTo>
                      <a:pt x="3291122" y="3793310"/>
                    </a:lnTo>
                    <a:lnTo>
                      <a:pt x="3426299" y="3734806"/>
                    </a:lnTo>
                    <a:lnTo>
                      <a:pt x="3534223" y="3658133"/>
                    </a:lnTo>
                    <a:lnTo>
                      <a:pt x="3547304" y="3559293"/>
                    </a:lnTo>
                    <a:lnTo>
                      <a:pt x="3505881" y="3331101"/>
                    </a:lnTo>
                    <a:lnTo>
                      <a:pt x="3464457" y="3245343"/>
                    </a:lnTo>
                    <a:lnTo>
                      <a:pt x="3446288" y="3118162"/>
                    </a:lnTo>
                    <a:lnTo>
                      <a:pt x="3528048" y="3091997"/>
                    </a:lnTo>
                    <a:lnTo>
                      <a:pt x="3560387" y="2986983"/>
                    </a:lnTo>
                    <a:lnTo>
                      <a:pt x="3411039" y="2964816"/>
                    </a:lnTo>
                    <a:lnTo>
                      <a:pt x="3292943" y="2951734"/>
                    </a:lnTo>
                    <a:lnTo>
                      <a:pt x="3183930" y="2788215"/>
                    </a:lnTo>
                    <a:lnTo>
                      <a:pt x="3234438" y="2703546"/>
                    </a:lnTo>
                    <a:lnTo>
                      <a:pt x="3179932" y="2608704"/>
                    </a:lnTo>
                    <a:lnTo>
                      <a:pt x="3229352" y="2437189"/>
                    </a:lnTo>
                    <a:lnTo>
                      <a:pt x="3317286" y="2356518"/>
                    </a:lnTo>
                    <a:lnTo>
                      <a:pt x="3162852" y="2141758"/>
                    </a:lnTo>
                    <a:lnTo>
                      <a:pt x="3058925" y="2006581"/>
                    </a:lnTo>
                    <a:lnTo>
                      <a:pt x="2986914" y="1900856"/>
                    </a:lnTo>
                    <a:lnTo>
                      <a:pt x="2958997" y="1752219"/>
                    </a:lnTo>
                    <a:lnTo>
                      <a:pt x="2982252" y="1607957"/>
                    </a:lnTo>
                    <a:lnTo>
                      <a:pt x="2935156" y="1462713"/>
                    </a:lnTo>
                    <a:lnTo>
                      <a:pt x="2766404" y="1281274"/>
                    </a:lnTo>
                    <a:lnTo>
                      <a:pt x="2567636" y="1109760"/>
                    </a:lnTo>
                    <a:lnTo>
                      <a:pt x="2449539" y="960412"/>
                    </a:lnTo>
                    <a:lnTo>
                      <a:pt x="2396901" y="881160"/>
                    </a:lnTo>
                    <a:lnTo>
                      <a:pt x="2278024" y="748561"/>
                    </a:lnTo>
                    <a:lnTo>
                      <a:pt x="2294371" y="595215"/>
                    </a:lnTo>
                    <a:lnTo>
                      <a:pt x="2176275" y="510546"/>
                    </a:lnTo>
                    <a:lnTo>
                      <a:pt x="2030925" y="524717"/>
                    </a:lnTo>
                    <a:lnTo>
                      <a:pt x="1968422" y="424789"/>
                    </a:lnTo>
                    <a:lnTo>
                      <a:pt x="1829247" y="376457"/>
                    </a:lnTo>
                    <a:lnTo>
                      <a:pt x="1630479" y="203854"/>
                    </a:lnTo>
                    <a:lnTo>
                      <a:pt x="1499300" y="177689"/>
                    </a:lnTo>
                    <a:lnTo>
                      <a:pt x="1395374" y="0"/>
                    </a:lnTo>
                    <a:lnTo>
                      <a:pt x="1292536" y="5087"/>
                    </a:lnTo>
                    <a:lnTo>
                      <a:pt x="1188209" y="65813"/>
                    </a:lnTo>
                    <a:lnTo>
                      <a:pt x="1080685" y="145348"/>
                    </a:lnTo>
                    <a:lnTo>
                      <a:pt x="1000014" y="185685"/>
                    </a:lnTo>
                    <a:lnTo>
                      <a:pt x="828499" y="198766"/>
                    </a:lnTo>
                    <a:lnTo>
                      <a:pt x="737656" y="271441"/>
                    </a:lnTo>
                    <a:lnTo>
                      <a:pt x="666069" y="230017"/>
                    </a:lnTo>
                    <a:lnTo>
                      <a:pt x="553058" y="339028"/>
                    </a:lnTo>
                    <a:lnTo>
                      <a:pt x="549060" y="420788"/>
                    </a:lnTo>
                    <a:lnTo>
                      <a:pt x="440048" y="406617"/>
                    </a:lnTo>
                    <a:lnTo>
                      <a:pt x="364463" y="474206"/>
                    </a:lnTo>
                    <a:lnTo>
                      <a:pt x="265623" y="532710"/>
                    </a:lnTo>
                    <a:lnTo>
                      <a:pt x="160609" y="604296"/>
                    </a:lnTo>
                    <a:lnTo>
                      <a:pt x="99928" y="734387"/>
                    </a:lnTo>
                    <a:lnTo>
                      <a:pt x="79938" y="892819"/>
                    </a:lnTo>
                    <a:lnTo>
                      <a:pt x="0" y="1018911"/>
                    </a:lnTo>
                    <a:lnTo>
                      <a:pt x="28925" y="112868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83" name="Freeform 37"/>
              <p:cNvSpPr>
                <a:spLocks/>
              </p:cNvSpPr>
              <p:nvPr/>
            </p:nvSpPr>
            <p:spPr bwMode="auto">
              <a:xfrm>
                <a:off x="1350" y="2532"/>
                <a:ext cx="16" cy="24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7" y="103"/>
                  </a:cxn>
                  <a:cxn ang="0">
                    <a:pos x="14" y="187"/>
                  </a:cxn>
                  <a:cxn ang="0">
                    <a:pos x="86" y="173"/>
                  </a:cxn>
                  <a:cxn ang="0">
                    <a:pos x="115" y="110"/>
                  </a:cxn>
                  <a:cxn ang="0">
                    <a:pos x="125" y="24"/>
                  </a:cxn>
                  <a:cxn ang="0">
                    <a:pos x="53" y="0"/>
                  </a:cxn>
                  <a:cxn ang="0">
                    <a:pos x="0" y="33"/>
                  </a:cxn>
                </a:cxnLst>
                <a:rect l="0" t="0" r="r" b="b"/>
                <a:pathLst>
                  <a:path w="125" h="187">
                    <a:moveTo>
                      <a:pt x="0" y="33"/>
                    </a:moveTo>
                    <a:lnTo>
                      <a:pt x="7" y="103"/>
                    </a:lnTo>
                    <a:lnTo>
                      <a:pt x="14" y="187"/>
                    </a:lnTo>
                    <a:lnTo>
                      <a:pt x="86" y="173"/>
                    </a:lnTo>
                    <a:lnTo>
                      <a:pt x="115" y="110"/>
                    </a:lnTo>
                    <a:lnTo>
                      <a:pt x="125" y="24"/>
                    </a:lnTo>
                    <a:lnTo>
                      <a:pt x="53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400"/>
              </a:p>
            </p:txBody>
          </p:sp>
        </p:grpSp>
        <p:sp>
          <p:nvSpPr>
            <p:cNvPr id="173" name="任意多边形 23"/>
            <p:cNvSpPr>
              <a:spLocks/>
            </p:cNvSpPr>
            <p:nvPr/>
          </p:nvSpPr>
          <p:spPr bwMode="auto">
            <a:xfrm>
              <a:off x="4708280" y="4661186"/>
              <a:ext cx="721554" cy="945027"/>
            </a:xfrm>
            <a:custGeom>
              <a:avLst/>
              <a:gdLst>
                <a:gd name="T0" fmla="*/ 0 w 4356070"/>
                <a:gd name="T1" fmla="*/ 0 h 5704026"/>
                <a:gd name="T2" fmla="*/ 4356070 w 4356070"/>
                <a:gd name="T3" fmla="*/ 5704026 h 5704026"/>
              </a:gdLst>
              <a:ahLst/>
              <a:cxnLst/>
              <a:rect l="T0" t="T1" r="T2" b="T3"/>
              <a:pathLst>
                <a:path w="4356070" h="5704026">
                  <a:moveTo>
                    <a:pt x="4307946" y="64003"/>
                  </a:moveTo>
                  <a:lnTo>
                    <a:pt x="4290030" y="248598"/>
                  </a:lnTo>
                  <a:lnTo>
                    <a:pt x="4303366" y="396236"/>
                  </a:lnTo>
                  <a:lnTo>
                    <a:pt x="4236690" y="532442"/>
                  </a:lnTo>
                  <a:lnTo>
                    <a:pt x="4356070" y="695320"/>
                  </a:lnTo>
                  <a:lnTo>
                    <a:pt x="4273522" y="703258"/>
                  </a:lnTo>
                  <a:lnTo>
                    <a:pt x="4086198" y="773917"/>
                  </a:lnTo>
                  <a:lnTo>
                    <a:pt x="3976660" y="855658"/>
                  </a:lnTo>
                  <a:lnTo>
                    <a:pt x="3811560" y="835020"/>
                  </a:lnTo>
                  <a:lnTo>
                    <a:pt x="3754412" y="973130"/>
                  </a:lnTo>
                  <a:lnTo>
                    <a:pt x="3655988" y="1066792"/>
                  </a:lnTo>
                  <a:lnTo>
                    <a:pt x="3498826" y="1096954"/>
                  </a:lnTo>
                  <a:lnTo>
                    <a:pt x="3397226" y="1220778"/>
                  </a:lnTo>
                  <a:lnTo>
                    <a:pt x="3452788" y="1339840"/>
                  </a:lnTo>
                  <a:lnTo>
                    <a:pt x="3579788" y="1344602"/>
                  </a:lnTo>
                  <a:lnTo>
                    <a:pt x="3584550" y="1463664"/>
                  </a:lnTo>
                  <a:lnTo>
                    <a:pt x="3609950" y="1587488"/>
                  </a:lnTo>
                  <a:lnTo>
                    <a:pt x="3640112" y="1681150"/>
                  </a:lnTo>
                  <a:lnTo>
                    <a:pt x="3763936" y="1744650"/>
                  </a:lnTo>
                  <a:lnTo>
                    <a:pt x="3882998" y="1858950"/>
                  </a:lnTo>
                  <a:lnTo>
                    <a:pt x="3946498" y="1970074"/>
                  </a:lnTo>
                  <a:lnTo>
                    <a:pt x="3963960" y="2106598"/>
                  </a:lnTo>
                  <a:lnTo>
                    <a:pt x="4044922" y="2128822"/>
                  </a:lnTo>
                  <a:lnTo>
                    <a:pt x="4133822" y="2260584"/>
                  </a:lnTo>
                  <a:lnTo>
                    <a:pt x="4083022" y="2384408"/>
                  </a:lnTo>
                  <a:lnTo>
                    <a:pt x="4048098" y="2579670"/>
                  </a:lnTo>
                  <a:lnTo>
                    <a:pt x="3929036" y="2490770"/>
                  </a:lnTo>
                  <a:lnTo>
                    <a:pt x="3856012" y="2541570"/>
                  </a:lnTo>
                  <a:lnTo>
                    <a:pt x="3741712" y="2554270"/>
                  </a:lnTo>
                  <a:lnTo>
                    <a:pt x="3703612" y="2746356"/>
                  </a:lnTo>
                  <a:lnTo>
                    <a:pt x="3729012" y="2828110"/>
                  </a:lnTo>
                  <a:lnTo>
                    <a:pt x="3729012" y="3005910"/>
                  </a:lnTo>
                  <a:lnTo>
                    <a:pt x="3716312" y="3221810"/>
                  </a:lnTo>
                  <a:lnTo>
                    <a:pt x="3655988" y="3305152"/>
                  </a:lnTo>
                  <a:lnTo>
                    <a:pt x="3567088" y="3348014"/>
                  </a:lnTo>
                  <a:lnTo>
                    <a:pt x="3551734" y="3497801"/>
                  </a:lnTo>
                  <a:lnTo>
                    <a:pt x="3382304" y="3443262"/>
                  </a:lnTo>
                  <a:lnTo>
                    <a:pt x="3278482" y="3402304"/>
                  </a:lnTo>
                  <a:lnTo>
                    <a:pt x="3159420" y="3448024"/>
                  </a:lnTo>
                  <a:lnTo>
                    <a:pt x="2980352" y="3463264"/>
                  </a:lnTo>
                  <a:lnTo>
                    <a:pt x="2854284" y="3509946"/>
                  </a:lnTo>
                  <a:lnTo>
                    <a:pt x="2522202" y="3544226"/>
                  </a:lnTo>
                  <a:lnTo>
                    <a:pt x="2421238" y="3625188"/>
                  </a:lnTo>
                  <a:lnTo>
                    <a:pt x="2282174" y="3726152"/>
                  </a:lnTo>
                  <a:lnTo>
                    <a:pt x="2282780" y="3867136"/>
                  </a:lnTo>
                  <a:lnTo>
                    <a:pt x="2361232" y="4190018"/>
                  </a:lnTo>
                  <a:lnTo>
                    <a:pt x="2437432" y="4461480"/>
                  </a:lnTo>
                  <a:cubicBezTo>
                    <a:pt x="2436479" y="4496722"/>
                    <a:pt x="2435527" y="4531964"/>
                    <a:pt x="2434574" y="4567206"/>
                  </a:cubicBezTo>
                  <a:lnTo>
                    <a:pt x="2533634" y="4693888"/>
                  </a:lnTo>
                  <a:lnTo>
                    <a:pt x="2599356" y="4797710"/>
                  </a:lnTo>
                  <a:lnTo>
                    <a:pt x="2672698" y="4906294"/>
                  </a:lnTo>
                  <a:lnTo>
                    <a:pt x="2753966" y="5048706"/>
                  </a:lnTo>
                  <a:lnTo>
                    <a:pt x="2621262" y="5107268"/>
                  </a:lnTo>
                  <a:lnTo>
                    <a:pt x="2473624" y="5106314"/>
                  </a:lnTo>
                  <a:lnTo>
                    <a:pt x="2563160" y="5263476"/>
                  </a:lnTo>
                  <a:lnTo>
                    <a:pt x="2758422" y="5563514"/>
                  </a:lnTo>
                  <a:lnTo>
                    <a:pt x="2651742" y="5632094"/>
                  </a:lnTo>
                  <a:lnTo>
                    <a:pt x="2479646" y="5704026"/>
                  </a:lnTo>
                  <a:lnTo>
                    <a:pt x="2330752" y="5501600"/>
                  </a:lnTo>
                  <a:lnTo>
                    <a:pt x="2199308" y="5286336"/>
                  </a:lnTo>
                  <a:lnTo>
                    <a:pt x="2026906" y="5141556"/>
                  </a:lnTo>
                  <a:lnTo>
                    <a:pt x="1863732" y="5066770"/>
                  </a:lnTo>
                  <a:lnTo>
                    <a:pt x="1717646" y="4980126"/>
                  </a:lnTo>
                  <a:lnTo>
                    <a:pt x="1660514" y="4927565"/>
                  </a:lnTo>
                  <a:lnTo>
                    <a:pt x="1751002" y="4776753"/>
                  </a:lnTo>
                  <a:lnTo>
                    <a:pt x="1692264" y="4691029"/>
                  </a:lnTo>
                  <a:lnTo>
                    <a:pt x="1598602" y="4722779"/>
                  </a:lnTo>
                  <a:lnTo>
                    <a:pt x="1538277" y="4705316"/>
                  </a:lnTo>
                  <a:lnTo>
                    <a:pt x="1485890" y="4576729"/>
                  </a:lnTo>
                  <a:lnTo>
                    <a:pt x="1381115" y="4357655"/>
                  </a:lnTo>
                  <a:lnTo>
                    <a:pt x="1416063" y="4250490"/>
                  </a:lnTo>
                  <a:lnTo>
                    <a:pt x="1243004" y="4110008"/>
                  </a:lnTo>
                  <a:lnTo>
                    <a:pt x="1219192" y="3929034"/>
                  </a:lnTo>
                  <a:lnTo>
                    <a:pt x="1233479" y="3833783"/>
                  </a:lnTo>
                  <a:lnTo>
                    <a:pt x="1138230" y="3776634"/>
                  </a:lnTo>
                  <a:lnTo>
                    <a:pt x="985830" y="3719485"/>
                  </a:lnTo>
                  <a:lnTo>
                    <a:pt x="1028694" y="3495650"/>
                  </a:lnTo>
                  <a:lnTo>
                    <a:pt x="976307" y="3328964"/>
                  </a:lnTo>
                  <a:lnTo>
                    <a:pt x="1042982" y="3205140"/>
                  </a:lnTo>
                  <a:lnTo>
                    <a:pt x="885819" y="3105128"/>
                  </a:lnTo>
                  <a:lnTo>
                    <a:pt x="888969" y="2964635"/>
                  </a:lnTo>
                  <a:lnTo>
                    <a:pt x="833432" y="2838429"/>
                  </a:lnTo>
                  <a:lnTo>
                    <a:pt x="847720" y="2733654"/>
                  </a:lnTo>
                  <a:lnTo>
                    <a:pt x="704845" y="2666186"/>
                  </a:lnTo>
                  <a:lnTo>
                    <a:pt x="595308" y="2705079"/>
                  </a:lnTo>
                  <a:lnTo>
                    <a:pt x="528634" y="2809854"/>
                  </a:lnTo>
                  <a:lnTo>
                    <a:pt x="371472" y="2762231"/>
                  </a:lnTo>
                  <a:lnTo>
                    <a:pt x="366711" y="2571731"/>
                  </a:lnTo>
                  <a:lnTo>
                    <a:pt x="295274" y="2505056"/>
                  </a:lnTo>
                  <a:lnTo>
                    <a:pt x="161924" y="2452669"/>
                  </a:lnTo>
                  <a:lnTo>
                    <a:pt x="104774" y="2328844"/>
                  </a:lnTo>
                  <a:lnTo>
                    <a:pt x="209549" y="2252645"/>
                  </a:lnTo>
                  <a:lnTo>
                    <a:pt x="176212" y="2147870"/>
                  </a:lnTo>
                  <a:lnTo>
                    <a:pt x="0" y="2100246"/>
                  </a:lnTo>
                  <a:lnTo>
                    <a:pt x="17434" y="2038329"/>
                  </a:lnTo>
                  <a:lnTo>
                    <a:pt x="235742" y="1993093"/>
                  </a:lnTo>
                  <a:lnTo>
                    <a:pt x="573878" y="1890700"/>
                  </a:lnTo>
                  <a:lnTo>
                    <a:pt x="635791" y="1802593"/>
                  </a:lnTo>
                  <a:lnTo>
                    <a:pt x="783427" y="1845456"/>
                  </a:lnTo>
                  <a:lnTo>
                    <a:pt x="957258" y="1793069"/>
                  </a:lnTo>
                  <a:lnTo>
                    <a:pt x="1052508" y="1664482"/>
                  </a:lnTo>
                  <a:lnTo>
                    <a:pt x="1017630" y="1528769"/>
                  </a:lnTo>
                  <a:lnTo>
                    <a:pt x="1297773" y="1352540"/>
                  </a:lnTo>
                  <a:lnTo>
                    <a:pt x="1535897" y="1169186"/>
                  </a:lnTo>
                  <a:lnTo>
                    <a:pt x="1638290" y="1014405"/>
                  </a:lnTo>
                  <a:lnTo>
                    <a:pt x="1788307" y="859623"/>
                  </a:lnTo>
                  <a:lnTo>
                    <a:pt x="1969282" y="881056"/>
                  </a:lnTo>
                  <a:lnTo>
                    <a:pt x="2133585" y="1035837"/>
                  </a:lnTo>
                  <a:lnTo>
                    <a:pt x="2364565" y="1031074"/>
                  </a:lnTo>
                  <a:lnTo>
                    <a:pt x="2645552" y="1054886"/>
                  </a:lnTo>
                  <a:lnTo>
                    <a:pt x="2716991" y="966782"/>
                  </a:lnTo>
                  <a:lnTo>
                    <a:pt x="2688413" y="800094"/>
                  </a:lnTo>
                  <a:cubicBezTo>
                    <a:pt x="2687619" y="731832"/>
                    <a:pt x="2686826" y="663570"/>
                    <a:pt x="2686032" y="595308"/>
                  </a:cubicBezTo>
                  <a:lnTo>
                    <a:pt x="2826525" y="528634"/>
                  </a:lnTo>
                  <a:lnTo>
                    <a:pt x="2945587" y="492916"/>
                  </a:lnTo>
                  <a:lnTo>
                    <a:pt x="3017024" y="352422"/>
                  </a:lnTo>
                  <a:lnTo>
                    <a:pt x="3088461" y="278604"/>
                  </a:lnTo>
                  <a:lnTo>
                    <a:pt x="3252767" y="235742"/>
                  </a:lnTo>
                  <a:lnTo>
                    <a:pt x="3327371" y="183335"/>
                  </a:lnTo>
                  <a:lnTo>
                    <a:pt x="3600426" y="26192"/>
                  </a:lnTo>
                  <a:lnTo>
                    <a:pt x="3700437" y="0"/>
                  </a:lnTo>
                  <a:lnTo>
                    <a:pt x="3836168" y="42863"/>
                  </a:lnTo>
                  <a:lnTo>
                    <a:pt x="4076672" y="40480"/>
                  </a:lnTo>
                  <a:lnTo>
                    <a:pt x="4307946" y="6400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 sz="1400"/>
            </a:p>
          </p:txBody>
        </p:sp>
        <p:sp>
          <p:nvSpPr>
            <p:cNvPr id="174" name="任意多边形 29"/>
            <p:cNvSpPr>
              <a:spLocks/>
            </p:cNvSpPr>
            <p:nvPr/>
          </p:nvSpPr>
          <p:spPr bwMode="auto">
            <a:xfrm>
              <a:off x="5971737" y="4888700"/>
              <a:ext cx="933425" cy="489998"/>
            </a:xfrm>
            <a:custGeom>
              <a:avLst/>
              <a:gdLst>
                <a:gd name="T0" fmla="*/ 0 w 8334196"/>
                <a:gd name="T1" fmla="*/ 0 h 4374270"/>
                <a:gd name="T2" fmla="*/ 8334196 w 8334196"/>
                <a:gd name="T3" fmla="*/ 4374270 h 4374270"/>
              </a:gdLst>
              <a:ahLst/>
              <a:cxnLst/>
              <a:rect l="T0" t="T1" r="T2" b="T3"/>
              <a:pathLst>
                <a:path w="8334196" h="4374270">
                  <a:moveTo>
                    <a:pt x="0" y="1254523"/>
                  </a:moveTo>
                  <a:lnTo>
                    <a:pt x="15338" y="1792788"/>
                  </a:lnTo>
                  <a:lnTo>
                    <a:pt x="193408" y="2073792"/>
                  </a:lnTo>
                  <a:lnTo>
                    <a:pt x="365205" y="2388510"/>
                  </a:lnTo>
                  <a:lnTo>
                    <a:pt x="724532" y="2740745"/>
                  </a:lnTo>
                  <a:lnTo>
                    <a:pt x="868735" y="2828212"/>
                  </a:lnTo>
                  <a:lnTo>
                    <a:pt x="1173834" y="3338448"/>
                  </a:lnTo>
                  <a:lnTo>
                    <a:pt x="1469183" y="3414483"/>
                  </a:lnTo>
                  <a:lnTo>
                    <a:pt x="2041268" y="3452307"/>
                  </a:lnTo>
                  <a:lnTo>
                    <a:pt x="2360404" y="3520862"/>
                  </a:lnTo>
                  <a:lnTo>
                    <a:pt x="2814292" y="3653246"/>
                  </a:lnTo>
                  <a:lnTo>
                    <a:pt x="3152340" y="3494857"/>
                  </a:lnTo>
                  <a:lnTo>
                    <a:pt x="3636959" y="3388478"/>
                  </a:lnTo>
                  <a:lnTo>
                    <a:pt x="3748063" y="3225363"/>
                  </a:lnTo>
                  <a:lnTo>
                    <a:pt x="4036468" y="3062249"/>
                  </a:lnTo>
                  <a:lnTo>
                    <a:pt x="4339050" y="3178088"/>
                  </a:lnTo>
                  <a:lnTo>
                    <a:pt x="4554175" y="3227731"/>
                  </a:lnTo>
                  <a:lnTo>
                    <a:pt x="5227913" y="3019699"/>
                  </a:lnTo>
                  <a:lnTo>
                    <a:pt x="5844916" y="2981875"/>
                  </a:lnTo>
                  <a:lnTo>
                    <a:pt x="5811817" y="2698195"/>
                  </a:lnTo>
                  <a:lnTo>
                    <a:pt x="6076585" y="2535081"/>
                  </a:lnTo>
                  <a:lnTo>
                    <a:pt x="6251519" y="2598910"/>
                  </a:lnTo>
                  <a:lnTo>
                    <a:pt x="6516286" y="2806942"/>
                  </a:lnTo>
                  <a:lnTo>
                    <a:pt x="6584841" y="3090622"/>
                  </a:lnTo>
                  <a:lnTo>
                    <a:pt x="6925257" y="3234824"/>
                  </a:lnTo>
                  <a:lnTo>
                    <a:pt x="7107284" y="3405032"/>
                  </a:lnTo>
                  <a:lnTo>
                    <a:pt x="7050548" y="3726536"/>
                  </a:lnTo>
                  <a:lnTo>
                    <a:pt x="7126196" y="4097683"/>
                  </a:lnTo>
                  <a:lnTo>
                    <a:pt x="7315315" y="4374270"/>
                  </a:lnTo>
                  <a:lnTo>
                    <a:pt x="7369685" y="4154409"/>
                  </a:lnTo>
                  <a:lnTo>
                    <a:pt x="7684095" y="3858911"/>
                  </a:lnTo>
                  <a:lnTo>
                    <a:pt x="7941770" y="3960564"/>
                  </a:lnTo>
                  <a:lnTo>
                    <a:pt x="8201812" y="3738346"/>
                  </a:lnTo>
                  <a:lnTo>
                    <a:pt x="8334196" y="3499583"/>
                  </a:lnTo>
                  <a:lnTo>
                    <a:pt x="8095433" y="3215903"/>
                  </a:lnTo>
                  <a:lnTo>
                    <a:pt x="7818847" y="3215903"/>
                  </a:lnTo>
                  <a:lnTo>
                    <a:pt x="7561172" y="2932223"/>
                  </a:lnTo>
                  <a:lnTo>
                    <a:pt x="7258580" y="3298644"/>
                  </a:lnTo>
                  <a:lnTo>
                    <a:pt x="7118289" y="2971184"/>
                  </a:lnTo>
                  <a:lnTo>
                    <a:pt x="7199476" y="2783295"/>
                  </a:lnTo>
                  <a:lnTo>
                    <a:pt x="7483156" y="2724201"/>
                  </a:lnTo>
                  <a:lnTo>
                    <a:pt x="7703007" y="2655646"/>
                  </a:lnTo>
                  <a:lnTo>
                    <a:pt x="7948863" y="2466526"/>
                  </a:lnTo>
                  <a:lnTo>
                    <a:pt x="8088340" y="2119017"/>
                  </a:lnTo>
                  <a:lnTo>
                    <a:pt x="7944137" y="2005545"/>
                  </a:lnTo>
                  <a:lnTo>
                    <a:pt x="7667550" y="1922804"/>
                  </a:lnTo>
                  <a:lnTo>
                    <a:pt x="7348023" y="2021521"/>
                  </a:lnTo>
                  <a:lnTo>
                    <a:pt x="6815335" y="1630857"/>
                  </a:lnTo>
                  <a:lnTo>
                    <a:pt x="6401634" y="1571761"/>
                  </a:lnTo>
                  <a:lnTo>
                    <a:pt x="6265708" y="898019"/>
                  </a:lnTo>
                  <a:lnTo>
                    <a:pt x="5781090" y="827104"/>
                  </a:lnTo>
                  <a:lnTo>
                    <a:pt x="5568332" y="448865"/>
                  </a:lnTo>
                  <a:lnTo>
                    <a:pt x="4770490" y="691176"/>
                  </a:lnTo>
                  <a:lnTo>
                    <a:pt x="4427711" y="531598"/>
                  </a:lnTo>
                  <a:lnTo>
                    <a:pt x="4126301" y="803464"/>
                  </a:lnTo>
                  <a:lnTo>
                    <a:pt x="4197223" y="1110782"/>
                  </a:lnTo>
                  <a:lnTo>
                    <a:pt x="4291786" y="1370819"/>
                  </a:lnTo>
                  <a:lnTo>
                    <a:pt x="4238594" y="1571756"/>
                  </a:lnTo>
                  <a:lnTo>
                    <a:pt x="4073114" y="1843617"/>
                  </a:lnTo>
                  <a:lnTo>
                    <a:pt x="3937188" y="2015014"/>
                  </a:lnTo>
                  <a:lnTo>
                    <a:pt x="3694882" y="1571758"/>
                  </a:lnTo>
                  <a:lnTo>
                    <a:pt x="3340282" y="1299899"/>
                  </a:lnTo>
                  <a:lnTo>
                    <a:pt x="2595626" y="1087142"/>
                  </a:lnTo>
                  <a:lnTo>
                    <a:pt x="2348259" y="1143744"/>
                  </a:lnTo>
                  <a:lnTo>
                    <a:pt x="1956756" y="410006"/>
                  </a:lnTo>
                  <a:lnTo>
                    <a:pt x="1365242" y="51447"/>
                  </a:lnTo>
                  <a:lnTo>
                    <a:pt x="1156354" y="0"/>
                  </a:lnTo>
                  <a:lnTo>
                    <a:pt x="831510" y="267878"/>
                  </a:lnTo>
                  <a:lnTo>
                    <a:pt x="621266" y="364694"/>
                  </a:lnTo>
                  <a:lnTo>
                    <a:pt x="623393" y="675908"/>
                  </a:lnTo>
                  <a:lnTo>
                    <a:pt x="468799" y="715040"/>
                  </a:lnTo>
                  <a:lnTo>
                    <a:pt x="151398" y="1032439"/>
                  </a:lnTo>
                  <a:lnTo>
                    <a:pt x="0" y="125452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 sz="1400"/>
            </a:p>
          </p:txBody>
        </p:sp>
        <p:sp>
          <p:nvSpPr>
            <p:cNvPr id="175" name="任意多边形 21"/>
            <p:cNvSpPr>
              <a:spLocks noChangeArrowheads="1"/>
            </p:cNvSpPr>
            <p:nvPr/>
          </p:nvSpPr>
          <p:spPr bwMode="auto">
            <a:xfrm>
              <a:off x="7447066" y="4833831"/>
              <a:ext cx="643810" cy="599737"/>
            </a:xfrm>
            <a:custGeom>
              <a:avLst/>
              <a:gdLst>
                <a:gd name="T0" fmla="*/ 1141012 w 26325085"/>
                <a:gd name="T1" fmla="*/ 17474250 h 24517883"/>
                <a:gd name="T2" fmla="*/ 1649220 w 26325085"/>
                <a:gd name="T3" fmla="*/ 18724840 h 24517883"/>
                <a:gd name="T4" fmla="*/ 817311 w 26325085"/>
                <a:gd name="T5" fmla="*/ 19796906 h 24517883"/>
                <a:gd name="T6" fmla="*/ 2073353 w 26325085"/>
                <a:gd name="T7" fmla="*/ 21940192 h 24517883"/>
                <a:gd name="T8" fmla="*/ 3787265 w 26325085"/>
                <a:gd name="T9" fmla="*/ 22726160 h 24517883"/>
                <a:gd name="T10" fmla="*/ 4917970 w 26325085"/>
                <a:gd name="T11" fmla="*/ 22885655 h 24517883"/>
                <a:gd name="T12" fmla="*/ 6468554 w 26325085"/>
                <a:gd name="T13" fmla="*/ 22344556 h 24517883"/>
                <a:gd name="T14" fmla="*/ 9434568 w 26325085"/>
                <a:gd name="T15" fmla="*/ 22290172 h 24517883"/>
                <a:gd name="T16" fmla="*/ 11497299 w 26325085"/>
                <a:gd name="T17" fmla="*/ 24496284 h 24517883"/>
                <a:gd name="T18" fmla="*/ 12774695 w 26325085"/>
                <a:gd name="T19" fmla="*/ 24481966 h 24517883"/>
                <a:gd name="T20" fmla="*/ 12528875 w 26325085"/>
                <a:gd name="T21" fmla="*/ 23208511 h 24517883"/>
                <a:gd name="T22" fmla="*/ 13667660 w 26325085"/>
                <a:gd name="T23" fmla="*/ 22481042 h 24517883"/>
                <a:gd name="T24" fmla="*/ 14654960 w 26325085"/>
                <a:gd name="T25" fmla="*/ 21967208 h 24517883"/>
                <a:gd name="T26" fmla="*/ 16500717 w 26325085"/>
                <a:gd name="T27" fmla="*/ 22061764 h 24517883"/>
                <a:gd name="T28" fmla="*/ 17581537 w 26325085"/>
                <a:gd name="T29" fmla="*/ 22056467 h 24517883"/>
                <a:gd name="T30" fmla="*/ 18619117 w 26325085"/>
                <a:gd name="T31" fmla="*/ 20879162 h 24517883"/>
                <a:gd name="T32" fmla="*/ 18395280 w 26325085"/>
                <a:gd name="T33" fmla="*/ 20432529 h 24517883"/>
                <a:gd name="T34" fmla="*/ 19076987 w 26325085"/>
                <a:gd name="T35" fmla="*/ 19505924 h 24517883"/>
                <a:gd name="T36" fmla="*/ 18639308 w 26325085"/>
                <a:gd name="T37" fmla="*/ 18635231 h 24517883"/>
                <a:gd name="T38" fmla="*/ 17199025 w 26325085"/>
                <a:gd name="T39" fmla="*/ 17802066 h 24517883"/>
                <a:gd name="T40" fmla="*/ 16945447 w 26325085"/>
                <a:gd name="T41" fmla="*/ 16035945 h 24517883"/>
                <a:gd name="T42" fmla="*/ 18816191 w 26325085"/>
                <a:gd name="T43" fmla="*/ 15512990 h 24517883"/>
                <a:gd name="T44" fmla="*/ 21298028 w 26325085"/>
                <a:gd name="T45" fmla="*/ 15153698 h 24517883"/>
                <a:gd name="T46" fmla="*/ 23678580 w 26325085"/>
                <a:gd name="T47" fmla="*/ 14465984 h 24517883"/>
                <a:gd name="T48" fmla="*/ 24848816 w 26325085"/>
                <a:gd name="T49" fmla="*/ 13476101 h 24517883"/>
                <a:gd name="T50" fmla="*/ 23789293 w 26325085"/>
                <a:gd name="T51" fmla="*/ 11959527 h 24517883"/>
                <a:gd name="T52" fmla="*/ 23072445 w 26325085"/>
                <a:gd name="T53" fmla="*/ 9371179 h 24517883"/>
                <a:gd name="T54" fmla="*/ 23395619 w 26325085"/>
                <a:gd name="T55" fmla="*/ 8383082 h 24517883"/>
                <a:gd name="T56" fmla="*/ 23925286 w 26325085"/>
                <a:gd name="T57" fmla="*/ 7421790 h 24517883"/>
                <a:gd name="T58" fmla="*/ 25467636 w 26325085"/>
                <a:gd name="T59" fmla="*/ 6970535 h 24517883"/>
                <a:gd name="T60" fmla="*/ 26306237 w 26325085"/>
                <a:gd name="T61" fmla="*/ 6029408 h 24517883"/>
                <a:gd name="T62" fmla="*/ 24163498 w 26325085"/>
                <a:gd name="T63" fmla="*/ 6080434 h 24517883"/>
                <a:gd name="T64" fmla="*/ 21192180 w 26325085"/>
                <a:gd name="T65" fmla="*/ 5457240 h 24517883"/>
                <a:gd name="T66" fmla="*/ 19383712 w 26325085"/>
                <a:gd name="T67" fmla="*/ 4780885 h 24517883"/>
                <a:gd name="T68" fmla="*/ 17892965 w 26325085"/>
                <a:gd name="T69" fmla="*/ 3287148 h 24517883"/>
                <a:gd name="T70" fmla="*/ 16243780 w 26325085"/>
                <a:gd name="T71" fmla="*/ 1109248 h 24517883"/>
                <a:gd name="T72" fmla="*/ 16113764 w 26325085"/>
                <a:gd name="T73" fmla="*/ 196359 h 24517883"/>
                <a:gd name="T74" fmla="*/ 15396897 w 26325085"/>
                <a:gd name="T75" fmla="*/ 26675 h 24517883"/>
                <a:gd name="T76" fmla="*/ 13883519 w 26325085"/>
                <a:gd name="T77" fmla="*/ 991191 h 24517883"/>
                <a:gd name="T78" fmla="*/ 13599039 w 26325085"/>
                <a:gd name="T79" fmla="*/ 2139661 h 24517883"/>
                <a:gd name="T80" fmla="*/ 12196624 w 26325085"/>
                <a:gd name="T81" fmla="*/ 1653018 h 24517883"/>
                <a:gd name="T82" fmla="*/ 13248498 w 26325085"/>
                <a:gd name="T83" fmla="*/ 3792787 h 24517883"/>
                <a:gd name="T84" fmla="*/ 12690197 w 26325085"/>
                <a:gd name="T85" fmla="*/ 4220544 h 24517883"/>
                <a:gd name="T86" fmla="*/ 10602562 w 26325085"/>
                <a:gd name="T87" fmla="*/ 3937541 h 24517883"/>
                <a:gd name="T88" fmla="*/ 9437558 w 26325085"/>
                <a:gd name="T89" fmla="*/ 5780308 h 24517883"/>
                <a:gd name="T90" fmla="*/ 8036654 w 26325085"/>
                <a:gd name="T91" fmla="*/ 6673321 h 24517883"/>
                <a:gd name="T92" fmla="*/ 5569772 w 26325085"/>
                <a:gd name="T93" fmla="*/ 6858036 h 24517883"/>
                <a:gd name="T94" fmla="*/ 4305830 w 26325085"/>
                <a:gd name="T95" fmla="*/ 7791863 h 24517883"/>
                <a:gd name="T96" fmla="*/ 4593635 w 26325085"/>
                <a:gd name="T97" fmla="*/ 8949190 h 24517883"/>
                <a:gd name="T98" fmla="*/ 6609790 w 26325085"/>
                <a:gd name="T99" fmla="*/ 11278409 h 24517883"/>
                <a:gd name="T100" fmla="*/ 5656414 w 26325085"/>
                <a:gd name="T101" fmla="*/ 12892714 h 24517883"/>
                <a:gd name="T102" fmla="*/ 4527501 w 26325085"/>
                <a:gd name="T103" fmla="*/ 13018017 h 24517883"/>
                <a:gd name="T104" fmla="*/ 2522884 w 26325085"/>
                <a:gd name="T105" fmla="*/ 14010721 h 24517883"/>
                <a:gd name="T106" fmla="*/ 78339 w 26325085"/>
                <a:gd name="T107" fmla="*/ 16038310 h 24517883"/>
                <a:gd name="T108" fmla="*/ 0 w 26325085"/>
                <a:gd name="T109" fmla="*/ 0 h 24517883"/>
                <a:gd name="T110" fmla="*/ 26325085 w 26325085"/>
                <a:gd name="T111" fmla="*/ 24517883 h 24517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T108" t="T109" r="T110" b="T111"/>
              <a:pathLst>
                <a:path w="26325085" h="24517883">
                  <a:moveTo>
                    <a:pt x="154973" y="16431068"/>
                  </a:moveTo>
                  <a:lnTo>
                    <a:pt x="969873" y="16957389"/>
                  </a:lnTo>
                  <a:lnTo>
                    <a:pt x="1141012" y="17474250"/>
                  </a:lnTo>
                  <a:lnTo>
                    <a:pt x="1225191" y="18112368"/>
                  </a:lnTo>
                  <a:lnTo>
                    <a:pt x="1654988" y="18450703"/>
                  </a:lnTo>
                  <a:lnTo>
                    <a:pt x="1649220" y="18724840"/>
                  </a:lnTo>
                  <a:lnTo>
                    <a:pt x="580884" y="18788828"/>
                  </a:lnTo>
                  <a:lnTo>
                    <a:pt x="0" y="19048437"/>
                  </a:lnTo>
                  <a:lnTo>
                    <a:pt x="817311" y="19796906"/>
                  </a:lnTo>
                  <a:lnTo>
                    <a:pt x="544018" y="20697411"/>
                  </a:lnTo>
                  <a:lnTo>
                    <a:pt x="738741" y="21190420"/>
                  </a:lnTo>
                  <a:lnTo>
                    <a:pt x="2073353" y="21940192"/>
                  </a:lnTo>
                  <a:lnTo>
                    <a:pt x="3083999" y="21908779"/>
                  </a:lnTo>
                  <a:lnTo>
                    <a:pt x="3235895" y="22474466"/>
                  </a:lnTo>
                  <a:lnTo>
                    <a:pt x="3787265" y="22726160"/>
                  </a:lnTo>
                  <a:lnTo>
                    <a:pt x="4024325" y="23040892"/>
                  </a:lnTo>
                  <a:lnTo>
                    <a:pt x="4690338" y="23402093"/>
                  </a:lnTo>
                  <a:lnTo>
                    <a:pt x="4917970" y="22885655"/>
                  </a:lnTo>
                  <a:lnTo>
                    <a:pt x="5864207" y="22523503"/>
                  </a:lnTo>
                  <a:lnTo>
                    <a:pt x="6009806" y="22140493"/>
                  </a:lnTo>
                  <a:lnTo>
                    <a:pt x="6468554" y="22344556"/>
                  </a:lnTo>
                  <a:lnTo>
                    <a:pt x="7077404" y="22295729"/>
                  </a:lnTo>
                  <a:lnTo>
                    <a:pt x="8539199" y="22584289"/>
                  </a:lnTo>
                  <a:lnTo>
                    <a:pt x="9434568" y="22290172"/>
                  </a:lnTo>
                  <a:lnTo>
                    <a:pt x="9861459" y="22474185"/>
                  </a:lnTo>
                  <a:lnTo>
                    <a:pt x="10187400" y="23541958"/>
                  </a:lnTo>
                  <a:lnTo>
                    <a:pt x="11497299" y="24496284"/>
                  </a:lnTo>
                  <a:lnTo>
                    <a:pt x="12008496" y="24315191"/>
                  </a:lnTo>
                  <a:lnTo>
                    <a:pt x="12335295" y="24517883"/>
                  </a:lnTo>
                  <a:lnTo>
                    <a:pt x="12774695" y="24481966"/>
                  </a:lnTo>
                  <a:lnTo>
                    <a:pt x="12785494" y="24167446"/>
                  </a:lnTo>
                  <a:lnTo>
                    <a:pt x="12310389" y="23484020"/>
                  </a:lnTo>
                  <a:lnTo>
                    <a:pt x="12528875" y="23208511"/>
                  </a:lnTo>
                  <a:lnTo>
                    <a:pt x="12976401" y="23159157"/>
                  </a:lnTo>
                  <a:lnTo>
                    <a:pt x="13529999" y="22757467"/>
                  </a:lnTo>
                  <a:lnTo>
                    <a:pt x="13667660" y="22481042"/>
                  </a:lnTo>
                  <a:lnTo>
                    <a:pt x="13904029" y="22194770"/>
                  </a:lnTo>
                  <a:lnTo>
                    <a:pt x="14227309" y="21963584"/>
                  </a:lnTo>
                  <a:lnTo>
                    <a:pt x="14654960" y="21967208"/>
                  </a:lnTo>
                  <a:lnTo>
                    <a:pt x="16136960" y="22452581"/>
                  </a:lnTo>
                  <a:lnTo>
                    <a:pt x="16275722" y="22145627"/>
                  </a:lnTo>
                  <a:lnTo>
                    <a:pt x="16500717" y="22061764"/>
                  </a:lnTo>
                  <a:lnTo>
                    <a:pt x="16831149" y="22198525"/>
                  </a:lnTo>
                  <a:lnTo>
                    <a:pt x="17142717" y="22341547"/>
                  </a:lnTo>
                  <a:lnTo>
                    <a:pt x="17581537" y="22056467"/>
                  </a:lnTo>
                  <a:lnTo>
                    <a:pt x="18023408" y="21375801"/>
                  </a:lnTo>
                  <a:lnTo>
                    <a:pt x="18722454" y="21036994"/>
                  </a:lnTo>
                  <a:lnTo>
                    <a:pt x="18619117" y="20879162"/>
                  </a:lnTo>
                  <a:lnTo>
                    <a:pt x="18682741" y="20639797"/>
                  </a:lnTo>
                  <a:lnTo>
                    <a:pt x="18387466" y="20619507"/>
                  </a:lnTo>
                  <a:lnTo>
                    <a:pt x="18395280" y="20432529"/>
                  </a:lnTo>
                  <a:lnTo>
                    <a:pt x="18625021" y="20355088"/>
                  </a:lnTo>
                  <a:lnTo>
                    <a:pt x="18752938" y="19844161"/>
                  </a:lnTo>
                  <a:lnTo>
                    <a:pt x="19076987" y="19505924"/>
                  </a:lnTo>
                  <a:lnTo>
                    <a:pt x="19150037" y="19123585"/>
                  </a:lnTo>
                  <a:lnTo>
                    <a:pt x="18800663" y="18456736"/>
                  </a:lnTo>
                  <a:lnTo>
                    <a:pt x="18639308" y="18635231"/>
                  </a:lnTo>
                  <a:lnTo>
                    <a:pt x="18302982" y="18546455"/>
                  </a:lnTo>
                  <a:lnTo>
                    <a:pt x="17698987" y="18036197"/>
                  </a:lnTo>
                  <a:lnTo>
                    <a:pt x="17199025" y="17802066"/>
                  </a:lnTo>
                  <a:lnTo>
                    <a:pt x="17186820" y="17207225"/>
                  </a:lnTo>
                  <a:lnTo>
                    <a:pt x="16908884" y="16780783"/>
                  </a:lnTo>
                  <a:lnTo>
                    <a:pt x="16945447" y="16035945"/>
                  </a:lnTo>
                  <a:lnTo>
                    <a:pt x="17061284" y="15805412"/>
                  </a:lnTo>
                  <a:lnTo>
                    <a:pt x="18143239" y="15545186"/>
                  </a:lnTo>
                  <a:lnTo>
                    <a:pt x="18816191" y="15512990"/>
                  </a:lnTo>
                  <a:lnTo>
                    <a:pt x="19608105" y="15570611"/>
                  </a:lnTo>
                  <a:lnTo>
                    <a:pt x="20053126" y="15827886"/>
                  </a:lnTo>
                  <a:lnTo>
                    <a:pt x="21298028" y="15153698"/>
                  </a:lnTo>
                  <a:lnTo>
                    <a:pt x="22057494" y="15203229"/>
                  </a:lnTo>
                  <a:lnTo>
                    <a:pt x="22859802" y="14666208"/>
                  </a:lnTo>
                  <a:lnTo>
                    <a:pt x="23678580" y="14465984"/>
                  </a:lnTo>
                  <a:lnTo>
                    <a:pt x="24141311" y="14011066"/>
                  </a:lnTo>
                  <a:lnTo>
                    <a:pt x="24503459" y="13582912"/>
                  </a:lnTo>
                  <a:lnTo>
                    <a:pt x="24848816" y="13476101"/>
                  </a:lnTo>
                  <a:lnTo>
                    <a:pt x="24820067" y="12769467"/>
                  </a:lnTo>
                  <a:lnTo>
                    <a:pt x="24327148" y="12596677"/>
                  </a:lnTo>
                  <a:lnTo>
                    <a:pt x="23789293" y="11959527"/>
                  </a:lnTo>
                  <a:lnTo>
                    <a:pt x="23702436" y="11861244"/>
                  </a:lnTo>
                  <a:lnTo>
                    <a:pt x="22876824" y="10358854"/>
                  </a:lnTo>
                  <a:lnTo>
                    <a:pt x="23072445" y="9371179"/>
                  </a:lnTo>
                  <a:lnTo>
                    <a:pt x="22611551" y="8622710"/>
                  </a:lnTo>
                  <a:lnTo>
                    <a:pt x="22922224" y="8392459"/>
                  </a:lnTo>
                  <a:lnTo>
                    <a:pt x="23395619" y="8383082"/>
                  </a:lnTo>
                  <a:lnTo>
                    <a:pt x="23231800" y="7999016"/>
                  </a:lnTo>
                  <a:lnTo>
                    <a:pt x="23428194" y="7692937"/>
                  </a:lnTo>
                  <a:lnTo>
                    <a:pt x="23925286" y="7421790"/>
                  </a:lnTo>
                  <a:lnTo>
                    <a:pt x="24811790" y="7553952"/>
                  </a:lnTo>
                  <a:lnTo>
                    <a:pt x="25605567" y="7380774"/>
                  </a:lnTo>
                  <a:lnTo>
                    <a:pt x="25467636" y="6970535"/>
                  </a:lnTo>
                  <a:lnTo>
                    <a:pt x="25451174" y="6517768"/>
                  </a:lnTo>
                  <a:lnTo>
                    <a:pt x="26325085" y="6615314"/>
                  </a:lnTo>
                  <a:lnTo>
                    <a:pt x="26306237" y="6029408"/>
                  </a:lnTo>
                  <a:lnTo>
                    <a:pt x="25796369" y="5783510"/>
                  </a:lnTo>
                  <a:lnTo>
                    <a:pt x="24840847" y="5803913"/>
                  </a:lnTo>
                  <a:lnTo>
                    <a:pt x="24163498" y="6080434"/>
                  </a:lnTo>
                  <a:lnTo>
                    <a:pt x="23644956" y="6043014"/>
                  </a:lnTo>
                  <a:lnTo>
                    <a:pt x="21885420" y="5529249"/>
                  </a:lnTo>
                  <a:lnTo>
                    <a:pt x="21192180" y="5457240"/>
                  </a:lnTo>
                  <a:lnTo>
                    <a:pt x="20487401" y="5595487"/>
                  </a:lnTo>
                  <a:lnTo>
                    <a:pt x="20011135" y="5524780"/>
                  </a:lnTo>
                  <a:lnTo>
                    <a:pt x="19383712" y="4780885"/>
                  </a:lnTo>
                  <a:lnTo>
                    <a:pt x="18844196" y="4092358"/>
                  </a:lnTo>
                  <a:lnTo>
                    <a:pt x="18254321" y="3356954"/>
                  </a:lnTo>
                  <a:lnTo>
                    <a:pt x="17892965" y="3287148"/>
                  </a:lnTo>
                  <a:lnTo>
                    <a:pt x="17029642" y="2509623"/>
                  </a:lnTo>
                  <a:lnTo>
                    <a:pt x="16279977" y="1533697"/>
                  </a:lnTo>
                  <a:lnTo>
                    <a:pt x="16243780" y="1109248"/>
                  </a:lnTo>
                  <a:lnTo>
                    <a:pt x="16368132" y="767921"/>
                  </a:lnTo>
                  <a:lnTo>
                    <a:pt x="16361835" y="363979"/>
                  </a:lnTo>
                  <a:lnTo>
                    <a:pt x="16113764" y="196359"/>
                  </a:lnTo>
                  <a:lnTo>
                    <a:pt x="16069969" y="9180"/>
                  </a:lnTo>
                  <a:lnTo>
                    <a:pt x="15694873" y="0"/>
                  </a:lnTo>
                  <a:lnTo>
                    <a:pt x="15396897" y="26675"/>
                  </a:lnTo>
                  <a:lnTo>
                    <a:pt x="15243089" y="1039172"/>
                  </a:lnTo>
                  <a:lnTo>
                    <a:pt x="14663402" y="967799"/>
                  </a:lnTo>
                  <a:lnTo>
                    <a:pt x="13883519" y="991191"/>
                  </a:lnTo>
                  <a:lnTo>
                    <a:pt x="13441868" y="1090029"/>
                  </a:lnTo>
                  <a:lnTo>
                    <a:pt x="13249659" y="1317144"/>
                  </a:lnTo>
                  <a:lnTo>
                    <a:pt x="13599039" y="2139661"/>
                  </a:lnTo>
                  <a:lnTo>
                    <a:pt x="13406831" y="2279070"/>
                  </a:lnTo>
                  <a:lnTo>
                    <a:pt x="12762945" y="2166256"/>
                  </a:lnTo>
                  <a:lnTo>
                    <a:pt x="12196624" y="1653018"/>
                  </a:lnTo>
                  <a:lnTo>
                    <a:pt x="11933603" y="1759429"/>
                  </a:lnTo>
                  <a:lnTo>
                    <a:pt x="11769466" y="2039969"/>
                  </a:lnTo>
                  <a:lnTo>
                    <a:pt x="13248498" y="3792787"/>
                  </a:lnTo>
                  <a:lnTo>
                    <a:pt x="13300454" y="4204432"/>
                  </a:lnTo>
                  <a:lnTo>
                    <a:pt x="13025544" y="4335820"/>
                  </a:lnTo>
                  <a:lnTo>
                    <a:pt x="12690197" y="4220544"/>
                  </a:lnTo>
                  <a:lnTo>
                    <a:pt x="11833383" y="4151314"/>
                  </a:lnTo>
                  <a:lnTo>
                    <a:pt x="11277862" y="4338493"/>
                  </a:lnTo>
                  <a:lnTo>
                    <a:pt x="10602562" y="3937541"/>
                  </a:lnTo>
                  <a:lnTo>
                    <a:pt x="10223314" y="4728857"/>
                  </a:lnTo>
                  <a:lnTo>
                    <a:pt x="9550266" y="5443028"/>
                  </a:lnTo>
                  <a:lnTo>
                    <a:pt x="9437558" y="5780308"/>
                  </a:lnTo>
                  <a:lnTo>
                    <a:pt x="9151671" y="5861497"/>
                  </a:lnTo>
                  <a:lnTo>
                    <a:pt x="8713411" y="6548625"/>
                  </a:lnTo>
                  <a:lnTo>
                    <a:pt x="8036654" y="6673321"/>
                  </a:lnTo>
                  <a:lnTo>
                    <a:pt x="7453133" y="6969795"/>
                  </a:lnTo>
                  <a:lnTo>
                    <a:pt x="6647500" y="6390530"/>
                  </a:lnTo>
                  <a:lnTo>
                    <a:pt x="5569772" y="6858036"/>
                  </a:lnTo>
                  <a:lnTo>
                    <a:pt x="5043941" y="7233344"/>
                  </a:lnTo>
                  <a:lnTo>
                    <a:pt x="4567569" y="7378310"/>
                  </a:lnTo>
                  <a:lnTo>
                    <a:pt x="4305830" y="7791863"/>
                  </a:lnTo>
                  <a:lnTo>
                    <a:pt x="4362238" y="8157665"/>
                  </a:lnTo>
                  <a:lnTo>
                    <a:pt x="4665115" y="8391946"/>
                  </a:lnTo>
                  <a:lnTo>
                    <a:pt x="4593635" y="8949190"/>
                  </a:lnTo>
                  <a:lnTo>
                    <a:pt x="5792303" y="10266125"/>
                  </a:lnTo>
                  <a:lnTo>
                    <a:pt x="6473478" y="10590355"/>
                  </a:lnTo>
                  <a:lnTo>
                    <a:pt x="6609790" y="11278409"/>
                  </a:lnTo>
                  <a:lnTo>
                    <a:pt x="6938507" y="11649752"/>
                  </a:lnTo>
                  <a:lnTo>
                    <a:pt x="6011951" y="12439208"/>
                  </a:lnTo>
                  <a:lnTo>
                    <a:pt x="5656414" y="12892714"/>
                  </a:lnTo>
                  <a:lnTo>
                    <a:pt x="5402046" y="13632107"/>
                  </a:lnTo>
                  <a:lnTo>
                    <a:pt x="4913819" y="13239282"/>
                  </a:lnTo>
                  <a:lnTo>
                    <a:pt x="4527501" y="13018017"/>
                  </a:lnTo>
                  <a:lnTo>
                    <a:pt x="4222936" y="13692367"/>
                  </a:lnTo>
                  <a:lnTo>
                    <a:pt x="3480974" y="13762228"/>
                  </a:lnTo>
                  <a:lnTo>
                    <a:pt x="2522884" y="14010721"/>
                  </a:lnTo>
                  <a:lnTo>
                    <a:pt x="858855" y="14909398"/>
                  </a:lnTo>
                  <a:lnTo>
                    <a:pt x="378753" y="15437797"/>
                  </a:lnTo>
                  <a:lnTo>
                    <a:pt x="78339" y="16038310"/>
                  </a:lnTo>
                  <a:lnTo>
                    <a:pt x="154973" y="164310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>
              <a:noFill/>
              <a:round/>
              <a:headEnd/>
              <a:tailEnd/>
            </a:ln>
            <a:extLst/>
          </p:spPr>
          <p:txBody>
            <a:bodyPr/>
            <a:lstStyle/>
            <a:p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36006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288</Words>
  <Application>Microsoft Office PowerPoint</Application>
  <PresentationFormat>全屏显示(16:9)</PresentationFormat>
  <Paragraphs>67</Paragraphs>
  <Slides>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Bases for segmenting consumer markets</vt:lpstr>
      <vt:lpstr>Demographic segmentation</vt:lpstr>
      <vt:lpstr>Behavioral segmentation</vt:lpstr>
      <vt:lpstr>Geographic segmentation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51</cp:revision>
  <dcterms:created xsi:type="dcterms:W3CDTF">2016-05-15T02:42:52Z</dcterms:created>
  <dcterms:modified xsi:type="dcterms:W3CDTF">2019-02-14T10:01:56Z</dcterms:modified>
</cp:coreProperties>
</file>