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6" r:id="rId2"/>
    <p:sldId id="327" r:id="rId3"/>
    <p:sldId id="328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75" d="100"/>
          <a:sy n="75" d="100"/>
        </p:scale>
        <p:origin x="-1068" y="-9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78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78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From a linear economy to circular </a:t>
            </a:r>
            <a:r>
              <a:rPr lang="en-US" altLang="zh-CN" dirty="0"/>
              <a:t>economy</a:t>
            </a:r>
          </a:p>
        </p:txBody>
      </p:sp>
      <p:sp>
        <p:nvSpPr>
          <p:cNvPr id="104" name="Freeform 82"/>
          <p:cNvSpPr>
            <a:spLocks noEditPoints="1"/>
          </p:cNvSpPr>
          <p:nvPr/>
        </p:nvSpPr>
        <p:spPr bwMode="auto">
          <a:xfrm>
            <a:off x="4803775" y="113110"/>
            <a:ext cx="312738" cy="283369"/>
          </a:xfrm>
          <a:custGeom>
            <a:avLst/>
            <a:gdLst>
              <a:gd name="T0" fmla="*/ 0 w 192"/>
              <a:gd name="T1" fmla="*/ 2147483646 h 232"/>
              <a:gd name="T2" fmla="*/ 2147483646 w 192"/>
              <a:gd name="T3" fmla="*/ 2147483646 h 232"/>
              <a:gd name="T4" fmla="*/ 2147483646 w 192"/>
              <a:gd name="T5" fmla="*/ 2147483646 h 232"/>
              <a:gd name="T6" fmla="*/ 2147483646 w 192"/>
              <a:gd name="T7" fmla="*/ 2147483646 h 232"/>
              <a:gd name="T8" fmla="*/ 2147483646 w 192"/>
              <a:gd name="T9" fmla="*/ 0 h 232"/>
              <a:gd name="T10" fmla="*/ 2147483646 w 192"/>
              <a:gd name="T11" fmla="*/ 0 h 232"/>
              <a:gd name="T12" fmla="*/ 2147483646 w 192"/>
              <a:gd name="T13" fmla="*/ 2147483646 h 232"/>
              <a:gd name="T14" fmla="*/ 2147483646 w 192"/>
              <a:gd name="T15" fmla="*/ 2147483646 h 232"/>
              <a:gd name="T16" fmla="*/ 2147483646 w 192"/>
              <a:gd name="T17" fmla="*/ 2147483646 h 232"/>
              <a:gd name="T18" fmla="*/ 2147483646 w 192"/>
              <a:gd name="T19" fmla="*/ 2147483646 h 232"/>
              <a:gd name="T20" fmla="*/ 2147483646 w 192"/>
              <a:gd name="T21" fmla="*/ 2147483646 h 232"/>
              <a:gd name="T22" fmla="*/ 0 w 192"/>
              <a:gd name="T23" fmla="*/ 2147483646 h 232"/>
              <a:gd name="T24" fmla="*/ 0 w 192"/>
              <a:gd name="T25" fmla="*/ 2147483646 h 232"/>
              <a:gd name="T26" fmla="*/ 2147483646 w 192"/>
              <a:gd name="T27" fmla="*/ 2147483646 h 232"/>
              <a:gd name="T28" fmla="*/ 2147483646 w 192"/>
              <a:gd name="T29" fmla="*/ 2147483646 h 232"/>
              <a:gd name="T30" fmla="*/ 2147483646 w 192"/>
              <a:gd name="T31" fmla="*/ 2147483646 h 232"/>
              <a:gd name="T32" fmla="*/ 2147483646 w 192"/>
              <a:gd name="T33" fmla="*/ 2147483646 h 232"/>
              <a:gd name="T34" fmla="*/ 2147483646 w 192"/>
              <a:gd name="T35" fmla="*/ 2147483646 h 232"/>
              <a:gd name="T36" fmla="*/ 2147483646 w 192"/>
              <a:gd name="T37" fmla="*/ 2147483646 h 232"/>
              <a:gd name="T38" fmla="*/ 2147483646 w 192"/>
              <a:gd name="T39" fmla="*/ 2147483646 h 232"/>
              <a:gd name="T40" fmla="*/ 2147483646 w 192"/>
              <a:gd name="T41" fmla="*/ 2147483646 h 232"/>
              <a:gd name="T42" fmla="*/ 2147483646 w 192"/>
              <a:gd name="T43" fmla="*/ 2147483646 h 232"/>
              <a:gd name="T44" fmla="*/ 2147483646 w 192"/>
              <a:gd name="T45" fmla="*/ 2147483646 h 232"/>
              <a:gd name="T46" fmla="*/ 2147483646 w 192"/>
              <a:gd name="T47" fmla="*/ 2147483646 h 232"/>
              <a:gd name="T48" fmla="*/ 2147483646 w 192"/>
              <a:gd name="T49" fmla="*/ 2147483646 h 232"/>
              <a:gd name="T50" fmla="*/ 2147483646 w 192"/>
              <a:gd name="T51" fmla="*/ 2147483646 h 232"/>
              <a:gd name="T52" fmla="*/ 2147483646 w 192"/>
              <a:gd name="T53" fmla="*/ 2147483646 h 232"/>
              <a:gd name="T54" fmla="*/ 2147483646 w 192"/>
              <a:gd name="T55" fmla="*/ 2147483646 h 232"/>
              <a:gd name="T56" fmla="*/ 2147483646 w 192"/>
              <a:gd name="T57" fmla="*/ 2147483646 h 232"/>
              <a:gd name="T58" fmla="*/ 2147483646 w 192"/>
              <a:gd name="T59" fmla="*/ 2147483646 h 232"/>
              <a:gd name="T60" fmla="*/ 2147483646 w 192"/>
              <a:gd name="T61" fmla="*/ 2147483646 h 232"/>
              <a:gd name="T62" fmla="*/ 2147483646 w 192"/>
              <a:gd name="T63" fmla="*/ 2147483646 h 232"/>
              <a:gd name="T64" fmla="*/ 2147483646 w 192"/>
              <a:gd name="T65" fmla="*/ 2147483646 h 232"/>
              <a:gd name="T66" fmla="*/ 2147483646 w 192"/>
              <a:gd name="T67" fmla="*/ 2147483646 h 232"/>
              <a:gd name="T68" fmla="*/ 2147483646 w 192"/>
              <a:gd name="T69" fmla="*/ 2147483646 h 232"/>
              <a:gd name="T70" fmla="*/ 2147483646 w 192"/>
              <a:gd name="T71" fmla="*/ 2147483646 h 232"/>
              <a:gd name="T72" fmla="*/ 2147483646 w 192"/>
              <a:gd name="T73" fmla="*/ 2147483646 h 232"/>
              <a:gd name="T74" fmla="*/ 2147483646 w 192"/>
              <a:gd name="T75" fmla="*/ 2147483646 h 232"/>
              <a:gd name="T76" fmla="*/ 2147483646 w 192"/>
              <a:gd name="T77" fmla="*/ 2147483646 h 232"/>
              <a:gd name="T78" fmla="*/ 2147483646 w 192"/>
              <a:gd name="T79" fmla="*/ 2147483646 h 232"/>
              <a:gd name="T80" fmla="*/ 2147483646 w 192"/>
              <a:gd name="T81" fmla="*/ 2147483646 h 232"/>
              <a:gd name="T82" fmla="*/ 2147483646 w 192"/>
              <a:gd name="T83" fmla="*/ 2147483646 h 232"/>
              <a:gd name="T84" fmla="*/ 2147483646 w 192"/>
              <a:gd name="T85" fmla="*/ 2147483646 h 232"/>
              <a:gd name="T86" fmla="*/ 2147483646 w 192"/>
              <a:gd name="T87" fmla="*/ 2147483646 h 232"/>
              <a:gd name="T88" fmla="*/ 2147483646 w 192"/>
              <a:gd name="T89" fmla="*/ 2147483646 h 23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92" h="232">
                <a:moveTo>
                  <a:pt x="0" y="36"/>
                </a:moveTo>
                <a:cubicBezTo>
                  <a:pt x="0" y="29"/>
                  <a:pt x="5" y="24"/>
                  <a:pt x="12" y="24"/>
                </a:cubicBezTo>
                <a:cubicBezTo>
                  <a:pt x="72" y="24"/>
                  <a:pt x="72" y="24"/>
                  <a:pt x="72" y="24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5"/>
                  <a:pt x="77" y="0"/>
                  <a:pt x="84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5" y="0"/>
                  <a:pt x="120" y="5"/>
                  <a:pt x="120" y="12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80" y="24"/>
                  <a:pt x="180" y="24"/>
                  <a:pt x="180" y="24"/>
                </a:cubicBezTo>
                <a:cubicBezTo>
                  <a:pt x="187" y="24"/>
                  <a:pt x="192" y="29"/>
                  <a:pt x="192" y="36"/>
                </a:cubicBezTo>
                <a:cubicBezTo>
                  <a:pt x="192" y="48"/>
                  <a:pt x="192" y="48"/>
                  <a:pt x="192" y="48"/>
                </a:cubicBezTo>
                <a:cubicBezTo>
                  <a:pt x="0" y="48"/>
                  <a:pt x="0" y="48"/>
                  <a:pt x="0" y="48"/>
                </a:cubicBezTo>
                <a:lnTo>
                  <a:pt x="0" y="36"/>
                </a:lnTo>
                <a:close/>
                <a:moveTo>
                  <a:pt x="180" y="72"/>
                </a:moveTo>
                <a:cubicBezTo>
                  <a:pt x="180" y="96"/>
                  <a:pt x="180" y="96"/>
                  <a:pt x="180" y="96"/>
                </a:cubicBezTo>
                <a:cubicBezTo>
                  <a:pt x="180" y="220"/>
                  <a:pt x="180" y="220"/>
                  <a:pt x="180" y="220"/>
                </a:cubicBezTo>
                <a:cubicBezTo>
                  <a:pt x="180" y="227"/>
                  <a:pt x="175" y="232"/>
                  <a:pt x="168" y="232"/>
                </a:cubicBezTo>
                <a:cubicBezTo>
                  <a:pt x="24" y="232"/>
                  <a:pt x="24" y="232"/>
                  <a:pt x="24" y="232"/>
                </a:cubicBezTo>
                <a:cubicBezTo>
                  <a:pt x="17" y="232"/>
                  <a:pt x="12" y="227"/>
                  <a:pt x="12" y="220"/>
                </a:cubicBezTo>
                <a:cubicBezTo>
                  <a:pt x="12" y="96"/>
                  <a:pt x="12" y="96"/>
                  <a:pt x="12" y="96"/>
                </a:cubicBezTo>
                <a:cubicBezTo>
                  <a:pt x="12" y="72"/>
                  <a:pt x="12" y="72"/>
                  <a:pt x="12" y="72"/>
                </a:cubicBezTo>
                <a:cubicBezTo>
                  <a:pt x="12" y="60"/>
                  <a:pt x="12" y="60"/>
                  <a:pt x="12" y="60"/>
                </a:cubicBezTo>
                <a:cubicBezTo>
                  <a:pt x="180" y="60"/>
                  <a:pt x="180" y="60"/>
                  <a:pt x="180" y="60"/>
                </a:cubicBezTo>
                <a:lnTo>
                  <a:pt x="180" y="72"/>
                </a:lnTo>
                <a:close/>
                <a:moveTo>
                  <a:pt x="60" y="96"/>
                </a:moveTo>
                <a:cubicBezTo>
                  <a:pt x="60" y="89"/>
                  <a:pt x="55" y="84"/>
                  <a:pt x="48" y="84"/>
                </a:cubicBezTo>
                <a:cubicBezTo>
                  <a:pt x="41" y="84"/>
                  <a:pt x="36" y="89"/>
                  <a:pt x="36" y="96"/>
                </a:cubicBezTo>
                <a:cubicBezTo>
                  <a:pt x="36" y="196"/>
                  <a:pt x="36" y="196"/>
                  <a:pt x="36" y="196"/>
                </a:cubicBezTo>
                <a:cubicBezTo>
                  <a:pt x="36" y="203"/>
                  <a:pt x="41" y="208"/>
                  <a:pt x="48" y="208"/>
                </a:cubicBezTo>
                <a:cubicBezTo>
                  <a:pt x="55" y="208"/>
                  <a:pt x="60" y="203"/>
                  <a:pt x="60" y="196"/>
                </a:cubicBezTo>
                <a:lnTo>
                  <a:pt x="60" y="96"/>
                </a:lnTo>
                <a:close/>
                <a:moveTo>
                  <a:pt x="108" y="96"/>
                </a:moveTo>
                <a:cubicBezTo>
                  <a:pt x="108" y="89"/>
                  <a:pt x="103" y="84"/>
                  <a:pt x="96" y="84"/>
                </a:cubicBezTo>
                <a:cubicBezTo>
                  <a:pt x="89" y="84"/>
                  <a:pt x="84" y="89"/>
                  <a:pt x="84" y="96"/>
                </a:cubicBezTo>
                <a:cubicBezTo>
                  <a:pt x="84" y="196"/>
                  <a:pt x="84" y="196"/>
                  <a:pt x="84" y="196"/>
                </a:cubicBezTo>
                <a:cubicBezTo>
                  <a:pt x="84" y="203"/>
                  <a:pt x="89" y="208"/>
                  <a:pt x="96" y="208"/>
                </a:cubicBezTo>
                <a:cubicBezTo>
                  <a:pt x="103" y="208"/>
                  <a:pt x="108" y="203"/>
                  <a:pt x="108" y="196"/>
                </a:cubicBezTo>
                <a:lnTo>
                  <a:pt x="108" y="96"/>
                </a:lnTo>
                <a:close/>
                <a:moveTo>
                  <a:pt x="156" y="96"/>
                </a:moveTo>
                <a:cubicBezTo>
                  <a:pt x="156" y="89"/>
                  <a:pt x="151" y="84"/>
                  <a:pt x="144" y="84"/>
                </a:cubicBezTo>
                <a:cubicBezTo>
                  <a:pt x="137" y="84"/>
                  <a:pt x="132" y="89"/>
                  <a:pt x="132" y="96"/>
                </a:cubicBezTo>
                <a:cubicBezTo>
                  <a:pt x="132" y="196"/>
                  <a:pt x="132" y="196"/>
                  <a:pt x="132" y="196"/>
                </a:cubicBezTo>
                <a:cubicBezTo>
                  <a:pt x="132" y="203"/>
                  <a:pt x="137" y="208"/>
                  <a:pt x="144" y="208"/>
                </a:cubicBezTo>
                <a:cubicBezTo>
                  <a:pt x="151" y="208"/>
                  <a:pt x="156" y="203"/>
                  <a:pt x="156" y="196"/>
                </a:cubicBezTo>
                <a:lnTo>
                  <a:pt x="156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1212000" y="1075171"/>
            <a:ext cx="6690871" cy="3966499"/>
            <a:chOff x="387145" y="1404587"/>
            <a:chExt cx="8275047" cy="4905634"/>
          </a:xfrm>
        </p:grpSpPr>
        <p:sp>
          <p:nvSpPr>
            <p:cNvPr id="106" name="Freeform 1"/>
            <p:cNvSpPr>
              <a:spLocks noChangeArrowheads="1"/>
            </p:cNvSpPr>
            <p:nvPr/>
          </p:nvSpPr>
          <p:spPr bwMode="auto">
            <a:xfrm>
              <a:off x="1616528" y="1854397"/>
              <a:ext cx="2378640" cy="949884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rgbClr val="C3B996"/>
            </a:solidFill>
            <a:ln>
              <a:noFill/>
            </a:ln>
            <a:effectLst/>
            <a:extLst/>
          </p:spPr>
          <p:txBody>
            <a:bodyPr wrap="none" lIns="91419" tIns="45710" rIns="91419" bIns="45710" anchor="ctr"/>
            <a:lstStyle/>
            <a:p>
              <a:endParaRPr lang="en-US" dirty="0">
                <a:latin typeface="Raleway Light"/>
              </a:endParaRPr>
            </a:p>
          </p:txBody>
        </p:sp>
        <p:sp>
          <p:nvSpPr>
            <p:cNvPr id="114" name="Freeform 2"/>
            <p:cNvSpPr>
              <a:spLocks noChangeArrowheads="1"/>
            </p:cNvSpPr>
            <p:nvPr/>
          </p:nvSpPr>
          <p:spPr bwMode="auto">
            <a:xfrm>
              <a:off x="3770824" y="1854397"/>
              <a:ext cx="2378640" cy="949884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rgbClr val="4BAFC8"/>
            </a:solidFill>
            <a:ln>
              <a:noFill/>
            </a:ln>
            <a:effectLst/>
          </p:spPr>
          <p:txBody>
            <a:bodyPr wrap="none" lIns="91419" tIns="45710" rIns="91419" bIns="45710" anchor="ctr"/>
            <a:lstStyle/>
            <a:p>
              <a:endParaRPr lang="en-US" dirty="0">
                <a:latin typeface="Raleway Light"/>
              </a:endParaRPr>
            </a:p>
          </p:txBody>
        </p:sp>
        <p:sp>
          <p:nvSpPr>
            <p:cNvPr id="115" name="Freeform 1"/>
            <p:cNvSpPr>
              <a:spLocks noChangeArrowheads="1"/>
            </p:cNvSpPr>
            <p:nvPr/>
          </p:nvSpPr>
          <p:spPr bwMode="auto">
            <a:xfrm>
              <a:off x="5918201" y="1854397"/>
              <a:ext cx="2378640" cy="949884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91419" tIns="45710" rIns="91419" bIns="45710" anchor="ctr"/>
            <a:lstStyle/>
            <a:p>
              <a:endParaRPr lang="en-US" dirty="0">
                <a:latin typeface="Raleway Ligh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884539" y="1404587"/>
              <a:ext cx="1842618" cy="390147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  <a:latin typeface="+mj-lt"/>
                  <a:cs typeface="Lato Regular"/>
                </a:rPr>
                <a:t>Linear economy</a:t>
              </a:r>
              <a:endParaRPr lang="id-ID" sz="1600" b="1" dirty="0">
                <a:solidFill>
                  <a:schemeClr val="tx2"/>
                </a:solidFill>
                <a:latin typeface="+mj-lt"/>
                <a:cs typeface="Lato Regular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48916" y="1404587"/>
              <a:ext cx="1825013" cy="390147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  <a:latin typeface="+mj-lt"/>
                  <a:cs typeface="Lato Regular"/>
                </a:rPr>
                <a:t>Reuse economy</a:t>
              </a:r>
              <a:endParaRPr lang="id-ID" sz="1600" b="1" dirty="0">
                <a:solidFill>
                  <a:schemeClr val="tx2"/>
                </a:solidFill>
                <a:latin typeface="+mj-lt"/>
                <a:cs typeface="Lato Regular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986879" y="1404587"/>
              <a:ext cx="1999635" cy="390147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  <a:latin typeface="+mj-lt"/>
                  <a:cs typeface="Lato Regular"/>
                </a:rPr>
                <a:t>Circular economy</a:t>
              </a:r>
              <a:endParaRPr lang="id-ID" sz="1600" b="1" dirty="0">
                <a:solidFill>
                  <a:schemeClr val="tx2"/>
                </a:solidFill>
                <a:latin typeface="+mj-lt"/>
                <a:cs typeface="Lato Regular"/>
              </a:endParaRPr>
            </a:p>
          </p:txBody>
        </p:sp>
        <p:sp>
          <p:nvSpPr>
            <p:cNvPr id="122" name="Freeform 82"/>
            <p:cNvSpPr>
              <a:spLocks noEditPoints="1"/>
            </p:cNvSpPr>
            <p:nvPr/>
          </p:nvSpPr>
          <p:spPr bwMode="auto">
            <a:xfrm>
              <a:off x="2550218" y="2101097"/>
              <a:ext cx="432604" cy="522637"/>
            </a:xfrm>
            <a:custGeom>
              <a:avLst/>
              <a:gdLst>
                <a:gd name="T0" fmla="*/ 0 w 192"/>
                <a:gd name="T1" fmla="*/ 2147483646 h 232"/>
                <a:gd name="T2" fmla="*/ 2147483646 w 192"/>
                <a:gd name="T3" fmla="*/ 2147483646 h 232"/>
                <a:gd name="T4" fmla="*/ 2147483646 w 192"/>
                <a:gd name="T5" fmla="*/ 2147483646 h 232"/>
                <a:gd name="T6" fmla="*/ 2147483646 w 192"/>
                <a:gd name="T7" fmla="*/ 2147483646 h 232"/>
                <a:gd name="T8" fmla="*/ 2147483646 w 192"/>
                <a:gd name="T9" fmla="*/ 0 h 232"/>
                <a:gd name="T10" fmla="*/ 2147483646 w 192"/>
                <a:gd name="T11" fmla="*/ 0 h 232"/>
                <a:gd name="T12" fmla="*/ 2147483646 w 192"/>
                <a:gd name="T13" fmla="*/ 2147483646 h 232"/>
                <a:gd name="T14" fmla="*/ 2147483646 w 192"/>
                <a:gd name="T15" fmla="*/ 2147483646 h 232"/>
                <a:gd name="T16" fmla="*/ 2147483646 w 192"/>
                <a:gd name="T17" fmla="*/ 2147483646 h 232"/>
                <a:gd name="T18" fmla="*/ 2147483646 w 192"/>
                <a:gd name="T19" fmla="*/ 2147483646 h 232"/>
                <a:gd name="T20" fmla="*/ 2147483646 w 192"/>
                <a:gd name="T21" fmla="*/ 2147483646 h 232"/>
                <a:gd name="T22" fmla="*/ 0 w 192"/>
                <a:gd name="T23" fmla="*/ 2147483646 h 232"/>
                <a:gd name="T24" fmla="*/ 0 w 192"/>
                <a:gd name="T25" fmla="*/ 2147483646 h 232"/>
                <a:gd name="T26" fmla="*/ 2147483646 w 192"/>
                <a:gd name="T27" fmla="*/ 2147483646 h 232"/>
                <a:gd name="T28" fmla="*/ 2147483646 w 192"/>
                <a:gd name="T29" fmla="*/ 2147483646 h 232"/>
                <a:gd name="T30" fmla="*/ 2147483646 w 192"/>
                <a:gd name="T31" fmla="*/ 2147483646 h 232"/>
                <a:gd name="T32" fmla="*/ 2147483646 w 192"/>
                <a:gd name="T33" fmla="*/ 2147483646 h 232"/>
                <a:gd name="T34" fmla="*/ 2147483646 w 192"/>
                <a:gd name="T35" fmla="*/ 2147483646 h 232"/>
                <a:gd name="T36" fmla="*/ 2147483646 w 192"/>
                <a:gd name="T37" fmla="*/ 2147483646 h 232"/>
                <a:gd name="T38" fmla="*/ 2147483646 w 192"/>
                <a:gd name="T39" fmla="*/ 2147483646 h 232"/>
                <a:gd name="T40" fmla="*/ 2147483646 w 192"/>
                <a:gd name="T41" fmla="*/ 2147483646 h 232"/>
                <a:gd name="T42" fmla="*/ 2147483646 w 192"/>
                <a:gd name="T43" fmla="*/ 2147483646 h 232"/>
                <a:gd name="T44" fmla="*/ 2147483646 w 192"/>
                <a:gd name="T45" fmla="*/ 2147483646 h 232"/>
                <a:gd name="T46" fmla="*/ 2147483646 w 192"/>
                <a:gd name="T47" fmla="*/ 2147483646 h 232"/>
                <a:gd name="T48" fmla="*/ 2147483646 w 192"/>
                <a:gd name="T49" fmla="*/ 2147483646 h 232"/>
                <a:gd name="T50" fmla="*/ 2147483646 w 192"/>
                <a:gd name="T51" fmla="*/ 2147483646 h 232"/>
                <a:gd name="T52" fmla="*/ 2147483646 w 192"/>
                <a:gd name="T53" fmla="*/ 2147483646 h 232"/>
                <a:gd name="T54" fmla="*/ 2147483646 w 192"/>
                <a:gd name="T55" fmla="*/ 2147483646 h 232"/>
                <a:gd name="T56" fmla="*/ 2147483646 w 192"/>
                <a:gd name="T57" fmla="*/ 2147483646 h 232"/>
                <a:gd name="T58" fmla="*/ 2147483646 w 192"/>
                <a:gd name="T59" fmla="*/ 2147483646 h 232"/>
                <a:gd name="T60" fmla="*/ 2147483646 w 192"/>
                <a:gd name="T61" fmla="*/ 2147483646 h 232"/>
                <a:gd name="T62" fmla="*/ 2147483646 w 192"/>
                <a:gd name="T63" fmla="*/ 2147483646 h 232"/>
                <a:gd name="T64" fmla="*/ 2147483646 w 192"/>
                <a:gd name="T65" fmla="*/ 2147483646 h 232"/>
                <a:gd name="T66" fmla="*/ 2147483646 w 192"/>
                <a:gd name="T67" fmla="*/ 2147483646 h 232"/>
                <a:gd name="T68" fmla="*/ 2147483646 w 192"/>
                <a:gd name="T69" fmla="*/ 2147483646 h 232"/>
                <a:gd name="T70" fmla="*/ 2147483646 w 192"/>
                <a:gd name="T71" fmla="*/ 2147483646 h 232"/>
                <a:gd name="T72" fmla="*/ 2147483646 w 192"/>
                <a:gd name="T73" fmla="*/ 2147483646 h 232"/>
                <a:gd name="T74" fmla="*/ 2147483646 w 192"/>
                <a:gd name="T75" fmla="*/ 2147483646 h 232"/>
                <a:gd name="T76" fmla="*/ 2147483646 w 192"/>
                <a:gd name="T77" fmla="*/ 2147483646 h 232"/>
                <a:gd name="T78" fmla="*/ 2147483646 w 192"/>
                <a:gd name="T79" fmla="*/ 2147483646 h 232"/>
                <a:gd name="T80" fmla="*/ 2147483646 w 192"/>
                <a:gd name="T81" fmla="*/ 2147483646 h 232"/>
                <a:gd name="T82" fmla="*/ 2147483646 w 192"/>
                <a:gd name="T83" fmla="*/ 2147483646 h 232"/>
                <a:gd name="T84" fmla="*/ 2147483646 w 192"/>
                <a:gd name="T85" fmla="*/ 2147483646 h 232"/>
                <a:gd name="T86" fmla="*/ 2147483646 w 192"/>
                <a:gd name="T87" fmla="*/ 2147483646 h 232"/>
                <a:gd name="T88" fmla="*/ 2147483646 w 192"/>
                <a:gd name="T89" fmla="*/ 2147483646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2" h="232">
                  <a:moveTo>
                    <a:pt x="0" y="36"/>
                  </a:moveTo>
                  <a:cubicBezTo>
                    <a:pt x="0" y="29"/>
                    <a:pt x="5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5"/>
                    <a:pt x="77" y="0"/>
                    <a:pt x="84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5" y="0"/>
                    <a:pt x="120" y="5"/>
                    <a:pt x="120" y="12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7" y="24"/>
                    <a:pt x="192" y="29"/>
                    <a:pt x="192" y="36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0" y="36"/>
                  </a:lnTo>
                  <a:close/>
                  <a:moveTo>
                    <a:pt x="180" y="72"/>
                  </a:moveTo>
                  <a:cubicBezTo>
                    <a:pt x="180" y="96"/>
                    <a:pt x="180" y="96"/>
                    <a:pt x="180" y="96"/>
                  </a:cubicBezTo>
                  <a:cubicBezTo>
                    <a:pt x="180" y="220"/>
                    <a:pt x="180" y="220"/>
                    <a:pt x="180" y="220"/>
                  </a:cubicBezTo>
                  <a:cubicBezTo>
                    <a:pt x="180" y="227"/>
                    <a:pt x="175" y="232"/>
                    <a:pt x="168" y="232"/>
                  </a:cubicBezTo>
                  <a:cubicBezTo>
                    <a:pt x="24" y="232"/>
                    <a:pt x="24" y="232"/>
                    <a:pt x="24" y="232"/>
                  </a:cubicBezTo>
                  <a:cubicBezTo>
                    <a:pt x="17" y="232"/>
                    <a:pt x="12" y="227"/>
                    <a:pt x="12" y="220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80" y="60"/>
                    <a:pt x="180" y="60"/>
                    <a:pt x="180" y="60"/>
                  </a:cubicBezTo>
                  <a:lnTo>
                    <a:pt x="180" y="72"/>
                  </a:lnTo>
                  <a:close/>
                  <a:moveTo>
                    <a:pt x="60" y="96"/>
                  </a:moveTo>
                  <a:cubicBezTo>
                    <a:pt x="60" y="89"/>
                    <a:pt x="55" y="84"/>
                    <a:pt x="48" y="84"/>
                  </a:cubicBezTo>
                  <a:cubicBezTo>
                    <a:pt x="41" y="84"/>
                    <a:pt x="36" y="89"/>
                    <a:pt x="36" y="96"/>
                  </a:cubicBezTo>
                  <a:cubicBezTo>
                    <a:pt x="36" y="196"/>
                    <a:pt x="36" y="196"/>
                    <a:pt x="36" y="196"/>
                  </a:cubicBezTo>
                  <a:cubicBezTo>
                    <a:pt x="36" y="203"/>
                    <a:pt x="41" y="208"/>
                    <a:pt x="48" y="208"/>
                  </a:cubicBezTo>
                  <a:cubicBezTo>
                    <a:pt x="55" y="208"/>
                    <a:pt x="60" y="203"/>
                    <a:pt x="60" y="196"/>
                  </a:cubicBezTo>
                  <a:lnTo>
                    <a:pt x="60" y="96"/>
                  </a:lnTo>
                  <a:close/>
                  <a:moveTo>
                    <a:pt x="108" y="96"/>
                  </a:moveTo>
                  <a:cubicBezTo>
                    <a:pt x="108" y="89"/>
                    <a:pt x="103" y="84"/>
                    <a:pt x="96" y="84"/>
                  </a:cubicBezTo>
                  <a:cubicBezTo>
                    <a:pt x="89" y="84"/>
                    <a:pt x="84" y="89"/>
                    <a:pt x="84" y="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4" y="203"/>
                    <a:pt x="89" y="208"/>
                    <a:pt x="96" y="208"/>
                  </a:cubicBezTo>
                  <a:cubicBezTo>
                    <a:pt x="103" y="208"/>
                    <a:pt x="108" y="203"/>
                    <a:pt x="108" y="196"/>
                  </a:cubicBezTo>
                  <a:lnTo>
                    <a:pt x="108" y="96"/>
                  </a:lnTo>
                  <a:close/>
                  <a:moveTo>
                    <a:pt x="156" y="96"/>
                  </a:moveTo>
                  <a:cubicBezTo>
                    <a:pt x="156" y="89"/>
                    <a:pt x="151" y="84"/>
                    <a:pt x="144" y="84"/>
                  </a:cubicBezTo>
                  <a:cubicBezTo>
                    <a:pt x="137" y="84"/>
                    <a:pt x="132" y="89"/>
                    <a:pt x="132" y="96"/>
                  </a:cubicBezTo>
                  <a:cubicBezTo>
                    <a:pt x="132" y="196"/>
                    <a:pt x="132" y="196"/>
                    <a:pt x="132" y="196"/>
                  </a:cubicBezTo>
                  <a:cubicBezTo>
                    <a:pt x="132" y="203"/>
                    <a:pt x="137" y="208"/>
                    <a:pt x="144" y="208"/>
                  </a:cubicBezTo>
                  <a:cubicBezTo>
                    <a:pt x="151" y="208"/>
                    <a:pt x="156" y="203"/>
                    <a:pt x="156" y="196"/>
                  </a:cubicBezTo>
                  <a:lnTo>
                    <a:pt x="156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125" name="Freeform 99"/>
            <p:cNvSpPr>
              <a:spLocks noEditPoints="1"/>
            </p:cNvSpPr>
            <p:nvPr/>
          </p:nvSpPr>
          <p:spPr bwMode="auto">
            <a:xfrm>
              <a:off x="4664671" y="2081038"/>
              <a:ext cx="622598" cy="584480"/>
            </a:xfrm>
            <a:custGeom>
              <a:avLst/>
              <a:gdLst>
                <a:gd name="T0" fmla="*/ 2147483646 w 68"/>
                <a:gd name="T1" fmla="*/ 2147483646 h 64"/>
                <a:gd name="T2" fmla="*/ 2147483646 w 68"/>
                <a:gd name="T3" fmla="*/ 2147483646 h 64"/>
                <a:gd name="T4" fmla="*/ 2147483646 w 68"/>
                <a:gd name="T5" fmla="*/ 2147483646 h 64"/>
                <a:gd name="T6" fmla="*/ 2147483646 w 68"/>
                <a:gd name="T7" fmla="*/ 2147483646 h 64"/>
                <a:gd name="T8" fmla="*/ 2147483646 w 68"/>
                <a:gd name="T9" fmla="*/ 2147483646 h 64"/>
                <a:gd name="T10" fmla="*/ 2147483646 w 68"/>
                <a:gd name="T11" fmla="*/ 2147483646 h 64"/>
                <a:gd name="T12" fmla="*/ 0 w 68"/>
                <a:gd name="T13" fmla="*/ 2147483646 h 64"/>
                <a:gd name="T14" fmla="*/ 2147483646 w 68"/>
                <a:gd name="T15" fmla="*/ 2147483646 h 64"/>
                <a:gd name="T16" fmla="*/ 2147483646 w 68"/>
                <a:gd name="T17" fmla="*/ 2147483646 h 64"/>
                <a:gd name="T18" fmla="*/ 2147483646 w 68"/>
                <a:gd name="T19" fmla="*/ 2147483646 h 64"/>
                <a:gd name="T20" fmla="*/ 2147483646 w 68"/>
                <a:gd name="T21" fmla="*/ 2147483646 h 64"/>
                <a:gd name="T22" fmla="*/ 2147483646 w 68"/>
                <a:gd name="T23" fmla="*/ 2147483646 h 64"/>
                <a:gd name="T24" fmla="*/ 2147483646 w 68"/>
                <a:gd name="T25" fmla="*/ 2147483646 h 64"/>
                <a:gd name="T26" fmla="*/ 2147483646 w 68"/>
                <a:gd name="T27" fmla="*/ 2147483646 h 64"/>
                <a:gd name="T28" fmla="*/ 2147483646 w 68"/>
                <a:gd name="T29" fmla="*/ 2147483646 h 64"/>
                <a:gd name="T30" fmla="*/ 2147483646 w 68"/>
                <a:gd name="T31" fmla="*/ 2147483646 h 64"/>
                <a:gd name="T32" fmla="*/ 2147483646 w 68"/>
                <a:gd name="T33" fmla="*/ 2147483646 h 64"/>
                <a:gd name="T34" fmla="*/ 2147483646 w 68"/>
                <a:gd name="T35" fmla="*/ 2147483646 h 64"/>
                <a:gd name="T36" fmla="*/ 2147483646 w 68"/>
                <a:gd name="T37" fmla="*/ 2147483646 h 64"/>
                <a:gd name="T38" fmla="*/ 2147483646 w 68"/>
                <a:gd name="T39" fmla="*/ 2147483646 h 64"/>
                <a:gd name="T40" fmla="*/ 2147483646 w 68"/>
                <a:gd name="T41" fmla="*/ 0 h 64"/>
                <a:gd name="T42" fmla="*/ 2147483646 w 68"/>
                <a:gd name="T43" fmla="*/ 2147483646 h 64"/>
                <a:gd name="T44" fmla="*/ 2147483646 w 68"/>
                <a:gd name="T45" fmla="*/ 2147483646 h 64"/>
                <a:gd name="T46" fmla="*/ 2147483646 w 68"/>
                <a:gd name="T47" fmla="*/ 2147483646 h 64"/>
                <a:gd name="T48" fmla="*/ 2147483646 w 68"/>
                <a:gd name="T49" fmla="*/ 2147483646 h 64"/>
                <a:gd name="T50" fmla="*/ 2147483646 w 68"/>
                <a:gd name="T51" fmla="*/ 2147483646 h 64"/>
                <a:gd name="T52" fmla="*/ 2147483646 w 68"/>
                <a:gd name="T53" fmla="*/ 2147483646 h 64"/>
                <a:gd name="T54" fmla="*/ 2147483646 w 68"/>
                <a:gd name="T55" fmla="*/ 0 h 64"/>
                <a:gd name="T56" fmla="*/ 2147483646 w 68"/>
                <a:gd name="T57" fmla="*/ 0 h 64"/>
                <a:gd name="T58" fmla="*/ 2147483646 w 68"/>
                <a:gd name="T59" fmla="*/ 2147483646 h 64"/>
                <a:gd name="T60" fmla="*/ 2147483646 w 68"/>
                <a:gd name="T61" fmla="*/ 2147483646 h 64"/>
                <a:gd name="T62" fmla="*/ 2147483646 w 68"/>
                <a:gd name="T63" fmla="*/ 2147483646 h 64"/>
                <a:gd name="T64" fmla="*/ 2147483646 w 68"/>
                <a:gd name="T65" fmla="*/ 2147483646 h 64"/>
                <a:gd name="T66" fmla="*/ 2147483646 w 68"/>
                <a:gd name="T67" fmla="*/ 2147483646 h 64"/>
                <a:gd name="T68" fmla="*/ 2147483646 w 68"/>
                <a:gd name="T69" fmla="*/ 2147483646 h 64"/>
                <a:gd name="T70" fmla="*/ 2147483646 w 68"/>
                <a:gd name="T71" fmla="*/ 2147483646 h 64"/>
                <a:gd name="T72" fmla="*/ 2147483646 w 68"/>
                <a:gd name="T73" fmla="*/ 2147483646 h 64"/>
                <a:gd name="T74" fmla="*/ 2147483646 w 68"/>
                <a:gd name="T75" fmla="*/ 2147483646 h 64"/>
                <a:gd name="T76" fmla="*/ 2147483646 w 68"/>
                <a:gd name="T77" fmla="*/ 2147483646 h 64"/>
                <a:gd name="T78" fmla="*/ 2147483646 w 68"/>
                <a:gd name="T79" fmla="*/ 2147483646 h 64"/>
                <a:gd name="T80" fmla="*/ 2147483646 w 68"/>
                <a:gd name="T81" fmla="*/ 2147483646 h 64"/>
                <a:gd name="T82" fmla="*/ 2147483646 w 68"/>
                <a:gd name="T83" fmla="*/ 2147483646 h 64"/>
                <a:gd name="T84" fmla="*/ 2147483646 w 68"/>
                <a:gd name="T85" fmla="*/ 2147483646 h 64"/>
                <a:gd name="T86" fmla="*/ 2147483646 w 68"/>
                <a:gd name="T87" fmla="*/ 2147483646 h 64"/>
                <a:gd name="T88" fmla="*/ 2147483646 w 68"/>
                <a:gd name="T89" fmla="*/ 2147483646 h 64"/>
                <a:gd name="T90" fmla="*/ 2147483646 w 68"/>
                <a:gd name="T91" fmla="*/ 2147483646 h 64"/>
                <a:gd name="T92" fmla="*/ 2147483646 w 68"/>
                <a:gd name="T93" fmla="*/ 2147483646 h 64"/>
                <a:gd name="T94" fmla="*/ 2147483646 w 68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" h="64">
                  <a:moveTo>
                    <a:pt x="24" y="36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0" y="42"/>
                    <a:pt x="9" y="50"/>
                    <a:pt x="9" y="5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1" y="32"/>
                    <a:pt x="1" y="32"/>
                  </a:cubicBezTo>
                  <a:cubicBezTo>
                    <a:pt x="1" y="32"/>
                    <a:pt x="3" y="29"/>
                    <a:pt x="6" y="2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7" y="22"/>
                    <a:pt x="17" y="22"/>
                    <a:pt x="17" y="22"/>
                  </a:cubicBezTo>
                  <a:lnTo>
                    <a:pt x="24" y="36"/>
                  </a:lnTo>
                  <a:close/>
                  <a:moveTo>
                    <a:pt x="31" y="58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9" y="51"/>
                    <a:pt x="11" y="46"/>
                    <a:pt x="12" y="43"/>
                  </a:cubicBezTo>
                  <a:cubicBezTo>
                    <a:pt x="12" y="43"/>
                    <a:pt x="15" y="43"/>
                    <a:pt x="31" y="44"/>
                  </a:cubicBezTo>
                  <a:lnTo>
                    <a:pt x="31" y="58"/>
                  </a:lnTo>
                  <a:close/>
                  <a:moveTo>
                    <a:pt x="24" y="23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0"/>
                    <a:pt x="23" y="0"/>
                    <a:pt x="25" y="0"/>
                  </a:cubicBezTo>
                  <a:cubicBezTo>
                    <a:pt x="29" y="0"/>
                    <a:pt x="31" y="4"/>
                    <a:pt x="34" y="6"/>
                  </a:cubicBezTo>
                  <a:cubicBezTo>
                    <a:pt x="34" y="6"/>
                    <a:pt x="32" y="9"/>
                    <a:pt x="24" y="23"/>
                  </a:cubicBezTo>
                  <a:close/>
                  <a:moveTo>
                    <a:pt x="59" y="6"/>
                  </a:moveTo>
                  <a:cubicBezTo>
                    <a:pt x="50" y="20"/>
                    <a:pt x="50" y="20"/>
                    <a:pt x="5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4"/>
                    <a:pt x="29" y="0"/>
                    <a:pt x="2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2"/>
                    <a:pt x="49" y="2"/>
                  </a:cubicBezTo>
                  <a:cubicBezTo>
                    <a:pt x="49" y="2"/>
                    <a:pt x="50" y="5"/>
                    <a:pt x="53" y="9"/>
                  </a:cubicBezTo>
                  <a:lnTo>
                    <a:pt x="59" y="6"/>
                  </a:lnTo>
                  <a:close/>
                  <a:moveTo>
                    <a:pt x="56" y="55"/>
                  </a:moveTo>
                  <a:cubicBezTo>
                    <a:pt x="55" y="58"/>
                    <a:pt x="53" y="58"/>
                    <a:pt x="53" y="58"/>
                  </a:cubicBezTo>
                  <a:cubicBezTo>
                    <a:pt x="53" y="58"/>
                    <a:pt x="50" y="58"/>
                    <a:pt x="44" y="58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5"/>
                    <a:pt x="64" y="41"/>
                    <a:pt x="64" y="41"/>
                  </a:cubicBezTo>
                  <a:lnTo>
                    <a:pt x="56" y="55"/>
                  </a:lnTo>
                  <a:close/>
                  <a:moveTo>
                    <a:pt x="67" y="32"/>
                  </a:moveTo>
                  <a:cubicBezTo>
                    <a:pt x="68" y="34"/>
                    <a:pt x="67" y="36"/>
                    <a:pt x="66" y="38"/>
                  </a:cubicBezTo>
                  <a:cubicBezTo>
                    <a:pt x="64" y="41"/>
                    <a:pt x="59" y="41"/>
                    <a:pt x="56" y="42"/>
                  </a:cubicBezTo>
                  <a:cubicBezTo>
                    <a:pt x="56" y="42"/>
                    <a:pt x="55" y="40"/>
                    <a:pt x="46" y="2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387145" y="3063768"/>
              <a:ext cx="1584176" cy="391937"/>
              <a:chOff x="387145" y="3109562"/>
              <a:chExt cx="1584176" cy="391937"/>
            </a:xfrm>
          </p:grpSpPr>
          <p:sp>
            <p:nvSpPr>
              <p:cNvPr id="266" name="圆角矩形 265"/>
              <p:cNvSpPr/>
              <p:nvPr/>
            </p:nvSpPr>
            <p:spPr>
              <a:xfrm>
                <a:off x="387145" y="3109562"/>
                <a:ext cx="1584176" cy="391937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456217" y="3137754"/>
                <a:ext cx="1446032" cy="352081"/>
              </a:xfrm>
              <a:prstGeom prst="rect">
                <a:avLst/>
              </a:prstGeom>
              <a:noFill/>
            </p:spPr>
            <p:txBody>
              <a:bodyPr wrap="none" lIns="68566" tIns="34283" rIns="68566" bIns="34283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+mj-lt"/>
                    <a:cs typeface="Lato Regular"/>
                  </a:rPr>
                  <a:t>Raw materials</a:t>
                </a:r>
                <a:endParaRPr lang="id-ID" sz="1400" dirty="0">
                  <a:latin typeface="+mj-lt"/>
                  <a:cs typeface="Lato Regular"/>
                </a:endParaRPr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387145" y="3951437"/>
              <a:ext cx="1584176" cy="391937"/>
              <a:chOff x="387145" y="3109562"/>
              <a:chExt cx="1584176" cy="391937"/>
            </a:xfrm>
          </p:grpSpPr>
          <p:sp>
            <p:nvSpPr>
              <p:cNvPr id="264" name="圆角矩形 263"/>
              <p:cNvSpPr/>
              <p:nvPr/>
            </p:nvSpPr>
            <p:spPr>
              <a:xfrm>
                <a:off x="387145" y="3109562"/>
                <a:ext cx="1584176" cy="391937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596782" y="3137754"/>
                <a:ext cx="1164906" cy="352081"/>
              </a:xfrm>
              <a:prstGeom prst="rect">
                <a:avLst/>
              </a:prstGeom>
              <a:noFill/>
            </p:spPr>
            <p:txBody>
              <a:bodyPr wrap="none" lIns="68566" tIns="34283" rIns="68566" bIns="34283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+mj-lt"/>
                    <a:cs typeface="Lato Regular"/>
                  </a:rPr>
                  <a:t>Production</a:t>
                </a:r>
                <a:endParaRPr lang="id-ID" sz="1400" dirty="0">
                  <a:latin typeface="+mj-lt"/>
                  <a:cs typeface="Lato Regular"/>
                </a:endParaRPr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>
              <a:off x="387145" y="4839106"/>
              <a:ext cx="1584176" cy="391937"/>
              <a:chOff x="387145" y="4901971"/>
              <a:chExt cx="1584176" cy="391937"/>
            </a:xfrm>
          </p:grpSpPr>
          <p:sp>
            <p:nvSpPr>
              <p:cNvPr id="262" name="圆角矩形 261"/>
              <p:cNvSpPr/>
              <p:nvPr/>
            </p:nvSpPr>
            <p:spPr>
              <a:xfrm>
                <a:off x="387145" y="4901971"/>
                <a:ext cx="1584176" cy="391937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923107" y="4930163"/>
                <a:ext cx="512255" cy="352081"/>
              </a:xfrm>
              <a:prstGeom prst="rect">
                <a:avLst/>
              </a:prstGeom>
              <a:noFill/>
            </p:spPr>
            <p:txBody>
              <a:bodyPr wrap="none" lIns="68566" tIns="34283" rIns="68566" bIns="34283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+mj-lt"/>
                    <a:cs typeface="Lato Regular"/>
                  </a:rPr>
                  <a:t>Use</a:t>
                </a:r>
                <a:endParaRPr lang="id-ID" sz="1400" dirty="0">
                  <a:latin typeface="+mj-lt"/>
                  <a:cs typeface="Lato Regular"/>
                </a:endParaRPr>
              </a:p>
            </p:txBody>
          </p:sp>
        </p:grpSp>
        <p:grpSp>
          <p:nvGrpSpPr>
            <p:cNvPr id="164" name="组合 163"/>
            <p:cNvGrpSpPr/>
            <p:nvPr/>
          </p:nvGrpSpPr>
          <p:grpSpPr>
            <a:xfrm>
              <a:off x="387145" y="5726775"/>
              <a:ext cx="1584176" cy="401226"/>
              <a:chOff x="387145" y="3109562"/>
              <a:chExt cx="1584176" cy="401226"/>
            </a:xfrm>
          </p:grpSpPr>
          <p:sp>
            <p:nvSpPr>
              <p:cNvPr id="260" name="圆角矩形 259"/>
              <p:cNvSpPr/>
              <p:nvPr/>
            </p:nvSpPr>
            <p:spPr>
              <a:xfrm>
                <a:off x="387145" y="3109562"/>
                <a:ext cx="1584176" cy="391937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392703" y="3137754"/>
                <a:ext cx="1573072" cy="373034"/>
              </a:xfrm>
              <a:prstGeom prst="rect">
                <a:avLst/>
              </a:prstGeom>
              <a:noFill/>
            </p:spPr>
            <p:txBody>
              <a:bodyPr wrap="none" lIns="68566" tIns="0" rIns="68566" bIns="0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1400" dirty="0" smtClean="0">
                    <a:latin typeface="+mj-lt"/>
                    <a:cs typeface="Lato Regular"/>
                  </a:rPr>
                  <a:t>Non-recyclable 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1400" dirty="0" smtClean="0">
                    <a:latin typeface="+mj-lt"/>
                    <a:cs typeface="Lato Regular"/>
                  </a:rPr>
                  <a:t>waste</a:t>
                </a:r>
                <a:endParaRPr lang="id-ID" sz="1400" dirty="0">
                  <a:latin typeface="+mj-lt"/>
                  <a:cs typeface="Lato Regular"/>
                </a:endParaRPr>
              </a:p>
            </p:txBody>
          </p:sp>
        </p:grpSp>
        <p:grpSp>
          <p:nvGrpSpPr>
            <p:cNvPr id="165" name="组合 164"/>
            <p:cNvGrpSpPr/>
            <p:nvPr/>
          </p:nvGrpSpPr>
          <p:grpSpPr>
            <a:xfrm>
              <a:off x="2294588" y="2872258"/>
              <a:ext cx="775158" cy="3437963"/>
              <a:chOff x="2294588" y="2872258"/>
              <a:chExt cx="775158" cy="3437963"/>
            </a:xfrm>
          </p:grpSpPr>
          <p:grpSp>
            <p:nvGrpSpPr>
              <p:cNvPr id="241" name="组合 240"/>
              <p:cNvGrpSpPr/>
              <p:nvPr/>
            </p:nvGrpSpPr>
            <p:grpSpPr>
              <a:xfrm>
                <a:off x="2294588" y="2872258"/>
                <a:ext cx="775158" cy="774956"/>
                <a:chOff x="1100491" y="3429000"/>
                <a:chExt cx="775158" cy="774956"/>
              </a:xfrm>
            </p:grpSpPr>
            <p:sp>
              <p:nvSpPr>
                <p:cNvPr id="257" name="Oval 51"/>
                <p:cNvSpPr/>
                <p:nvPr/>
              </p:nvSpPr>
              <p:spPr>
                <a:xfrm>
                  <a:off x="1100491" y="3429000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Oval 52"/>
                <p:cNvSpPr/>
                <p:nvPr/>
              </p:nvSpPr>
              <p:spPr>
                <a:xfrm>
                  <a:off x="1167353" y="3495845"/>
                  <a:ext cx="641433" cy="641266"/>
                </a:xfrm>
                <a:prstGeom prst="ellipse">
                  <a:avLst/>
                </a:prstGeom>
                <a:solidFill>
                  <a:srgbClr val="C3B9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reeform 126"/>
                <p:cNvSpPr>
                  <a:spLocks/>
                </p:cNvSpPr>
                <p:nvPr/>
              </p:nvSpPr>
              <p:spPr bwMode="auto">
                <a:xfrm>
                  <a:off x="1386656" y="3666304"/>
                  <a:ext cx="233363" cy="300348"/>
                </a:xfrm>
                <a:custGeom>
                  <a:avLst/>
                  <a:gdLst>
                    <a:gd name="T0" fmla="*/ 2147483646 w 50"/>
                    <a:gd name="T1" fmla="*/ 2147483646 h 64"/>
                    <a:gd name="T2" fmla="*/ 2147483646 w 50"/>
                    <a:gd name="T3" fmla="*/ 2147483646 h 64"/>
                    <a:gd name="T4" fmla="*/ 0 w 50"/>
                    <a:gd name="T5" fmla="*/ 2147483646 h 64"/>
                    <a:gd name="T6" fmla="*/ 2147483646 w 50"/>
                    <a:gd name="T7" fmla="*/ 2147483646 h 64"/>
                    <a:gd name="T8" fmla="*/ 2147483646 w 50"/>
                    <a:gd name="T9" fmla="*/ 2147483646 h 64"/>
                    <a:gd name="T10" fmla="*/ 2147483646 w 50"/>
                    <a:gd name="T11" fmla="*/ 2147483646 h 64"/>
                    <a:gd name="T12" fmla="*/ 2147483646 w 50"/>
                    <a:gd name="T13" fmla="*/ 2147483646 h 64"/>
                    <a:gd name="T14" fmla="*/ 2147483646 w 50"/>
                    <a:gd name="T15" fmla="*/ 2147483646 h 64"/>
                    <a:gd name="T16" fmla="*/ 2147483646 w 50"/>
                    <a:gd name="T17" fmla="*/ 2147483646 h 64"/>
                    <a:gd name="T18" fmla="*/ 2147483646 w 50"/>
                    <a:gd name="T19" fmla="*/ 2147483646 h 64"/>
                    <a:gd name="T20" fmla="*/ 2147483646 w 50"/>
                    <a:gd name="T21" fmla="*/ 2147483646 h 64"/>
                    <a:gd name="T22" fmla="*/ 2147483646 w 50"/>
                    <a:gd name="T23" fmla="*/ 0 h 64"/>
                    <a:gd name="T24" fmla="*/ 2147483646 w 50"/>
                    <a:gd name="T25" fmla="*/ 2147483646 h 64"/>
                    <a:gd name="T26" fmla="*/ 2147483646 w 50"/>
                    <a:gd name="T27" fmla="*/ 2147483646 h 64"/>
                    <a:gd name="T28" fmla="*/ 2147483646 w 50"/>
                    <a:gd name="T29" fmla="*/ 2147483646 h 64"/>
                    <a:gd name="T30" fmla="*/ 2147483646 w 50"/>
                    <a:gd name="T31" fmla="*/ 2147483646 h 64"/>
                    <a:gd name="T32" fmla="*/ 2147483646 w 50"/>
                    <a:gd name="T33" fmla="*/ 2147483646 h 64"/>
                    <a:gd name="T34" fmla="*/ 2147483646 w 50"/>
                    <a:gd name="T35" fmla="*/ 2147483646 h 64"/>
                    <a:gd name="T36" fmla="*/ 2147483646 w 50"/>
                    <a:gd name="T37" fmla="*/ 2147483646 h 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0" h="64">
                      <a:moveTo>
                        <a:pt x="25" y="46"/>
                      </a:moveTo>
                      <a:cubicBezTo>
                        <a:pt x="20" y="57"/>
                        <a:pt x="11" y="64"/>
                        <a:pt x="1" y="64"/>
                      </a:cubicBezTo>
                      <a:cubicBezTo>
                        <a:pt x="0" y="64"/>
                        <a:pt x="0" y="63"/>
                        <a:pt x="0" y="62"/>
                      </a:cubicBezTo>
                      <a:cubicBezTo>
                        <a:pt x="0" y="61"/>
                        <a:pt x="0" y="61"/>
                        <a:pt x="1" y="61"/>
                      </a:cubicBezTo>
                      <a:cubicBezTo>
                        <a:pt x="10" y="61"/>
                        <a:pt x="17" y="55"/>
                        <a:pt x="22" y="46"/>
                      </a:cubicBezTo>
                      <a:cubicBezTo>
                        <a:pt x="17" y="48"/>
                        <a:pt x="6" y="50"/>
                        <a:pt x="1" y="36"/>
                      </a:cubicBezTo>
                      <a:cubicBezTo>
                        <a:pt x="15" y="30"/>
                        <a:pt x="22" y="37"/>
                        <a:pt x="24" y="41"/>
                      </a:cubicBezTo>
                      <a:cubicBezTo>
                        <a:pt x="25" y="38"/>
                        <a:pt x="26" y="35"/>
                        <a:pt x="27" y="31"/>
                      </a:cubicBezTo>
                      <a:cubicBezTo>
                        <a:pt x="27" y="31"/>
                        <a:pt x="9" y="34"/>
                        <a:pt x="7" y="18"/>
                      </a:cubicBezTo>
                      <a:cubicBezTo>
                        <a:pt x="23" y="12"/>
                        <a:pt x="27" y="28"/>
                        <a:pt x="27" y="28"/>
                      </a:cubicBezTo>
                      <a:cubicBezTo>
                        <a:pt x="27" y="26"/>
                        <a:pt x="28" y="21"/>
                        <a:pt x="28" y="21"/>
                      </a:cubicBezTo>
                      <a:cubicBezTo>
                        <a:pt x="28" y="21"/>
                        <a:pt x="14" y="12"/>
                        <a:pt x="23" y="0"/>
                      </a:cubicBezTo>
                      <a:cubicBezTo>
                        <a:pt x="39" y="5"/>
                        <a:pt x="31" y="21"/>
                        <a:pt x="31" y="21"/>
                      </a:cubicBezTo>
                      <a:cubicBezTo>
                        <a:pt x="31" y="21"/>
                        <a:pt x="31" y="24"/>
                        <a:pt x="31" y="25"/>
                      </a:cubicBezTo>
                      <a:cubicBezTo>
                        <a:pt x="31" y="25"/>
                        <a:pt x="37" y="14"/>
                        <a:pt x="48" y="18"/>
                      </a:cubicBezTo>
                      <a:cubicBezTo>
                        <a:pt x="48" y="35"/>
                        <a:pt x="30" y="32"/>
                        <a:pt x="30" y="32"/>
                      </a:cubicBezTo>
                      <a:cubicBezTo>
                        <a:pt x="29" y="35"/>
                        <a:pt x="29" y="39"/>
                        <a:pt x="27" y="42"/>
                      </a:cubicBezTo>
                      <a:cubicBezTo>
                        <a:pt x="27" y="42"/>
                        <a:pt x="38" y="30"/>
                        <a:pt x="50" y="39"/>
                      </a:cubicBezTo>
                      <a:cubicBezTo>
                        <a:pt x="43" y="57"/>
                        <a:pt x="25" y="46"/>
                        <a:pt x="2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42" name="组合 241"/>
              <p:cNvGrpSpPr/>
              <p:nvPr/>
            </p:nvGrpSpPr>
            <p:grpSpPr>
              <a:xfrm>
                <a:off x="2294588" y="3759927"/>
                <a:ext cx="775158" cy="774956"/>
                <a:chOff x="1232440" y="3759927"/>
                <a:chExt cx="775158" cy="774956"/>
              </a:xfrm>
            </p:grpSpPr>
            <p:sp>
              <p:nvSpPr>
                <p:cNvPr id="254" name="Oval 51"/>
                <p:cNvSpPr/>
                <p:nvPr/>
              </p:nvSpPr>
              <p:spPr>
                <a:xfrm>
                  <a:off x="1232440" y="3759927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Oval 52"/>
                <p:cNvSpPr/>
                <p:nvPr/>
              </p:nvSpPr>
              <p:spPr>
                <a:xfrm>
                  <a:off x="1299302" y="3826772"/>
                  <a:ext cx="641433" cy="641266"/>
                </a:xfrm>
                <a:prstGeom prst="ellipse">
                  <a:avLst/>
                </a:prstGeom>
                <a:solidFill>
                  <a:srgbClr val="C3B9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Freeform 101"/>
                <p:cNvSpPr>
                  <a:spLocks noEditPoints="1"/>
                </p:cNvSpPr>
                <p:nvPr/>
              </p:nvSpPr>
              <p:spPr bwMode="auto">
                <a:xfrm>
                  <a:off x="1417153" y="3979166"/>
                  <a:ext cx="351989" cy="325649"/>
                </a:xfrm>
                <a:custGeom>
                  <a:avLst/>
                  <a:gdLst>
                    <a:gd name="T0" fmla="*/ 2147483646 w 68"/>
                    <a:gd name="T1" fmla="*/ 2147483646 h 63"/>
                    <a:gd name="T2" fmla="*/ 2147483646 w 68"/>
                    <a:gd name="T3" fmla="*/ 2147483646 h 63"/>
                    <a:gd name="T4" fmla="*/ 2147483646 w 68"/>
                    <a:gd name="T5" fmla="*/ 2147483646 h 63"/>
                    <a:gd name="T6" fmla="*/ 2147483646 w 68"/>
                    <a:gd name="T7" fmla="*/ 2147483646 h 63"/>
                    <a:gd name="T8" fmla="*/ 2147483646 w 68"/>
                    <a:gd name="T9" fmla="*/ 2147483646 h 63"/>
                    <a:gd name="T10" fmla="*/ 2147483646 w 68"/>
                    <a:gd name="T11" fmla="*/ 2147483646 h 63"/>
                    <a:gd name="T12" fmla="*/ 2147483646 w 68"/>
                    <a:gd name="T13" fmla="*/ 2147483646 h 63"/>
                    <a:gd name="T14" fmla="*/ 2147483646 w 68"/>
                    <a:gd name="T15" fmla="*/ 2147483646 h 63"/>
                    <a:gd name="T16" fmla="*/ 0 w 68"/>
                    <a:gd name="T17" fmla="*/ 2147483646 h 63"/>
                    <a:gd name="T18" fmla="*/ 2147483646 w 68"/>
                    <a:gd name="T19" fmla="*/ 2147483646 h 63"/>
                    <a:gd name="T20" fmla="*/ 2147483646 w 68"/>
                    <a:gd name="T21" fmla="*/ 2147483646 h 63"/>
                    <a:gd name="T22" fmla="*/ 2147483646 w 68"/>
                    <a:gd name="T23" fmla="*/ 2147483646 h 63"/>
                    <a:gd name="T24" fmla="*/ 2147483646 w 68"/>
                    <a:gd name="T25" fmla="*/ 2147483646 h 63"/>
                    <a:gd name="T26" fmla="*/ 2147483646 w 68"/>
                    <a:gd name="T27" fmla="*/ 2147483646 h 63"/>
                    <a:gd name="T28" fmla="*/ 2147483646 w 68"/>
                    <a:gd name="T29" fmla="*/ 2147483646 h 63"/>
                    <a:gd name="T30" fmla="*/ 2147483646 w 68"/>
                    <a:gd name="T31" fmla="*/ 2147483646 h 63"/>
                    <a:gd name="T32" fmla="*/ 2147483646 w 68"/>
                    <a:gd name="T33" fmla="*/ 2147483646 h 63"/>
                    <a:gd name="T34" fmla="*/ 2147483646 w 68"/>
                    <a:gd name="T35" fmla="*/ 2147483646 h 63"/>
                    <a:gd name="T36" fmla="*/ 2147483646 w 68"/>
                    <a:gd name="T37" fmla="*/ 2147483646 h 63"/>
                    <a:gd name="T38" fmla="*/ 2147483646 w 68"/>
                    <a:gd name="T39" fmla="*/ 2147483646 h 63"/>
                    <a:gd name="T40" fmla="*/ 2147483646 w 68"/>
                    <a:gd name="T41" fmla="*/ 2147483646 h 63"/>
                    <a:gd name="T42" fmla="*/ 2147483646 w 68"/>
                    <a:gd name="T43" fmla="*/ 2147483646 h 63"/>
                    <a:gd name="T44" fmla="*/ 2147483646 w 68"/>
                    <a:gd name="T45" fmla="*/ 2147483646 h 63"/>
                    <a:gd name="T46" fmla="*/ 2147483646 w 68"/>
                    <a:gd name="T47" fmla="*/ 2147483646 h 63"/>
                    <a:gd name="T48" fmla="*/ 2147483646 w 68"/>
                    <a:gd name="T49" fmla="*/ 2147483646 h 63"/>
                    <a:gd name="T50" fmla="*/ 2147483646 w 68"/>
                    <a:gd name="T51" fmla="*/ 2147483646 h 63"/>
                    <a:gd name="T52" fmla="*/ 2147483646 w 68"/>
                    <a:gd name="T53" fmla="*/ 2147483646 h 63"/>
                    <a:gd name="T54" fmla="*/ 2147483646 w 68"/>
                    <a:gd name="T55" fmla="*/ 0 h 63"/>
                    <a:gd name="T56" fmla="*/ 2147483646 w 68"/>
                    <a:gd name="T57" fmla="*/ 2147483646 h 63"/>
                    <a:gd name="T58" fmla="*/ 2147483646 w 68"/>
                    <a:gd name="T59" fmla="*/ 2147483646 h 63"/>
                    <a:gd name="T60" fmla="*/ 2147483646 w 68"/>
                    <a:gd name="T61" fmla="*/ 2147483646 h 63"/>
                    <a:gd name="T62" fmla="*/ 2147483646 w 68"/>
                    <a:gd name="T63" fmla="*/ 2147483646 h 63"/>
                    <a:gd name="T64" fmla="*/ 2147483646 w 68"/>
                    <a:gd name="T65" fmla="*/ 2147483646 h 63"/>
                    <a:gd name="T66" fmla="*/ 2147483646 w 68"/>
                    <a:gd name="T67" fmla="*/ 2147483646 h 63"/>
                    <a:gd name="T68" fmla="*/ 2147483646 w 68"/>
                    <a:gd name="T69" fmla="*/ 2147483646 h 63"/>
                    <a:gd name="T70" fmla="*/ 2147483646 w 68"/>
                    <a:gd name="T71" fmla="*/ 2147483646 h 63"/>
                    <a:gd name="T72" fmla="*/ 2147483646 w 68"/>
                    <a:gd name="T73" fmla="*/ 2147483646 h 63"/>
                    <a:gd name="T74" fmla="*/ 2147483646 w 68"/>
                    <a:gd name="T75" fmla="*/ 2147483646 h 63"/>
                    <a:gd name="T76" fmla="*/ 2147483646 w 68"/>
                    <a:gd name="T77" fmla="*/ 2147483646 h 63"/>
                    <a:gd name="T78" fmla="*/ 2147483646 w 68"/>
                    <a:gd name="T79" fmla="*/ 2147483646 h 63"/>
                    <a:gd name="T80" fmla="*/ 2147483646 w 68"/>
                    <a:gd name="T81" fmla="*/ 2147483646 h 63"/>
                    <a:gd name="T82" fmla="*/ 2147483646 w 68"/>
                    <a:gd name="T83" fmla="*/ 2147483646 h 63"/>
                    <a:gd name="T84" fmla="*/ 2147483646 w 68"/>
                    <a:gd name="T85" fmla="*/ 2147483646 h 63"/>
                    <a:gd name="T86" fmla="*/ 2147483646 w 68"/>
                    <a:gd name="T87" fmla="*/ 2147483646 h 6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68" h="63">
                      <a:moveTo>
                        <a:pt x="45" y="35"/>
                      </a:moveTo>
                      <a:cubicBezTo>
                        <a:pt x="45" y="35"/>
                        <a:pt x="45" y="36"/>
                        <a:pt x="45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7"/>
                        <a:pt x="38" y="38"/>
                        <a:pt x="38" y="39"/>
                      </a:cubicBezTo>
                      <a:cubicBezTo>
                        <a:pt x="39" y="41"/>
                        <a:pt x="40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41" y="44"/>
                        <a:pt x="41" y="44"/>
                        <a:pt x="41" y="45"/>
                      </a:cubicBezTo>
                      <a:cubicBezTo>
                        <a:pt x="40" y="46"/>
                        <a:pt x="36" y="50"/>
                        <a:pt x="35" y="50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cubicBezTo>
                        <a:pt x="30" y="47"/>
                        <a:pt x="29" y="47"/>
                        <a:pt x="28" y="48"/>
                      </a:cubicBezTo>
                      <a:cubicBezTo>
                        <a:pt x="28" y="49"/>
                        <a:pt x="27" y="51"/>
                        <a:pt x="27" y="53"/>
                      </a:cubicBezTo>
                      <a:cubicBezTo>
                        <a:pt x="27" y="54"/>
                        <a:pt x="26" y="54"/>
                        <a:pt x="26" y="54"/>
                      </a:cubicBezTo>
                      <a:cubicBezTo>
                        <a:pt x="19" y="54"/>
                        <a:pt x="19" y="54"/>
                        <a:pt x="19" y="54"/>
                      </a:cubicBezTo>
                      <a:cubicBezTo>
                        <a:pt x="19" y="54"/>
                        <a:pt x="18" y="54"/>
                        <a:pt x="18" y="53"/>
                      </a:cubicBezTo>
                      <a:cubicBezTo>
                        <a:pt x="17" y="48"/>
                        <a:pt x="17" y="48"/>
                        <a:pt x="17" y="48"/>
                      </a:cubicBezTo>
                      <a:cubicBezTo>
                        <a:pt x="16" y="47"/>
                        <a:pt x="16" y="47"/>
                        <a:pt x="15" y="47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0" y="50"/>
                        <a:pt x="9" y="50"/>
                        <a:pt x="9" y="50"/>
                      </a:cubicBezTo>
                      <a:cubicBezTo>
                        <a:pt x="8" y="49"/>
                        <a:pt x="4" y="45"/>
                        <a:pt x="4" y="44"/>
                      </a:cubicBezTo>
                      <a:cubicBezTo>
                        <a:pt x="4" y="44"/>
                        <a:pt x="4" y="44"/>
                        <a:pt x="4" y="43"/>
                      </a:cubicBezTo>
                      <a:cubicBezTo>
                        <a:pt x="5" y="42"/>
                        <a:pt x="6" y="41"/>
                        <a:pt x="7" y="39"/>
                      </a:cubicBezTo>
                      <a:cubicBezTo>
                        <a:pt x="7" y="38"/>
                        <a:pt x="6" y="37"/>
                        <a:pt x="6" y="36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5"/>
                        <a:pt x="0" y="35"/>
                        <a:pt x="0" y="34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7"/>
                        <a:pt x="0" y="27"/>
                        <a:pt x="1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6" y="25"/>
                        <a:pt x="7" y="24"/>
                        <a:pt x="7" y="23"/>
                      </a:cubicBezTo>
                      <a:cubicBezTo>
                        <a:pt x="6" y="22"/>
                        <a:pt x="5" y="20"/>
                        <a:pt x="4" y="19"/>
                      </a:cubicBezTo>
                      <a:cubicBezTo>
                        <a:pt x="4" y="19"/>
                        <a:pt x="4" y="19"/>
                        <a:pt x="4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5" y="17"/>
                        <a:pt x="9" y="12"/>
                        <a:pt x="10" y="12"/>
                      </a:cubicBezTo>
                      <a:cubicBezTo>
                        <a:pt x="10" y="12"/>
                        <a:pt x="10" y="12"/>
                        <a:pt x="11" y="13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16" y="15"/>
                        <a:pt x="16" y="15"/>
                        <a:pt x="17" y="15"/>
                      </a:cubicBezTo>
                      <a:cubicBezTo>
                        <a:pt x="18" y="13"/>
                        <a:pt x="18" y="11"/>
                        <a:pt x="18" y="9"/>
                      </a:cubicBezTo>
                      <a:cubicBezTo>
                        <a:pt x="18" y="9"/>
                        <a:pt x="19" y="8"/>
                        <a:pt x="19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7" y="9"/>
                        <a:pt x="27" y="9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9" y="15"/>
                        <a:pt x="30" y="15"/>
                        <a:pt x="31" y="16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7" y="13"/>
                        <a:pt x="41" y="17"/>
                        <a:pt x="41" y="18"/>
                      </a:cubicBezTo>
                      <a:cubicBezTo>
                        <a:pt x="41" y="19"/>
                        <a:pt x="41" y="19"/>
                        <a:pt x="41" y="19"/>
                      </a:cubicBezTo>
                      <a:cubicBezTo>
                        <a:pt x="40" y="20"/>
                        <a:pt x="39" y="22"/>
                        <a:pt x="38" y="23"/>
                      </a:cubicBezTo>
                      <a:cubicBezTo>
                        <a:pt x="38" y="24"/>
                        <a:pt x="39" y="25"/>
                        <a:pt x="39" y="2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45" y="27"/>
                        <a:pt x="45" y="27"/>
                        <a:pt x="45" y="28"/>
                      </a:cubicBezTo>
                      <a:lnTo>
                        <a:pt x="45" y="35"/>
                      </a:lnTo>
                      <a:close/>
                      <a:moveTo>
                        <a:pt x="23" y="22"/>
                      </a:moveTo>
                      <a:cubicBezTo>
                        <a:pt x="18" y="22"/>
                        <a:pt x="13" y="26"/>
                        <a:pt x="13" y="31"/>
                      </a:cubicBezTo>
                      <a:cubicBezTo>
                        <a:pt x="13" y="36"/>
                        <a:pt x="18" y="40"/>
                        <a:pt x="23" y="40"/>
                      </a:cubicBezTo>
                      <a:cubicBezTo>
                        <a:pt x="28" y="40"/>
                        <a:pt x="32" y="36"/>
                        <a:pt x="32" y="31"/>
                      </a:cubicBezTo>
                      <a:cubicBezTo>
                        <a:pt x="32" y="26"/>
                        <a:pt x="28" y="22"/>
                        <a:pt x="23" y="22"/>
                      </a:cubicBezTo>
                      <a:close/>
                      <a:moveTo>
                        <a:pt x="68" y="15"/>
                      </a:moveTo>
                      <a:cubicBezTo>
                        <a:pt x="68" y="16"/>
                        <a:pt x="64" y="16"/>
                        <a:pt x="63" y="16"/>
                      </a:cubicBezTo>
                      <a:cubicBezTo>
                        <a:pt x="63" y="17"/>
                        <a:pt x="62" y="18"/>
                        <a:pt x="62" y="18"/>
                      </a:cubicBezTo>
                      <a:cubicBezTo>
                        <a:pt x="62" y="19"/>
                        <a:pt x="64" y="23"/>
                        <a:pt x="64" y="23"/>
                      </a:cubicBezTo>
                      <a:cubicBezTo>
                        <a:pt x="64" y="23"/>
                        <a:pt x="64" y="23"/>
                        <a:pt x="64" y="24"/>
                      </a:cubicBezTo>
                      <a:cubicBezTo>
                        <a:pt x="63" y="24"/>
                        <a:pt x="59" y="26"/>
                        <a:pt x="59" y="26"/>
                      </a:cubicBezTo>
                      <a:cubicBezTo>
                        <a:pt x="59" y="26"/>
                        <a:pt x="56" y="22"/>
                        <a:pt x="56" y="22"/>
                      </a:cubicBezTo>
                      <a:cubicBezTo>
                        <a:pt x="55" y="22"/>
                        <a:pt x="55" y="22"/>
                        <a:pt x="55" y="22"/>
                      </a:cubicBezTo>
                      <a:cubicBezTo>
                        <a:pt x="54" y="22"/>
                        <a:pt x="54" y="22"/>
                        <a:pt x="54" y="22"/>
                      </a:cubicBezTo>
                      <a:cubicBezTo>
                        <a:pt x="53" y="22"/>
                        <a:pt x="50" y="26"/>
                        <a:pt x="50" y="26"/>
                      </a:cubicBezTo>
                      <a:cubicBezTo>
                        <a:pt x="50" y="26"/>
                        <a:pt x="46" y="24"/>
                        <a:pt x="46" y="24"/>
                      </a:cubicBezTo>
                      <a:cubicBezTo>
                        <a:pt x="45" y="23"/>
                        <a:pt x="45" y="23"/>
                        <a:pt x="45" y="23"/>
                      </a:cubicBezTo>
                      <a:cubicBezTo>
                        <a:pt x="45" y="23"/>
                        <a:pt x="47" y="19"/>
                        <a:pt x="47" y="18"/>
                      </a:cubicBezTo>
                      <a:cubicBezTo>
                        <a:pt x="47" y="18"/>
                        <a:pt x="46" y="17"/>
                        <a:pt x="46" y="16"/>
                      </a:cubicBezTo>
                      <a:cubicBezTo>
                        <a:pt x="45" y="16"/>
                        <a:pt x="41" y="16"/>
                        <a:pt x="41" y="15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5" y="9"/>
                        <a:pt x="46" y="9"/>
                      </a:cubicBezTo>
                      <a:cubicBezTo>
                        <a:pt x="46" y="9"/>
                        <a:pt x="47" y="8"/>
                        <a:pt x="47" y="7"/>
                      </a:cubicBezTo>
                      <a:cubicBezTo>
                        <a:pt x="47" y="7"/>
                        <a:pt x="45" y="3"/>
                        <a:pt x="45" y="2"/>
                      </a:cubicBezTo>
                      <a:cubicBezTo>
                        <a:pt x="45" y="2"/>
                        <a:pt x="45" y="2"/>
                        <a:pt x="46" y="2"/>
                      </a:cubicBezTo>
                      <a:cubicBezTo>
                        <a:pt x="46" y="2"/>
                        <a:pt x="50" y="0"/>
                        <a:pt x="50" y="0"/>
                      </a:cubicBezTo>
                      <a:cubicBezTo>
                        <a:pt x="50" y="0"/>
                        <a:pt x="53" y="3"/>
                        <a:pt x="54" y="4"/>
                      </a:cubicBezTo>
                      <a:cubicBezTo>
                        <a:pt x="54" y="4"/>
                        <a:pt x="54" y="4"/>
                        <a:pt x="55" y="4"/>
                      </a:cubicBezTo>
                      <a:cubicBezTo>
                        <a:pt x="55" y="4"/>
                        <a:pt x="55" y="4"/>
                        <a:pt x="56" y="4"/>
                      </a:cubicBezTo>
                      <a:cubicBezTo>
                        <a:pt x="57" y="2"/>
                        <a:pt x="58" y="1"/>
                        <a:pt x="5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63" y="2"/>
                        <a:pt x="64" y="2"/>
                      </a:cubicBezTo>
                      <a:cubicBezTo>
                        <a:pt x="64" y="2"/>
                        <a:pt x="64" y="2"/>
                        <a:pt x="64" y="2"/>
                      </a:cubicBezTo>
                      <a:cubicBezTo>
                        <a:pt x="64" y="3"/>
                        <a:pt x="62" y="7"/>
                        <a:pt x="62" y="7"/>
                      </a:cubicBezTo>
                      <a:cubicBezTo>
                        <a:pt x="62" y="8"/>
                        <a:pt x="63" y="9"/>
                        <a:pt x="63" y="9"/>
                      </a:cubicBezTo>
                      <a:cubicBezTo>
                        <a:pt x="64" y="9"/>
                        <a:pt x="68" y="10"/>
                        <a:pt x="68" y="10"/>
                      </a:cubicBezTo>
                      <a:lnTo>
                        <a:pt x="68" y="15"/>
                      </a:lnTo>
                      <a:close/>
                      <a:moveTo>
                        <a:pt x="68" y="52"/>
                      </a:moveTo>
                      <a:cubicBezTo>
                        <a:pt x="68" y="52"/>
                        <a:pt x="64" y="53"/>
                        <a:pt x="63" y="53"/>
                      </a:cubicBezTo>
                      <a:cubicBezTo>
                        <a:pt x="63" y="54"/>
                        <a:pt x="62" y="54"/>
                        <a:pt x="62" y="55"/>
                      </a:cubicBezTo>
                      <a:cubicBezTo>
                        <a:pt x="62" y="56"/>
                        <a:pt x="64" y="59"/>
                        <a:pt x="64" y="6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3" y="60"/>
                        <a:pt x="59" y="63"/>
                        <a:pt x="59" y="63"/>
                      </a:cubicBezTo>
                      <a:cubicBezTo>
                        <a:pt x="59" y="63"/>
                        <a:pt x="56" y="59"/>
                        <a:pt x="56" y="59"/>
                      </a:cubicBezTo>
                      <a:cubicBezTo>
                        <a:pt x="55" y="59"/>
                        <a:pt x="55" y="59"/>
                        <a:pt x="55" y="59"/>
                      </a:cubicBezTo>
                      <a:cubicBezTo>
                        <a:pt x="54" y="59"/>
                        <a:pt x="54" y="59"/>
                        <a:pt x="54" y="59"/>
                      </a:cubicBezTo>
                      <a:cubicBezTo>
                        <a:pt x="53" y="59"/>
                        <a:pt x="50" y="63"/>
                        <a:pt x="50" y="63"/>
                      </a:cubicBezTo>
                      <a:cubicBezTo>
                        <a:pt x="50" y="63"/>
                        <a:pt x="46" y="60"/>
                        <a:pt x="46" y="60"/>
                      </a:cubicBezTo>
                      <a:cubicBezTo>
                        <a:pt x="45" y="60"/>
                        <a:pt x="45" y="60"/>
                        <a:pt x="45" y="60"/>
                      </a:cubicBezTo>
                      <a:cubicBezTo>
                        <a:pt x="45" y="59"/>
                        <a:pt x="47" y="56"/>
                        <a:pt x="47" y="55"/>
                      </a:cubicBezTo>
                      <a:cubicBezTo>
                        <a:pt x="47" y="54"/>
                        <a:pt x="46" y="54"/>
                        <a:pt x="46" y="53"/>
                      </a:cubicBezTo>
                      <a:cubicBezTo>
                        <a:pt x="45" y="53"/>
                        <a:pt x="41" y="52"/>
                        <a:pt x="41" y="52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1" y="46"/>
                        <a:pt x="45" y="46"/>
                        <a:pt x="46" y="46"/>
                      </a:cubicBezTo>
                      <a:cubicBezTo>
                        <a:pt x="46" y="45"/>
                        <a:pt x="47" y="45"/>
                        <a:pt x="47" y="44"/>
                      </a:cubicBezTo>
                      <a:cubicBezTo>
                        <a:pt x="47" y="43"/>
                        <a:pt x="45" y="40"/>
                        <a:pt x="45" y="39"/>
                      </a:cubicBezTo>
                      <a:cubicBezTo>
                        <a:pt x="45" y="39"/>
                        <a:pt x="45" y="39"/>
                        <a:pt x="46" y="39"/>
                      </a:cubicBezTo>
                      <a:cubicBezTo>
                        <a:pt x="46" y="39"/>
                        <a:pt x="50" y="36"/>
                        <a:pt x="50" y="36"/>
                      </a:cubicBezTo>
                      <a:cubicBezTo>
                        <a:pt x="50" y="36"/>
                        <a:pt x="53" y="40"/>
                        <a:pt x="54" y="40"/>
                      </a:cubicBezTo>
                      <a:cubicBezTo>
                        <a:pt x="54" y="40"/>
                        <a:pt x="54" y="40"/>
                        <a:pt x="55" y="40"/>
                      </a:cubicBezTo>
                      <a:cubicBezTo>
                        <a:pt x="55" y="40"/>
                        <a:pt x="55" y="40"/>
                        <a:pt x="56" y="40"/>
                      </a:cubicBezTo>
                      <a:cubicBezTo>
                        <a:pt x="57" y="39"/>
                        <a:pt x="58" y="38"/>
                        <a:pt x="59" y="36"/>
                      </a:cubicBezTo>
                      <a:cubicBezTo>
                        <a:pt x="59" y="36"/>
                        <a:pt x="59" y="36"/>
                        <a:pt x="59" y="36"/>
                      </a:cubicBezTo>
                      <a:cubicBezTo>
                        <a:pt x="59" y="36"/>
                        <a:pt x="63" y="39"/>
                        <a:pt x="64" y="39"/>
                      </a:cubicBezTo>
                      <a:cubicBezTo>
                        <a:pt x="64" y="39"/>
                        <a:pt x="64" y="39"/>
                        <a:pt x="64" y="39"/>
                      </a:cubicBezTo>
                      <a:cubicBezTo>
                        <a:pt x="64" y="40"/>
                        <a:pt x="62" y="43"/>
                        <a:pt x="62" y="44"/>
                      </a:cubicBezTo>
                      <a:cubicBezTo>
                        <a:pt x="62" y="45"/>
                        <a:pt x="63" y="45"/>
                        <a:pt x="63" y="46"/>
                      </a:cubicBezTo>
                      <a:cubicBezTo>
                        <a:pt x="64" y="46"/>
                        <a:pt x="68" y="46"/>
                        <a:pt x="68" y="47"/>
                      </a:cubicBezTo>
                      <a:lnTo>
                        <a:pt x="68" y="52"/>
                      </a:lnTo>
                      <a:close/>
                      <a:moveTo>
                        <a:pt x="55" y="8"/>
                      </a:moveTo>
                      <a:cubicBezTo>
                        <a:pt x="52" y="8"/>
                        <a:pt x="50" y="10"/>
                        <a:pt x="50" y="13"/>
                      </a:cubicBezTo>
                      <a:cubicBezTo>
                        <a:pt x="50" y="15"/>
                        <a:pt x="52" y="17"/>
                        <a:pt x="55" y="17"/>
                      </a:cubicBezTo>
                      <a:cubicBezTo>
                        <a:pt x="57" y="17"/>
                        <a:pt x="59" y="15"/>
                        <a:pt x="59" y="13"/>
                      </a:cubicBezTo>
                      <a:cubicBezTo>
                        <a:pt x="59" y="10"/>
                        <a:pt x="57" y="8"/>
                        <a:pt x="55" y="8"/>
                      </a:cubicBezTo>
                      <a:close/>
                      <a:moveTo>
                        <a:pt x="55" y="45"/>
                      </a:moveTo>
                      <a:cubicBezTo>
                        <a:pt x="52" y="45"/>
                        <a:pt x="50" y="47"/>
                        <a:pt x="50" y="49"/>
                      </a:cubicBezTo>
                      <a:cubicBezTo>
                        <a:pt x="50" y="52"/>
                        <a:pt x="52" y="54"/>
                        <a:pt x="55" y="54"/>
                      </a:cubicBezTo>
                      <a:cubicBezTo>
                        <a:pt x="57" y="54"/>
                        <a:pt x="59" y="52"/>
                        <a:pt x="59" y="49"/>
                      </a:cubicBezTo>
                      <a:cubicBezTo>
                        <a:pt x="59" y="47"/>
                        <a:pt x="57" y="45"/>
                        <a:pt x="55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43" name="组合 242"/>
              <p:cNvGrpSpPr/>
              <p:nvPr/>
            </p:nvGrpSpPr>
            <p:grpSpPr>
              <a:xfrm>
                <a:off x="2294588" y="4647596"/>
                <a:ext cx="775158" cy="774956"/>
                <a:chOff x="1232440" y="4647596"/>
                <a:chExt cx="775158" cy="774956"/>
              </a:xfrm>
            </p:grpSpPr>
            <p:sp>
              <p:nvSpPr>
                <p:cNvPr id="251" name="Oval 51"/>
                <p:cNvSpPr/>
                <p:nvPr/>
              </p:nvSpPr>
              <p:spPr>
                <a:xfrm>
                  <a:off x="1232440" y="4647596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Oval 52"/>
                <p:cNvSpPr/>
                <p:nvPr/>
              </p:nvSpPr>
              <p:spPr>
                <a:xfrm>
                  <a:off x="1299302" y="4714441"/>
                  <a:ext cx="641433" cy="641266"/>
                </a:xfrm>
                <a:prstGeom prst="ellipse">
                  <a:avLst/>
                </a:prstGeom>
                <a:solidFill>
                  <a:srgbClr val="C3B9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Freeform 213"/>
                <p:cNvSpPr>
                  <a:spLocks noChangeArrowheads="1"/>
                </p:cNvSpPr>
                <p:nvPr/>
              </p:nvSpPr>
              <p:spPr bwMode="auto">
                <a:xfrm>
                  <a:off x="1484056" y="4880879"/>
                  <a:ext cx="288008" cy="279643"/>
                </a:xfrm>
                <a:custGeom>
                  <a:avLst/>
                  <a:gdLst>
                    <a:gd name="T0" fmla="*/ 589 w 634"/>
                    <a:gd name="T1" fmla="*/ 236 h 619"/>
                    <a:gd name="T2" fmla="*/ 589 w 634"/>
                    <a:gd name="T3" fmla="*/ 236 h 619"/>
                    <a:gd name="T4" fmla="*/ 589 w 634"/>
                    <a:gd name="T5" fmla="*/ 545 h 619"/>
                    <a:gd name="T6" fmla="*/ 545 w 634"/>
                    <a:gd name="T7" fmla="*/ 589 h 619"/>
                    <a:gd name="T8" fmla="*/ 89 w 634"/>
                    <a:gd name="T9" fmla="*/ 589 h 619"/>
                    <a:gd name="T10" fmla="*/ 45 w 634"/>
                    <a:gd name="T11" fmla="*/ 545 h 619"/>
                    <a:gd name="T12" fmla="*/ 45 w 634"/>
                    <a:gd name="T13" fmla="*/ 74 h 619"/>
                    <a:gd name="T14" fmla="*/ 89 w 634"/>
                    <a:gd name="T15" fmla="*/ 29 h 619"/>
                    <a:gd name="T16" fmla="*/ 398 w 634"/>
                    <a:gd name="T17" fmla="*/ 29 h 619"/>
                    <a:gd name="T18" fmla="*/ 398 w 634"/>
                    <a:gd name="T19" fmla="*/ 0 h 619"/>
                    <a:gd name="T20" fmla="*/ 89 w 634"/>
                    <a:gd name="T21" fmla="*/ 0 h 619"/>
                    <a:gd name="T22" fmla="*/ 0 w 634"/>
                    <a:gd name="T23" fmla="*/ 74 h 619"/>
                    <a:gd name="T24" fmla="*/ 0 w 634"/>
                    <a:gd name="T25" fmla="*/ 545 h 619"/>
                    <a:gd name="T26" fmla="*/ 89 w 634"/>
                    <a:gd name="T27" fmla="*/ 618 h 619"/>
                    <a:gd name="T28" fmla="*/ 545 w 634"/>
                    <a:gd name="T29" fmla="*/ 618 h 619"/>
                    <a:gd name="T30" fmla="*/ 633 w 634"/>
                    <a:gd name="T31" fmla="*/ 545 h 619"/>
                    <a:gd name="T32" fmla="*/ 633 w 634"/>
                    <a:gd name="T33" fmla="*/ 236 h 619"/>
                    <a:gd name="T34" fmla="*/ 589 w 634"/>
                    <a:gd name="T35" fmla="*/ 236 h 619"/>
                    <a:gd name="T36" fmla="*/ 162 w 634"/>
                    <a:gd name="T37" fmla="*/ 354 h 619"/>
                    <a:gd name="T38" fmla="*/ 162 w 634"/>
                    <a:gd name="T39" fmla="*/ 354 h 619"/>
                    <a:gd name="T40" fmla="*/ 74 w 634"/>
                    <a:gd name="T41" fmla="*/ 516 h 619"/>
                    <a:gd name="T42" fmla="*/ 103 w 634"/>
                    <a:gd name="T43" fmla="*/ 545 h 619"/>
                    <a:gd name="T44" fmla="*/ 280 w 634"/>
                    <a:gd name="T45" fmla="*/ 457 h 619"/>
                    <a:gd name="T46" fmla="*/ 295 w 634"/>
                    <a:gd name="T47" fmla="*/ 457 h 619"/>
                    <a:gd name="T48" fmla="*/ 604 w 634"/>
                    <a:gd name="T49" fmla="*/ 147 h 619"/>
                    <a:gd name="T50" fmla="*/ 604 w 634"/>
                    <a:gd name="T51" fmla="*/ 88 h 619"/>
                    <a:gd name="T52" fmla="*/ 530 w 634"/>
                    <a:gd name="T53" fmla="*/ 29 h 619"/>
                    <a:gd name="T54" fmla="*/ 471 w 634"/>
                    <a:gd name="T55" fmla="*/ 29 h 619"/>
                    <a:gd name="T56" fmla="*/ 177 w 634"/>
                    <a:gd name="T57" fmla="*/ 324 h 619"/>
                    <a:gd name="T58" fmla="*/ 162 w 634"/>
                    <a:gd name="T59" fmla="*/ 354 h 619"/>
                    <a:gd name="T60" fmla="*/ 486 w 634"/>
                    <a:gd name="T61" fmla="*/ 74 h 619"/>
                    <a:gd name="T62" fmla="*/ 486 w 634"/>
                    <a:gd name="T63" fmla="*/ 74 h 619"/>
                    <a:gd name="T64" fmla="*/ 516 w 634"/>
                    <a:gd name="T65" fmla="*/ 74 h 619"/>
                    <a:gd name="T66" fmla="*/ 560 w 634"/>
                    <a:gd name="T67" fmla="*/ 103 h 619"/>
                    <a:gd name="T68" fmla="*/ 560 w 634"/>
                    <a:gd name="T69" fmla="*/ 133 h 619"/>
                    <a:gd name="T70" fmla="*/ 516 w 634"/>
                    <a:gd name="T71" fmla="*/ 177 h 619"/>
                    <a:gd name="T72" fmla="*/ 457 w 634"/>
                    <a:gd name="T73" fmla="*/ 103 h 619"/>
                    <a:gd name="T74" fmla="*/ 486 w 634"/>
                    <a:gd name="T75" fmla="*/ 74 h 619"/>
                    <a:gd name="T76" fmla="*/ 428 w 634"/>
                    <a:gd name="T77" fmla="*/ 133 h 619"/>
                    <a:gd name="T78" fmla="*/ 428 w 634"/>
                    <a:gd name="T79" fmla="*/ 133 h 619"/>
                    <a:gd name="T80" fmla="*/ 486 w 634"/>
                    <a:gd name="T81" fmla="*/ 206 h 619"/>
                    <a:gd name="T82" fmla="*/ 266 w 634"/>
                    <a:gd name="T83" fmla="*/ 427 h 619"/>
                    <a:gd name="T84" fmla="*/ 207 w 634"/>
                    <a:gd name="T85" fmla="*/ 354 h 619"/>
                    <a:gd name="T86" fmla="*/ 428 w 634"/>
                    <a:gd name="T87" fmla="*/ 133 h 619"/>
                    <a:gd name="T88" fmla="*/ 236 w 634"/>
                    <a:gd name="T89" fmla="*/ 442 h 619"/>
                    <a:gd name="T90" fmla="*/ 236 w 634"/>
                    <a:gd name="T91" fmla="*/ 442 h 619"/>
                    <a:gd name="T92" fmla="*/ 133 w 634"/>
                    <a:gd name="T93" fmla="*/ 516 h 619"/>
                    <a:gd name="T94" fmla="*/ 118 w 634"/>
                    <a:gd name="T95" fmla="*/ 501 h 619"/>
                    <a:gd name="T96" fmla="*/ 177 w 634"/>
                    <a:gd name="T97" fmla="*/ 398 h 619"/>
                    <a:gd name="T98" fmla="*/ 236 w 634"/>
                    <a:gd name="T99" fmla="*/ 442 h 6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34" h="619">
                      <a:moveTo>
                        <a:pt x="589" y="236"/>
                      </a:moveTo>
                      <a:lnTo>
                        <a:pt x="589" y="236"/>
                      </a:lnTo>
                      <a:cubicBezTo>
                        <a:pt x="589" y="545"/>
                        <a:pt x="589" y="545"/>
                        <a:pt x="589" y="545"/>
                      </a:cubicBezTo>
                      <a:cubicBezTo>
                        <a:pt x="589" y="559"/>
                        <a:pt x="575" y="589"/>
                        <a:pt x="545" y="589"/>
                      </a:cubicBezTo>
                      <a:cubicBezTo>
                        <a:pt x="89" y="589"/>
                        <a:pt x="89" y="589"/>
                        <a:pt x="89" y="589"/>
                      </a:cubicBezTo>
                      <a:cubicBezTo>
                        <a:pt x="59" y="589"/>
                        <a:pt x="45" y="559"/>
                        <a:pt x="45" y="545"/>
                      </a:cubicBezTo>
                      <a:cubicBezTo>
                        <a:pt x="45" y="74"/>
                        <a:pt x="45" y="74"/>
                        <a:pt x="45" y="74"/>
                      </a:cubicBezTo>
                      <a:cubicBezTo>
                        <a:pt x="45" y="59"/>
                        <a:pt x="59" y="29"/>
                        <a:pt x="89" y="29"/>
                      </a:cubicBezTo>
                      <a:cubicBezTo>
                        <a:pt x="398" y="29"/>
                        <a:pt x="398" y="29"/>
                        <a:pt x="398" y="29"/>
                      </a:cubicBezTo>
                      <a:cubicBezTo>
                        <a:pt x="398" y="0"/>
                        <a:pt x="398" y="0"/>
                        <a:pt x="398" y="0"/>
                      </a:cubicBezTo>
                      <a:cubicBezTo>
                        <a:pt x="89" y="0"/>
                        <a:pt x="89" y="0"/>
                        <a:pt x="89" y="0"/>
                      </a:cubicBezTo>
                      <a:cubicBezTo>
                        <a:pt x="45" y="0"/>
                        <a:pt x="0" y="29"/>
                        <a:pt x="0" y="74"/>
                      </a:cubicBezTo>
                      <a:cubicBezTo>
                        <a:pt x="0" y="545"/>
                        <a:pt x="0" y="545"/>
                        <a:pt x="0" y="545"/>
                      </a:cubicBezTo>
                      <a:cubicBezTo>
                        <a:pt x="0" y="589"/>
                        <a:pt x="45" y="618"/>
                        <a:pt x="89" y="618"/>
                      </a:cubicBezTo>
                      <a:cubicBezTo>
                        <a:pt x="545" y="618"/>
                        <a:pt x="545" y="618"/>
                        <a:pt x="545" y="618"/>
                      </a:cubicBezTo>
                      <a:cubicBezTo>
                        <a:pt x="589" y="618"/>
                        <a:pt x="633" y="589"/>
                        <a:pt x="633" y="545"/>
                      </a:cubicBezTo>
                      <a:cubicBezTo>
                        <a:pt x="633" y="236"/>
                        <a:pt x="633" y="236"/>
                        <a:pt x="633" y="236"/>
                      </a:cubicBezTo>
                      <a:lnTo>
                        <a:pt x="589" y="236"/>
                      </a:lnTo>
                      <a:close/>
                      <a:moveTo>
                        <a:pt x="162" y="354"/>
                      </a:moveTo>
                      <a:lnTo>
                        <a:pt x="162" y="354"/>
                      </a:lnTo>
                      <a:cubicBezTo>
                        <a:pt x="74" y="516"/>
                        <a:pt x="74" y="516"/>
                        <a:pt x="74" y="516"/>
                      </a:cubicBezTo>
                      <a:cubicBezTo>
                        <a:pt x="74" y="545"/>
                        <a:pt x="89" y="559"/>
                        <a:pt x="103" y="545"/>
                      </a:cubicBezTo>
                      <a:cubicBezTo>
                        <a:pt x="280" y="457"/>
                        <a:pt x="280" y="457"/>
                        <a:pt x="280" y="457"/>
                      </a:cubicBezTo>
                      <a:lnTo>
                        <a:pt x="295" y="457"/>
                      </a:lnTo>
                      <a:cubicBezTo>
                        <a:pt x="604" y="147"/>
                        <a:pt x="604" y="147"/>
                        <a:pt x="604" y="147"/>
                      </a:cubicBezTo>
                      <a:cubicBezTo>
                        <a:pt x="619" y="133"/>
                        <a:pt x="619" y="103"/>
                        <a:pt x="604" y="88"/>
                      </a:cubicBezTo>
                      <a:cubicBezTo>
                        <a:pt x="530" y="29"/>
                        <a:pt x="530" y="29"/>
                        <a:pt x="530" y="29"/>
                      </a:cubicBezTo>
                      <a:cubicBezTo>
                        <a:pt x="516" y="15"/>
                        <a:pt x="486" y="15"/>
                        <a:pt x="471" y="29"/>
                      </a:cubicBezTo>
                      <a:cubicBezTo>
                        <a:pt x="177" y="324"/>
                        <a:pt x="177" y="324"/>
                        <a:pt x="177" y="324"/>
                      </a:cubicBezTo>
                      <a:cubicBezTo>
                        <a:pt x="162" y="339"/>
                        <a:pt x="162" y="339"/>
                        <a:pt x="162" y="354"/>
                      </a:cubicBezTo>
                      <a:close/>
                      <a:moveTo>
                        <a:pt x="486" y="74"/>
                      </a:moveTo>
                      <a:lnTo>
                        <a:pt x="486" y="74"/>
                      </a:lnTo>
                      <a:cubicBezTo>
                        <a:pt x="501" y="59"/>
                        <a:pt x="516" y="59"/>
                        <a:pt x="516" y="74"/>
                      </a:cubicBezTo>
                      <a:cubicBezTo>
                        <a:pt x="560" y="103"/>
                        <a:pt x="560" y="103"/>
                        <a:pt x="560" y="103"/>
                      </a:cubicBezTo>
                      <a:cubicBezTo>
                        <a:pt x="575" y="118"/>
                        <a:pt x="575" y="133"/>
                        <a:pt x="560" y="133"/>
                      </a:cubicBezTo>
                      <a:cubicBezTo>
                        <a:pt x="516" y="177"/>
                        <a:pt x="516" y="177"/>
                        <a:pt x="516" y="177"/>
                      </a:cubicBezTo>
                      <a:cubicBezTo>
                        <a:pt x="457" y="103"/>
                        <a:pt x="457" y="103"/>
                        <a:pt x="457" y="103"/>
                      </a:cubicBezTo>
                      <a:lnTo>
                        <a:pt x="486" y="74"/>
                      </a:lnTo>
                      <a:close/>
                      <a:moveTo>
                        <a:pt x="428" y="133"/>
                      </a:moveTo>
                      <a:lnTo>
                        <a:pt x="428" y="133"/>
                      </a:lnTo>
                      <a:cubicBezTo>
                        <a:pt x="486" y="206"/>
                        <a:pt x="486" y="206"/>
                        <a:pt x="486" y="206"/>
                      </a:cubicBezTo>
                      <a:cubicBezTo>
                        <a:pt x="266" y="427"/>
                        <a:pt x="266" y="427"/>
                        <a:pt x="266" y="427"/>
                      </a:cubicBezTo>
                      <a:cubicBezTo>
                        <a:pt x="251" y="398"/>
                        <a:pt x="207" y="368"/>
                        <a:pt x="207" y="354"/>
                      </a:cubicBezTo>
                      <a:lnTo>
                        <a:pt x="428" y="133"/>
                      </a:lnTo>
                      <a:close/>
                      <a:moveTo>
                        <a:pt x="236" y="442"/>
                      </a:moveTo>
                      <a:lnTo>
                        <a:pt x="236" y="442"/>
                      </a:lnTo>
                      <a:cubicBezTo>
                        <a:pt x="133" y="516"/>
                        <a:pt x="133" y="516"/>
                        <a:pt x="133" y="516"/>
                      </a:cubicBezTo>
                      <a:cubicBezTo>
                        <a:pt x="118" y="516"/>
                        <a:pt x="118" y="501"/>
                        <a:pt x="118" y="501"/>
                      </a:cubicBezTo>
                      <a:cubicBezTo>
                        <a:pt x="177" y="398"/>
                        <a:pt x="177" y="398"/>
                        <a:pt x="177" y="398"/>
                      </a:cubicBezTo>
                      <a:lnTo>
                        <a:pt x="236" y="4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/>
              </p:spPr>
              <p:txBody>
                <a:bodyPr wrap="none" lIns="91431" tIns="45716" rIns="91431" bIns="45716" anchor="ctr"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44" name="组合 243"/>
              <p:cNvGrpSpPr/>
              <p:nvPr/>
            </p:nvGrpSpPr>
            <p:grpSpPr>
              <a:xfrm>
                <a:off x="2294588" y="5535265"/>
                <a:ext cx="775158" cy="774956"/>
                <a:chOff x="1232440" y="5535265"/>
                <a:chExt cx="775158" cy="774956"/>
              </a:xfrm>
            </p:grpSpPr>
            <p:sp>
              <p:nvSpPr>
                <p:cNvPr id="248" name="Oval 51"/>
                <p:cNvSpPr/>
                <p:nvPr/>
              </p:nvSpPr>
              <p:spPr>
                <a:xfrm>
                  <a:off x="1232440" y="5535265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Oval 52"/>
                <p:cNvSpPr/>
                <p:nvPr/>
              </p:nvSpPr>
              <p:spPr>
                <a:xfrm>
                  <a:off x="1299302" y="5602110"/>
                  <a:ext cx="641433" cy="641266"/>
                </a:xfrm>
                <a:prstGeom prst="ellipse">
                  <a:avLst/>
                </a:prstGeom>
                <a:solidFill>
                  <a:srgbClr val="C3B9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Freeform 198"/>
                <p:cNvSpPr>
                  <a:spLocks noChangeArrowheads="1"/>
                </p:cNvSpPr>
                <p:nvPr/>
              </p:nvSpPr>
              <p:spPr bwMode="auto">
                <a:xfrm>
                  <a:off x="1466405" y="5731449"/>
                  <a:ext cx="303213" cy="382587"/>
                </a:xfrm>
                <a:custGeom>
                  <a:avLst/>
                  <a:gdLst>
                    <a:gd name="T0" fmla="*/ 353 w 501"/>
                    <a:gd name="T1" fmla="*/ 559 h 634"/>
                    <a:gd name="T2" fmla="*/ 368 w 501"/>
                    <a:gd name="T3" fmla="*/ 294 h 634"/>
                    <a:gd name="T4" fmla="*/ 323 w 501"/>
                    <a:gd name="T5" fmla="*/ 294 h 634"/>
                    <a:gd name="T6" fmla="*/ 353 w 501"/>
                    <a:gd name="T7" fmla="*/ 559 h 634"/>
                    <a:gd name="T8" fmla="*/ 147 w 501"/>
                    <a:gd name="T9" fmla="*/ 559 h 634"/>
                    <a:gd name="T10" fmla="*/ 176 w 501"/>
                    <a:gd name="T11" fmla="*/ 294 h 634"/>
                    <a:gd name="T12" fmla="*/ 132 w 501"/>
                    <a:gd name="T13" fmla="*/ 294 h 634"/>
                    <a:gd name="T14" fmla="*/ 147 w 501"/>
                    <a:gd name="T15" fmla="*/ 559 h 634"/>
                    <a:gd name="T16" fmla="*/ 250 w 501"/>
                    <a:gd name="T17" fmla="*/ 559 h 634"/>
                    <a:gd name="T18" fmla="*/ 265 w 501"/>
                    <a:gd name="T19" fmla="*/ 294 h 634"/>
                    <a:gd name="T20" fmla="*/ 235 w 501"/>
                    <a:gd name="T21" fmla="*/ 294 h 634"/>
                    <a:gd name="T22" fmla="*/ 250 w 501"/>
                    <a:gd name="T23" fmla="*/ 559 h 634"/>
                    <a:gd name="T24" fmla="*/ 471 w 501"/>
                    <a:gd name="T25" fmla="*/ 88 h 634"/>
                    <a:gd name="T26" fmla="*/ 353 w 501"/>
                    <a:gd name="T27" fmla="*/ 44 h 634"/>
                    <a:gd name="T28" fmla="*/ 191 w 501"/>
                    <a:gd name="T29" fmla="*/ 0 h 634"/>
                    <a:gd name="T30" fmla="*/ 147 w 501"/>
                    <a:gd name="T31" fmla="*/ 88 h 634"/>
                    <a:gd name="T32" fmla="*/ 0 w 501"/>
                    <a:gd name="T33" fmla="*/ 117 h 634"/>
                    <a:gd name="T34" fmla="*/ 29 w 501"/>
                    <a:gd name="T35" fmla="*/ 206 h 634"/>
                    <a:gd name="T36" fmla="*/ 118 w 501"/>
                    <a:gd name="T37" fmla="*/ 633 h 634"/>
                    <a:gd name="T38" fmla="*/ 471 w 501"/>
                    <a:gd name="T39" fmla="*/ 559 h 634"/>
                    <a:gd name="T40" fmla="*/ 500 w 501"/>
                    <a:gd name="T41" fmla="*/ 162 h 634"/>
                    <a:gd name="T42" fmla="*/ 471 w 501"/>
                    <a:gd name="T43" fmla="*/ 88 h 634"/>
                    <a:gd name="T44" fmla="*/ 191 w 501"/>
                    <a:gd name="T45" fmla="*/ 59 h 634"/>
                    <a:gd name="T46" fmla="*/ 294 w 501"/>
                    <a:gd name="T47" fmla="*/ 44 h 634"/>
                    <a:gd name="T48" fmla="*/ 309 w 501"/>
                    <a:gd name="T49" fmla="*/ 88 h 634"/>
                    <a:gd name="T50" fmla="*/ 191 w 501"/>
                    <a:gd name="T51" fmla="*/ 59 h 634"/>
                    <a:gd name="T52" fmla="*/ 427 w 501"/>
                    <a:gd name="T53" fmla="*/ 559 h 634"/>
                    <a:gd name="T54" fmla="*/ 118 w 501"/>
                    <a:gd name="T55" fmla="*/ 589 h 634"/>
                    <a:gd name="T56" fmla="*/ 73 w 501"/>
                    <a:gd name="T57" fmla="*/ 206 h 634"/>
                    <a:gd name="T58" fmla="*/ 427 w 501"/>
                    <a:gd name="T59" fmla="*/ 559 h 634"/>
                    <a:gd name="T60" fmla="*/ 441 w 501"/>
                    <a:gd name="T61" fmla="*/ 162 h 634"/>
                    <a:gd name="T62" fmla="*/ 29 w 501"/>
                    <a:gd name="T63" fmla="*/ 147 h 634"/>
                    <a:gd name="T64" fmla="*/ 441 w 501"/>
                    <a:gd name="T65" fmla="*/ 117 h 634"/>
                    <a:gd name="T66" fmla="*/ 441 w 501"/>
                    <a:gd name="T67" fmla="*/ 162 h 6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01" h="634">
                      <a:moveTo>
                        <a:pt x="353" y="559"/>
                      </a:moveTo>
                      <a:lnTo>
                        <a:pt x="353" y="559"/>
                      </a:lnTo>
                      <a:cubicBezTo>
                        <a:pt x="353" y="559"/>
                        <a:pt x="368" y="545"/>
                        <a:pt x="368" y="530"/>
                      </a:cubicBezTo>
                      <a:cubicBezTo>
                        <a:pt x="368" y="294"/>
                        <a:pt x="368" y="294"/>
                        <a:pt x="368" y="294"/>
                      </a:cubicBezTo>
                      <a:lnTo>
                        <a:pt x="353" y="279"/>
                      </a:lnTo>
                      <a:cubicBezTo>
                        <a:pt x="339" y="279"/>
                        <a:pt x="323" y="294"/>
                        <a:pt x="323" y="294"/>
                      </a:cubicBezTo>
                      <a:cubicBezTo>
                        <a:pt x="323" y="530"/>
                        <a:pt x="323" y="530"/>
                        <a:pt x="323" y="530"/>
                      </a:cubicBezTo>
                      <a:cubicBezTo>
                        <a:pt x="323" y="545"/>
                        <a:pt x="339" y="559"/>
                        <a:pt x="353" y="559"/>
                      </a:cubicBezTo>
                      <a:close/>
                      <a:moveTo>
                        <a:pt x="147" y="559"/>
                      </a:moveTo>
                      <a:lnTo>
                        <a:pt x="147" y="559"/>
                      </a:lnTo>
                      <a:cubicBezTo>
                        <a:pt x="162" y="559"/>
                        <a:pt x="176" y="545"/>
                        <a:pt x="176" y="530"/>
                      </a:cubicBezTo>
                      <a:cubicBezTo>
                        <a:pt x="176" y="294"/>
                        <a:pt x="176" y="294"/>
                        <a:pt x="176" y="294"/>
                      </a:cubicBezTo>
                      <a:cubicBezTo>
                        <a:pt x="176" y="294"/>
                        <a:pt x="162" y="279"/>
                        <a:pt x="147" y="279"/>
                      </a:cubicBezTo>
                      <a:lnTo>
                        <a:pt x="132" y="294"/>
                      </a:lnTo>
                      <a:cubicBezTo>
                        <a:pt x="132" y="530"/>
                        <a:pt x="132" y="530"/>
                        <a:pt x="132" y="530"/>
                      </a:cubicBezTo>
                      <a:cubicBezTo>
                        <a:pt x="132" y="545"/>
                        <a:pt x="147" y="559"/>
                        <a:pt x="147" y="559"/>
                      </a:cubicBezTo>
                      <a:close/>
                      <a:moveTo>
                        <a:pt x="250" y="559"/>
                      </a:moveTo>
                      <a:lnTo>
                        <a:pt x="250" y="559"/>
                      </a:lnTo>
                      <a:cubicBezTo>
                        <a:pt x="265" y="559"/>
                        <a:pt x="265" y="545"/>
                        <a:pt x="265" y="530"/>
                      </a:cubicBezTo>
                      <a:cubicBezTo>
                        <a:pt x="265" y="294"/>
                        <a:pt x="265" y="294"/>
                        <a:pt x="265" y="294"/>
                      </a:cubicBezTo>
                      <a:cubicBezTo>
                        <a:pt x="265" y="294"/>
                        <a:pt x="265" y="279"/>
                        <a:pt x="250" y="279"/>
                      </a:cubicBezTo>
                      <a:cubicBezTo>
                        <a:pt x="235" y="279"/>
                        <a:pt x="235" y="294"/>
                        <a:pt x="235" y="294"/>
                      </a:cubicBezTo>
                      <a:cubicBezTo>
                        <a:pt x="235" y="530"/>
                        <a:pt x="235" y="530"/>
                        <a:pt x="235" y="530"/>
                      </a:cubicBezTo>
                      <a:cubicBezTo>
                        <a:pt x="235" y="545"/>
                        <a:pt x="235" y="559"/>
                        <a:pt x="250" y="559"/>
                      </a:cubicBezTo>
                      <a:close/>
                      <a:moveTo>
                        <a:pt x="471" y="88"/>
                      </a:moveTo>
                      <a:lnTo>
                        <a:pt x="471" y="88"/>
                      </a:lnTo>
                      <a:cubicBezTo>
                        <a:pt x="353" y="88"/>
                        <a:pt x="353" y="88"/>
                        <a:pt x="353" y="88"/>
                      </a:cubicBezTo>
                      <a:cubicBezTo>
                        <a:pt x="353" y="44"/>
                        <a:pt x="353" y="44"/>
                        <a:pt x="353" y="44"/>
                      </a:cubicBezTo>
                      <a:cubicBezTo>
                        <a:pt x="353" y="29"/>
                        <a:pt x="323" y="0"/>
                        <a:pt x="309" y="0"/>
                      </a:cubicBezTo>
                      <a:cubicBezTo>
                        <a:pt x="191" y="0"/>
                        <a:pt x="191" y="0"/>
                        <a:pt x="191" y="0"/>
                      </a:cubicBezTo>
                      <a:cubicBezTo>
                        <a:pt x="176" y="0"/>
                        <a:pt x="147" y="29"/>
                        <a:pt x="147" y="44"/>
                      </a:cubicBezTo>
                      <a:cubicBezTo>
                        <a:pt x="147" y="88"/>
                        <a:pt x="147" y="88"/>
                        <a:pt x="147" y="88"/>
                      </a:cubicBezTo>
                      <a:cubicBezTo>
                        <a:pt x="29" y="88"/>
                        <a:pt x="29" y="88"/>
                        <a:pt x="29" y="88"/>
                      </a:cubicBezTo>
                      <a:cubicBezTo>
                        <a:pt x="14" y="88"/>
                        <a:pt x="0" y="103"/>
                        <a:pt x="0" y="117"/>
                      </a:cubicBezTo>
                      <a:cubicBezTo>
                        <a:pt x="0" y="162"/>
                        <a:pt x="0" y="162"/>
                        <a:pt x="0" y="162"/>
                      </a:cubicBezTo>
                      <a:cubicBezTo>
                        <a:pt x="0" y="176"/>
                        <a:pt x="14" y="206"/>
                        <a:pt x="29" y="206"/>
                      </a:cubicBezTo>
                      <a:cubicBezTo>
                        <a:pt x="29" y="559"/>
                        <a:pt x="29" y="559"/>
                        <a:pt x="29" y="559"/>
                      </a:cubicBezTo>
                      <a:cubicBezTo>
                        <a:pt x="29" y="604"/>
                        <a:pt x="73" y="633"/>
                        <a:pt x="118" y="633"/>
                      </a:cubicBezTo>
                      <a:cubicBezTo>
                        <a:pt x="382" y="633"/>
                        <a:pt x="382" y="633"/>
                        <a:pt x="382" y="633"/>
                      </a:cubicBezTo>
                      <a:cubicBezTo>
                        <a:pt x="427" y="633"/>
                        <a:pt x="471" y="604"/>
                        <a:pt x="471" y="559"/>
                      </a:cubicBezTo>
                      <a:cubicBezTo>
                        <a:pt x="471" y="206"/>
                        <a:pt x="471" y="206"/>
                        <a:pt x="471" y="206"/>
                      </a:cubicBezTo>
                      <a:cubicBezTo>
                        <a:pt x="486" y="206"/>
                        <a:pt x="500" y="176"/>
                        <a:pt x="500" y="162"/>
                      </a:cubicBezTo>
                      <a:cubicBezTo>
                        <a:pt x="500" y="117"/>
                        <a:pt x="500" y="117"/>
                        <a:pt x="500" y="117"/>
                      </a:cubicBezTo>
                      <a:cubicBezTo>
                        <a:pt x="500" y="103"/>
                        <a:pt x="486" y="88"/>
                        <a:pt x="471" y="88"/>
                      </a:cubicBezTo>
                      <a:close/>
                      <a:moveTo>
                        <a:pt x="191" y="59"/>
                      </a:moveTo>
                      <a:lnTo>
                        <a:pt x="191" y="59"/>
                      </a:lnTo>
                      <a:lnTo>
                        <a:pt x="206" y="44"/>
                      </a:lnTo>
                      <a:cubicBezTo>
                        <a:pt x="294" y="44"/>
                        <a:pt x="294" y="44"/>
                        <a:pt x="294" y="44"/>
                      </a:cubicBezTo>
                      <a:lnTo>
                        <a:pt x="309" y="59"/>
                      </a:lnTo>
                      <a:cubicBezTo>
                        <a:pt x="309" y="88"/>
                        <a:pt x="309" y="88"/>
                        <a:pt x="309" y="88"/>
                      </a:cubicBezTo>
                      <a:cubicBezTo>
                        <a:pt x="294" y="88"/>
                        <a:pt x="191" y="88"/>
                        <a:pt x="191" y="88"/>
                      </a:cubicBezTo>
                      <a:lnTo>
                        <a:pt x="191" y="59"/>
                      </a:lnTo>
                      <a:close/>
                      <a:moveTo>
                        <a:pt x="427" y="559"/>
                      </a:moveTo>
                      <a:lnTo>
                        <a:pt x="427" y="559"/>
                      </a:lnTo>
                      <a:cubicBezTo>
                        <a:pt x="427" y="574"/>
                        <a:pt x="412" y="589"/>
                        <a:pt x="382" y="589"/>
                      </a:cubicBezTo>
                      <a:cubicBezTo>
                        <a:pt x="118" y="589"/>
                        <a:pt x="118" y="589"/>
                        <a:pt x="118" y="589"/>
                      </a:cubicBezTo>
                      <a:cubicBezTo>
                        <a:pt x="88" y="589"/>
                        <a:pt x="73" y="574"/>
                        <a:pt x="73" y="559"/>
                      </a:cubicBezTo>
                      <a:cubicBezTo>
                        <a:pt x="73" y="206"/>
                        <a:pt x="73" y="206"/>
                        <a:pt x="73" y="206"/>
                      </a:cubicBezTo>
                      <a:cubicBezTo>
                        <a:pt x="103" y="206"/>
                        <a:pt x="412" y="206"/>
                        <a:pt x="427" y="206"/>
                      </a:cubicBezTo>
                      <a:lnTo>
                        <a:pt x="427" y="559"/>
                      </a:lnTo>
                      <a:close/>
                      <a:moveTo>
                        <a:pt x="441" y="162"/>
                      </a:moveTo>
                      <a:lnTo>
                        <a:pt x="441" y="162"/>
                      </a:lnTo>
                      <a:cubicBezTo>
                        <a:pt x="59" y="162"/>
                        <a:pt x="59" y="162"/>
                        <a:pt x="59" y="162"/>
                      </a:cubicBezTo>
                      <a:cubicBezTo>
                        <a:pt x="44" y="162"/>
                        <a:pt x="29" y="147"/>
                        <a:pt x="29" y="147"/>
                      </a:cubicBezTo>
                      <a:cubicBezTo>
                        <a:pt x="29" y="132"/>
                        <a:pt x="44" y="117"/>
                        <a:pt x="59" y="117"/>
                      </a:cubicBezTo>
                      <a:cubicBezTo>
                        <a:pt x="441" y="117"/>
                        <a:pt x="441" y="117"/>
                        <a:pt x="441" y="117"/>
                      </a:cubicBezTo>
                      <a:cubicBezTo>
                        <a:pt x="456" y="117"/>
                        <a:pt x="471" y="132"/>
                        <a:pt x="471" y="147"/>
                      </a:cubicBezTo>
                      <a:cubicBezTo>
                        <a:pt x="471" y="147"/>
                        <a:pt x="456" y="162"/>
                        <a:pt x="441" y="16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/>
              </p:spPr>
              <p:txBody>
                <a:bodyPr wrap="none" lIns="91431" tIns="45716" rIns="91431" bIns="45716" anchor="ctr"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cxnSp>
            <p:nvCxnSpPr>
              <p:cNvPr id="245" name="直接连接符 244"/>
              <p:cNvCxnSpPr/>
              <p:nvPr/>
            </p:nvCxnSpPr>
            <p:spPr>
              <a:xfrm>
                <a:off x="2682167" y="3610935"/>
                <a:ext cx="0" cy="186340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接连接符 245"/>
              <p:cNvCxnSpPr/>
              <p:nvPr/>
            </p:nvCxnSpPr>
            <p:spPr>
              <a:xfrm>
                <a:off x="2682167" y="4483219"/>
                <a:ext cx="0" cy="186340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直接连接符 246"/>
              <p:cNvCxnSpPr/>
              <p:nvPr/>
            </p:nvCxnSpPr>
            <p:spPr>
              <a:xfrm>
                <a:off x="2682167" y="5381686"/>
                <a:ext cx="0" cy="186340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6" name="组合 165"/>
            <p:cNvGrpSpPr/>
            <p:nvPr/>
          </p:nvGrpSpPr>
          <p:grpSpPr>
            <a:xfrm>
              <a:off x="4026465" y="2872258"/>
              <a:ext cx="1816517" cy="3437963"/>
              <a:chOff x="3995168" y="2872258"/>
              <a:chExt cx="1816517" cy="3437963"/>
            </a:xfrm>
          </p:grpSpPr>
          <p:grpSp>
            <p:nvGrpSpPr>
              <p:cNvPr id="215" name="组合 214"/>
              <p:cNvGrpSpPr/>
              <p:nvPr/>
            </p:nvGrpSpPr>
            <p:grpSpPr>
              <a:xfrm>
                <a:off x="4419939" y="2872258"/>
                <a:ext cx="775158" cy="774956"/>
                <a:chOff x="1100491" y="3429000"/>
                <a:chExt cx="775158" cy="774956"/>
              </a:xfrm>
            </p:grpSpPr>
            <p:sp>
              <p:nvSpPr>
                <p:cNvPr id="238" name="Oval 51"/>
                <p:cNvSpPr/>
                <p:nvPr/>
              </p:nvSpPr>
              <p:spPr>
                <a:xfrm>
                  <a:off x="1100491" y="3429000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Oval 52"/>
                <p:cNvSpPr/>
                <p:nvPr/>
              </p:nvSpPr>
              <p:spPr>
                <a:xfrm>
                  <a:off x="1167353" y="3495845"/>
                  <a:ext cx="641433" cy="641266"/>
                </a:xfrm>
                <a:prstGeom prst="ellipse">
                  <a:avLst/>
                </a:prstGeom>
                <a:solidFill>
                  <a:srgbClr val="4BAF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126"/>
                <p:cNvSpPr>
                  <a:spLocks/>
                </p:cNvSpPr>
                <p:nvPr/>
              </p:nvSpPr>
              <p:spPr bwMode="auto">
                <a:xfrm>
                  <a:off x="1386656" y="3666304"/>
                  <a:ext cx="233363" cy="300348"/>
                </a:xfrm>
                <a:custGeom>
                  <a:avLst/>
                  <a:gdLst>
                    <a:gd name="T0" fmla="*/ 2147483646 w 50"/>
                    <a:gd name="T1" fmla="*/ 2147483646 h 64"/>
                    <a:gd name="T2" fmla="*/ 2147483646 w 50"/>
                    <a:gd name="T3" fmla="*/ 2147483646 h 64"/>
                    <a:gd name="T4" fmla="*/ 0 w 50"/>
                    <a:gd name="T5" fmla="*/ 2147483646 h 64"/>
                    <a:gd name="T6" fmla="*/ 2147483646 w 50"/>
                    <a:gd name="T7" fmla="*/ 2147483646 h 64"/>
                    <a:gd name="T8" fmla="*/ 2147483646 w 50"/>
                    <a:gd name="T9" fmla="*/ 2147483646 h 64"/>
                    <a:gd name="T10" fmla="*/ 2147483646 w 50"/>
                    <a:gd name="T11" fmla="*/ 2147483646 h 64"/>
                    <a:gd name="T12" fmla="*/ 2147483646 w 50"/>
                    <a:gd name="T13" fmla="*/ 2147483646 h 64"/>
                    <a:gd name="T14" fmla="*/ 2147483646 w 50"/>
                    <a:gd name="T15" fmla="*/ 2147483646 h 64"/>
                    <a:gd name="T16" fmla="*/ 2147483646 w 50"/>
                    <a:gd name="T17" fmla="*/ 2147483646 h 64"/>
                    <a:gd name="T18" fmla="*/ 2147483646 w 50"/>
                    <a:gd name="T19" fmla="*/ 2147483646 h 64"/>
                    <a:gd name="T20" fmla="*/ 2147483646 w 50"/>
                    <a:gd name="T21" fmla="*/ 2147483646 h 64"/>
                    <a:gd name="T22" fmla="*/ 2147483646 w 50"/>
                    <a:gd name="T23" fmla="*/ 0 h 64"/>
                    <a:gd name="T24" fmla="*/ 2147483646 w 50"/>
                    <a:gd name="T25" fmla="*/ 2147483646 h 64"/>
                    <a:gd name="T26" fmla="*/ 2147483646 w 50"/>
                    <a:gd name="T27" fmla="*/ 2147483646 h 64"/>
                    <a:gd name="T28" fmla="*/ 2147483646 w 50"/>
                    <a:gd name="T29" fmla="*/ 2147483646 h 64"/>
                    <a:gd name="T30" fmla="*/ 2147483646 w 50"/>
                    <a:gd name="T31" fmla="*/ 2147483646 h 64"/>
                    <a:gd name="T32" fmla="*/ 2147483646 w 50"/>
                    <a:gd name="T33" fmla="*/ 2147483646 h 64"/>
                    <a:gd name="T34" fmla="*/ 2147483646 w 50"/>
                    <a:gd name="T35" fmla="*/ 2147483646 h 64"/>
                    <a:gd name="T36" fmla="*/ 2147483646 w 50"/>
                    <a:gd name="T37" fmla="*/ 2147483646 h 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0" h="64">
                      <a:moveTo>
                        <a:pt x="25" y="46"/>
                      </a:moveTo>
                      <a:cubicBezTo>
                        <a:pt x="20" y="57"/>
                        <a:pt x="11" y="64"/>
                        <a:pt x="1" y="64"/>
                      </a:cubicBezTo>
                      <a:cubicBezTo>
                        <a:pt x="0" y="64"/>
                        <a:pt x="0" y="63"/>
                        <a:pt x="0" y="62"/>
                      </a:cubicBezTo>
                      <a:cubicBezTo>
                        <a:pt x="0" y="61"/>
                        <a:pt x="0" y="61"/>
                        <a:pt x="1" y="61"/>
                      </a:cubicBezTo>
                      <a:cubicBezTo>
                        <a:pt x="10" y="61"/>
                        <a:pt x="17" y="55"/>
                        <a:pt x="22" y="46"/>
                      </a:cubicBezTo>
                      <a:cubicBezTo>
                        <a:pt x="17" y="48"/>
                        <a:pt x="6" y="50"/>
                        <a:pt x="1" y="36"/>
                      </a:cubicBezTo>
                      <a:cubicBezTo>
                        <a:pt x="15" y="30"/>
                        <a:pt x="22" y="37"/>
                        <a:pt x="24" y="41"/>
                      </a:cubicBezTo>
                      <a:cubicBezTo>
                        <a:pt x="25" y="38"/>
                        <a:pt x="26" y="35"/>
                        <a:pt x="27" y="31"/>
                      </a:cubicBezTo>
                      <a:cubicBezTo>
                        <a:pt x="27" y="31"/>
                        <a:pt x="9" y="34"/>
                        <a:pt x="7" y="18"/>
                      </a:cubicBezTo>
                      <a:cubicBezTo>
                        <a:pt x="23" y="12"/>
                        <a:pt x="27" y="28"/>
                        <a:pt x="27" y="28"/>
                      </a:cubicBezTo>
                      <a:cubicBezTo>
                        <a:pt x="27" y="26"/>
                        <a:pt x="28" y="21"/>
                        <a:pt x="28" y="21"/>
                      </a:cubicBezTo>
                      <a:cubicBezTo>
                        <a:pt x="28" y="21"/>
                        <a:pt x="14" y="12"/>
                        <a:pt x="23" y="0"/>
                      </a:cubicBezTo>
                      <a:cubicBezTo>
                        <a:pt x="39" y="5"/>
                        <a:pt x="31" y="21"/>
                        <a:pt x="31" y="21"/>
                      </a:cubicBezTo>
                      <a:cubicBezTo>
                        <a:pt x="31" y="21"/>
                        <a:pt x="31" y="24"/>
                        <a:pt x="31" y="25"/>
                      </a:cubicBezTo>
                      <a:cubicBezTo>
                        <a:pt x="31" y="25"/>
                        <a:pt x="37" y="14"/>
                        <a:pt x="48" y="18"/>
                      </a:cubicBezTo>
                      <a:cubicBezTo>
                        <a:pt x="48" y="35"/>
                        <a:pt x="30" y="32"/>
                        <a:pt x="30" y="32"/>
                      </a:cubicBezTo>
                      <a:cubicBezTo>
                        <a:pt x="29" y="35"/>
                        <a:pt x="29" y="39"/>
                        <a:pt x="27" y="42"/>
                      </a:cubicBezTo>
                      <a:cubicBezTo>
                        <a:pt x="27" y="42"/>
                        <a:pt x="38" y="30"/>
                        <a:pt x="50" y="39"/>
                      </a:cubicBezTo>
                      <a:cubicBezTo>
                        <a:pt x="43" y="57"/>
                        <a:pt x="25" y="46"/>
                        <a:pt x="2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16" name="组合 215"/>
              <p:cNvGrpSpPr/>
              <p:nvPr/>
            </p:nvGrpSpPr>
            <p:grpSpPr>
              <a:xfrm>
                <a:off x="4939467" y="3759927"/>
                <a:ext cx="775158" cy="774956"/>
                <a:chOff x="1232440" y="3759927"/>
                <a:chExt cx="775158" cy="774956"/>
              </a:xfrm>
            </p:grpSpPr>
            <p:sp>
              <p:nvSpPr>
                <p:cNvPr id="235" name="Oval 51"/>
                <p:cNvSpPr/>
                <p:nvPr/>
              </p:nvSpPr>
              <p:spPr>
                <a:xfrm>
                  <a:off x="1232440" y="3759927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Oval 52"/>
                <p:cNvSpPr/>
                <p:nvPr/>
              </p:nvSpPr>
              <p:spPr>
                <a:xfrm>
                  <a:off x="1299302" y="3826772"/>
                  <a:ext cx="641433" cy="641266"/>
                </a:xfrm>
                <a:prstGeom prst="ellipse">
                  <a:avLst/>
                </a:prstGeom>
                <a:solidFill>
                  <a:srgbClr val="4BAF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Freeform 101"/>
                <p:cNvSpPr>
                  <a:spLocks noEditPoints="1"/>
                </p:cNvSpPr>
                <p:nvPr/>
              </p:nvSpPr>
              <p:spPr bwMode="auto">
                <a:xfrm>
                  <a:off x="1417153" y="3979166"/>
                  <a:ext cx="351989" cy="325649"/>
                </a:xfrm>
                <a:custGeom>
                  <a:avLst/>
                  <a:gdLst>
                    <a:gd name="T0" fmla="*/ 2147483646 w 68"/>
                    <a:gd name="T1" fmla="*/ 2147483646 h 63"/>
                    <a:gd name="T2" fmla="*/ 2147483646 w 68"/>
                    <a:gd name="T3" fmla="*/ 2147483646 h 63"/>
                    <a:gd name="T4" fmla="*/ 2147483646 w 68"/>
                    <a:gd name="T5" fmla="*/ 2147483646 h 63"/>
                    <a:gd name="T6" fmla="*/ 2147483646 w 68"/>
                    <a:gd name="T7" fmla="*/ 2147483646 h 63"/>
                    <a:gd name="T8" fmla="*/ 2147483646 w 68"/>
                    <a:gd name="T9" fmla="*/ 2147483646 h 63"/>
                    <a:gd name="T10" fmla="*/ 2147483646 w 68"/>
                    <a:gd name="T11" fmla="*/ 2147483646 h 63"/>
                    <a:gd name="T12" fmla="*/ 2147483646 w 68"/>
                    <a:gd name="T13" fmla="*/ 2147483646 h 63"/>
                    <a:gd name="T14" fmla="*/ 2147483646 w 68"/>
                    <a:gd name="T15" fmla="*/ 2147483646 h 63"/>
                    <a:gd name="T16" fmla="*/ 0 w 68"/>
                    <a:gd name="T17" fmla="*/ 2147483646 h 63"/>
                    <a:gd name="T18" fmla="*/ 2147483646 w 68"/>
                    <a:gd name="T19" fmla="*/ 2147483646 h 63"/>
                    <a:gd name="T20" fmla="*/ 2147483646 w 68"/>
                    <a:gd name="T21" fmla="*/ 2147483646 h 63"/>
                    <a:gd name="T22" fmla="*/ 2147483646 w 68"/>
                    <a:gd name="T23" fmla="*/ 2147483646 h 63"/>
                    <a:gd name="T24" fmla="*/ 2147483646 w 68"/>
                    <a:gd name="T25" fmla="*/ 2147483646 h 63"/>
                    <a:gd name="T26" fmla="*/ 2147483646 w 68"/>
                    <a:gd name="T27" fmla="*/ 2147483646 h 63"/>
                    <a:gd name="T28" fmla="*/ 2147483646 w 68"/>
                    <a:gd name="T29" fmla="*/ 2147483646 h 63"/>
                    <a:gd name="T30" fmla="*/ 2147483646 w 68"/>
                    <a:gd name="T31" fmla="*/ 2147483646 h 63"/>
                    <a:gd name="T32" fmla="*/ 2147483646 w 68"/>
                    <a:gd name="T33" fmla="*/ 2147483646 h 63"/>
                    <a:gd name="T34" fmla="*/ 2147483646 w 68"/>
                    <a:gd name="T35" fmla="*/ 2147483646 h 63"/>
                    <a:gd name="T36" fmla="*/ 2147483646 w 68"/>
                    <a:gd name="T37" fmla="*/ 2147483646 h 63"/>
                    <a:gd name="T38" fmla="*/ 2147483646 w 68"/>
                    <a:gd name="T39" fmla="*/ 2147483646 h 63"/>
                    <a:gd name="T40" fmla="*/ 2147483646 w 68"/>
                    <a:gd name="T41" fmla="*/ 2147483646 h 63"/>
                    <a:gd name="T42" fmla="*/ 2147483646 w 68"/>
                    <a:gd name="T43" fmla="*/ 2147483646 h 63"/>
                    <a:gd name="T44" fmla="*/ 2147483646 w 68"/>
                    <a:gd name="T45" fmla="*/ 2147483646 h 63"/>
                    <a:gd name="T46" fmla="*/ 2147483646 w 68"/>
                    <a:gd name="T47" fmla="*/ 2147483646 h 63"/>
                    <a:gd name="T48" fmla="*/ 2147483646 w 68"/>
                    <a:gd name="T49" fmla="*/ 2147483646 h 63"/>
                    <a:gd name="T50" fmla="*/ 2147483646 w 68"/>
                    <a:gd name="T51" fmla="*/ 2147483646 h 63"/>
                    <a:gd name="T52" fmla="*/ 2147483646 w 68"/>
                    <a:gd name="T53" fmla="*/ 2147483646 h 63"/>
                    <a:gd name="T54" fmla="*/ 2147483646 w 68"/>
                    <a:gd name="T55" fmla="*/ 0 h 63"/>
                    <a:gd name="T56" fmla="*/ 2147483646 w 68"/>
                    <a:gd name="T57" fmla="*/ 2147483646 h 63"/>
                    <a:gd name="T58" fmla="*/ 2147483646 w 68"/>
                    <a:gd name="T59" fmla="*/ 2147483646 h 63"/>
                    <a:gd name="T60" fmla="*/ 2147483646 w 68"/>
                    <a:gd name="T61" fmla="*/ 2147483646 h 63"/>
                    <a:gd name="T62" fmla="*/ 2147483646 w 68"/>
                    <a:gd name="T63" fmla="*/ 2147483646 h 63"/>
                    <a:gd name="T64" fmla="*/ 2147483646 w 68"/>
                    <a:gd name="T65" fmla="*/ 2147483646 h 63"/>
                    <a:gd name="T66" fmla="*/ 2147483646 w 68"/>
                    <a:gd name="T67" fmla="*/ 2147483646 h 63"/>
                    <a:gd name="T68" fmla="*/ 2147483646 w 68"/>
                    <a:gd name="T69" fmla="*/ 2147483646 h 63"/>
                    <a:gd name="T70" fmla="*/ 2147483646 w 68"/>
                    <a:gd name="T71" fmla="*/ 2147483646 h 63"/>
                    <a:gd name="T72" fmla="*/ 2147483646 w 68"/>
                    <a:gd name="T73" fmla="*/ 2147483646 h 63"/>
                    <a:gd name="T74" fmla="*/ 2147483646 w 68"/>
                    <a:gd name="T75" fmla="*/ 2147483646 h 63"/>
                    <a:gd name="T76" fmla="*/ 2147483646 w 68"/>
                    <a:gd name="T77" fmla="*/ 2147483646 h 63"/>
                    <a:gd name="T78" fmla="*/ 2147483646 w 68"/>
                    <a:gd name="T79" fmla="*/ 2147483646 h 63"/>
                    <a:gd name="T80" fmla="*/ 2147483646 w 68"/>
                    <a:gd name="T81" fmla="*/ 2147483646 h 63"/>
                    <a:gd name="T82" fmla="*/ 2147483646 w 68"/>
                    <a:gd name="T83" fmla="*/ 2147483646 h 63"/>
                    <a:gd name="T84" fmla="*/ 2147483646 w 68"/>
                    <a:gd name="T85" fmla="*/ 2147483646 h 63"/>
                    <a:gd name="T86" fmla="*/ 2147483646 w 68"/>
                    <a:gd name="T87" fmla="*/ 2147483646 h 6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68" h="63">
                      <a:moveTo>
                        <a:pt x="45" y="35"/>
                      </a:moveTo>
                      <a:cubicBezTo>
                        <a:pt x="45" y="35"/>
                        <a:pt x="45" y="36"/>
                        <a:pt x="45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7"/>
                        <a:pt x="38" y="38"/>
                        <a:pt x="38" y="39"/>
                      </a:cubicBezTo>
                      <a:cubicBezTo>
                        <a:pt x="39" y="41"/>
                        <a:pt x="40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41" y="44"/>
                        <a:pt x="41" y="44"/>
                        <a:pt x="41" y="45"/>
                      </a:cubicBezTo>
                      <a:cubicBezTo>
                        <a:pt x="40" y="46"/>
                        <a:pt x="36" y="50"/>
                        <a:pt x="35" y="50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cubicBezTo>
                        <a:pt x="30" y="47"/>
                        <a:pt x="29" y="47"/>
                        <a:pt x="28" y="48"/>
                      </a:cubicBezTo>
                      <a:cubicBezTo>
                        <a:pt x="28" y="49"/>
                        <a:pt x="27" y="51"/>
                        <a:pt x="27" y="53"/>
                      </a:cubicBezTo>
                      <a:cubicBezTo>
                        <a:pt x="27" y="54"/>
                        <a:pt x="26" y="54"/>
                        <a:pt x="26" y="54"/>
                      </a:cubicBezTo>
                      <a:cubicBezTo>
                        <a:pt x="19" y="54"/>
                        <a:pt x="19" y="54"/>
                        <a:pt x="19" y="54"/>
                      </a:cubicBezTo>
                      <a:cubicBezTo>
                        <a:pt x="19" y="54"/>
                        <a:pt x="18" y="54"/>
                        <a:pt x="18" y="53"/>
                      </a:cubicBezTo>
                      <a:cubicBezTo>
                        <a:pt x="17" y="48"/>
                        <a:pt x="17" y="48"/>
                        <a:pt x="17" y="48"/>
                      </a:cubicBezTo>
                      <a:cubicBezTo>
                        <a:pt x="16" y="47"/>
                        <a:pt x="16" y="47"/>
                        <a:pt x="15" y="47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0" y="50"/>
                        <a:pt x="9" y="50"/>
                        <a:pt x="9" y="50"/>
                      </a:cubicBezTo>
                      <a:cubicBezTo>
                        <a:pt x="8" y="49"/>
                        <a:pt x="4" y="45"/>
                        <a:pt x="4" y="44"/>
                      </a:cubicBezTo>
                      <a:cubicBezTo>
                        <a:pt x="4" y="44"/>
                        <a:pt x="4" y="44"/>
                        <a:pt x="4" y="43"/>
                      </a:cubicBezTo>
                      <a:cubicBezTo>
                        <a:pt x="5" y="42"/>
                        <a:pt x="6" y="41"/>
                        <a:pt x="7" y="39"/>
                      </a:cubicBezTo>
                      <a:cubicBezTo>
                        <a:pt x="7" y="38"/>
                        <a:pt x="6" y="37"/>
                        <a:pt x="6" y="36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5"/>
                        <a:pt x="0" y="35"/>
                        <a:pt x="0" y="34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7"/>
                        <a:pt x="0" y="27"/>
                        <a:pt x="1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6" y="25"/>
                        <a:pt x="7" y="24"/>
                        <a:pt x="7" y="23"/>
                      </a:cubicBezTo>
                      <a:cubicBezTo>
                        <a:pt x="6" y="22"/>
                        <a:pt x="5" y="20"/>
                        <a:pt x="4" y="19"/>
                      </a:cubicBezTo>
                      <a:cubicBezTo>
                        <a:pt x="4" y="19"/>
                        <a:pt x="4" y="19"/>
                        <a:pt x="4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5" y="17"/>
                        <a:pt x="9" y="12"/>
                        <a:pt x="10" y="12"/>
                      </a:cubicBezTo>
                      <a:cubicBezTo>
                        <a:pt x="10" y="12"/>
                        <a:pt x="10" y="12"/>
                        <a:pt x="11" y="13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16" y="15"/>
                        <a:pt x="16" y="15"/>
                        <a:pt x="17" y="15"/>
                      </a:cubicBezTo>
                      <a:cubicBezTo>
                        <a:pt x="18" y="13"/>
                        <a:pt x="18" y="11"/>
                        <a:pt x="18" y="9"/>
                      </a:cubicBezTo>
                      <a:cubicBezTo>
                        <a:pt x="18" y="9"/>
                        <a:pt x="19" y="8"/>
                        <a:pt x="19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7" y="9"/>
                        <a:pt x="27" y="9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9" y="15"/>
                        <a:pt x="30" y="15"/>
                        <a:pt x="31" y="16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7" y="13"/>
                        <a:pt x="41" y="17"/>
                        <a:pt x="41" y="18"/>
                      </a:cubicBezTo>
                      <a:cubicBezTo>
                        <a:pt x="41" y="19"/>
                        <a:pt x="41" y="19"/>
                        <a:pt x="41" y="19"/>
                      </a:cubicBezTo>
                      <a:cubicBezTo>
                        <a:pt x="40" y="20"/>
                        <a:pt x="39" y="22"/>
                        <a:pt x="38" y="23"/>
                      </a:cubicBezTo>
                      <a:cubicBezTo>
                        <a:pt x="38" y="24"/>
                        <a:pt x="39" y="25"/>
                        <a:pt x="39" y="2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45" y="27"/>
                        <a:pt x="45" y="27"/>
                        <a:pt x="45" y="28"/>
                      </a:cubicBezTo>
                      <a:lnTo>
                        <a:pt x="45" y="35"/>
                      </a:lnTo>
                      <a:close/>
                      <a:moveTo>
                        <a:pt x="23" y="22"/>
                      </a:moveTo>
                      <a:cubicBezTo>
                        <a:pt x="18" y="22"/>
                        <a:pt x="13" y="26"/>
                        <a:pt x="13" y="31"/>
                      </a:cubicBezTo>
                      <a:cubicBezTo>
                        <a:pt x="13" y="36"/>
                        <a:pt x="18" y="40"/>
                        <a:pt x="23" y="40"/>
                      </a:cubicBezTo>
                      <a:cubicBezTo>
                        <a:pt x="28" y="40"/>
                        <a:pt x="32" y="36"/>
                        <a:pt x="32" y="31"/>
                      </a:cubicBezTo>
                      <a:cubicBezTo>
                        <a:pt x="32" y="26"/>
                        <a:pt x="28" y="22"/>
                        <a:pt x="23" y="22"/>
                      </a:cubicBezTo>
                      <a:close/>
                      <a:moveTo>
                        <a:pt x="68" y="15"/>
                      </a:moveTo>
                      <a:cubicBezTo>
                        <a:pt x="68" y="16"/>
                        <a:pt x="64" y="16"/>
                        <a:pt x="63" y="16"/>
                      </a:cubicBezTo>
                      <a:cubicBezTo>
                        <a:pt x="63" y="17"/>
                        <a:pt x="62" y="18"/>
                        <a:pt x="62" y="18"/>
                      </a:cubicBezTo>
                      <a:cubicBezTo>
                        <a:pt x="62" y="19"/>
                        <a:pt x="64" y="23"/>
                        <a:pt x="64" y="23"/>
                      </a:cubicBezTo>
                      <a:cubicBezTo>
                        <a:pt x="64" y="23"/>
                        <a:pt x="64" y="23"/>
                        <a:pt x="64" y="24"/>
                      </a:cubicBezTo>
                      <a:cubicBezTo>
                        <a:pt x="63" y="24"/>
                        <a:pt x="59" y="26"/>
                        <a:pt x="59" y="26"/>
                      </a:cubicBezTo>
                      <a:cubicBezTo>
                        <a:pt x="59" y="26"/>
                        <a:pt x="56" y="22"/>
                        <a:pt x="56" y="22"/>
                      </a:cubicBezTo>
                      <a:cubicBezTo>
                        <a:pt x="55" y="22"/>
                        <a:pt x="55" y="22"/>
                        <a:pt x="55" y="22"/>
                      </a:cubicBezTo>
                      <a:cubicBezTo>
                        <a:pt x="54" y="22"/>
                        <a:pt x="54" y="22"/>
                        <a:pt x="54" y="22"/>
                      </a:cubicBezTo>
                      <a:cubicBezTo>
                        <a:pt x="53" y="22"/>
                        <a:pt x="50" y="26"/>
                        <a:pt x="50" y="26"/>
                      </a:cubicBezTo>
                      <a:cubicBezTo>
                        <a:pt x="50" y="26"/>
                        <a:pt x="46" y="24"/>
                        <a:pt x="46" y="24"/>
                      </a:cubicBezTo>
                      <a:cubicBezTo>
                        <a:pt x="45" y="23"/>
                        <a:pt x="45" y="23"/>
                        <a:pt x="45" y="23"/>
                      </a:cubicBezTo>
                      <a:cubicBezTo>
                        <a:pt x="45" y="23"/>
                        <a:pt x="47" y="19"/>
                        <a:pt x="47" y="18"/>
                      </a:cubicBezTo>
                      <a:cubicBezTo>
                        <a:pt x="47" y="18"/>
                        <a:pt x="46" y="17"/>
                        <a:pt x="46" y="16"/>
                      </a:cubicBezTo>
                      <a:cubicBezTo>
                        <a:pt x="45" y="16"/>
                        <a:pt x="41" y="16"/>
                        <a:pt x="41" y="15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5" y="9"/>
                        <a:pt x="46" y="9"/>
                      </a:cubicBezTo>
                      <a:cubicBezTo>
                        <a:pt x="46" y="9"/>
                        <a:pt x="47" y="8"/>
                        <a:pt x="47" y="7"/>
                      </a:cubicBezTo>
                      <a:cubicBezTo>
                        <a:pt x="47" y="7"/>
                        <a:pt x="45" y="3"/>
                        <a:pt x="45" y="2"/>
                      </a:cubicBezTo>
                      <a:cubicBezTo>
                        <a:pt x="45" y="2"/>
                        <a:pt x="45" y="2"/>
                        <a:pt x="46" y="2"/>
                      </a:cubicBezTo>
                      <a:cubicBezTo>
                        <a:pt x="46" y="2"/>
                        <a:pt x="50" y="0"/>
                        <a:pt x="50" y="0"/>
                      </a:cubicBezTo>
                      <a:cubicBezTo>
                        <a:pt x="50" y="0"/>
                        <a:pt x="53" y="3"/>
                        <a:pt x="54" y="4"/>
                      </a:cubicBezTo>
                      <a:cubicBezTo>
                        <a:pt x="54" y="4"/>
                        <a:pt x="54" y="4"/>
                        <a:pt x="55" y="4"/>
                      </a:cubicBezTo>
                      <a:cubicBezTo>
                        <a:pt x="55" y="4"/>
                        <a:pt x="55" y="4"/>
                        <a:pt x="56" y="4"/>
                      </a:cubicBezTo>
                      <a:cubicBezTo>
                        <a:pt x="57" y="2"/>
                        <a:pt x="58" y="1"/>
                        <a:pt x="5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63" y="2"/>
                        <a:pt x="64" y="2"/>
                      </a:cubicBezTo>
                      <a:cubicBezTo>
                        <a:pt x="64" y="2"/>
                        <a:pt x="64" y="2"/>
                        <a:pt x="64" y="2"/>
                      </a:cubicBezTo>
                      <a:cubicBezTo>
                        <a:pt x="64" y="3"/>
                        <a:pt x="62" y="7"/>
                        <a:pt x="62" y="7"/>
                      </a:cubicBezTo>
                      <a:cubicBezTo>
                        <a:pt x="62" y="8"/>
                        <a:pt x="63" y="9"/>
                        <a:pt x="63" y="9"/>
                      </a:cubicBezTo>
                      <a:cubicBezTo>
                        <a:pt x="64" y="9"/>
                        <a:pt x="68" y="10"/>
                        <a:pt x="68" y="10"/>
                      </a:cubicBezTo>
                      <a:lnTo>
                        <a:pt x="68" y="15"/>
                      </a:lnTo>
                      <a:close/>
                      <a:moveTo>
                        <a:pt x="68" y="52"/>
                      </a:moveTo>
                      <a:cubicBezTo>
                        <a:pt x="68" y="52"/>
                        <a:pt x="64" y="53"/>
                        <a:pt x="63" y="53"/>
                      </a:cubicBezTo>
                      <a:cubicBezTo>
                        <a:pt x="63" y="54"/>
                        <a:pt x="62" y="54"/>
                        <a:pt x="62" y="55"/>
                      </a:cubicBezTo>
                      <a:cubicBezTo>
                        <a:pt x="62" y="56"/>
                        <a:pt x="64" y="59"/>
                        <a:pt x="64" y="6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3" y="60"/>
                        <a:pt x="59" y="63"/>
                        <a:pt x="59" y="63"/>
                      </a:cubicBezTo>
                      <a:cubicBezTo>
                        <a:pt x="59" y="63"/>
                        <a:pt x="56" y="59"/>
                        <a:pt x="56" y="59"/>
                      </a:cubicBezTo>
                      <a:cubicBezTo>
                        <a:pt x="55" y="59"/>
                        <a:pt x="55" y="59"/>
                        <a:pt x="55" y="59"/>
                      </a:cubicBezTo>
                      <a:cubicBezTo>
                        <a:pt x="54" y="59"/>
                        <a:pt x="54" y="59"/>
                        <a:pt x="54" y="59"/>
                      </a:cubicBezTo>
                      <a:cubicBezTo>
                        <a:pt x="53" y="59"/>
                        <a:pt x="50" y="63"/>
                        <a:pt x="50" y="63"/>
                      </a:cubicBezTo>
                      <a:cubicBezTo>
                        <a:pt x="50" y="63"/>
                        <a:pt x="46" y="60"/>
                        <a:pt x="46" y="60"/>
                      </a:cubicBezTo>
                      <a:cubicBezTo>
                        <a:pt x="45" y="60"/>
                        <a:pt x="45" y="60"/>
                        <a:pt x="45" y="60"/>
                      </a:cubicBezTo>
                      <a:cubicBezTo>
                        <a:pt x="45" y="59"/>
                        <a:pt x="47" y="56"/>
                        <a:pt x="47" y="55"/>
                      </a:cubicBezTo>
                      <a:cubicBezTo>
                        <a:pt x="47" y="54"/>
                        <a:pt x="46" y="54"/>
                        <a:pt x="46" y="53"/>
                      </a:cubicBezTo>
                      <a:cubicBezTo>
                        <a:pt x="45" y="53"/>
                        <a:pt x="41" y="52"/>
                        <a:pt x="41" y="52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1" y="46"/>
                        <a:pt x="45" y="46"/>
                        <a:pt x="46" y="46"/>
                      </a:cubicBezTo>
                      <a:cubicBezTo>
                        <a:pt x="46" y="45"/>
                        <a:pt x="47" y="45"/>
                        <a:pt x="47" y="44"/>
                      </a:cubicBezTo>
                      <a:cubicBezTo>
                        <a:pt x="47" y="43"/>
                        <a:pt x="45" y="40"/>
                        <a:pt x="45" y="39"/>
                      </a:cubicBezTo>
                      <a:cubicBezTo>
                        <a:pt x="45" y="39"/>
                        <a:pt x="45" y="39"/>
                        <a:pt x="46" y="39"/>
                      </a:cubicBezTo>
                      <a:cubicBezTo>
                        <a:pt x="46" y="39"/>
                        <a:pt x="50" y="36"/>
                        <a:pt x="50" y="36"/>
                      </a:cubicBezTo>
                      <a:cubicBezTo>
                        <a:pt x="50" y="36"/>
                        <a:pt x="53" y="40"/>
                        <a:pt x="54" y="40"/>
                      </a:cubicBezTo>
                      <a:cubicBezTo>
                        <a:pt x="54" y="40"/>
                        <a:pt x="54" y="40"/>
                        <a:pt x="55" y="40"/>
                      </a:cubicBezTo>
                      <a:cubicBezTo>
                        <a:pt x="55" y="40"/>
                        <a:pt x="55" y="40"/>
                        <a:pt x="56" y="40"/>
                      </a:cubicBezTo>
                      <a:cubicBezTo>
                        <a:pt x="57" y="39"/>
                        <a:pt x="58" y="38"/>
                        <a:pt x="59" y="36"/>
                      </a:cubicBezTo>
                      <a:cubicBezTo>
                        <a:pt x="59" y="36"/>
                        <a:pt x="59" y="36"/>
                        <a:pt x="59" y="36"/>
                      </a:cubicBezTo>
                      <a:cubicBezTo>
                        <a:pt x="59" y="36"/>
                        <a:pt x="63" y="39"/>
                        <a:pt x="64" y="39"/>
                      </a:cubicBezTo>
                      <a:cubicBezTo>
                        <a:pt x="64" y="39"/>
                        <a:pt x="64" y="39"/>
                        <a:pt x="64" y="39"/>
                      </a:cubicBezTo>
                      <a:cubicBezTo>
                        <a:pt x="64" y="40"/>
                        <a:pt x="62" y="43"/>
                        <a:pt x="62" y="44"/>
                      </a:cubicBezTo>
                      <a:cubicBezTo>
                        <a:pt x="62" y="45"/>
                        <a:pt x="63" y="45"/>
                        <a:pt x="63" y="46"/>
                      </a:cubicBezTo>
                      <a:cubicBezTo>
                        <a:pt x="64" y="46"/>
                        <a:pt x="68" y="46"/>
                        <a:pt x="68" y="47"/>
                      </a:cubicBezTo>
                      <a:lnTo>
                        <a:pt x="68" y="52"/>
                      </a:lnTo>
                      <a:close/>
                      <a:moveTo>
                        <a:pt x="55" y="8"/>
                      </a:moveTo>
                      <a:cubicBezTo>
                        <a:pt x="52" y="8"/>
                        <a:pt x="50" y="10"/>
                        <a:pt x="50" y="13"/>
                      </a:cubicBezTo>
                      <a:cubicBezTo>
                        <a:pt x="50" y="15"/>
                        <a:pt x="52" y="17"/>
                        <a:pt x="55" y="17"/>
                      </a:cubicBezTo>
                      <a:cubicBezTo>
                        <a:pt x="57" y="17"/>
                        <a:pt x="59" y="15"/>
                        <a:pt x="59" y="13"/>
                      </a:cubicBezTo>
                      <a:cubicBezTo>
                        <a:pt x="59" y="10"/>
                        <a:pt x="57" y="8"/>
                        <a:pt x="55" y="8"/>
                      </a:cubicBezTo>
                      <a:close/>
                      <a:moveTo>
                        <a:pt x="55" y="45"/>
                      </a:moveTo>
                      <a:cubicBezTo>
                        <a:pt x="52" y="45"/>
                        <a:pt x="50" y="47"/>
                        <a:pt x="50" y="49"/>
                      </a:cubicBezTo>
                      <a:cubicBezTo>
                        <a:pt x="50" y="52"/>
                        <a:pt x="52" y="54"/>
                        <a:pt x="55" y="54"/>
                      </a:cubicBezTo>
                      <a:cubicBezTo>
                        <a:pt x="57" y="54"/>
                        <a:pt x="59" y="52"/>
                        <a:pt x="59" y="49"/>
                      </a:cubicBezTo>
                      <a:cubicBezTo>
                        <a:pt x="59" y="47"/>
                        <a:pt x="57" y="45"/>
                        <a:pt x="55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17" name="组合 216"/>
              <p:cNvGrpSpPr/>
              <p:nvPr/>
            </p:nvGrpSpPr>
            <p:grpSpPr>
              <a:xfrm>
                <a:off x="4939467" y="4647596"/>
                <a:ext cx="775158" cy="774956"/>
                <a:chOff x="1232440" y="4647596"/>
                <a:chExt cx="775158" cy="774956"/>
              </a:xfrm>
            </p:grpSpPr>
            <p:sp>
              <p:nvSpPr>
                <p:cNvPr id="232" name="Oval 51"/>
                <p:cNvSpPr/>
                <p:nvPr/>
              </p:nvSpPr>
              <p:spPr>
                <a:xfrm>
                  <a:off x="1232440" y="4647596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Oval 52"/>
                <p:cNvSpPr/>
                <p:nvPr/>
              </p:nvSpPr>
              <p:spPr>
                <a:xfrm>
                  <a:off x="1299302" y="4714441"/>
                  <a:ext cx="641433" cy="641266"/>
                </a:xfrm>
                <a:prstGeom prst="ellipse">
                  <a:avLst/>
                </a:prstGeom>
                <a:solidFill>
                  <a:srgbClr val="4BAF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13"/>
                <p:cNvSpPr>
                  <a:spLocks noChangeArrowheads="1"/>
                </p:cNvSpPr>
                <p:nvPr/>
              </p:nvSpPr>
              <p:spPr bwMode="auto">
                <a:xfrm>
                  <a:off x="1484056" y="4880879"/>
                  <a:ext cx="288008" cy="279643"/>
                </a:xfrm>
                <a:custGeom>
                  <a:avLst/>
                  <a:gdLst>
                    <a:gd name="T0" fmla="*/ 589 w 634"/>
                    <a:gd name="T1" fmla="*/ 236 h 619"/>
                    <a:gd name="T2" fmla="*/ 589 w 634"/>
                    <a:gd name="T3" fmla="*/ 236 h 619"/>
                    <a:gd name="T4" fmla="*/ 589 w 634"/>
                    <a:gd name="T5" fmla="*/ 545 h 619"/>
                    <a:gd name="T6" fmla="*/ 545 w 634"/>
                    <a:gd name="T7" fmla="*/ 589 h 619"/>
                    <a:gd name="T8" fmla="*/ 89 w 634"/>
                    <a:gd name="T9" fmla="*/ 589 h 619"/>
                    <a:gd name="T10" fmla="*/ 45 w 634"/>
                    <a:gd name="T11" fmla="*/ 545 h 619"/>
                    <a:gd name="T12" fmla="*/ 45 w 634"/>
                    <a:gd name="T13" fmla="*/ 74 h 619"/>
                    <a:gd name="T14" fmla="*/ 89 w 634"/>
                    <a:gd name="T15" fmla="*/ 29 h 619"/>
                    <a:gd name="T16" fmla="*/ 398 w 634"/>
                    <a:gd name="T17" fmla="*/ 29 h 619"/>
                    <a:gd name="T18" fmla="*/ 398 w 634"/>
                    <a:gd name="T19" fmla="*/ 0 h 619"/>
                    <a:gd name="T20" fmla="*/ 89 w 634"/>
                    <a:gd name="T21" fmla="*/ 0 h 619"/>
                    <a:gd name="T22" fmla="*/ 0 w 634"/>
                    <a:gd name="T23" fmla="*/ 74 h 619"/>
                    <a:gd name="T24" fmla="*/ 0 w 634"/>
                    <a:gd name="T25" fmla="*/ 545 h 619"/>
                    <a:gd name="T26" fmla="*/ 89 w 634"/>
                    <a:gd name="T27" fmla="*/ 618 h 619"/>
                    <a:gd name="T28" fmla="*/ 545 w 634"/>
                    <a:gd name="T29" fmla="*/ 618 h 619"/>
                    <a:gd name="T30" fmla="*/ 633 w 634"/>
                    <a:gd name="T31" fmla="*/ 545 h 619"/>
                    <a:gd name="T32" fmla="*/ 633 w 634"/>
                    <a:gd name="T33" fmla="*/ 236 h 619"/>
                    <a:gd name="T34" fmla="*/ 589 w 634"/>
                    <a:gd name="T35" fmla="*/ 236 h 619"/>
                    <a:gd name="T36" fmla="*/ 162 w 634"/>
                    <a:gd name="T37" fmla="*/ 354 h 619"/>
                    <a:gd name="T38" fmla="*/ 162 w 634"/>
                    <a:gd name="T39" fmla="*/ 354 h 619"/>
                    <a:gd name="T40" fmla="*/ 74 w 634"/>
                    <a:gd name="T41" fmla="*/ 516 h 619"/>
                    <a:gd name="T42" fmla="*/ 103 w 634"/>
                    <a:gd name="T43" fmla="*/ 545 h 619"/>
                    <a:gd name="T44" fmla="*/ 280 w 634"/>
                    <a:gd name="T45" fmla="*/ 457 h 619"/>
                    <a:gd name="T46" fmla="*/ 295 w 634"/>
                    <a:gd name="T47" fmla="*/ 457 h 619"/>
                    <a:gd name="T48" fmla="*/ 604 w 634"/>
                    <a:gd name="T49" fmla="*/ 147 h 619"/>
                    <a:gd name="T50" fmla="*/ 604 w 634"/>
                    <a:gd name="T51" fmla="*/ 88 h 619"/>
                    <a:gd name="T52" fmla="*/ 530 w 634"/>
                    <a:gd name="T53" fmla="*/ 29 h 619"/>
                    <a:gd name="T54" fmla="*/ 471 w 634"/>
                    <a:gd name="T55" fmla="*/ 29 h 619"/>
                    <a:gd name="T56" fmla="*/ 177 w 634"/>
                    <a:gd name="T57" fmla="*/ 324 h 619"/>
                    <a:gd name="T58" fmla="*/ 162 w 634"/>
                    <a:gd name="T59" fmla="*/ 354 h 619"/>
                    <a:gd name="T60" fmla="*/ 486 w 634"/>
                    <a:gd name="T61" fmla="*/ 74 h 619"/>
                    <a:gd name="T62" fmla="*/ 486 w 634"/>
                    <a:gd name="T63" fmla="*/ 74 h 619"/>
                    <a:gd name="T64" fmla="*/ 516 w 634"/>
                    <a:gd name="T65" fmla="*/ 74 h 619"/>
                    <a:gd name="T66" fmla="*/ 560 w 634"/>
                    <a:gd name="T67" fmla="*/ 103 h 619"/>
                    <a:gd name="T68" fmla="*/ 560 w 634"/>
                    <a:gd name="T69" fmla="*/ 133 h 619"/>
                    <a:gd name="T70" fmla="*/ 516 w 634"/>
                    <a:gd name="T71" fmla="*/ 177 h 619"/>
                    <a:gd name="T72" fmla="*/ 457 w 634"/>
                    <a:gd name="T73" fmla="*/ 103 h 619"/>
                    <a:gd name="T74" fmla="*/ 486 w 634"/>
                    <a:gd name="T75" fmla="*/ 74 h 619"/>
                    <a:gd name="T76" fmla="*/ 428 w 634"/>
                    <a:gd name="T77" fmla="*/ 133 h 619"/>
                    <a:gd name="T78" fmla="*/ 428 w 634"/>
                    <a:gd name="T79" fmla="*/ 133 h 619"/>
                    <a:gd name="T80" fmla="*/ 486 w 634"/>
                    <a:gd name="T81" fmla="*/ 206 h 619"/>
                    <a:gd name="T82" fmla="*/ 266 w 634"/>
                    <a:gd name="T83" fmla="*/ 427 h 619"/>
                    <a:gd name="T84" fmla="*/ 207 w 634"/>
                    <a:gd name="T85" fmla="*/ 354 h 619"/>
                    <a:gd name="T86" fmla="*/ 428 w 634"/>
                    <a:gd name="T87" fmla="*/ 133 h 619"/>
                    <a:gd name="T88" fmla="*/ 236 w 634"/>
                    <a:gd name="T89" fmla="*/ 442 h 619"/>
                    <a:gd name="T90" fmla="*/ 236 w 634"/>
                    <a:gd name="T91" fmla="*/ 442 h 619"/>
                    <a:gd name="T92" fmla="*/ 133 w 634"/>
                    <a:gd name="T93" fmla="*/ 516 h 619"/>
                    <a:gd name="T94" fmla="*/ 118 w 634"/>
                    <a:gd name="T95" fmla="*/ 501 h 619"/>
                    <a:gd name="T96" fmla="*/ 177 w 634"/>
                    <a:gd name="T97" fmla="*/ 398 h 619"/>
                    <a:gd name="T98" fmla="*/ 236 w 634"/>
                    <a:gd name="T99" fmla="*/ 442 h 6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34" h="619">
                      <a:moveTo>
                        <a:pt x="589" y="236"/>
                      </a:moveTo>
                      <a:lnTo>
                        <a:pt x="589" y="236"/>
                      </a:lnTo>
                      <a:cubicBezTo>
                        <a:pt x="589" y="545"/>
                        <a:pt x="589" y="545"/>
                        <a:pt x="589" y="545"/>
                      </a:cubicBezTo>
                      <a:cubicBezTo>
                        <a:pt x="589" y="559"/>
                        <a:pt x="575" y="589"/>
                        <a:pt x="545" y="589"/>
                      </a:cubicBezTo>
                      <a:cubicBezTo>
                        <a:pt x="89" y="589"/>
                        <a:pt x="89" y="589"/>
                        <a:pt x="89" y="589"/>
                      </a:cubicBezTo>
                      <a:cubicBezTo>
                        <a:pt x="59" y="589"/>
                        <a:pt x="45" y="559"/>
                        <a:pt x="45" y="545"/>
                      </a:cubicBezTo>
                      <a:cubicBezTo>
                        <a:pt x="45" y="74"/>
                        <a:pt x="45" y="74"/>
                        <a:pt x="45" y="74"/>
                      </a:cubicBezTo>
                      <a:cubicBezTo>
                        <a:pt x="45" y="59"/>
                        <a:pt x="59" y="29"/>
                        <a:pt x="89" y="29"/>
                      </a:cubicBezTo>
                      <a:cubicBezTo>
                        <a:pt x="398" y="29"/>
                        <a:pt x="398" y="29"/>
                        <a:pt x="398" y="29"/>
                      </a:cubicBezTo>
                      <a:cubicBezTo>
                        <a:pt x="398" y="0"/>
                        <a:pt x="398" y="0"/>
                        <a:pt x="398" y="0"/>
                      </a:cubicBezTo>
                      <a:cubicBezTo>
                        <a:pt x="89" y="0"/>
                        <a:pt x="89" y="0"/>
                        <a:pt x="89" y="0"/>
                      </a:cubicBezTo>
                      <a:cubicBezTo>
                        <a:pt x="45" y="0"/>
                        <a:pt x="0" y="29"/>
                        <a:pt x="0" y="74"/>
                      </a:cubicBezTo>
                      <a:cubicBezTo>
                        <a:pt x="0" y="545"/>
                        <a:pt x="0" y="545"/>
                        <a:pt x="0" y="545"/>
                      </a:cubicBezTo>
                      <a:cubicBezTo>
                        <a:pt x="0" y="589"/>
                        <a:pt x="45" y="618"/>
                        <a:pt x="89" y="618"/>
                      </a:cubicBezTo>
                      <a:cubicBezTo>
                        <a:pt x="545" y="618"/>
                        <a:pt x="545" y="618"/>
                        <a:pt x="545" y="618"/>
                      </a:cubicBezTo>
                      <a:cubicBezTo>
                        <a:pt x="589" y="618"/>
                        <a:pt x="633" y="589"/>
                        <a:pt x="633" y="545"/>
                      </a:cubicBezTo>
                      <a:cubicBezTo>
                        <a:pt x="633" y="236"/>
                        <a:pt x="633" y="236"/>
                        <a:pt x="633" y="236"/>
                      </a:cubicBezTo>
                      <a:lnTo>
                        <a:pt x="589" y="236"/>
                      </a:lnTo>
                      <a:close/>
                      <a:moveTo>
                        <a:pt x="162" y="354"/>
                      </a:moveTo>
                      <a:lnTo>
                        <a:pt x="162" y="354"/>
                      </a:lnTo>
                      <a:cubicBezTo>
                        <a:pt x="74" y="516"/>
                        <a:pt x="74" y="516"/>
                        <a:pt x="74" y="516"/>
                      </a:cubicBezTo>
                      <a:cubicBezTo>
                        <a:pt x="74" y="545"/>
                        <a:pt x="89" y="559"/>
                        <a:pt x="103" y="545"/>
                      </a:cubicBezTo>
                      <a:cubicBezTo>
                        <a:pt x="280" y="457"/>
                        <a:pt x="280" y="457"/>
                        <a:pt x="280" y="457"/>
                      </a:cubicBezTo>
                      <a:lnTo>
                        <a:pt x="295" y="457"/>
                      </a:lnTo>
                      <a:cubicBezTo>
                        <a:pt x="604" y="147"/>
                        <a:pt x="604" y="147"/>
                        <a:pt x="604" y="147"/>
                      </a:cubicBezTo>
                      <a:cubicBezTo>
                        <a:pt x="619" y="133"/>
                        <a:pt x="619" y="103"/>
                        <a:pt x="604" y="88"/>
                      </a:cubicBezTo>
                      <a:cubicBezTo>
                        <a:pt x="530" y="29"/>
                        <a:pt x="530" y="29"/>
                        <a:pt x="530" y="29"/>
                      </a:cubicBezTo>
                      <a:cubicBezTo>
                        <a:pt x="516" y="15"/>
                        <a:pt x="486" y="15"/>
                        <a:pt x="471" y="29"/>
                      </a:cubicBezTo>
                      <a:cubicBezTo>
                        <a:pt x="177" y="324"/>
                        <a:pt x="177" y="324"/>
                        <a:pt x="177" y="324"/>
                      </a:cubicBezTo>
                      <a:cubicBezTo>
                        <a:pt x="162" y="339"/>
                        <a:pt x="162" y="339"/>
                        <a:pt x="162" y="354"/>
                      </a:cubicBezTo>
                      <a:close/>
                      <a:moveTo>
                        <a:pt x="486" y="74"/>
                      </a:moveTo>
                      <a:lnTo>
                        <a:pt x="486" y="74"/>
                      </a:lnTo>
                      <a:cubicBezTo>
                        <a:pt x="501" y="59"/>
                        <a:pt x="516" y="59"/>
                        <a:pt x="516" y="74"/>
                      </a:cubicBezTo>
                      <a:cubicBezTo>
                        <a:pt x="560" y="103"/>
                        <a:pt x="560" y="103"/>
                        <a:pt x="560" y="103"/>
                      </a:cubicBezTo>
                      <a:cubicBezTo>
                        <a:pt x="575" y="118"/>
                        <a:pt x="575" y="133"/>
                        <a:pt x="560" y="133"/>
                      </a:cubicBezTo>
                      <a:cubicBezTo>
                        <a:pt x="516" y="177"/>
                        <a:pt x="516" y="177"/>
                        <a:pt x="516" y="177"/>
                      </a:cubicBezTo>
                      <a:cubicBezTo>
                        <a:pt x="457" y="103"/>
                        <a:pt x="457" y="103"/>
                        <a:pt x="457" y="103"/>
                      </a:cubicBezTo>
                      <a:lnTo>
                        <a:pt x="486" y="74"/>
                      </a:lnTo>
                      <a:close/>
                      <a:moveTo>
                        <a:pt x="428" y="133"/>
                      </a:moveTo>
                      <a:lnTo>
                        <a:pt x="428" y="133"/>
                      </a:lnTo>
                      <a:cubicBezTo>
                        <a:pt x="486" y="206"/>
                        <a:pt x="486" y="206"/>
                        <a:pt x="486" y="206"/>
                      </a:cubicBezTo>
                      <a:cubicBezTo>
                        <a:pt x="266" y="427"/>
                        <a:pt x="266" y="427"/>
                        <a:pt x="266" y="427"/>
                      </a:cubicBezTo>
                      <a:cubicBezTo>
                        <a:pt x="251" y="398"/>
                        <a:pt x="207" y="368"/>
                        <a:pt x="207" y="354"/>
                      </a:cubicBezTo>
                      <a:lnTo>
                        <a:pt x="428" y="133"/>
                      </a:lnTo>
                      <a:close/>
                      <a:moveTo>
                        <a:pt x="236" y="442"/>
                      </a:moveTo>
                      <a:lnTo>
                        <a:pt x="236" y="442"/>
                      </a:lnTo>
                      <a:cubicBezTo>
                        <a:pt x="133" y="516"/>
                        <a:pt x="133" y="516"/>
                        <a:pt x="133" y="516"/>
                      </a:cubicBezTo>
                      <a:cubicBezTo>
                        <a:pt x="118" y="516"/>
                        <a:pt x="118" y="501"/>
                        <a:pt x="118" y="501"/>
                      </a:cubicBezTo>
                      <a:cubicBezTo>
                        <a:pt x="177" y="398"/>
                        <a:pt x="177" y="398"/>
                        <a:pt x="177" y="398"/>
                      </a:cubicBezTo>
                      <a:lnTo>
                        <a:pt x="236" y="4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/>
              </p:spPr>
              <p:txBody>
                <a:bodyPr wrap="none" lIns="91431" tIns="45716" rIns="91431" bIns="45716" anchor="ctr"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18" name="组合 217"/>
              <p:cNvGrpSpPr/>
              <p:nvPr/>
            </p:nvGrpSpPr>
            <p:grpSpPr>
              <a:xfrm>
                <a:off x="4419939" y="5535265"/>
                <a:ext cx="775158" cy="774956"/>
                <a:chOff x="1232440" y="5535265"/>
                <a:chExt cx="775158" cy="774956"/>
              </a:xfrm>
            </p:grpSpPr>
            <p:sp>
              <p:nvSpPr>
                <p:cNvPr id="229" name="Oval 51"/>
                <p:cNvSpPr/>
                <p:nvPr/>
              </p:nvSpPr>
              <p:spPr>
                <a:xfrm>
                  <a:off x="1232440" y="5535265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Oval 52"/>
                <p:cNvSpPr/>
                <p:nvPr/>
              </p:nvSpPr>
              <p:spPr>
                <a:xfrm>
                  <a:off x="1299302" y="5602110"/>
                  <a:ext cx="641433" cy="641266"/>
                </a:xfrm>
                <a:prstGeom prst="ellipse">
                  <a:avLst/>
                </a:prstGeom>
                <a:solidFill>
                  <a:srgbClr val="4BAF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Freeform 198"/>
                <p:cNvSpPr>
                  <a:spLocks noChangeArrowheads="1"/>
                </p:cNvSpPr>
                <p:nvPr/>
              </p:nvSpPr>
              <p:spPr bwMode="auto">
                <a:xfrm>
                  <a:off x="1466405" y="5731449"/>
                  <a:ext cx="303213" cy="382587"/>
                </a:xfrm>
                <a:custGeom>
                  <a:avLst/>
                  <a:gdLst>
                    <a:gd name="T0" fmla="*/ 353 w 501"/>
                    <a:gd name="T1" fmla="*/ 559 h 634"/>
                    <a:gd name="T2" fmla="*/ 368 w 501"/>
                    <a:gd name="T3" fmla="*/ 294 h 634"/>
                    <a:gd name="T4" fmla="*/ 323 w 501"/>
                    <a:gd name="T5" fmla="*/ 294 h 634"/>
                    <a:gd name="T6" fmla="*/ 353 w 501"/>
                    <a:gd name="T7" fmla="*/ 559 h 634"/>
                    <a:gd name="T8" fmla="*/ 147 w 501"/>
                    <a:gd name="T9" fmla="*/ 559 h 634"/>
                    <a:gd name="T10" fmla="*/ 176 w 501"/>
                    <a:gd name="T11" fmla="*/ 294 h 634"/>
                    <a:gd name="T12" fmla="*/ 132 w 501"/>
                    <a:gd name="T13" fmla="*/ 294 h 634"/>
                    <a:gd name="T14" fmla="*/ 147 w 501"/>
                    <a:gd name="T15" fmla="*/ 559 h 634"/>
                    <a:gd name="T16" fmla="*/ 250 w 501"/>
                    <a:gd name="T17" fmla="*/ 559 h 634"/>
                    <a:gd name="T18" fmla="*/ 265 w 501"/>
                    <a:gd name="T19" fmla="*/ 294 h 634"/>
                    <a:gd name="T20" fmla="*/ 235 w 501"/>
                    <a:gd name="T21" fmla="*/ 294 h 634"/>
                    <a:gd name="T22" fmla="*/ 250 w 501"/>
                    <a:gd name="T23" fmla="*/ 559 h 634"/>
                    <a:gd name="T24" fmla="*/ 471 w 501"/>
                    <a:gd name="T25" fmla="*/ 88 h 634"/>
                    <a:gd name="T26" fmla="*/ 353 w 501"/>
                    <a:gd name="T27" fmla="*/ 44 h 634"/>
                    <a:gd name="T28" fmla="*/ 191 w 501"/>
                    <a:gd name="T29" fmla="*/ 0 h 634"/>
                    <a:gd name="T30" fmla="*/ 147 w 501"/>
                    <a:gd name="T31" fmla="*/ 88 h 634"/>
                    <a:gd name="T32" fmla="*/ 0 w 501"/>
                    <a:gd name="T33" fmla="*/ 117 h 634"/>
                    <a:gd name="T34" fmla="*/ 29 w 501"/>
                    <a:gd name="T35" fmla="*/ 206 h 634"/>
                    <a:gd name="T36" fmla="*/ 118 w 501"/>
                    <a:gd name="T37" fmla="*/ 633 h 634"/>
                    <a:gd name="T38" fmla="*/ 471 w 501"/>
                    <a:gd name="T39" fmla="*/ 559 h 634"/>
                    <a:gd name="T40" fmla="*/ 500 w 501"/>
                    <a:gd name="T41" fmla="*/ 162 h 634"/>
                    <a:gd name="T42" fmla="*/ 471 w 501"/>
                    <a:gd name="T43" fmla="*/ 88 h 634"/>
                    <a:gd name="T44" fmla="*/ 191 w 501"/>
                    <a:gd name="T45" fmla="*/ 59 h 634"/>
                    <a:gd name="T46" fmla="*/ 294 w 501"/>
                    <a:gd name="T47" fmla="*/ 44 h 634"/>
                    <a:gd name="T48" fmla="*/ 309 w 501"/>
                    <a:gd name="T49" fmla="*/ 88 h 634"/>
                    <a:gd name="T50" fmla="*/ 191 w 501"/>
                    <a:gd name="T51" fmla="*/ 59 h 634"/>
                    <a:gd name="T52" fmla="*/ 427 w 501"/>
                    <a:gd name="T53" fmla="*/ 559 h 634"/>
                    <a:gd name="T54" fmla="*/ 118 w 501"/>
                    <a:gd name="T55" fmla="*/ 589 h 634"/>
                    <a:gd name="T56" fmla="*/ 73 w 501"/>
                    <a:gd name="T57" fmla="*/ 206 h 634"/>
                    <a:gd name="T58" fmla="*/ 427 w 501"/>
                    <a:gd name="T59" fmla="*/ 559 h 634"/>
                    <a:gd name="T60" fmla="*/ 441 w 501"/>
                    <a:gd name="T61" fmla="*/ 162 h 634"/>
                    <a:gd name="T62" fmla="*/ 29 w 501"/>
                    <a:gd name="T63" fmla="*/ 147 h 634"/>
                    <a:gd name="T64" fmla="*/ 441 w 501"/>
                    <a:gd name="T65" fmla="*/ 117 h 634"/>
                    <a:gd name="T66" fmla="*/ 441 w 501"/>
                    <a:gd name="T67" fmla="*/ 162 h 6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01" h="634">
                      <a:moveTo>
                        <a:pt x="353" y="559"/>
                      </a:moveTo>
                      <a:lnTo>
                        <a:pt x="353" y="559"/>
                      </a:lnTo>
                      <a:cubicBezTo>
                        <a:pt x="353" y="559"/>
                        <a:pt x="368" y="545"/>
                        <a:pt x="368" y="530"/>
                      </a:cubicBezTo>
                      <a:cubicBezTo>
                        <a:pt x="368" y="294"/>
                        <a:pt x="368" y="294"/>
                        <a:pt x="368" y="294"/>
                      </a:cubicBezTo>
                      <a:lnTo>
                        <a:pt x="353" y="279"/>
                      </a:lnTo>
                      <a:cubicBezTo>
                        <a:pt x="339" y="279"/>
                        <a:pt x="323" y="294"/>
                        <a:pt x="323" y="294"/>
                      </a:cubicBezTo>
                      <a:cubicBezTo>
                        <a:pt x="323" y="530"/>
                        <a:pt x="323" y="530"/>
                        <a:pt x="323" y="530"/>
                      </a:cubicBezTo>
                      <a:cubicBezTo>
                        <a:pt x="323" y="545"/>
                        <a:pt x="339" y="559"/>
                        <a:pt x="353" y="559"/>
                      </a:cubicBezTo>
                      <a:close/>
                      <a:moveTo>
                        <a:pt x="147" y="559"/>
                      </a:moveTo>
                      <a:lnTo>
                        <a:pt x="147" y="559"/>
                      </a:lnTo>
                      <a:cubicBezTo>
                        <a:pt x="162" y="559"/>
                        <a:pt x="176" y="545"/>
                        <a:pt x="176" y="530"/>
                      </a:cubicBezTo>
                      <a:cubicBezTo>
                        <a:pt x="176" y="294"/>
                        <a:pt x="176" y="294"/>
                        <a:pt x="176" y="294"/>
                      </a:cubicBezTo>
                      <a:cubicBezTo>
                        <a:pt x="176" y="294"/>
                        <a:pt x="162" y="279"/>
                        <a:pt x="147" y="279"/>
                      </a:cubicBezTo>
                      <a:lnTo>
                        <a:pt x="132" y="294"/>
                      </a:lnTo>
                      <a:cubicBezTo>
                        <a:pt x="132" y="530"/>
                        <a:pt x="132" y="530"/>
                        <a:pt x="132" y="530"/>
                      </a:cubicBezTo>
                      <a:cubicBezTo>
                        <a:pt x="132" y="545"/>
                        <a:pt x="147" y="559"/>
                        <a:pt x="147" y="559"/>
                      </a:cubicBezTo>
                      <a:close/>
                      <a:moveTo>
                        <a:pt x="250" y="559"/>
                      </a:moveTo>
                      <a:lnTo>
                        <a:pt x="250" y="559"/>
                      </a:lnTo>
                      <a:cubicBezTo>
                        <a:pt x="265" y="559"/>
                        <a:pt x="265" y="545"/>
                        <a:pt x="265" y="530"/>
                      </a:cubicBezTo>
                      <a:cubicBezTo>
                        <a:pt x="265" y="294"/>
                        <a:pt x="265" y="294"/>
                        <a:pt x="265" y="294"/>
                      </a:cubicBezTo>
                      <a:cubicBezTo>
                        <a:pt x="265" y="294"/>
                        <a:pt x="265" y="279"/>
                        <a:pt x="250" y="279"/>
                      </a:cubicBezTo>
                      <a:cubicBezTo>
                        <a:pt x="235" y="279"/>
                        <a:pt x="235" y="294"/>
                        <a:pt x="235" y="294"/>
                      </a:cubicBezTo>
                      <a:cubicBezTo>
                        <a:pt x="235" y="530"/>
                        <a:pt x="235" y="530"/>
                        <a:pt x="235" y="530"/>
                      </a:cubicBezTo>
                      <a:cubicBezTo>
                        <a:pt x="235" y="545"/>
                        <a:pt x="235" y="559"/>
                        <a:pt x="250" y="559"/>
                      </a:cubicBezTo>
                      <a:close/>
                      <a:moveTo>
                        <a:pt x="471" y="88"/>
                      </a:moveTo>
                      <a:lnTo>
                        <a:pt x="471" y="88"/>
                      </a:lnTo>
                      <a:cubicBezTo>
                        <a:pt x="353" y="88"/>
                        <a:pt x="353" y="88"/>
                        <a:pt x="353" y="88"/>
                      </a:cubicBezTo>
                      <a:cubicBezTo>
                        <a:pt x="353" y="44"/>
                        <a:pt x="353" y="44"/>
                        <a:pt x="353" y="44"/>
                      </a:cubicBezTo>
                      <a:cubicBezTo>
                        <a:pt x="353" y="29"/>
                        <a:pt x="323" y="0"/>
                        <a:pt x="309" y="0"/>
                      </a:cubicBezTo>
                      <a:cubicBezTo>
                        <a:pt x="191" y="0"/>
                        <a:pt x="191" y="0"/>
                        <a:pt x="191" y="0"/>
                      </a:cubicBezTo>
                      <a:cubicBezTo>
                        <a:pt x="176" y="0"/>
                        <a:pt x="147" y="29"/>
                        <a:pt x="147" y="44"/>
                      </a:cubicBezTo>
                      <a:cubicBezTo>
                        <a:pt x="147" y="88"/>
                        <a:pt x="147" y="88"/>
                        <a:pt x="147" y="88"/>
                      </a:cubicBezTo>
                      <a:cubicBezTo>
                        <a:pt x="29" y="88"/>
                        <a:pt x="29" y="88"/>
                        <a:pt x="29" y="88"/>
                      </a:cubicBezTo>
                      <a:cubicBezTo>
                        <a:pt x="14" y="88"/>
                        <a:pt x="0" y="103"/>
                        <a:pt x="0" y="117"/>
                      </a:cubicBezTo>
                      <a:cubicBezTo>
                        <a:pt x="0" y="162"/>
                        <a:pt x="0" y="162"/>
                        <a:pt x="0" y="162"/>
                      </a:cubicBezTo>
                      <a:cubicBezTo>
                        <a:pt x="0" y="176"/>
                        <a:pt x="14" y="206"/>
                        <a:pt x="29" y="206"/>
                      </a:cubicBezTo>
                      <a:cubicBezTo>
                        <a:pt x="29" y="559"/>
                        <a:pt x="29" y="559"/>
                        <a:pt x="29" y="559"/>
                      </a:cubicBezTo>
                      <a:cubicBezTo>
                        <a:pt x="29" y="604"/>
                        <a:pt x="73" y="633"/>
                        <a:pt x="118" y="633"/>
                      </a:cubicBezTo>
                      <a:cubicBezTo>
                        <a:pt x="382" y="633"/>
                        <a:pt x="382" y="633"/>
                        <a:pt x="382" y="633"/>
                      </a:cubicBezTo>
                      <a:cubicBezTo>
                        <a:pt x="427" y="633"/>
                        <a:pt x="471" y="604"/>
                        <a:pt x="471" y="559"/>
                      </a:cubicBezTo>
                      <a:cubicBezTo>
                        <a:pt x="471" y="206"/>
                        <a:pt x="471" y="206"/>
                        <a:pt x="471" y="206"/>
                      </a:cubicBezTo>
                      <a:cubicBezTo>
                        <a:pt x="486" y="206"/>
                        <a:pt x="500" y="176"/>
                        <a:pt x="500" y="162"/>
                      </a:cubicBezTo>
                      <a:cubicBezTo>
                        <a:pt x="500" y="117"/>
                        <a:pt x="500" y="117"/>
                        <a:pt x="500" y="117"/>
                      </a:cubicBezTo>
                      <a:cubicBezTo>
                        <a:pt x="500" y="103"/>
                        <a:pt x="486" y="88"/>
                        <a:pt x="471" y="88"/>
                      </a:cubicBezTo>
                      <a:close/>
                      <a:moveTo>
                        <a:pt x="191" y="59"/>
                      </a:moveTo>
                      <a:lnTo>
                        <a:pt x="191" y="59"/>
                      </a:lnTo>
                      <a:lnTo>
                        <a:pt x="206" y="44"/>
                      </a:lnTo>
                      <a:cubicBezTo>
                        <a:pt x="294" y="44"/>
                        <a:pt x="294" y="44"/>
                        <a:pt x="294" y="44"/>
                      </a:cubicBezTo>
                      <a:lnTo>
                        <a:pt x="309" y="59"/>
                      </a:lnTo>
                      <a:cubicBezTo>
                        <a:pt x="309" y="88"/>
                        <a:pt x="309" y="88"/>
                        <a:pt x="309" y="88"/>
                      </a:cubicBezTo>
                      <a:cubicBezTo>
                        <a:pt x="294" y="88"/>
                        <a:pt x="191" y="88"/>
                        <a:pt x="191" y="88"/>
                      </a:cubicBezTo>
                      <a:lnTo>
                        <a:pt x="191" y="59"/>
                      </a:lnTo>
                      <a:close/>
                      <a:moveTo>
                        <a:pt x="427" y="559"/>
                      </a:moveTo>
                      <a:lnTo>
                        <a:pt x="427" y="559"/>
                      </a:lnTo>
                      <a:cubicBezTo>
                        <a:pt x="427" y="574"/>
                        <a:pt x="412" y="589"/>
                        <a:pt x="382" y="589"/>
                      </a:cubicBezTo>
                      <a:cubicBezTo>
                        <a:pt x="118" y="589"/>
                        <a:pt x="118" y="589"/>
                        <a:pt x="118" y="589"/>
                      </a:cubicBezTo>
                      <a:cubicBezTo>
                        <a:pt x="88" y="589"/>
                        <a:pt x="73" y="574"/>
                        <a:pt x="73" y="559"/>
                      </a:cubicBezTo>
                      <a:cubicBezTo>
                        <a:pt x="73" y="206"/>
                        <a:pt x="73" y="206"/>
                        <a:pt x="73" y="206"/>
                      </a:cubicBezTo>
                      <a:cubicBezTo>
                        <a:pt x="103" y="206"/>
                        <a:pt x="412" y="206"/>
                        <a:pt x="427" y="206"/>
                      </a:cubicBezTo>
                      <a:lnTo>
                        <a:pt x="427" y="559"/>
                      </a:lnTo>
                      <a:close/>
                      <a:moveTo>
                        <a:pt x="441" y="162"/>
                      </a:moveTo>
                      <a:lnTo>
                        <a:pt x="441" y="162"/>
                      </a:lnTo>
                      <a:cubicBezTo>
                        <a:pt x="59" y="162"/>
                        <a:pt x="59" y="162"/>
                        <a:pt x="59" y="162"/>
                      </a:cubicBezTo>
                      <a:cubicBezTo>
                        <a:pt x="44" y="162"/>
                        <a:pt x="29" y="147"/>
                        <a:pt x="29" y="147"/>
                      </a:cubicBezTo>
                      <a:cubicBezTo>
                        <a:pt x="29" y="132"/>
                        <a:pt x="44" y="117"/>
                        <a:pt x="59" y="117"/>
                      </a:cubicBezTo>
                      <a:cubicBezTo>
                        <a:pt x="441" y="117"/>
                        <a:pt x="441" y="117"/>
                        <a:pt x="441" y="117"/>
                      </a:cubicBezTo>
                      <a:cubicBezTo>
                        <a:pt x="456" y="117"/>
                        <a:pt x="471" y="132"/>
                        <a:pt x="471" y="147"/>
                      </a:cubicBezTo>
                      <a:cubicBezTo>
                        <a:pt x="471" y="147"/>
                        <a:pt x="456" y="162"/>
                        <a:pt x="441" y="16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/>
              </p:spPr>
              <p:txBody>
                <a:bodyPr wrap="none" lIns="91431" tIns="45716" rIns="91431" bIns="45716" anchor="ctr"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219" name="组合 218"/>
              <p:cNvGrpSpPr/>
              <p:nvPr/>
            </p:nvGrpSpPr>
            <p:grpSpPr>
              <a:xfrm>
                <a:off x="3995168" y="4147405"/>
                <a:ext cx="775158" cy="774956"/>
                <a:chOff x="6090598" y="4750350"/>
                <a:chExt cx="775158" cy="774956"/>
              </a:xfrm>
            </p:grpSpPr>
            <p:sp>
              <p:nvSpPr>
                <p:cNvPr id="225" name="Oval 51"/>
                <p:cNvSpPr/>
                <p:nvPr/>
              </p:nvSpPr>
              <p:spPr>
                <a:xfrm>
                  <a:off x="6090598" y="4750350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6" name="组合 225"/>
                <p:cNvGrpSpPr/>
                <p:nvPr/>
              </p:nvGrpSpPr>
              <p:grpSpPr>
                <a:xfrm>
                  <a:off x="6157460" y="4817195"/>
                  <a:ext cx="641433" cy="641266"/>
                  <a:chOff x="6157460" y="4817195"/>
                  <a:chExt cx="641433" cy="641266"/>
                </a:xfrm>
              </p:grpSpPr>
              <p:sp>
                <p:nvSpPr>
                  <p:cNvPr id="227" name="Oval 52"/>
                  <p:cNvSpPr/>
                  <p:nvPr/>
                </p:nvSpPr>
                <p:spPr>
                  <a:xfrm>
                    <a:off x="6157460" y="4817195"/>
                    <a:ext cx="641433" cy="641266"/>
                  </a:xfrm>
                  <a:prstGeom prst="ellipse">
                    <a:avLst/>
                  </a:prstGeom>
                  <a:solidFill>
                    <a:srgbClr val="4BAF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4290" tIns="17145" rIns="34290" bIns="17145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Freeform 99"/>
                  <p:cNvSpPr>
                    <a:spLocks noEditPoints="1"/>
                  </p:cNvSpPr>
                  <p:nvPr/>
                </p:nvSpPr>
                <p:spPr bwMode="auto">
                  <a:xfrm>
                    <a:off x="6280262" y="4939800"/>
                    <a:ext cx="443031" cy="415907"/>
                  </a:xfrm>
                  <a:custGeom>
                    <a:avLst/>
                    <a:gdLst>
                      <a:gd name="T0" fmla="*/ 2147483646 w 68"/>
                      <a:gd name="T1" fmla="*/ 2147483646 h 64"/>
                      <a:gd name="T2" fmla="*/ 2147483646 w 68"/>
                      <a:gd name="T3" fmla="*/ 2147483646 h 64"/>
                      <a:gd name="T4" fmla="*/ 2147483646 w 68"/>
                      <a:gd name="T5" fmla="*/ 2147483646 h 64"/>
                      <a:gd name="T6" fmla="*/ 2147483646 w 68"/>
                      <a:gd name="T7" fmla="*/ 2147483646 h 64"/>
                      <a:gd name="T8" fmla="*/ 2147483646 w 68"/>
                      <a:gd name="T9" fmla="*/ 2147483646 h 64"/>
                      <a:gd name="T10" fmla="*/ 2147483646 w 68"/>
                      <a:gd name="T11" fmla="*/ 2147483646 h 64"/>
                      <a:gd name="T12" fmla="*/ 0 w 68"/>
                      <a:gd name="T13" fmla="*/ 2147483646 h 64"/>
                      <a:gd name="T14" fmla="*/ 2147483646 w 68"/>
                      <a:gd name="T15" fmla="*/ 2147483646 h 64"/>
                      <a:gd name="T16" fmla="*/ 2147483646 w 68"/>
                      <a:gd name="T17" fmla="*/ 2147483646 h 64"/>
                      <a:gd name="T18" fmla="*/ 2147483646 w 68"/>
                      <a:gd name="T19" fmla="*/ 2147483646 h 64"/>
                      <a:gd name="T20" fmla="*/ 2147483646 w 68"/>
                      <a:gd name="T21" fmla="*/ 2147483646 h 64"/>
                      <a:gd name="T22" fmla="*/ 2147483646 w 68"/>
                      <a:gd name="T23" fmla="*/ 2147483646 h 64"/>
                      <a:gd name="T24" fmla="*/ 2147483646 w 68"/>
                      <a:gd name="T25" fmla="*/ 2147483646 h 64"/>
                      <a:gd name="T26" fmla="*/ 2147483646 w 68"/>
                      <a:gd name="T27" fmla="*/ 2147483646 h 64"/>
                      <a:gd name="T28" fmla="*/ 2147483646 w 68"/>
                      <a:gd name="T29" fmla="*/ 2147483646 h 64"/>
                      <a:gd name="T30" fmla="*/ 2147483646 w 68"/>
                      <a:gd name="T31" fmla="*/ 2147483646 h 64"/>
                      <a:gd name="T32" fmla="*/ 2147483646 w 68"/>
                      <a:gd name="T33" fmla="*/ 2147483646 h 64"/>
                      <a:gd name="T34" fmla="*/ 2147483646 w 68"/>
                      <a:gd name="T35" fmla="*/ 2147483646 h 64"/>
                      <a:gd name="T36" fmla="*/ 2147483646 w 68"/>
                      <a:gd name="T37" fmla="*/ 2147483646 h 64"/>
                      <a:gd name="T38" fmla="*/ 2147483646 w 68"/>
                      <a:gd name="T39" fmla="*/ 2147483646 h 64"/>
                      <a:gd name="T40" fmla="*/ 2147483646 w 68"/>
                      <a:gd name="T41" fmla="*/ 0 h 64"/>
                      <a:gd name="T42" fmla="*/ 2147483646 w 68"/>
                      <a:gd name="T43" fmla="*/ 2147483646 h 64"/>
                      <a:gd name="T44" fmla="*/ 2147483646 w 68"/>
                      <a:gd name="T45" fmla="*/ 2147483646 h 64"/>
                      <a:gd name="T46" fmla="*/ 2147483646 w 68"/>
                      <a:gd name="T47" fmla="*/ 2147483646 h 64"/>
                      <a:gd name="T48" fmla="*/ 2147483646 w 68"/>
                      <a:gd name="T49" fmla="*/ 2147483646 h 64"/>
                      <a:gd name="T50" fmla="*/ 2147483646 w 68"/>
                      <a:gd name="T51" fmla="*/ 2147483646 h 64"/>
                      <a:gd name="T52" fmla="*/ 2147483646 w 68"/>
                      <a:gd name="T53" fmla="*/ 2147483646 h 64"/>
                      <a:gd name="T54" fmla="*/ 2147483646 w 68"/>
                      <a:gd name="T55" fmla="*/ 0 h 64"/>
                      <a:gd name="T56" fmla="*/ 2147483646 w 68"/>
                      <a:gd name="T57" fmla="*/ 0 h 64"/>
                      <a:gd name="T58" fmla="*/ 2147483646 w 68"/>
                      <a:gd name="T59" fmla="*/ 2147483646 h 64"/>
                      <a:gd name="T60" fmla="*/ 2147483646 w 68"/>
                      <a:gd name="T61" fmla="*/ 2147483646 h 64"/>
                      <a:gd name="T62" fmla="*/ 2147483646 w 68"/>
                      <a:gd name="T63" fmla="*/ 2147483646 h 64"/>
                      <a:gd name="T64" fmla="*/ 2147483646 w 68"/>
                      <a:gd name="T65" fmla="*/ 2147483646 h 64"/>
                      <a:gd name="T66" fmla="*/ 2147483646 w 68"/>
                      <a:gd name="T67" fmla="*/ 2147483646 h 64"/>
                      <a:gd name="T68" fmla="*/ 2147483646 w 68"/>
                      <a:gd name="T69" fmla="*/ 2147483646 h 64"/>
                      <a:gd name="T70" fmla="*/ 2147483646 w 68"/>
                      <a:gd name="T71" fmla="*/ 2147483646 h 64"/>
                      <a:gd name="T72" fmla="*/ 2147483646 w 68"/>
                      <a:gd name="T73" fmla="*/ 2147483646 h 64"/>
                      <a:gd name="T74" fmla="*/ 2147483646 w 68"/>
                      <a:gd name="T75" fmla="*/ 2147483646 h 64"/>
                      <a:gd name="T76" fmla="*/ 2147483646 w 68"/>
                      <a:gd name="T77" fmla="*/ 2147483646 h 64"/>
                      <a:gd name="T78" fmla="*/ 2147483646 w 68"/>
                      <a:gd name="T79" fmla="*/ 2147483646 h 64"/>
                      <a:gd name="T80" fmla="*/ 2147483646 w 68"/>
                      <a:gd name="T81" fmla="*/ 2147483646 h 64"/>
                      <a:gd name="T82" fmla="*/ 2147483646 w 68"/>
                      <a:gd name="T83" fmla="*/ 2147483646 h 64"/>
                      <a:gd name="T84" fmla="*/ 2147483646 w 68"/>
                      <a:gd name="T85" fmla="*/ 2147483646 h 64"/>
                      <a:gd name="T86" fmla="*/ 2147483646 w 68"/>
                      <a:gd name="T87" fmla="*/ 2147483646 h 64"/>
                      <a:gd name="T88" fmla="*/ 2147483646 w 68"/>
                      <a:gd name="T89" fmla="*/ 2147483646 h 64"/>
                      <a:gd name="T90" fmla="*/ 2147483646 w 68"/>
                      <a:gd name="T91" fmla="*/ 2147483646 h 64"/>
                      <a:gd name="T92" fmla="*/ 2147483646 w 68"/>
                      <a:gd name="T93" fmla="*/ 2147483646 h 64"/>
                      <a:gd name="T94" fmla="*/ 2147483646 w 68"/>
                      <a:gd name="T95" fmla="*/ 2147483646 h 6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0" t="0" r="r" b="b"/>
                    <a:pathLst>
                      <a:path w="68" h="64">
                        <a:moveTo>
                          <a:pt x="24" y="36"/>
                        </a:moveTo>
                        <a:cubicBezTo>
                          <a:pt x="18" y="33"/>
                          <a:pt x="18" y="33"/>
                          <a:pt x="18" y="33"/>
                        </a:cubicBezTo>
                        <a:cubicBezTo>
                          <a:pt x="10" y="42"/>
                          <a:pt x="9" y="50"/>
                          <a:pt x="9" y="50"/>
                        </a:cubicBezTo>
                        <a:cubicBezTo>
                          <a:pt x="2" y="36"/>
                          <a:pt x="2" y="36"/>
                          <a:pt x="2" y="36"/>
                        </a:cubicBezTo>
                        <a:cubicBezTo>
                          <a:pt x="0" y="34"/>
                          <a:pt x="1" y="32"/>
                          <a:pt x="1" y="32"/>
                        </a:cubicBezTo>
                        <a:cubicBezTo>
                          <a:pt x="1" y="32"/>
                          <a:pt x="3" y="29"/>
                          <a:pt x="6" y="24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17" y="22"/>
                          <a:pt x="17" y="22"/>
                          <a:pt x="17" y="22"/>
                        </a:cubicBezTo>
                        <a:lnTo>
                          <a:pt x="24" y="36"/>
                        </a:lnTo>
                        <a:close/>
                        <a:moveTo>
                          <a:pt x="31" y="58"/>
                        </a:moveTo>
                        <a:cubicBezTo>
                          <a:pt x="31" y="59"/>
                          <a:pt x="31" y="59"/>
                          <a:pt x="31" y="59"/>
                        </a:cubicBezTo>
                        <a:cubicBezTo>
                          <a:pt x="15" y="58"/>
                          <a:pt x="15" y="58"/>
                          <a:pt x="15" y="58"/>
                        </a:cubicBezTo>
                        <a:cubicBezTo>
                          <a:pt x="13" y="58"/>
                          <a:pt x="11" y="56"/>
                          <a:pt x="11" y="54"/>
                        </a:cubicBezTo>
                        <a:cubicBezTo>
                          <a:pt x="9" y="51"/>
                          <a:pt x="11" y="46"/>
                          <a:pt x="12" y="43"/>
                        </a:cubicBezTo>
                        <a:cubicBezTo>
                          <a:pt x="12" y="43"/>
                          <a:pt x="15" y="43"/>
                          <a:pt x="31" y="44"/>
                        </a:cubicBezTo>
                        <a:lnTo>
                          <a:pt x="31" y="58"/>
                        </a:lnTo>
                        <a:close/>
                        <a:moveTo>
                          <a:pt x="24" y="23"/>
                        </a:moveTo>
                        <a:cubicBezTo>
                          <a:pt x="12" y="16"/>
                          <a:pt x="12" y="16"/>
                          <a:pt x="12" y="16"/>
                        </a:cubicBezTo>
                        <a:cubicBezTo>
                          <a:pt x="11" y="15"/>
                          <a:pt x="11" y="15"/>
                          <a:pt x="11" y="15"/>
                        </a:cubicBezTo>
                        <a:cubicBezTo>
                          <a:pt x="19" y="2"/>
                          <a:pt x="19" y="2"/>
                          <a:pt x="19" y="2"/>
                        </a:cubicBezTo>
                        <a:cubicBezTo>
                          <a:pt x="21" y="0"/>
                          <a:pt x="23" y="0"/>
                          <a:pt x="25" y="0"/>
                        </a:cubicBezTo>
                        <a:cubicBezTo>
                          <a:pt x="29" y="0"/>
                          <a:pt x="31" y="4"/>
                          <a:pt x="34" y="6"/>
                        </a:cubicBezTo>
                        <a:cubicBezTo>
                          <a:pt x="34" y="6"/>
                          <a:pt x="32" y="9"/>
                          <a:pt x="24" y="23"/>
                        </a:cubicBezTo>
                        <a:close/>
                        <a:moveTo>
                          <a:pt x="59" y="6"/>
                        </a:moveTo>
                        <a:cubicBezTo>
                          <a:pt x="50" y="20"/>
                          <a:pt x="50" y="20"/>
                          <a:pt x="50" y="20"/>
                        </a:cubicBezTo>
                        <a:cubicBezTo>
                          <a:pt x="34" y="20"/>
                          <a:pt x="34" y="20"/>
                          <a:pt x="34" y="20"/>
                        </a:cubicBezTo>
                        <a:cubicBezTo>
                          <a:pt x="40" y="16"/>
                          <a:pt x="40" y="16"/>
                          <a:pt x="40" y="16"/>
                        </a:cubicBezTo>
                        <a:cubicBezTo>
                          <a:pt x="35" y="4"/>
                          <a:pt x="29" y="0"/>
                          <a:pt x="29" y="0"/>
                        </a:cubicBezTo>
                        <a:cubicBezTo>
                          <a:pt x="45" y="0"/>
                          <a:pt x="45" y="0"/>
                          <a:pt x="45" y="0"/>
                        </a:cubicBezTo>
                        <a:cubicBezTo>
                          <a:pt x="47" y="0"/>
                          <a:pt x="49" y="2"/>
                          <a:pt x="49" y="2"/>
                        </a:cubicBezTo>
                        <a:cubicBezTo>
                          <a:pt x="49" y="2"/>
                          <a:pt x="50" y="5"/>
                          <a:pt x="53" y="9"/>
                        </a:cubicBezTo>
                        <a:lnTo>
                          <a:pt x="59" y="6"/>
                        </a:lnTo>
                        <a:close/>
                        <a:moveTo>
                          <a:pt x="56" y="55"/>
                        </a:moveTo>
                        <a:cubicBezTo>
                          <a:pt x="55" y="58"/>
                          <a:pt x="53" y="58"/>
                          <a:pt x="53" y="58"/>
                        </a:cubicBezTo>
                        <a:cubicBezTo>
                          <a:pt x="53" y="58"/>
                          <a:pt x="50" y="58"/>
                          <a:pt x="44" y="58"/>
                        </a:cubicBezTo>
                        <a:cubicBezTo>
                          <a:pt x="45" y="64"/>
                          <a:pt x="45" y="64"/>
                          <a:pt x="45" y="64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44" y="37"/>
                          <a:pt x="44" y="37"/>
                          <a:pt x="44" y="37"/>
                        </a:cubicBezTo>
                        <a:cubicBezTo>
                          <a:pt x="44" y="43"/>
                          <a:pt x="44" y="43"/>
                          <a:pt x="44" y="43"/>
                        </a:cubicBezTo>
                        <a:cubicBezTo>
                          <a:pt x="57" y="45"/>
                          <a:pt x="64" y="41"/>
                          <a:pt x="64" y="41"/>
                        </a:cubicBezTo>
                        <a:lnTo>
                          <a:pt x="56" y="55"/>
                        </a:lnTo>
                        <a:close/>
                        <a:moveTo>
                          <a:pt x="67" y="32"/>
                        </a:moveTo>
                        <a:cubicBezTo>
                          <a:pt x="68" y="34"/>
                          <a:pt x="67" y="36"/>
                          <a:pt x="66" y="38"/>
                        </a:cubicBezTo>
                        <a:cubicBezTo>
                          <a:pt x="64" y="41"/>
                          <a:pt x="59" y="41"/>
                          <a:pt x="56" y="42"/>
                        </a:cubicBezTo>
                        <a:cubicBezTo>
                          <a:pt x="56" y="42"/>
                          <a:pt x="55" y="40"/>
                          <a:pt x="46" y="26"/>
                        </a:cubicBezTo>
                        <a:cubicBezTo>
                          <a:pt x="58" y="18"/>
                          <a:pt x="58" y="18"/>
                          <a:pt x="58" y="18"/>
                        </a:cubicBezTo>
                        <a:cubicBezTo>
                          <a:pt x="59" y="18"/>
                          <a:pt x="59" y="18"/>
                          <a:pt x="59" y="18"/>
                        </a:cubicBezTo>
                        <a:lnTo>
                          <a:pt x="67" y="3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20" name="弧形 219"/>
              <p:cNvSpPr/>
              <p:nvPr/>
            </p:nvSpPr>
            <p:spPr>
              <a:xfrm rot="1951529">
                <a:off x="4946933" y="3304601"/>
                <a:ext cx="521852" cy="521852"/>
              </a:xfrm>
              <a:prstGeom prst="arc">
                <a:avLst>
                  <a:gd name="adj1" fmla="val 14870537"/>
                  <a:gd name="adj2" fmla="val 21460877"/>
                </a:avLst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1" name="弧形 220"/>
              <p:cNvSpPr/>
              <p:nvPr/>
            </p:nvSpPr>
            <p:spPr>
              <a:xfrm rot="3534881">
                <a:off x="5289833" y="4314250"/>
                <a:ext cx="521852" cy="521852"/>
              </a:xfrm>
              <a:prstGeom prst="arc">
                <a:avLst>
                  <a:gd name="adj1" fmla="val 14870537"/>
                  <a:gd name="adj2" fmla="val 21460877"/>
                </a:avLst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2" name="弧形 221"/>
              <p:cNvSpPr/>
              <p:nvPr/>
            </p:nvSpPr>
            <p:spPr>
              <a:xfrm rot="4973650">
                <a:off x="5032659" y="5285801"/>
                <a:ext cx="521852" cy="521852"/>
              </a:xfrm>
              <a:prstGeom prst="arc">
                <a:avLst>
                  <a:gd name="adj1" fmla="val 14870537"/>
                  <a:gd name="adj2" fmla="val 21460877"/>
                </a:avLst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3" name="弧形 222"/>
              <p:cNvSpPr/>
              <p:nvPr/>
            </p:nvSpPr>
            <p:spPr>
              <a:xfrm rot="10321314">
                <a:off x="4442109" y="4666675"/>
                <a:ext cx="521852" cy="521852"/>
              </a:xfrm>
              <a:prstGeom prst="arc">
                <a:avLst>
                  <a:gd name="adj1" fmla="val 14870537"/>
                  <a:gd name="adj2" fmla="val 21460877"/>
                </a:avLst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4" name="弧形 223"/>
              <p:cNvSpPr/>
              <p:nvPr/>
            </p:nvSpPr>
            <p:spPr>
              <a:xfrm rot="19173138">
                <a:off x="4499258" y="3847525"/>
                <a:ext cx="521852" cy="521852"/>
              </a:xfrm>
              <a:prstGeom prst="arc">
                <a:avLst>
                  <a:gd name="adj1" fmla="val 14870537"/>
                  <a:gd name="adj2" fmla="val 21460877"/>
                </a:avLst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7" name="组合 166"/>
            <p:cNvGrpSpPr/>
            <p:nvPr/>
          </p:nvGrpSpPr>
          <p:grpSpPr>
            <a:xfrm>
              <a:off x="6078133" y="3658550"/>
              <a:ext cx="2584059" cy="1866013"/>
              <a:chOff x="6078133" y="3658550"/>
              <a:chExt cx="2584059" cy="1866013"/>
            </a:xfrm>
          </p:grpSpPr>
          <p:grpSp>
            <p:nvGrpSpPr>
              <p:cNvPr id="173" name="组合 172"/>
              <p:cNvGrpSpPr/>
              <p:nvPr/>
            </p:nvGrpSpPr>
            <p:grpSpPr>
              <a:xfrm>
                <a:off x="6078133" y="3693082"/>
                <a:ext cx="775158" cy="774956"/>
                <a:chOff x="1100491" y="3429000"/>
                <a:chExt cx="775158" cy="774956"/>
              </a:xfrm>
            </p:grpSpPr>
            <p:sp>
              <p:nvSpPr>
                <p:cNvPr id="212" name="Oval 51"/>
                <p:cNvSpPr/>
                <p:nvPr/>
              </p:nvSpPr>
              <p:spPr>
                <a:xfrm>
                  <a:off x="1100491" y="3429000"/>
                  <a:ext cx="775158" cy="774956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Oval 52"/>
                <p:cNvSpPr/>
                <p:nvPr/>
              </p:nvSpPr>
              <p:spPr>
                <a:xfrm>
                  <a:off x="1167353" y="3495845"/>
                  <a:ext cx="641433" cy="64126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4290" tIns="17145" rIns="34290" bIns="17145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126"/>
                <p:cNvSpPr>
                  <a:spLocks/>
                </p:cNvSpPr>
                <p:nvPr/>
              </p:nvSpPr>
              <p:spPr bwMode="auto">
                <a:xfrm>
                  <a:off x="1386656" y="3666304"/>
                  <a:ext cx="233363" cy="300348"/>
                </a:xfrm>
                <a:custGeom>
                  <a:avLst/>
                  <a:gdLst>
                    <a:gd name="T0" fmla="*/ 2147483646 w 50"/>
                    <a:gd name="T1" fmla="*/ 2147483646 h 64"/>
                    <a:gd name="T2" fmla="*/ 2147483646 w 50"/>
                    <a:gd name="T3" fmla="*/ 2147483646 h 64"/>
                    <a:gd name="T4" fmla="*/ 0 w 50"/>
                    <a:gd name="T5" fmla="*/ 2147483646 h 64"/>
                    <a:gd name="T6" fmla="*/ 2147483646 w 50"/>
                    <a:gd name="T7" fmla="*/ 2147483646 h 64"/>
                    <a:gd name="T8" fmla="*/ 2147483646 w 50"/>
                    <a:gd name="T9" fmla="*/ 2147483646 h 64"/>
                    <a:gd name="T10" fmla="*/ 2147483646 w 50"/>
                    <a:gd name="T11" fmla="*/ 2147483646 h 64"/>
                    <a:gd name="T12" fmla="*/ 2147483646 w 50"/>
                    <a:gd name="T13" fmla="*/ 2147483646 h 64"/>
                    <a:gd name="T14" fmla="*/ 2147483646 w 50"/>
                    <a:gd name="T15" fmla="*/ 2147483646 h 64"/>
                    <a:gd name="T16" fmla="*/ 2147483646 w 50"/>
                    <a:gd name="T17" fmla="*/ 2147483646 h 64"/>
                    <a:gd name="T18" fmla="*/ 2147483646 w 50"/>
                    <a:gd name="T19" fmla="*/ 2147483646 h 64"/>
                    <a:gd name="T20" fmla="*/ 2147483646 w 50"/>
                    <a:gd name="T21" fmla="*/ 2147483646 h 64"/>
                    <a:gd name="T22" fmla="*/ 2147483646 w 50"/>
                    <a:gd name="T23" fmla="*/ 0 h 64"/>
                    <a:gd name="T24" fmla="*/ 2147483646 w 50"/>
                    <a:gd name="T25" fmla="*/ 2147483646 h 64"/>
                    <a:gd name="T26" fmla="*/ 2147483646 w 50"/>
                    <a:gd name="T27" fmla="*/ 2147483646 h 64"/>
                    <a:gd name="T28" fmla="*/ 2147483646 w 50"/>
                    <a:gd name="T29" fmla="*/ 2147483646 h 64"/>
                    <a:gd name="T30" fmla="*/ 2147483646 w 50"/>
                    <a:gd name="T31" fmla="*/ 2147483646 h 64"/>
                    <a:gd name="T32" fmla="*/ 2147483646 w 50"/>
                    <a:gd name="T33" fmla="*/ 2147483646 h 64"/>
                    <a:gd name="T34" fmla="*/ 2147483646 w 50"/>
                    <a:gd name="T35" fmla="*/ 2147483646 h 64"/>
                    <a:gd name="T36" fmla="*/ 2147483646 w 50"/>
                    <a:gd name="T37" fmla="*/ 2147483646 h 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0" h="64">
                      <a:moveTo>
                        <a:pt x="25" y="46"/>
                      </a:moveTo>
                      <a:cubicBezTo>
                        <a:pt x="20" y="57"/>
                        <a:pt x="11" y="64"/>
                        <a:pt x="1" y="64"/>
                      </a:cubicBezTo>
                      <a:cubicBezTo>
                        <a:pt x="0" y="64"/>
                        <a:pt x="0" y="63"/>
                        <a:pt x="0" y="62"/>
                      </a:cubicBezTo>
                      <a:cubicBezTo>
                        <a:pt x="0" y="61"/>
                        <a:pt x="0" y="61"/>
                        <a:pt x="1" y="61"/>
                      </a:cubicBezTo>
                      <a:cubicBezTo>
                        <a:pt x="10" y="61"/>
                        <a:pt x="17" y="55"/>
                        <a:pt x="22" y="46"/>
                      </a:cubicBezTo>
                      <a:cubicBezTo>
                        <a:pt x="17" y="48"/>
                        <a:pt x="6" y="50"/>
                        <a:pt x="1" y="36"/>
                      </a:cubicBezTo>
                      <a:cubicBezTo>
                        <a:pt x="15" y="30"/>
                        <a:pt x="22" y="37"/>
                        <a:pt x="24" y="41"/>
                      </a:cubicBezTo>
                      <a:cubicBezTo>
                        <a:pt x="25" y="38"/>
                        <a:pt x="26" y="35"/>
                        <a:pt x="27" y="31"/>
                      </a:cubicBezTo>
                      <a:cubicBezTo>
                        <a:pt x="27" y="31"/>
                        <a:pt x="9" y="34"/>
                        <a:pt x="7" y="18"/>
                      </a:cubicBezTo>
                      <a:cubicBezTo>
                        <a:pt x="23" y="12"/>
                        <a:pt x="27" y="28"/>
                        <a:pt x="27" y="28"/>
                      </a:cubicBezTo>
                      <a:cubicBezTo>
                        <a:pt x="27" y="26"/>
                        <a:pt x="28" y="21"/>
                        <a:pt x="28" y="21"/>
                      </a:cubicBezTo>
                      <a:cubicBezTo>
                        <a:pt x="28" y="21"/>
                        <a:pt x="14" y="12"/>
                        <a:pt x="23" y="0"/>
                      </a:cubicBezTo>
                      <a:cubicBezTo>
                        <a:pt x="39" y="5"/>
                        <a:pt x="31" y="21"/>
                        <a:pt x="31" y="21"/>
                      </a:cubicBezTo>
                      <a:cubicBezTo>
                        <a:pt x="31" y="21"/>
                        <a:pt x="31" y="24"/>
                        <a:pt x="31" y="25"/>
                      </a:cubicBezTo>
                      <a:cubicBezTo>
                        <a:pt x="31" y="25"/>
                        <a:pt x="37" y="14"/>
                        <a:pt x="48" y="18"/>
                      </a:cubicBezTo>
                      <a:cubicBezTo>
                        <a:pt x="48" y="35"/>
                        <a:pt x="30" y="32"/>
                        <a:pt x="30" y="32"/>
                      </a:cubicBezTo>
                      <a:cubicBezTo>
                        <a:pt x="29" y="35"/>
                        <a:pt x="29" y="39"/>
                        <a:pt x="27" y="42"/>
                      </a:cubicBezTo>
                      <a:cubicBezTo>
                        <a:pt x="27" y="42"/>
                        <a:pt x="38" y="30"/>
                        <a:pt x="50" y="39"/>
                      </a:cubicBezTo>
                      <a:cubicBezTo>
                        <a:pt x="43" y="57"/>
                        <a:pt x="25" y="46"/>
                        <a:pt x="2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178" name="组合 177"/>
              <p:cNvGrpSpPr/>
              <p:nvPr/>
            </p:nvGrpSpPr>
            <p:grpSpPr>
              <a:xfrm>
                <a:off x="6584774" y="3700238"/>
                <a:ext cx="2077418" cy="1824325"/>
                <a:chOff x="6275813" y="3966312"/>
                <a:chExt cx="2077418" cy="1824325"/>
              </a:xfrm>
            </p:grpSpPr>
            <p:grpSp>
              <p:nvGrpSpPr>
                <p:cNvPr id="185" name="组合 184"/>
                <p:cNvGrpSpPr/>
                <p:nvPr/>
              </p:nvGrpSpPr>
              <p:grpSpPr>
                <a:xfrm>
                  <a:off x="6829651" y="3966312"/>
                  <a:ext cx="775158" cy="774956"/>
                  <a:chOff x="1232440" y="3759927"/>
                  <a:chExt cx="775158" cy="774956"/>
                </a:xfrm>
              </p:grpSpPr>
              <p:sp>
                <p:nvSpPr>
                  <p:cNvPr id="209" name="Oval 51"/>
                  <p:cNvSpPr/>
                  <p:nvPr/>
                </p:nvSpPr>
                <p:spPr>
                  <a:xfrm>
                    <a:off x="1232440" y="3759927"/>
                    <a:ext cx="775158" cy="774956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4290" tIns="17145" rIns="34290" bIns="17145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Oval 52"/>
                  <p:cNvSpPr/>
                  <p:nvPr/>
                </p:nvSpPr>
                <p:spPr>
                  <a:xfrm>
                    <a:off x="1299302" y="3826772"/>
                    <a:ext cx="641433" cy="641266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4290" tIns="17145" rIns="34290" bIns="17145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Freeform 101"/>
                  <p:cNvSpPr>
                    <a:spLocks noEditPoints="1"/>
                  </p:cNvSpPr>
                  <p:nvPr/>
                </p:nvSpPr>
                <p:spPr bwMode="auto">
                  <a:xfrm>
                    <a:off x="1417153" y="3979166"/>
                    <a:ext cx="351989" cy="325649"/>
                  </a:xfrm>
                  <a:custGeom>
                    <a:avLst/>
                    <a:gdLst>
                      <a:gd name="T0" fmla="*/ 2147483646 w 68"/>
                      <a:gd name="T1" fmla="*/ 2147483646 h 63"/>
                      <a:gd name="T2" fmla="*/ 2147483646 w 68"/>
                      <a:gd name="T3" fmla="*/ 2147483646 h 63"/>
                      <a:gd name="T4" fmla="*/ 2147483646 w 68"/>
                      <a:gd name="T5" fmla="*/ 2147483646 h 63"/>
                      <a:gd name="T6" fmla="*/ 2147483646 w 68"/>
                      <a:gd name="T7" fmla="*/ 2147483646 h 63"/>
                      <a:gd name="T8" fmla="*/ 2147483646 w 68"/>
                      <a:gd name="T9" fmla="*/ 2147483646 h 63"/>
                      <a:gd name="T10" fmla="*/ 2147483646 w 68"/>
                      <a:gd name="T11" fmla="*/ 2147483646 h 63"/>
                      <a:gd name="T12" fmla="*/ 2147483646 w 68"/>
                      <a:gd name="T13" fmla="*/ 2147483646 h 63"/>
                      <a:gd name="T14" fmla="*/ 2147483646 w 68"/>
                      <a:gd name="T15" fmla="*/ 2147483646 h 63"/>
                      <a:gd name="T16" fmla="*/ 0 w 68"/>
                      <a:gd name="T17" fmla="*/ 2147483646 h 63"/>
                      <a:gd name="T18" fmla="*/ 2147483646 w 68"/>
                      <a:gd name="T19" fmla="*/ 2147483646 h 63"/>
                      <a:gd name="T20" fmla="*/ 2147483646 w 68"/>
                      <a:gd name="T21" fmla="*/ 2147483646 h 63"/>
                      <a:gd name="T22" fmla="*/ 2147483646 w 68"/>
                      <a:gd name="T23" fmla="*/ 2147483646 h 63"/>
                      <a:gd name="T24" fmla="*/ 2147483646 w 68"/>
                      <a:gd name="T25" fmla="*/ 2147483646 h 63"/>
                      <a:gd name="T26" fmla="*/ 2147483646 w 68"/>
                      <a:gd name="T27" fmla="*/ 2147483646 h 63"/>
                      <a:gd name="T28" fmla="*/ 2147483646 w 68"/>
                      <a:gd name="T29" fmla="*/ 2147483646 h 63"/>
                      <a:gd name="T30" fmla="*/ 2147483646 w 68"/>
                      <a:gd name="T31" fmla="*/ 2147483646 h 63"/>
                      <a:gd name="T32" fmla="*/ 2147483646 w 68"/>
                      <a:gd name="T33" fmla="*/ 2147483646 h 63"/>
                      <a:gd name="T34" fmla="*/ 2147483646 w 68"/>
                      <a:gd name="T35" fmla="*/ 2147483646 h 63"/>
                      <a:gd name="T36" fmla="*/ 2147483646 w 68"/>
                      <a:gd name="T37" fmla="*/ 2147483646 h 63"/>
                      <a:gd name="T38" fmla="*/ 2147483646 w 68"/>
                      <a:gd name="T39" fmla="*/ 2147483646 h 63"/>
                      <a:gd name="T40" fmla="*/ 2147483646 w 68"/>
                      <a:gd name="T41" fmla="*/ 2147483646 h 63"/>
                      <a:gd name="T42" fmla="*/ 2147483646 w 68"/>
                      <a:gd name="T43" fmla="*/ 2147483646 h 63"/>
                      <a:gd name="T44" fmla="*/ 2147483646 w 68"/>
                      <a:gd name="T45" fmla="*/ 2147483646 h 63"/>
                      <a:gd name="T46" fmla="*/ 2147483646 w 68"/>
                      <a:gd name="T47" fmla="*/ 2147483646 h 63"/>
                      <a:gd name="T48" fmla="*/ 2147483646 w 68"/>
                      <a:gd name="T49" fmla="*/ 2147483646 h 63"/>
                      <a:gd name="T50" fmla="*/ 2147483646 w 68"/>
                      <a:gd name="T51" fmla="*/ 2147483646 h 63"/>
                      <a:gd name="T52" fmla="*/ 2147483646 w 68"/>
                      <a:gd name="T53" fmla="*/ 2147483646 h 63"/>
                      <a:gd name="T54" fmla="*/ 2147483646 w 68"/>
                      <a:gd name="T55" fmla="*/ 0 h 63"/>
                      <a:gd name="T56" fmla="*/ 2147483646 w 68"/>
                      <a:gd name="T57" fmla="*/ 2147483646 h 63"/>
                      <a:gd name="T58" fmla="*/ 2147483646 w 68"/>
                      <a:gd name="T59" fmla="*/ 2147483646 h 63"/>
                      <a:gd name="T60" fmla="*/ 2147483646 w 68"/>
                      <a:gd name="T61" fmla="*/ 2147483646 h 63"/>
                      <a:gd name="T62" fmla="*/ 2147483646 w 68"/>
                      <a:gd name="T63" fmla="*/ 2147483646 h 63"/>
                      <a:gd name="T64" fmla="*/ 2147483646 w 68"/>
                      <a:gd name="T65" fmla="*/ 2147483646 h 63"/>
                      <a:gd name="T66" fmla="*/ 2147483646 w 68"/>
                      <a:gd name="T67" fmla="*/ 2147483646 h 63"/>
                      <a:gd name="T68" fmla="*/ 2147483646 w 68"/>
                      <a:gd name="T69" fmla="*/ 2147483646 h 63"/>
                      <a:gd name="T70" fmla="*/ 2147483646 w 68"/>
                      <a:gd name="T71" fmla="*/ 2147483646 h 63"/>
                      <a:gd name="T72" fmla="*/ 2147483646 w 68"/>
                      <a:gd name="T73" fmla="*/ 2147483646 h 63"/>
                      <a:gd name="T74" fmla="*/ 2147483646 w 68"/>
                      <a:gd name="T75" fmla="*/ 2147483646 h 63"/>
                      <a:gd name="T76" fmla="*/ 2147483646 w 68"/>
                      <a:gd name="T77" fmla="*/ 2147483646 h 63"/>
                      <a:gd name="T78" fmla="*/ 2147483646 w 68"/>
                      <a:gd name="T79" fmla="*/ 2147483646 h 63"/>
                      <a:gd name="T80" fmla="*/ 2147483646 w 68"/>
                      <a:gd name="T81" fmla="*/ 2147483646 h 63"/>
                      <a:gd name="T82" fmla="*/ 2147483646 w 68"/>
                      <a:gd name="T83" fmla="*/ 2147483646 h 63"/>
                      <a:gd name="T84" fmla="*/ 2147483646 w 68"/>
                      <a:gd name="T85" fmla="*/ 2147483646 h 63"/>
                      <a:gd name="T86" fmla="*/ 2147483646 w 68"/>
                      <a:gd name="T87" fmla="*/ 2147483646 h 63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68" h="63">
                        <a:moveTo>
                          <a:pt x="45" y="35"/>
                        </a:moveTo>
                        <a:cubicBezTo>
                          <a:pt x="45" y="35"/>
                          <a:pt x="45" y="36"/>
                          <a:pt x="45" y="36"/>
                        </a:cubicBezTo>
                        <a:cubicBezTo>
                          <a:pt x="39" y="36"/>
                          <a:pt x="39" y="36"/>
                          <a:pt x="39" y="36"/>
                        </a:cubicBezTo>
                        <a:cubicBezTo>
                          <a:pt x="39" y="37"/>
                          <a:pt x="38" y="38"/>
                          <a:pt x="38" y="39"/>
                        </a:cubicBezTo>
                        <a:cubicBezTo>
                          <a:pt x="39" y="41"/>
                          <a:pt x="40" y="42"/>
                          <a:pt x="41" y="43"/>
                        </a:cubicBezTo>
                        <a:cubicBezTo>
                          <a:pt x="41" y="43"/>
                          <a:pt x="41" y="44"/>
                          <a:pt x="41" y="44"/>
                        </a:cubicBezTo>
                        <a:cubicBezTo>
                          <a:pt x="41" y="44"/>
                          <a:pt x="41" y="44"/>
                          <a:pt x="41" y="45"/>
                        </a:cubicBezTo>
                        <a:cubicBezTo>
                          <a:pt x="40" y="46"/>
                          <a:pt x="36" y="50"/>
                          <a:pt x="35" y="50"/>
                        </a:cubicBez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1" y="47"/>
                          <a:pt x="31" y="47"/>
                          <a:pt x="31" y="47"/>
                        </a:cubicBezTo>
                        <a:cubicBezTo>
                          <a:pt x="30" y="47"/>
                          <a:pt x="29" y="47"/>
                          <a:pt x="28" y="48"/>
                        </a:cubicBezTo>
                        <a:cubicBezTo>
                          <a:pt x="28" y="49"/>
                          <a:pt x="27" y="51"/>
                          <a:pt x="27" y="53"/>
                        </a:cubicBezTo>
                        <a:cubicBezTo>
                          <a:pt x="27" y="54"/>
                          <a:pt x="26" y="54"/>
                          <a:pt x="26" y="54"/>
                        </a:cubicBezTo>
                        <a:cubicBezTo>
                          <a:pt x="19" y="54"/>
                          <a:pt x="19" y="54"/>
                          <a:pt x="19" y="54"/>
                        </a:cubicBezTo>
                        <a:cubicBezTo>
                          <a:pt x="19" y="54"/>
                          <a:pt x="18" y="54"/>
                          <a:pt x="18" y="53"/>
                        </a:cubicBezTo>
                        <a:cubicBezTo>
                          <a:pt x="17" y="48"/>
                          <a:pt x="17" y="48"/>
                          <a:pt x="17" y="48"/>
                        </a:cubicBezTo>
                        <a:cubicBezTo>
                          <a:pt x="16" y="47"/>
                          <a:pt x="16" y="47"/>
                          <a:pt x="15" y="47"/>
                        </a:cubicBezTo>
                        <a:cubicBezTo>
                          <a:pt x="11" y="50"/>
                          <a:pt x="11" y="50"/>
                          <a:pt x="11" y="50"/>
                        </a:cubicBezTo>
                        <a:cubicBezTo>
                          <a:pt x="10" y="50"/>
                          <a:pt x="10" y="50"/>
                          <a:pt x="10" y="50"/>
                        </a:cubicBezTo>
                        <a:cubicBezTo>
                          <a:pt x="10" y="50"/>
                          <a:pt x="9" y="50"/>
                          <a:pt x="9" y="50"/>
                        </a:cubicBezTo>
                        <a:cubicBezTo>
                          <a:pt x="8" y="49"/>
                          <a:pt x="4" y="45"/>
                          <a:pt x="4" y="44"/>
                        </a:cubicBezTo>
                        <a:cubicBezTo>
                          <a:pt x="4" y="44"/>
                          <a:pt x="4" y="44"/>
                          <a:pt x="4" y="43"/>
                        </a:cubicBezTo>
                        <a:cubicBezTo>
                          <a:pt x="5" y="42"/>
                          <a:pt x="6" y="41"/>
                          <a:pt x="7" y="39"/>
                        </a:cubicBezTo>
                        <a:cubicBezTo>
                          <a:pt x="7" y="38"/>
                          <a:pt x="6" y="37"/>
                          <a:pt x="6" y="36"/>
                        </a:cubicBezTo>
                        <a:cubicBezTo>
                          <a:pt x="1" y="35"/>
                          <a:pt x="1" y="35"/>
                          <a:pt x="1" y="35"/>
                        </a:cubicBezTo>
                        <a:cubicBezTo>
                          <a:pt x="0" y="35"/>
                          <a:pt x="0" y="35"/>
                          <a:pt x="0" y="34"/>
                        </a:cubicBezTo>
                        <a:cubicBezTo>
                          <a:pt x="0" y="28"/>
                          <a:pt x="0" y="28"/>
                          <a:pt x="0" y="28"/>
                        </a:cubicBezTo>
                        <a:cubicBezTo>
                          <a:pt x="0" y="27"/>
                          <a:pt x="0" y="27"/>
                          <a:pt x="1" y="27"/>
                        </a:cubicBezTo>
                        <a:cubicBezTo>
                          <a:pt x="6" y="26"/>
                          <a:pt x="6" y="26"/>
                          <a:pt x="6" y="26"/>
                        </a:cubicBezTo>
                        <a:cubicBezTo>
                          <a:pt x="6" y="25"/>
                          <a:pt x="7" y="24"/>
                          <a:pt x="7" y="23"/>
                        </a:cubicBezTo>
                        <a:cubicBezTo>
                          <a:pt x="6" y="22"/>
                          <a:pt x="5" y="20"/>
                          <a:pt x="4" y="19"/>
                        </a:cubicBezTo>
                        <a:cubicBezTo>
                          <a:pt x="4" y="19"/>
                          <a:pt x="4" y="19"/>
                          <a:pt x="4" y="18"/>
                        </a:cubicBezTo>
                        <a:cubicBezTo>
                          <a:pt x="4" y="18"/>
                          <a:pt x="4" y="18"/>
                          <a:pt x="4" y="18"/>
                        </a:cubicBezTo>
                        <a:cubicBezTo>
                          <a:pt x="5" y="17"/>
                          <a:pt x="9" y="12"/>
                          <a:pt x="10" y="12"/>
                        </a:cubicBezTo>
                        <a:cubicBezTo>
                          <a:pt x="10" y="12"/>
                          <a:pt x="10" y="12"/>
                          <a:pt x="11" y="13"/>
                        </a:cubicBezTo>
                        <a:cubicBezTo>
                          <a:pt x="15" y="16"/>
                          <a:pt x="15" y="16"/>
                          <a:pt x="15" y="16"/>
                        </a:cubicBezTo>
                        <a:cubicBezTo>
                          <a:pt x="16" y="15"/>
                          <a:pt x="16" y="15"/>
                          <a:pt x="17" y="15"/>
                        </a:cubicBezTo>
                        <a:cubicBezTo>
                          <a:pt x="18" y="13"/>
                          <a:pt x="18" y="11"/>
                          <a:pt x="18" y="9"/>
                        </a:cubicBezTo>
                        <a:cubicBezTo>
                          <a:pt x="18" y="9"/>
                          <a:pt x="19" y="8"/>
                          <a:pt x="19" y="8"/>
                        </a:cubicBezTo>
                        <a:cubicBezTo>
                          <a:pt x="26" y="8"/>
                          <a:pt x="26" y="8"/>
                          <a:pt x="26" y="8"/>
                        </a:cubicBezTo>
                        <a:cubicBezTo>
                          <a:pt x="26" y="8"/>
                          <a:pt x="27" y="9"/>
                          <a:pt x="27" y="9"/>
                        </a:cubicBezTo>
                        <a:cubicBezTo>
                          <a:pt x="28" y="15"/>
                          <a:pt x="28" y="15"/>
                          <a:pt x="28" y="15"/>
                        </a:cubicBezTo>
                        <a:cubicBezTo>
                          <a:pt x="29" y="15"/>
                          <a:pt x="30" y="15"/>
                          <a:pt x="31" y="16"/>
                        </a:cubicBezTo>
                        <a:cubicBezTo>
                          <a:pt x="35" y="13"/>
                          <a:pt x="35" y="13"/>
                          <a:pt x="35" y="13"/>
                        </a:cubicBezTo>
                        <a:cubicBezTo>
                          <a:pt x="35" y="12"/>
                          <a:pt x="35" y="12"/>
                          <a:pt x="35" y="12"/>
                        </a:cubicBezTo>
                        <a:cubicBezTo>
                          <a:pt x="36" y="12"/>
                          <a:pt x="36" y="12"/>
                          <a:pt x="36" y="13"/>
                        </a:cubicBezTo>
                        <a:cubicBezTo>
                          <a:pt x="37" y="13"/>
                          <a:pt x="41" y="17"/>
                          <a:pt x="41" y="18"/>
                        </a:cubicBezTo>
                        <a:cubicBezTo>
                          <a:pt x="41" y="19"/>
                          <a:pt x="41" y="19"/>
                          <a:pt x="41" y="19"/>
                        </a:cubicBezTo>
                        <a:cubicBezTo>
                          <a:pt x="40" y="20"/>
                          <a:pt x="39" y="22"/>
                          <a:pt x="38" y="23"/>
                        </a:cubicBezTo>
                        <a:cubicBezTo>
                          <a:pt x="38" y="24"/>
                          <a:pt x="39" y="25"/>
                          <a:pt x="39" y="26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8"/>
                        </a:cubicBezTo>
                        <a:lnTo>
                          <a:pt x="45" y="35"/>
                        </a:lnTo>
                        <a:close/>
                        <a:moveTo>
                          <a:pt x="23" y="22"/>
                        </a:moveTo>
                        <a:cubicBezTo>
                          <a:pt x="18" y="22"/>
                          <a:pt x="13" y="26"/>
                          <a:pt x="13" y="31"/>
                        </a:cubicBezTo>
                        <a:cubicBezTo>
                          <a:pt x="13" y="36"/>
                          <a:pt x="18" y="40"/>
                          <a:pt x="23" y="40"/>
                        </a:cubicBezTo>
                        <a:cubicBezTo>
                          <a:pt x="28" y="40"/>
                          <a:pt x="32" y="36"/>
                          <a:pt x="32" y="31"/>
                        </a:cubicBezTo>
                        <a:cubicBezTo>
                          <a:pt x="32" y="26"/>
                          <a:pt x="28" y="22"/>
                          <a:pt x="23" y="22"/>
                        </a:cubicBezTo>
                        <a:close/>
                        <a:moveTo>
                          <a:pt x="68" y="15"/>
                        </a:moveTo>
                        <a:cubicBezTo>
                          <a:pt x="68" y="16"/>
                          <a:pt x="64" y="16"/>
                          <a:pt x="63" y="16"/>
                        </a:cubicBezTo>
                        <a:cubicBezTo>
                          <a:pt x="63" y="17"/>
                          <a:pt x="62" y="18"/>
                          <a:pt x="62" y="18"/>
                        </a:cubicBezTo>
                        <a:cubicBezTo>
                          <a:pt x="62" y="19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4"/>
                        </a:cubicBezTo>
                        <a:cubicBezTo>
                          <a:pt x="63" y="24"/>
                          <a:pt x="59" y="26"/>
                          <a:pt x="59" y="26"/>
                        </a:cubicBezTo>
                        <a:cubicBezTo>
                          <a:pt x="59" y="26"/>
                          <a:pt x="56" y="22"/>
                          <a:pt x="56" y="22"/>
                        </a:cubicBezTo>
                        <a:cubicBezTo>
                          <a:pt x="55" y="22"/>
                          <a:pt x="55" y="22"/>
                          <a:pt x="55" y="22"/>
                        </a:cubicBezTo>
                        <a:cubicBezTo>
                          <a:pt x="54" y="22"/>
                          <a:pt x="54" y="22"/>
                          <a:pt x="54" y="22"/>
                        </a:cubicBezTo>
                        <a:cubicBezTo>
                          <a:pt x="53" y="22"/>
                          <a:pt x="50" y="26"/>
                          <a:pt x="50" y="26"/>
                        </a:cubicBezTo>
                        <a:cubicBezTo>
                          <a:pt x="50" y="26"/>
                          <a:pt x="46" y="24"/>
                          <a:pt x="46" y="24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7" y="19"/>
                          <a:pt x="47" y="18"/>
                        </a:cubicBezTo>
                        <a:cubicBezTo>
                          <a:pt x="47" y="18"/>
                          <a:pt x="46" y="17"/>
                          <a:pt x="46" y="16"/>
                        </a:cubicBezTo>
                        <a:cubicBezTo>
                          <a:pt x="45" y="16"/>
                          <a:pt x="41" y="16"/>
                          <a:pt x="41" y="15"/>
                        </a:cubicBezTo>
                        <a:cubicBezTo>
                          <a:pt x="41" y="10"/>
                          <a:pt x="41" y="10"/>
                          <a:pt x="41" y="10"/>
                        </a:cubicBezTo>
                        <a:cubicBezTo>
                          <a:pt x="41" y="10"/>
                          <a:pt x="45" y="9"/>
                          <a:pt x="46" y="9"/>
                        </a:cubicBezTo>
                        <a:cubicBezTo>
                          <a:pt x="46" y="9"/>
                          <a:pt x="47" y="8"/>
                          <a:pt x="47" y="7"/>
                        </a:cubicBezTo>
                        <a:cubicBezTo>
                          <a:pt x="47" y="7"/>
                          <a:pt x="45" y="3"/>
                          <a:pt x="45" y="2"/>
                        </a:cubicBezTo>
                        <a:cubicBezTo>
                          <a:pt x="45" y="2"/>
                          <a:pt x="45" y="2"/>
                          <a:pt x="46" y="2"/>
                        </a:cubicBezTo>
                        <a:cubicBezTo>
                          <a:pt x="46" y="2"/>
                          <a:pt x="50" y="0"/>
                          <a:pt x="50" y="0"/>
                        </a:cubicBezTo>
                        <a:cubicBezTo>
                          <a:pt x="50" y="0"/>
                          <a:pt x="53" y="3"/>
                          <a:pt x="54" y="4"/>
                        </a:cubicBezTo>
                        <a:cubicBezTo>
                          <a:pt x="54" y="4"/>
                          <a:pt x="54" y="4"/>
                          <a:pt x="55" y="4"/>
                        </a:cubicBezTo>
                        <a:cubicBezTo>
                          <a:pt x="55" y="4"/>
                          <a:pt x="55" y="4"/>
                          <a:pt x="56" y="4"/>
                        </a:cubicBezTo>
                        <a:cubicBezTo>
                          <a:pt x="57" y="2"/>
                          <a:pt x="58" y="1"/>
                          <a:pt x="59" y="0"/>
                        </a:cubicBezTo>
                        <a:cubicBezTo>
                          <a:pt x="59" y="0"/>
                          <a:pt x="59" y="0"/>
                          <a:pt x="59" y="0"/>
                        </a:cubicBezTo>
                        <a:cubicBezTo>
                          <a:pt x="59" y="0"/>
                          <a:pt x="63" y="2"/>
                          <a:pt x="64" y="2"/>
                        </a:cubicBezTo>
                        <a:cubicBezTo>
                          <a:pt x="64" y="2"/>
                          <a:pt x="64" y="2"/>
                          <a:pt x="64" y="2"/>
                        </a:cubicBezTo>
                        <a:cubicBezTo>
                          <a:pt x="64" y="3"/>
                          <a:pt x="62" y="7"/>
                          <a:pt x="62" y="7"/>
                        </a:cubicBezTo>
                        <a:cubicBezTo>
                          <a:pt x="62" y="8"/>
                          <a:pt x="63" y="9"/>
                          <a:pt x="63" y="9"/>
                        </a:cubicBezTo>
                        <a:cubicBezTo>
                          <a:pt x="64" y="9"/>
                          <a:pt x="68" y="10"/>
                          <a:pt x="68" y="10"/>
                        </a:cubicBezTo>
                        <a:lnTo>
                          <a:pt x="68" y="15"/>
                        </a:lnTo>
                        <a:close/>
                        <a:moveTo>
                          <a:pt x="68" y="52"/>
                        </a:moveTo>
                        <a:cubicBezTo>
                          <a:pt x="68" y="52"/>
                          <a:pt x="64" y="53"/>
                          <a:pt x="63" y="53"/>
                        </a:cubicBezTo>
                        <a:cubicBezTo>
                          <a:pt x="63" y="54"/>
                          <a:pt x="62" y="54"/>
                          <a:pt x="62" y="55"/>
                        </a:cubicBezTo>
                        <a:cubicBezTo>
                          <a:pt x="62" y="56"/>
                          <a:pt x="64" y="59"/>
                          <a:pt x="64" y="60"/>
                        </a:cubicBezTo>
                        <a:cubicBezTo>
                          <a:pt x="64" y="60"/>
                          <a:pt x="64" y="60"/>
                          <a:pt x="64" y="60"/>
                        </a:cubicBezTo>
                        <a:cubicBezTo>
                          <a:pt x="63" y="60"/>
                          <a:pt x="59" y="63"/>
                          <a:pt x="59" y="63"/>
                        </a:cubicBezTo>
                        <a:cubicBezTo>
                          <a:pt x="59" y="63"/>
                          <a:pt x="56" y="59"/>
                          <a:pt x="56" y="59"/>
                        </a:cubicBezTo>
                        <a:cubicBezTo>
                          <a:pt x="55" y="59"/>
                          <a:pt x="55" y="59"/>
                          <a:pt x="55" y="59"/>
                        </a:cubicBezTo>
                        <a:cubicBezTo>
                          <a:pt x="54" y="59"/>
                          <a:pt x="54" y="59"/>
                          <a:pt x="54" y="59"/>
                        </a:cubicBezTo>
                        <a:cubicBezTo>
                          <a:pt x="53" y="59"/>
                          <a:pt x="50" y="63"/>
                          <a:pt x="50" y="63"/>
                        </a:cubicBezTo>
                        <a:cubicBezTo>
                          <a:pt x="50" y="63"/>
                          <a:pt x="46" y="60"/>
                          <a:pt x="46" y="60"/>
                        </a:cubicBezTo>
                        <a:cubicBezTo>
                          <a:pt x="45" y="60"/>
                          <a:pt x="45" y="60"/>
                          <a:pt x="45" y="60"/>
                        </a:cubicBezTo>
                        <a:cubicBezTo>
                          <a:pt x="45" y="59"/>
                          <a:pt x="47" y="56"/>
                          <a:pt x="47" y="55"/>
                        </a:cubicBezTo>
                        <a:cubicBezTo>
                          <a:pt x="47" y="54"/>
                          <a:pt x="46" y="54"/>
                          <a:pt x="46" y="53"/>
                        </a:cubicBezTo>
                        <a:cubicBezTo>
                          <a:pt x="45" y="53"/>
                          <a:pt x="41" y="52"/>
                          <a:pt x="41" y="52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6"/>
                          <a:pt x="45" y="46"/>
                          <a:pt x="46" y="46"/>
                        </a:cubicBezTo>
                        <a:cubicBezTo>
                          <a:pt x="46" y="45"/>
                          <a:pt x="47" y="45"/>
                          <a:pt x="47" y="44"/>
                        </a:cubicBezTo>
                        <a:cubicBezTo>
                          <a:pt x="47" y="43"/>
                          <a:pt x="45" y="40"/>
                          <a:pt x="45" y="39"/>
                        </a:cubicBezTo>
                        <a:cubicBezTo>
                          <a:pt x="45" y="39"/>
                          <a:pt x="45" y="39"/>
                          <a:pt x="46" y="39"/>
                        </a:cubicBezTo>
                        <a:cubicBezTo>
                          <a:pt x="46" y="39"/>
                          <a:pt x="50" y="36"/>
                          <a:pt x="50" y="36"/>
                        </a:cubicBezTo>
                        <a:cubicBezTo>
                          <a:pt x="50" y="36"/>
                          <a:pt x="53" y="40"/>
                          <a:pt x="54" y="40"/>
                        </a:cubicBezTo>
                        <a:cubicBezTo>
                          <a:pt x="54" y="40"/>
                          <a:pt x="54" y="40"/>
                          <a:pt x="55" y="40"/>
                        </a:cubicBezTo>
                        <a:cubicBezTo>
                          <a:pt x="55" y="40"/>
                          <a:pt x="55" y="40"/>
                          <a:pt x="56" y="40"/>
                        </a:cubicBezTo>
                        <a:cubicBezTo>
                          <a:pt x="57" y="39"/>
                          <a:pt x="58" y="38"/>
                          <a:pt x="59" y="36"/>
                        </a:cubicBezTo>
                        <a:cubicBezTo>
                          <a:pt x="59" y="36"/>
                          <a:pt x="59" y="36"/>
                          <a:pt x="59" y="36"/>
                        </a:cubicBezTo>
                        <a:cubicBezTo>
                          <a:pt x="59" y="36"/>
                          <a:pt x="63" y="39"/>
                          <a:pt x="64" y="39"/>
                        </a:cubicBezTo>
                        <a:cubicBezTo>
                          <a:pt x="64" y="39"/>
                          <a:pt x="64" y="39"/>
                          <a:pt x="64" y="39"/>
                        </a:cubicBezTo>
                        <a:cubicBezTo>
                          <a:pt x="64" y="40"/>
                          <a:pt x="62" y="43"/>
                          <a:pt x="62" y="44"/>
                        </a:cubicBezTo>
                        <a:cubicBezTo>
                          <a:pt x="62" y="45"/>
                          <a:pt x="63" y="45"/>
                          <a:pt x="63" y="46"/>
                        </a:cubicBezTo>
                        <a:cubicBezTo>
                          <a:pt x="64" y="46"/>
                          <a:pt x="68" y="46"/>
                          <a:pt x="68" y="47"/>
                        </a:cubicBezTo>
                        <a:lnTo>
                          <a:pt x="68" y="52"/>
                        </a:lnTo>
                        <a:close/>
                        <a:moveTo>
                          <a:pt x="55" y="8"/>
                        </a:moveTo>
                        <a:cubicBezTo>
                          <a:pt x="52" y="8"/>
                          <a:pt x="50" y="10"/>
                          <a:pt x="50" y="13"/>
                        </a:cubicBezTo>
                        <a:cubicBezTo>
                          <a:pt x="50" y="15"/>
                          <a:pt x="52" y="17"/>
                          <a:pt x="55" y="17"/>
                        </a:cubicBezTo>
                        <a:cubicBezTo>
                          <a:pt x="57" y="17"/>
                          <a:pt x="59" y="15"/>
                          <a:pt x="59" y="13"/>
                        </a:cubicBezTo>
                        <a:cubicBezTo>
                          <a:pt x="59" y="10"/>
                          <a:pt x="57" y="8"/>
                          <a:pt x="55" y="8"/>
                        </a:cubicBezTo>
                        <a:close/>
                        <a:moveTo>
                          <a:pt x="55" y="45"/>
                        </a:moveTo>
                        <a:cubicBezTo>
                          <a:pt x="52" y="45"/>
                          <a:pt x="50" y="47"/>
                          <a:pt x="50" y="49"/>
                        </a:cubicBezTo>
                        <a:cubicBezTo>
                          <a:pt x="50" y="52"/>
                          <a:pt x="52" y="54"/>
                          <a:pt x="55" y="54"/>
                        </a:cubicBezTo>
                        <a:cubicBezTo>
                          <a:pt x="57" y="54"/>
                          <a:pt x="59" y="52"/>
                          <a:pt x="59" y="49"/>
                        </a:cubicBezTo>
                        <a:cubicBezTo>
                          <a:pt x="59" y="47"/>
                          <a:pt x="57" y="45"/>
                          <a:pt x="55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prstClr val="black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87" name="组合 186"/>
                <p:cNvGrpSpPr/>
                <p:nvPr/>
              </p:nvGrpSpPr>
              <p:grpSpPr>
                <a:xfrm>
                  <a:off x="7578073" y="4994510"/>
                  <a:ext cx="775158" cy="774956"/>
                  <a:chOff x="1232440" y="4647596"/>
                  <a:chExt cx="775158" cy="774956"/>
                </a:xfrm>
              </p:grpSpPr>
              <p:sp>
                <p:nvSpPr>
                  <p:cNvPr id="206" name="Oval 51"/>
                  <p:cNvSpPr/>
                  <p:nvPr/>
                </p:nvSpPr>
                <p:spPr>
                  <a:xfrm>
                    <a:off x="1232440" y="4647596"/>
                    <a:ext cx="775158" cy="774956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4290" tIns="17145" rIns="34290" bIns="17145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Oval 52"/>
                  <p:cNvSpPr/>
                  <p:nvPr/>
                </p:nvSpPr>
                <p:spPr>
                  <a:xfrm>
                    <a:off x="1299302" y="4714441"/>
                    <a:ext cx="641433" cy="641266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4290" tIns="17145" rIns="34290" bIns="17145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Freeform 213"/>
                  <p:cNvSpPr>
                    <a:spLocks noChangeArrowheads="1"/>
                  </p:cNvSpPr>
                  <p:nvPr/>
                </p:nvSpPr>
                <p:spPr bwMode="auto">
                  <a:xfrm>
                    <a:off x="1484056" y="4880879"/>
                    <a:ext cx="288008" cy="279643"/>
                  </a:xfrm>
                  <a:custGeom>
                    <a:avLst/>
                    <a:gdLst>
                      <a:gd name="T0" fmla="*/ 589 w 634"/>
                      <a:gd name="T1" fmla="*/ 236 h 619"/>
                      <a:gd name="T2" fmla="*/ 589 w 634"/>
                      <a:gd name="T3" fmla="*/ 236 h 619"/>
                      <a:gd name="T4" fmla="*/ 589 w 634"/>
                      <a:gd name="T5" fmla="*/ 545 h 619"/>
                      <a:gd name="T6" fmla="*/ 545 w 634"/>
                      <a:gd name="T7" fmla="*/ 589 h 619"/>
                      <a:gd name="T8" fmla="*/ 89 w 634"/>
                      <a:gd name="T9" fmla="*/ 589 h 619"/>
                      <a:gd name="T10" fmla="*/ 45 w 634"/>
                      <a:gd name="T11" fmla="*/ 545 h 619"/>
                      <a:gd name="T12" fmla="*/ 45 w 634"/>
                      <a:gd name="T13" fmla="*/ 74 h 619"/>
                      <a:gd name="T14" fmla="*/ 89 w 634"/>
                      <a:gd name="T15" fmla="*/ 29 h 619"/>
                      <a:gd name="T16" fmla="*/ 398 w 634"/>
                      <a:gd name="T17" fmla="*/ 29 h 619"/>
                      <a:gd name="T18" fmla="*/ 398 w 634"/>
                      <a:gd name="T19" fmla="*/ 0 h 619"/>
                      <a:gd name="T20" fmla="*/ 89 w 634"/>
                      <a:gd name="T21" fmla="*/ 0 h 619"/>
                      <a:gd name="T22" fmla="*/ 0 w 634"/>
                      <a:gd name="T23" fmla="*/ 74 h 619"/>
                      <a:gd name="T24" fmla="*/ 0 w 634"/>
                      <a:gd name="T25" fmla="*/ 545 h 619"/>
                      <a:gd name="T26" fmla="*/ 89 w 634"/>
                      <a:gd name="T27" fmla="*/ 618 h 619"/>
                      <a:gd name="T28" fmla="*/ 545 w 634"/>
                      <a:gd name="T29" fmla="*/ 618 h 619"/>
                      <a:gd name="T30" fmla="*/ 633 w 634"/>
                      <a:gd name="T31" fmla="*/ 545 h 619"/>
                      <a:gd name="T32" fmla="*/ 633 w 634"/>
                      <a:gd name="T33" fmla="*/ 236 h 619"/>
                      <a:gd name="T34" fmla="*/ 589 w 634"/>
                      <a:gd name="T35" fmla="*/ 236 h 619"/>
                      <a:gd name="T36" fmla="*/ 162 w 634"/>
                      <a:gd name="T37" fmla="*/ 354 h 619"/>
                      <a:gd name="T38" fmla="*/ 162 w 634"/>
                      <a:gd name="T39" fmla="*/ 354 h 619"/>
                      <a:gd name="T40" fmla="*/ 74 w 634"/>
                      <a:gd name="T41" fmla="*/ 516 h 619"/>
                      <a:gd name="T42" fmla="*/ 103 w 634"/>
                      <a:gd name="T43" fmla="*/ 545 h 619"/>
                      <a:gd name="T44" fmla="*/ 280 w 634"/>
                      <a:gd name="T45" fmla="*/ 457 h 619"/>
                      <a:gd name="T46" fmla="*/ 295 w 634"/>
                      <a:gd name="T47" fmla="*/ 457 h 619"/>
                      <a:gd name="T48" fmla="*/ 604 w 634"/>
                      <a:gd name="T49" fmla="*/ 147 h 619"/>
                      <a:gd name="T50" fmla="*/ 604 w 634"/>
                      <a:gd name="T51" fmla="*/ 88 h 619"/>
                      <a:gd name="T52" fmla="*/ 530 w 634"/>
                      <a:gd name="T53" fmla="*/ 29 h 619"/>
                      <a:gd name="T54" fmla="*/ 471 w 634"/>
                      <a:gd name="T55" fmla="*/ 29 h 619"/>
                      <a:gd name="T56" fmla="*/ 177 w 634"/>
                      <a:gd name="T57" fmla="*/ 324 h 619"/>
                      <a:gd name="T58" fmla="*/ 162 w 634"/>
                      <a:gd name="T59" fmla="*/ 354 h 619"/>
                      <a:gd name="T60" fmla="*/ 486 w 634"/>
                      <a:gd name="T61" fmla="*/ 74 h 619"/>
                      <a:gd name="T62" fmla="*/ 486 w 634"/>
                      <a:gd name="T63" fmla="*/ 74 h 619"/>
                      <a:gd name="T64" fmla="*/ 516 w 634"/>
                      <a:gd name="T65" fmla="*/ 74 h 619"/>
                      <a:gd name="T66" fmla="*/ 560 w 634"/>
                      <a:gd name="T67" fmla="*/ 103 h 619"/>
                      <a:gd name="T68" fmla="*/ 560 w 634"/>
                      <a:gd name="T69" fmla="*/ 133 h 619"/>
                      <a:gd name="T70" fmla="*/ 516 w 634"/>
                      <a:gd name="T71" fmla="*/ 177 h 619"/>
                      <a:gd name="T72" fmla="*/ 457 w 634"/>
                      <a:gd name="T73" fmla="*/ 103 h 619"/>
                      <a:gd name="T74" fmla="*/ 486 w 634"/>
                      <a:gd name="T75" fmla="*/ 74 h 619"/>
                      <a:gd name="T76" fmla="*/ 428 w 634"/>
                      <a:gd name="T77" fmla="*/ 133 h 619"/>
                      <a:gd name="T78" fmla="*/ 428 w 634"/>
                      <a:gd name="T79" fmla="*/ 133 h 619"/>
                      <a:gd name="T80" fmla="*/ 486 w 634"/>
                      <a:gd name="T81" fmla="*/ 206 h 619"/>
                      <a:gd name="T82" fmla="*/ 266 w 634"/>
                      <a:gd name="T83" fmla="*/ 427 h 619"/>
                      <a:gd name="T84" fmla="*/ 207 w 634"/>
                      <a:gd name="T85" fmla="*/ 354 h 619"/>
                      <a:gd name="T86" fmla="*/ 428 w 634"/>
                      <a:gd name="T87" fmla="*/ 133 h 619"/>
                      <a:gd name="T88" fmla="*/ 236 w 634"/>
                      <a:gd name="T89" fmla="*/ 442 h 619"/>
                      <a:gd name="T90" fmla="*/ 236 w 634"/>
                      <a:gd name="T91" fmla="*/ 442 h 619"/>
                      <a:gd name="T92" fmla="*/ 133 w 634"/>
                      <a:gd name="T93" fmla="*/ 516 h 619"/>
                      <a:gd name="T94" fmla="*/ 118 w 634"/>
                      <a:gd name="T95" fmla="*/ 501 h 619"/>
                      <a:gd name="T96" fmla="*/ 177 w 634"/>
                      <a:gd name="T97" fmla="*/ 398 h 619"/>
                      <a:gd name="T98" fmla="*/ 236 w 634"/>
                      <a:gd name="T99" fmla="*/ 442 h 6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634" h="619">
                        <a:moveTo>
                          <a:pt x="589" y="236"/>
                        </a:moveTo>
                        <a:lnTo>
                          <a:pt x="589" y="236"/>
                        </a:lnTo>
                        <a:cubicBezTo>
                          <a:pt x="589" y="545"/>
                          <a:pt x="589" y="545"/>
                          <a:pt x="589" y="545"/>
                        </a:cubicBezTo>
                        <a:cubicBezTo>
                          <a:pt x="589" y="559"/>
                          <a:pt x="575" y="589"/>
                          <a:pt x="545" y="589"/>
                        </a:cubicBezTo>
                        <a:cubicBezTo>
                          <a:pt x="89" y="589"/>
                          <a:pt x="89" y="589"/>
                          <a:pt x="89" y="589"/>
                        </a:cubicBezTo>
                        <a:cubicBezTo>
                          <a:pt x="59" y="589"/>
                          <a:pt x="45" y="559"/>
                          <a:pt x="45" y="545"/>
                        </a:cubicBezTo>
                        <a:cubicBezTo>
                          <a:pt x="45" y="74"/>
                          <a:pt x="45" y="74"/>
                          <a:pt x="45" y="74"/>
                        </a:cubicBezTo>
                        <a:cubicBezTo>
                          <a:pt x="45" y="59"/>
                          <a:pt x="59" y="29"/>
                          <a:pt x="89" y="29"/>
                        </a:cubicBezTo>
                        <a:cubicBezTo>
                          <a:pt x="398" y="29"/>
                          <a:pt x="398" y="29"/>
                          <a:pt x="398" y="29"/>
                        </a:cubicBezTo>
                        <a:cubicBezTo>
                          <a:pt x="398" y="0"/>
                          <a:pt x="398" y="0"/>
                          <a:pt x="398" y="0"/>
                        </a:cubicBezTo>
                        <a:cubicBezTo>
                          <a:pt x="89" y="0"/>
                          <a:pt x="89" y="0"/>
                          <a:pt x="89" y="0"/>
                        </a:cubicBezTo>
                        <a:cubicBezTo>
                          <a:pt x="45" y="0"/>
                          <a:pt x="0" y="29"/>
                          <a:pt x="0" y="74"/>
                        </a:cubicBezTo>
                        <a:cubicBezTo>
                          <a:pt x="0" y="545"/>
                          <a:pt x="0" y="545"/>
                          <a:pt x="0" y="545"/>
                        </a:cubicBezTo>
                        <a:cubicBezTo>
                          <a:pt x="0" y="589"/>
                          <a:pt x="45" y="618"/>
                          <a:pt x="89" y="618"/>
                        </a:cubicBezTo>
                        <a:cubicBezTo>
                          <a:pt x="545" y="618"/>
                          <a:pt x="545" y="618"/>
                          <a:pt x="545" y="618"/>
                        </a:cubicBezTo>
                        <a:cubicBezTo>
                          <a:pt x="589" y="618"/>
                          <a:pt x="633" y="589"/>
                          <a:pt x="633" y="545"/>
                        </a:cubicBezTo>
                        <a:cubicBezTo>
                          <a:pt x="633" y="236"/>
                          <a:pt x="633" y="236"/>
                          <a:pt x="633" y="236"/>
                        </a:cubicBezTo>
                        <a:lnTo>
                          <a:pt x="589" y="236"/>
                        </a:lnTo>
                        <a:close/>
                        <a:moveTo>
                          <a:pt x="162" y="354"/>
                        </a:moveTo>
                        <a:lnTo>
                          <a:pt x="162" y="354"/>
                        </a:lnTo>
                        <a:cubicBezTo>
                          <a:pt x="74" y="516"/>
                          <a:pt x="74" y="516"/>
                          <a:pt x="74" y="516"/>
                        </a:cubicBezTo>
                        <a:cubicBezTo>
                          <a:pt x="74" y="545"/>
                          <a:pt x="89" y="559"/>
                          <a:pt x="103" y="545"/>
                        </a:cubicBezTo>
                        <a:cubicBezTo>
                          <a:pt x="280" y="457"/>
                          <a:pt x="280" y="457"/>
                          <a:pt x="280" y="457"/>
                        </a:cubicBezTo>
                        <a:lnTo>
                          <a:pt x="295" y="457"/>
                        </a:lnTo>
                        <a:cubicBezTo>
                          <a:pt x="604" y="147"/>
                          <a:pt x="604" y="147"/>
                          <a:pt x="604" y="147"/>
                        </a:cubicBezTo>
                        <a:cubicBezTo>
                          <a:pt x="619" y="133"/>
                          <a:pt x="619" y="103"/>
                          <a:pt x="604" y="88"/>
                        </a:cubicBezTo>
                        <a:cubicBezTo>
                          <a:pt x="530" y="29"/>
                          <a:pt x="530" y="29"/>
                          <a:pt x="530" y="29"/>
                        </a:cubicBezTo>
                        <a:cubicBezTo>
                          <a:pt x="516" y="15"/>
                          <a:pt x="486" y="15"/>
                          <a:pt x="471" y="29"/>
                        </a:cubicBezTo>
                        <a:cubicBezTo>
                          <a:pt x="177" y="324"/>
                          <a:pt x="177" y="324"/>
                          <a:pt x="177" y="324"/>
                        </a:cubicBezTo>
                        <a:cubicBezTo>
                          <a:pt x="162" y="339"/>
                          <a:pt x="162" y="339"/>
                          <a:pt x="162" y="354"/>
                        </a:cubicBezTo>
                        <a:close/>
                        <a:moveTo>
                          <a:pt x="486" y="74"/>
                        </a:moveTo>
                        <a:lnTo>
                          <a:pt x="486" y="74"/>
                        </a:lnTo>
                        <a:cubicBezTo>
                          <a:pt x="501" y="59"/>
                          <a:pt x="516" y="59"/>
                          <a:pt x="516" y="74"/>
                        </a:cubicBezTo>
                        <a:cubicBezTo>
                          <a:pt x="560" y="103"/>
                          <a:pt x="560" y="103"/>
                          <a:pt x="560" y="103"/>
                        </a:cubicBezTo>
                        <a:cubicBezTo>
                          <a:pt x="575" y="118"/>
                          <a:pt x="575" y="133"/>
                          <a:pt x="560" y="133"/>
                        </a:cubicBezTo>
                        <a:cubicBezTo>
                          <a:pt x="516" y="177"/>
                          <a:pt x="516" y="177"/>
                          <a:pt x="516" y="177"/>
                        </a:cubicBezTo>
                        <a:cubicBezTo>
                          <a:pt x="457" y="103"/>
                          <a:pt x="457" y="103"/>
                          <a:pt x="457" y="103"/>
                        </a:cubicBezTo>
                        <a:lnTo>
                          <a:pt x="486" y="74"/>
                        </a:lnTo>
                        <a:close/>
                        <a:moveTo>
                          <a:pt x="428" y="133"/>
                        </a:moveTo>
                        <a:lnTo>
                          <a:pt x="428" y="133"/>
                        </a:lnTo>
                        <a:cubicBezTo>
                          <a:pt x="486" y="206"/>
                          <a:pt x="486" y="206"/>
                          <a:pt x="486" y="206"/>
                        </a:cubicBezTo>
                        <a:cubicBezTo>
                          <a:pt x="266" y="427"/>
                          <a:pt x="266" y="427"/>
                          <a:pt x="266" y="427"/>
                        </a:cubicBezTo>
                        <a:cubicBezTo>
                          <a:pt x="251" y="398"/>
                          <a:pt x="207" y="368"/>
                          <a:pt x="207" y="354"/>
                        </a:cubicBezTo>
                        <a:lnTo>
                          <a:pt x="428" y="133"/>
                        </a:lnTo>
                        <a:close/>
                        <a:moveTo>
                          <a:pt x="236" y="442"/>
                        </a:moveTo>
                        <a:lnTo>
                          <a:pt x="236" y="442"/>
                        </a:lnTo>
                        <a:cubicBezTo>
                          <a:pt x="133" y="516"/>
                          <a:pt x="133" y="516"/>
                          <a:pt x="133" y="516"/>
                        </a:cubicBezTo>
                        <a:cubicBezTo>
                          <a:pt x="118" y="516"/>
                          <a:pt x="118" y="501"/>
                          <a:pt x="118" y="501"/>
                        </a:cubicBezTo>
                        <a:cubicBezTo>
                          <a:pt x="177" y="398"/>
                          <a:pt x="177" y="398"/>
                          <a:pt x="177" y="398"/>
                        </a:cubicBezTo>
                        <a:lnTo>
                          <a:pt x="236" y="4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/>
                </p:spPr>
                <p:txBody>
                  <a:bodyPr wrap="none" lIns="91431" tIns="45716" rIns="91431" bIns="45716" anchor="ctr"/>
                  <a:lstStyle/>
                  <a:p>
                    <a:pPr defTabSz="457200">
                      <a:defRPr/>
                    </a:pPr>
                    <a:endParaRPr lang="en-US">
                      <a:solidFill>
                        <a:prstClr val="black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88" name="组合 187"/>
                <p:cNvGrpSpPr/>
                <p:nvPr/>
              </p:nvGrpSpPr>
              <p:grpSpPr>
                <a:xfrm>
                  <a:off x="6275813" y="5015681"/>
                  <a:ext cx="775158" cy="774956"/>
                  <a:chOff x="6090598" y="4750350"/>
                  <a:chExt cx="775158" cy="774956"/>
                </a:xfrm>
              </p:grpSpPr>
              <p:sp>
                <p:nvSpPr>
                  <p:cNvPr id="197" name="Oval 51"/>
                  <p:cNvSpPr/>
                  <p:nvPr/>
                </p:nvSpPr>
                <p:spPr>
                  <a:xfrm>
                    <a:off x="6090598" y="4750350"/>
                    <a:ext cx="775158" cy="774956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4290" tIns="17145" rIns="34290" bIns="17145"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8" name="组合 197"/>
                  <p:cNvGrpSpPr/>
                  <p:nvPr/>
                </p:nvGrpSpPr>
                <p:grpSpPr>
                  <a:xfrm>
                    <a:off x="6157460" y="4817195"/>
                    <a:ext cx="641433" cy="641266"/>
                    <a:chOff x="6157460" y="4817195"/>
                    <a:chExt cx="641433" cy="641266"/>
                  </a:xfrm>
                </p:grpSpPr>
                <p:sp>
                  <p:nvSpPr>
                    <p:cNvPr id="199" name="Oval 52"/>
                    <p:cNvSpPr/>
                    <p:nvPr/>
                  </p:nvSpPr>
                  <p:spPr>
                    <a:xfrm>
                      <a:off x="6157460" y="4817195"/>
                      <a:ext cx="641433" cy="641266"/>
                    </a:xfrm>
                    <a:prstGeom prst="ellipse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34290" tIns="17145" rIns="34290" bIns="17145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0" name="Freeform 9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280262" y="4939800"/>
                      <a:ext cx="443031" cy="415907"/>
                    </a:xfrm>
                    <a:custGeom>
                      <a:avLst/>
                      <a:gdLst>
                        <a:gd name="T0" fmla="*/ 2147483646 w 68"/>
                        <a:gd name="T1" fmla="*/ 2147483646 h 64"/>
                        <a:gd name="T2" fmla="*/ 2147483646 w 68"/>
                        <a:gd name="T3" fmla="*/ 2147483646 h 64"/>
                        <a:gd name="T4" fmla="*/ 2147483646 w 68"/>
                        <a:gd name="T5" fmla="*/ 2147483646 h 64"/>
                        <a:gd name="T6" fmla="*/ 2147483646 w 68"/>
                        <a:gd name="T7" fmla="*/ 2147483646 h 64"/>
                        <a:gd name="T8" fmla="*/ 2147483646 w 68"/>
                        <a:gd name="T9" fmla="*/ 2147483646 h 64"/>
                        <a:gd name="T10" fmla="*/ 2147483646 w 68"/>
                        <a:gd name="T11" fmla="*/ 2147483646 h 64"/>
                        <a:gd name="T12" fmla="*/ 0 w 68"/>
                        <a:gd name="T13" fmla="*/ 2147483646 h 64"/>
                        <a:gd name="T14" fmla="*/ 2147483646 w 68"/>
                        <a:gd name="T15" fmla="*/ 2147483646 h 64"/>
                        <a:gd name="T16" fmla="*/ 2147483646 w 68"/>
                        <a:gd name="T17" fmla="*/ 2147483646 h 64"/>
                        <a:gd name="T18" fmla="*/ 2147483646 w 68"/>
                        <a:gd name="T19" fmla="*/ 2147483646 h 64"/>
                        <a:gd name="T20" fmla="*/ 2147483646 w 68"/>
                        <a:gd name="T21" fmla="*/ 2147483646 h 64"/>
                        <a:gd name="T22" fmla="*/ 2147483646 w 68"/>
                        <a:gd name="T23" fmla="*/ 2147483646 h 64"/>
                        <a:gd name="T24" fmla="*/ 2147483646 w 68"/>
                        <a:gd name="T25" fmla="*/ 2147483646 h 64"/>
                        <a:gd name="T26" fmla="*/ 2147483646 w 68"/>
                        <a:gd name="T27" fmla="*/ 2147483646 h 64"/>
                        <a:gd name="T28" fmla="*/ 2147483646 w 68"/>
                        <a:gd name="T29" fmla="*/ 2147483646 h 64"/>
                        <a:gd name="T30" fmla="*/ 2147483646 w 68"/>
                        <a:gd name="T31" fmla="*/ 2147483646 h 64"/>
                        <a:gd name="T32" fmla="*/ 2147483646 w 68"/>
                        <a:gd name="T33" fmla="*/ 2147483646 h 64"/>
                        <a:gd name="T34" fmla="*/ 2147483646 w 68"/>
                        <a:gd name="T35" fmla="*/ 2147483646 h 64"/>
                        <a:gd name="T36" fmla="*/ 2147483646 w 68"/>
                        <a:gd name="T37" fmla="*/ 2147483646 h 64"/>
                        <a:gd name="T38" fmla="*/ 2147483646 w 68"/>
                        <a:gd name="T39" fmla="*/ 2147483646 h 64"/>
                        <a:gd name="T40" fmla="*/ 2147483646 w 68"/>
                        <a:gd name="T41" fmla="*/ 0 h 64"/>
                        <a:gd name="T42" fmla="*/ 2147483646 w 68"/>
                        <a:gd name="T43" fmla="*/ 2147483646 h 64"/>
                        <a:gd name="T44" fmla="*/ 2147483646 w 68"/>
                        <a:gd name="T45" fmla="*/ 2147483646 h 64"/>
                        <a:gd name="T46" fmla="*/ 2147483646 w 68"/>
                        <a:gd name="T47" fmla="*/ 2147483646 h 64"/>
                        <a:gd name="T48" fmla="*/ 2147483646 w 68"/>
                        <a:gd name="T49" fmla="*/ 2147483646 h 64"/>
                        <a:gd name="T50" fmla="*/ 2147483646 w 68"/>
                        <a:gd name="T51" fmla="*/ 2147483646 h 64"/>
                        <a:gd name="T52" fmla="*/ 2147483646 w 68"/>
                        <a:gd name="T53" fmla="*/ 2147483646 h 64"/>
                        <a:gd name="T54" fmla="*/ 2147483646 w 68"/>
                        <a:gd name="T55" fmla="*/ 0 h 64"/>
                        <a:gd name="T56" fmla="*/ 2147483646 w 68"/>
                        <a:gd name="T57" fmla="*/ 0 h 64"/>
                        <a:gd name="T58" fmla="*/ 2147483646 w 68"/>
                        <a:gd name="T59" fmla="*/ 2147483646 h 64"/>
                        <a:gd name="T60" fmla="*/ 2147483646 w 68"/>
                        <a:gd name="T61" fmla="*/ 2147483646 h 64"/>
                        <a:gd name="T62" fmla="*/ 2147483646 w 68"/>
                        <a:gd name="T63" fmla="*/ 2147483646 h 64"/>
                        <a:gd name="T64" fmla="*/ 2147483646 w 68"/>
                        <a:gd name="T65" fmla="*/ 2147483646 h 64"/>
                        <a:gd name="T66" fmla="*/ 2147483646 w 68"/>
                        <a:gd name="T67" fmla="*/ 2147483646 h 64"/>
                        <a:gd name="T68" fmla="*/ 2147483646 w 68"/>
                        <a:gd name="T69" fmla="*/ 2147483646 h 64"/>
                        <a:gd name="T70" fmla="*/ 2147483646 w 68"/>
                        <a:gd name="T71" fmla="*/ 2147483646 h 64"/>
                        <a:gd name="T72" fmla="*/ 2147483646 w 68"/>
                        <a:gd name="T73" fmla="*/ 2147483646 h 64"/>
                        <a:gd name="T74" fmla="*/ 2147483646 w 68"/>
                        <a:gd name="T75" fmla="*/ 2147483646 h 64"/>
                        <a:gd name="T76" fmla="*/ 2147483646 w 68"/>
                        <a:gd name="T77" fmla="*/ 2147483646 h 64"/>
                        <a:gd name="T78" fmla="*/ 2147483646 w 68"/>
                        <a:gd name="T79" fmla="*/ 2147483646 h 64"/>
                        <a:gd name="T80" fmla="*/ 2147483646 w 68"/>
                        <a:gd name="T81" fmla="*/ 2147483646 h 64"/>
                        <a:gd name="T82" fmla="*/ 2147483646 w 68"/>
                        <a:gd name="T83" fmla="*/ 2147483646 h 64"/>
                        <a:gd name="T84" fmla="*/ 2147483646 w 68"/>
                        <a:gd name="T85" fmla="*/ 2147483646 h 64"/>
                        <a:gd name="T86" fmla="*/ 2147483646 w 68"/>
                        <a:gd name="T87" fmla="*/ 2147483646 h 64"/>
                        <a:gd name="T88" fmla="*/ 2147483646 w 68"/>
                        <a:gd name="T89" fmla="*/ 2147483646 h 64"/>
                        <a:gd name="T90" fmla="*/ 2147483646 w 68"/>
                        <a:gd name="T91" fmla="*/ 2147483646 h 64"/>
                        <a:gd name="T92" fmla="*/ 2147483646 w 68"/>
                        <a:gd name="T93" fmla="*/ 2147483646 h 64"/>
                        <a:gd name="T94" fmla="*/ 2147483646 w 68"/>
                        <a:gd name="T95" fmla="*/ 2147483646 h 6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0" t="0" r="r" b="b"/>
                      <a:pathLst>
                        <a:path w="68" h="64">
                          <a:moveTo>
                            <a:pt x="24" y="36"/>
                          </a:moveTo>
                          <a:cubicBezTo>
                            <a:pt x="18" y="33"/>
                            <a:pt x="18" y="33"/>
                            <a:pt x="18" y="33"/>
                          </a:cubicBezTo>
                          <a:cubicBezTo>
                            <a:pt x="10" y="42"/>
                            <a:pt x="9" y="50"/>
                            <a:pt x="9" y="50"/>
                          </a:cubicBezTo>
                          <a:cubicBezTo>
                            <a:pt x="2" y="36"/>
                            <a:pt x="2" y="36"/>
                            <a:pt x="2" y="36"/>
                          </a:cubicBezTo>
                          <a:cubicBezTo>
                            <a:pt x="0" y="34"/>
                            <a:pt x="1" y="32"/>
                            <a:pt x="1" y="32"/>
                          </a:cubicBezTo>
                          <a:cubicBezTo>
                            <a:pt x="1" y="32"/>
                            <a:pt x="3" y="29"/>
                            <a:pt x="6" y="24"/>
                          </a:cubicBezTo>
                          <a:cubicBezTo>
                            <a:pt x="0" y="21"/>
                            <a:pt x="0" y="21"/>
                            <a:pt x="0" y="21"/>
                          </a:cubicBezTo>
                          <a:cubicBezTo>
                            <a:pt x="17" y="22"/>
                            <a:pt x="17" y="22"/>
                            <a:pt x="17" y="22"/>
                          </a:cubicBezTo>
                          <a:lnTo>
                            <a:pt x="24" y="36"/>
                          </a:lnTo>
                          <a:close/>
                          <a:moveTo>
                            <a:pt x="31" y="58"/>
                          </a:moveTo>
                          <a:cubicBezTo>
                            <a:pt x="31" y="59"/>
                            <a:pt x="31" y="59"/>
                            <a:pt x="31" y="59"/>
                          </a:cubicBezTo>
                          <a:cubicBezTo>
                            <a:pt x="15" y="58"/>
                            <a:pt x="15" y="58"/>
                            <a:pt x="15" y="58"/>
                          </a:cubicBezTo>
                          <a:cubicBezTo>
                            <a:pt x="13" y="58"/>
                            <a:pt x="11" y="56"/>
                            <a:pt x="11" y="54"/>
                          </a:cubicBezTo>
                          <a:cubicBezTo>
                            <a:pt x="9" y="51"/>
                            <a:pt x="11" y="46"/>
                            <a:pt x="12" y="43"/>
                          </a:cubicBezTo>
                          <a:cubicBezTo>
                            <a:pt x="12" y="43"/>
                            <a:pt x="15" y="43"/>
                            <a:pt x="31" y="44"/>
                          </a:cubicBezTo>
                          <a:lnTo>
                            <a:pt x="31" y="58"/>
                          </a:lnTo>
                          <a:close/>
                          <a:moveTo>
                            <a:pt x="24" y="23"/>
                          </a:moveTo>
                          <a:cubicBezTo>
                            <a:pt x="12" y="16"/>
                            <a:pt x="12" y="16"/>
                            <a:pt x="12" y="16"/>
                          </a:cubicBezTo>
                          <a:cubicBezTo>
                            <a:pt x="11" y="15"/>
                            <a:pt x="11" y="15"/>
                            <a:pt x="11" y="15"/>
                          </a:cubicBezTo>
                          <a:cubicBezTo>
                            <a:pt x="19" y="2"/>
                            <a:pt x="19" y="2"/>
                            <a:pt x="19" y="2"/>
                          </a:cubicBezTo>
                          <a:cubicBezTo>
                            <a:pt x="21" y="0"/>
                            <a:pt x="23" y="0"/>
                            <a:pt x="25" y="0"/>
                          </a:cubicBezTo>
                          <a:cubicBezTo>
                            <a:pt x="29" y="0"/>
                            <a:pt x="31" y="4"/>
                            <a:pt x="34" y="6"/>
                          </a:cubicBezTo>
                          <a:cubicBezTo>
                            <a:pt x="34" y="6"/>
                            <a:pt x="32" y="9"/>
                            <a:pt x="24" y="23"/>
                          </a:cubicBezTo>
                          <a:close/>
                          <a:moveTo>
                            <a:pt x="59" y="6"/>
                          </a:moveTo>
                          <a:cubicBezTo>
                            <a:pt x="50" y="20"/>
                            <a:pt x="50" y="20"/>
                            <a:pt x="50" y="20"/>
                          </a:cubicBezTo>
                          <a:cubicBezTo>
                            <a:pt x="34" y="20"/>
                            <a:pt x="34" y="20"/>
                            <a:pt x="34" y="20"/>
                          </a:cubicBezTo>
                          <a:cubicBezTo>
                            <a:pt x="40" y="16"/>
                            <a:pt x="40" y="16"/>
                            <a:pt x="40" y="16"/>
                          </a:cubicBezTo>
                          <a:cubicBezTo>
                            <a:pt x="35" y="4"/>
                            <a:pt x="29" y="0"/>
                            <a:pt x="29" y="0"/>
                          </a:cubicBezTo>
                          <a:cubicBezTo>
                            <a:pt x="45" y="0"/>
                            <a:pt x="45" y="0"/>
                            <a:pt x="45" y="0"/>
                          </a:cubicBezTo>
                          <a:cubicBezTo>
                            <a:pt x="47" y="0"/>
                            <a:pt x="49" y="2"/>
                            <a:pt x="49" y="2"/>
                          </a:cubicBezTo>
                          <a:cubicBezTo>
                            <a:pt x="49" y="2"/>
                            <a:pt x="50" y="5"/>
                            <a:pt x="53" y="9"/>
                          </a:cubicBezTo>
                          <a:lnTo>
                            <a:pt x="59" y="6"/>
                          </a:lnTo>
                          <a:close/>
                          <a:moveTo>
                            <a:pt x="56" y="55"/>
                          </a:moveTo>
                          <a:cubicBezTo>
                            <a:pt x="55" y="58"/>
                            <a:pt x="53" y="58"/>
                            <a:pt x="53" y="58"/>
                          </a:cubicBezTo>
                          <a:cubicBezTo>
                            <a:pt x="53" y="58"/>
                            <a:pt x="50" y="58"/>
                            <a:pt x="44" y="58"/>
                          </a:cubicBezTo>
                          <a:cubicBezTo>
                            <a:pt x="45" y="64"/>
                            <a:pt x="45" y="64"/>
                            <a:pt x="45" y="64"/>
                          </a:cubicBezTo>
                          <a:cubicBezTo>
                            <a:pt x="36" y="51"/>
                            <a:pt x="36" y="51"/>
                            <a:pt x="36" y="51"/>
                          </a:cubicBezTo>
                          <a:cubicBezTo>
                            <a:pt x="44" y="37"/>
                            <a:pt x="44" y="37"/>
                            <a:pt x="44" y="37"/>
                          </a:cubicBezTo>
                          <a:cubicBezTo>
                            <a:pt x="44" y="43"/>
                            <a:pt x="44" y="43"/>
                            <a:pt x="44" y="43"/>
                          </a:cubicBezTo>
                          <a:cubicBezTo>
                            <a:pt x="57" y="45"/>
                            <a:pt x="64" y="41"/>
                            <a:pt x="64" y="41"/>
                          </a:cubicBezTo>
                          <a:lnTo>
                            <a:pt x="56" y="55"/>
                          </a:lnTo>
                          <a:close/>
                          <a:moveTo>
                            <a:pt x="67" y="32"/>
                          </a:moveTo>
                          <a:cubicBezTo>
                            <a:pt x="68" y="34"/>
                            <a:pt x="67" y="36"/>
                            <a:pt x="66" y="38"/>
                          </a:cubicBezTo>
                          <a:cubicBezTo>
                            <a:pt x="64" y="41"/>
                            <a:pt x="59" y="41"/>
                            <a:pt x="56" y="42"/>
                          </a:cubicBezTo>
                          <a:cubicBezTo>
                            <a:pt x="56" y="42"/>
                            <a:pt x="55" y="40"/>
                            <a:pt x="46" y="26"/>
                          </a:cubicBezTo>
                          <a:cubicBezTo>
                            <a:pt x="58" y="18"/>
                            <a:pt x="58" y="18"/>
                            <a:pt x="58" y="18"/>
                          </a:cubicBezTo>
                          <a:cubicBezTo>
                            <a:pt x="59" y="18"/>
                            <a:pt x="59" y="18"/>
                            <a:pt x="59" y="18"/>
                          </a:cubicBezTo>
                          <a:lnTo>
                            <a:pt x="67" y="3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89" name="弧形 188"/>
                <p:cNvSpPr/>
                <p:nvPr/>
              </p:nvSpPr>
              <p:spPr>
                <a:xfrm rot="2260730">
                  <a:off x="7367444" y="4567218"/>
                  <a:ext cx="521852" cy="521852"/>
                </a:xfrm>
                <a:prstGeom prst="arc">
                  <a:avLst>
                    <a:gd name="adj1" fmla="val 14870537"/>
                    <a:gd name="adj2" fmla="val 21460877"/>
                  </a:avLst>
                </a:prstGeom>
                <a:ln w="15875">
                  <a:solidFill>
                    <a:schemeClr val="accent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0" name="弧形 189"/>
                <p:cNvSpPr/>
                <p:nvPr/>
              </p:nvSpPr>
              <p:spPr>
                <a:xfrm rot="8329674">
                  <a:off x="7043120" y="5160059"/>
                  <a:ext cx="521852" cy="521852"/>
                </a:xfrm>
                <a:prstGeom prst="arc">
                  <a:avLst>
                    <a:gd name="adj1" fmla="val 14870537"/>
                    <a:gd name="adj2" fmla="val 21460877"/>
                  </a:avLst>
                </a:prstGeom>
                <a:ln w="15875">
                  <a:solidFill>
                    <a:schemeClr val="accent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6" name="弧形 195"/>
                <p:cNvSpPr/>
                <p:nvPr/>
              </p:nvSpPr>
              <p:spPr>
                <a:xfrm rot="15550534">
                  <a:off x="6595446" y="4545230"/>
                  <a:ext cx="521852" cy="521852"/>
                </a:xfrm>
                <a:prstGeom prst="arc">
                  <a:avLst>
                    <a:gd name="adj1" fmla="val 14870537"/>
                    <a:gd name="adj2" fmla="val 21460877"/>
                  </a:avLst>
                </a:prstGeom>
                <a:ln w="15875">
                  <a:solidFill>
                    <a:schemeClr val="accent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84" name="弧形 183"/>
              <p:cNvSpPr/>
              <p:nvPr/>
            </p:nvSpPr>
            <p:spPr>
              <a:xfrm rot="8633059" flipH="1" flipV="1">
                <a:off x="6765676" y="3658550"/>
                <a:ext cx="521852" cy="521852"/>
              </a:xfrm>
              <a:prstGeom prst="arc">
                <a:avLst>
                  <a:gd name="adj1" fmla="val 14870537"/>
                  <a:gd name="adj2" fmla="val 21460877"/>
                </a:avLst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8" name="组合 167"/>
            <p:cNvGrpSpPr/>
            <p:nvPr/>
          </p:nvGrpSpPr>
          <p:grpSpPr>
            <a:xfrm>
              <a:off x="3200251" y="4839106"/>
              <a:ext cx="1141145" cy="391937"/>
              <a:chOff x="387145" y="3109562"/>
              <a:chExt cx="1584176" cy="391937"/>
            </a:xfrm>
          </p:grpSpPr>
          <p:sp>
            <p:nvSpPr>
              <p:cNvPr id="170" name="圆角矩形 169"/>
              <p:cNvSpPr/>
              <p:nvPr/>
            </p:nvSpPr>
            <p:spPr>
              <a:xfrm>
                <a:off x="387145" y="3109562"/>
                <a:ext cx="1584176" cy="391937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478818" y="3137754"/>
                <a:ext cx="1400838" cy="352081"/>
              </a:xfrm>
              <a:prstGeom prst="rect">
                <a:avLst/>
              </a:prstGeom>
              <a:noFill/>
            </p:spPr>
            <p:txBody>
              <a:bodyPr wrap="none" lIns="68566" tIns="34283" rIns="68566" bIns="34283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+mj-lt"/>
                    <a:cs typeface="Lato Regular"/>
                  </a:rPr>
                  <a:t>Recycling</a:t>
                </a:r>
                <a:endParaRPr lang="id-ID" sz="1400" dirty="0">
                  <a:latin typeface="+mj-lt"/>
                  <a:cs typeface="Lato Regular"/>
                </a:endParaRPr>
              </a:p>
            </p:txBody>
          </p:sp>
        </p:grpSp>
        <p:sp>
          <p:nvSpPr>
            <p:cNvPr id="169" name="Freeform 29"/>
            <p:cNvSpPr>
              <a:spLocks noEditPoints="1"/>
            </p:cNvSpPr>
            <p:nvPr/>
          </p:nvSpPr>
          <p:spPr bwMode="auto">
            <a:xfrm>
              <a:off x="6888121" y="2054810"/>
              <a:ext cx="499092" cy="500996"/>
            </a:xfrm>
            <a:custGeom>
              <a:avLst/>
              <a:gdLst>
                <a:gd name="T0" fmla="*/ 2147483646 w 256"/>
                <a:gd name="T1" fmla="*/ 2147483646 h 256"/>
                <a:gd name="T2" fmla="*/ 2147483646 w 256"/>
                <a:gd name="T3" fmla="*/ 2147483646 h 256"/>
                <a:gd name="T4" fmla="*/ 2147483646 w 256"/>
                <a:gd name="T5" fmla="*/ 2147483646 h 256"/>
                <a:gd name="T6" fmla="*/ 2147483646 w 256"/>
                <a:gd name="T7" fmla="*/ 2147483646 h 256"/>
                <a:gd name="T8" fmla="*/ 2147483646 w 256"/>
                <a:gd name="T9" fmla="*/ 2147483646 h 256"/>
                <a:gd name="T10" fmla="*/ 2147483646 w 256"/>
                <a:gd name="T11" fmla="*/ 2147483646 h 256"/>
                <a:gd name="T12" fmla="*/ 2147483646 w 256"/>
                <a:gd name="T13" fmla="*/ 2147483646 h 256"/>
                <a:gd name="T14" fmla="*/ 2147483646 w 256"/>
                <a:gd name="T15" fmla="*/ 2147483646 h 256"/>
                <a:gd name="T16" fmla="*/ 2147483646 w 256"/>
                <a:gd name="T17" fmla="*/ 2147483646 h 256"/>
                <a:gd name="T18" fmla="*/ 2147483646 w 256"/>
                <a:gd name="T19" fmla="*/ 2147483646 h 256"/>
                <a:gd name="T20" fmla="*/ 0 w 256"/>
                <a:gd name="T21" fmla="*/ 2147483646 h 256"/>
                <a:gd name="T22" fmla="*/ 2147483646 w 256"/>
                <a:gd name="T23" fmla="*/ 0 h 256"/>
                <a:gd name="T24" fmla="*/ 2147483646 w 256"/>
                <a:gd name="T25" fmla="*/ 2147483646 h 256"/>
                <a:gd name="T26" fmla="*/ 2147483646 w 256"/>
                <a:gd name="T27" fmla="*/ 2147483646 h 256"/>
                <a:gd name="T28" fmla="*/ 2147483646 w 256"/>
                <a:gd name="T29" fmla="*/ 2147483646 h 256"/>
                <a:gd name="T30" fmla="*/ 2147483646 w 256"/>
                <a:gd name="T31" fmla="*/ 2147483646 h 256"/>
                <a:gd name="T32" fmla="*/ 2147483646 w 256"/>
                <a:gd name="T33" fmla="*/ 2147483646 h 256"/>
                <a:gd name="T34" fmla="*/ 2147483646 w 256"/>
                <a:gd name="T35" fmla="*/ 2147483646 h 256"/>
                <a:gd name="T36" fmla="*/ 2147483646 w 256"/>
                <a:gd name="T37" fmla="*/ 2147483646 h 256"/>
                <a:gd name="T38" fmla="*/ 2147483646 w 256"/>
                <a:gd name="T39" fmla="*/ 2147483646 h 256"/>
                <a:gd name="T40" fmla="*/ 2147483646 w 256"/>
                <a:gd name="T41" fmla="*/ 2147483646 h 256"/>
                <a:gd name="T42" fmla="*/ 2147483646 w 256"/>
                <a:gd name="T43" fmla="*/ 2147483646 h 256"/>
                <a:gd name="T44" fmla="*/ 2147483646 w 256"/>
                <a:gd name="T45" fmla="*/ 2147483646 h 256"/>
                <a:gd name="T46" fmla="*/ 2147483646 w 256"/>
                <a:gd name="T47" fmla="*/ 2147483646 h 256"/>
                <a:gd name="T48" fmla="*/ 2147483646 w 256"/>
                <a:gd name="T49" fmla="*/ 2147483646 h 256"/>
                <a:gd name="T50" fmla="*/ 2147483646 w 256"/>
                <a:gd name="T51" fmla="*/ 2147483646 h 256"/>
                <a:gd name="T52" fmla="*/ 2147483646 w 256"/>
                <a:gd name="T53" fmla="*/ 2147483646 h 256"/>
                <a:gd name="T54" fmla="*/ 2147483646 w 256"/>
                <a:gd name="T55" fmla="*/ 2147483646 h 256"/>
                <a:gd name="T56" fmla="*/ 2147483646 w 256"/>
                <a:gd name="T57" fmla="*/ 2147483646 h 256"/>
                <a:gd name="T58" fmla="*/ 2147483646 w 256"/>
                <a:gd name="T59" fmla="*/ 2147483646 h 256"/>
                <a:gd name="T60" fmla="*/ 2147483646 w 256"/>
                <a:gd name="T61" fmla="*/ 2147483646 h 256"/>
                <a:gd name="T62" fmla="*/ 0 w 256"/>
                <a:gd name="T63" fmla="*/ 2147483646 h 256"/>
                <a:gd name="T64" fmla="*/ 0 w 256"/>
                <a:gd name="T65" fmla="*/ 2147483646 h 256"/>
                <a:gd name="T66" fmla="*/ 2147483646 w 256"/>
                <a:gd name="T67" fmla="*/ 2147483646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244" y="92"/>
                  </a:moveTo>
                  <a:cubicBezTo>
                    <a:pt x="232" y="92"/>
                    <a:pt x="232" y="92"/>
                    <a:pt x="232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85" y="92"/>
                    <a:pt x="180" y="87"/>
                    <a:pt x="180" y="80"/>
                  </a:cubicBezTo>
                  <a:cubicBezTo>
                    <a:pt x="180" y="73"/>
                    <a:pt x="185" y="68"/>
                    <a:pt x="192" y="68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194" y="41"/>
                    <a:pt x="163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  <a:cubicBezTo>
                    <a:pt x="24" y="135"/>
                    <a:pt x="19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71" y="0"/>
                    <a:pt x="209" y="21"/>
                    <a:pt x="232" y="5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25"/>
                    <a:pt x="237" y="20"/>
                    <a:pt x="244" y="20"/>
                  </a:cubicBezTo>
                  <a:cubicBezTo>
                    <a:pt x="251" y="20"/>
                    <a:pt x="256" y="25"/>
                    <a:pt x="256" y="32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7"/>
                    <a:pt x="251" y="92"/>
                    <a:pt x="244" y="92"/>
                  </a:cubicBezTo>
                  <a:moveTo>
                    <a:pt x="12" y="164"/>
                  </a:moveTo>
                  <a:cubicBezTo>
                    <a:pt x="64" y="164"/>
                    <a:pt x="64" y="164"/>
                    <a:pt x="64" y="164"/>
                  </a:cubicBezTo>
                  <a:cubicBezTo>
                    <a:pt x="71" y="164"/>
                    <a:pt x="76" y="169"/>
                    <a:pt x="76" y="176"/>
                  </a:cubicBezTo>
                  <a:cubicBezTo>
                    <a:pt x="76" y="183"/>
                    <a:pt x="71" y="188"/>
                    <a:pt x="64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62" y="215"/>
                    <a:pt x="93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1"/>
                    <a:pt x="237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cubicBezTo>
                    <a:pt x="85" y="256"/>
                    <a:pt x="47" y="235"/>
                    <a:pt x="24" y="202"/>
                  </a:cubicBezTo>
                  <a:cubicBezTo>
                    <a:pt x="24" y="224"/>
                    <a:pt x="24" y="224"/>
                    <a:pt x="24" y="224"/>
                  </a:cubicBezTo>
                  <a:cubicBezTo>
                    <a:pt x="24" y="231"/>
                    <a:pt x="19" y="236"/>
                    <a:pt x="12" y="236"/>
                  </a:cubicBezTo>
                  <a:cubicBezTo>
                    <a:pt x="5" y="236"/>
                    <a:pt x="0" y="231"/>
                    <a:pt x="0" y="22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69"/>
                    <a:pt x="5" y="164"/>
                    <a:pt x="12" y="1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5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Linear versus circular economy</a:t>
            </a:r>
            <a:endParaRPr lang="en-US" altLang="zh-CN" dirty="0"/>
          </a:p>
        </p:txBody>
      </p:sp>
      <p:grpSp>
        <p:nvGrpSpPr>
          <p:cNvPr id="61" name="组合 60"/>
          <p:cNvGrpSpPr/>
          <p:nvPr/>
        </p:nvGrpSpPr>
        <p:grpSpPr>
          <a:xfrm>
            <a:off x="1543704" y="1198184"/>
            <a:ext cx="6024091" cy="3444437"/>
            <a:chOff x="707309" y="1449704"/>
            <a:chExt cx="8112091" cy="4638307"/>
          </a:xfrm>
        </p:grpSpPr>
        <p:grpSp>
          <p:nvGrpSpPr>
            <p:cNvPr id="76" name="组合 75"/>
            <p:cNvGrpSpPr/>
            <p:nvPr/>
          </p:nvGrpSpPr>
          <p:grpSpPr>
            <a:xfrm>
              <a:off x="707309" y="2122261"/>
              <a:ext cx="3436813" cy="3965750"/>
              <a:chOff x="562236" y="1911296"/>
              <a:chExt cx="3873383" cy="4469510"/>
            </a:xfrm>
          </p:grpSpPr>
          <p:sp>
            <p:nvSpPr>
              <p:cNvPr id="127" name="Freeform 6"/>
              <p:cNvSpPr>
                <a:spLocks/>
              </p:cNvSpPr>
              <p:nvPr/>
            </p:nvSpPr>
            <p:spPr bwMode="auto">
              <a:xfrm rot="4468173">
                <a:off x="485799" y="2730327"/>
                <a:ext cx="4370064" cy="2732001"/>
              </a:xfrm>
              <a:custGeom>
                <a:avLst/>
                <a:gdLst>
                  <a:gd name="T0" fmla="*/ 0 w 32000"/>
                  <a:gd name="T1" fmla="*/ 20000 h 20000"/>
                  <a:gd name="T2" fmla="*/ 27000 w 32000"/>
                  <a:gd name="T3" fmla="*/ 2500 h 20000"/>
                  <a:gd name="T4" fmla="*/ 26719 w 32000"/>
                  <a:gd name="T5" fmla="*/ 0 h 20000"/>
                  <a:gd name="T6" fmla="*/ 32000 w 32000"/>
                  <a:gd name="T7" fmla="*/ 4000 h 20000"/>
                  <a:gd name="T8" fmla="*/ 27846 w 32000"/>
                  <a:gd name="T9" fmla="*/ 10000 h 20000"/>
                  <a:gd name="T10" fmla="*/ 27564 w 32000"/>
                  <a:gd name="T11" fmla="*/ 7500 h 20000"/>
                  <a:gd name="T12" fmla="*/ 0 w 32000"/>
                  <a:gd name="T13" fmla="*/ 2000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0" h="20000">
                    <a:moveTo>
                      <a:pt x="0" y="20000"/>
                    </a:moveTo>
                    <a:cubicBezTo>
                      <a:pt x="3556" y="11112"/>
                      <a:pt x="12556" y="5278"/>
                      <a:pt x="27000" y="2500"/>
                    </a:cubicBezTo>
                    <a:lnTo>
                      <a:pt x="26719" y="0"/>
                    </a:lnTo>
                    <a:lnTo>
                      <a:pt x="32000" y="4000"/>
                    </a:lnTo>
                    <a:lnTo>
                      <a:pt x="27846" y="10000"/>
                    </a:lnTo>
                    <a:lnTo>
                      <a:pt x="27564" y="7500"/>
                    </a:lnTo>
                    <a:cubicBezTo>
                      <a:pt x="14522" y="8612"/>
                      <a:pt x="5334" y="12778"/>
                      <a:pt x="0" y="20000"/>
                    </a:cubicBez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ffectLst/>
            </p:spPr>
            <p:txBody>
              <a:bodyPr wrap="none" lIns="91419" tIns="45710" rIns="91419" bIns="45710" anchor="ctr"/>
              <a:lstStyle/>
              <a:p>
                <a:endParaRPr lang="zh-CN" altLang="en-US">
                  <a:latin typeface="Raleway Light"/>
                </a:endParaRPr>
              </a:p>
            </p:txBody>
          </p:sp>
          <p:grpSp>
            <p:nvGrpSpPr>
              <p:cNvPr id="129" name="组合 128"/>
              <p:cNvGrpSpPr/>
              <p:nvPr/>
            </p:nvGrpSpPr>
            <p:grpSpPr>
              <a:xfrm>
                <a:off x="562236" y="1916832"/>
                <a:ext cx="3873383" cy="4463974"/>
                <a:chOff x="562236" y="1916832"/>
                <a:chExt cx="3873383" cy="4463974"/>
              </a:xfrm>
            </p:grpSpPr>
            <p:sp>
              <p:nvSpPr>
                <p:cNvPr id="130" name="Freeform 6700"/>
                <p:cNvSpPr>
                  <a:spLocks noChangeArrowheads="1"/>
                </p:cNvSpPr>
                <p:nvPr/>
              </p:nvSpPr>
              <p:spPr bwMode="auto">
                <a:xfrm flipV="1">
                  <a:off x="1497359" y="2577507"/>
                  <a:ext cx="174507" cy="174473"/>
                </a:xfrm>
                <a:custGeom>
                  <a:avLst/>
                  <a:gdLst>
                    <a:gd name="T0" fmla="*/ 1083 w 1084"/>
                    <a:gd name="T1" fmla="*/ 540 h 1085"/>
                    <a:gd name="T2" fmla="*/ 1083 w 1084"/>
                    <a:gd name="T3" fmla="*/ 540 h 1085"/>
                    <a:gd name="T4" fmla="*/ 544 w 1084"/>
                    <a:gd name="T5" fmla="*/ 1084 h 1085"/>
                    <a:gd name="T6" fmla="*/ 0 w 1084"/>
                    <a:gd name="T7" fmla="*/ 540 h 1085"/>
                    <a:gd name="T8" fmla="*/ 544 w 1084"/>
                    <a:gd name="T9" fmla="*/ 0 h 1085"/>
                    <a:gd name="T10" fmla="*/ 1083 w 1084"/>
                    <a:gd name="T11" fmla="*/ 540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4" h="1085">
                      <a:moveTo>
                        <a:pt x="1083" y="540"/>
                      </a:moveTo>
                      <a:lnTo>
                        <a:pt x="1083" y="540"/>
                      </a:lnTo>
                      <a:cubicBezTo>
                        <a:pt x="1083" y="838"/>
                        <a:pt x="843" y="1084"/>
                        <a:pt x="544" y="1084"/>
                      </a:cubicBezTo>
                      <a:cubicBezTo>
                        <a:pt x="241" y="1084"/>
                        <a:pt x="0" y="838"/>
                        <a:pt x="0" y="540"/>
                      </a:cubicBezTo>
                      <a:cubicBezTo>
                        <a:pt x="0" y="241"/>
                        <a:pt x="241" y="0"/>
                        <a:pt x="544" y="0"/>
                      </a:cubicBezTo>
                      <a:cubicBezTo>
                        <a:pt x="843" y="0"/>
                        <a:pt x="1083" y="241"/>
                        <a:pt x="1083" y="540"/>
                      </a:cubicBezTo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Freeform 6700"/>
                <p:cNvSpPr>
                  <a:spLocks noChangeArrowheads="1"/>
                </p:cNvSpPr>
                <p:nvPr/>
              </p:nvSpPr>
              <p:spPr bwMode="auto">
                <a:xfrm flipV="1">
                  <a:off x="2497484" y="3406182"/>
                  <a:ext cx="174507" cy="174473"/>
                </a:xfrm>
                <a:custGeom>
                  <a:avLst/>
                  <a:gdLst>
                    <a:gd name="T0" fmla="*/ 1083 w 1084"/>
                    <a:gd name="T1" fmla="*/ 540 h 1085"/>
                    <a:gd name="T2" fmla="*/ 1083 w 1084"/>
                    <a:gd name="T3" fmla="*/ 540 h 1085"/>
                    <a:gd name="T4" fmla="*/ 544 w 1084"/>
                    <a:gd name="T5" fmla="*/ 1084 h 1085"/>
                    <a:gd name="T6" fmla="*/ 0 w 1084"/>
                    <a:gd name="T7" fmla="*/ 540 h 1085"/>
                    <a:gd name="T8" fmla="*/ 544 w 1084"/>
                    <a:gd name="T9" fmla="*/ 0 h 1085"/>
                    <a:gd name="T10" fmla="*/ 1083 w 1084"/>
                    <a:gd name="T11" fmla="*/ 540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4" h="1085">
                      <a:moveTo>
                        <a:pt x="1083" y="540"/>
                      </a:moveTo>
                      <a:lnTo>
                        <a:pt x="1083" y="540"/>
                      </a:lnTo>
                      <a:cubicBezTo>
                        <a:pt x="1083" y="838"/>
                        <a:pt x="843" y="1084"/>
                        <a:pt x="544" y="1084"/>
                      </a:cubicBezTo>
                      <a:cubicBezTo>
                        <a:pt x="241" y="1084"/>
                        <a:pt x="0" y="838"/>
                        <a:pt x="0" y="540"/>
                      </a:cubicBezTo>
                      <a:cubicBezTo>
                        <a:pt x="0" y="241"/>
                        <a:pt x="241" y="0"/>
                        <a:pt x="544" y="0"/>
                      </a:cubicBezTo>
                      <a:cubicBezTo>
                        <a:pt x="843" y="0"/>
                        <a:pt x="1083" y="241"/>
                        <a:pt x="1083" y="540"/>
                      </a:cubicBezTo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Freeform 6700"/>
                <p:cNvSpPr>
                  <a:spLocks noChangeArrowheads="1"/>
                </p:cNvSpPr>
                <p:nvPr/>
              </p:nvSpPr>
              <p:spPr bwMode="auto">
                <a:xfrm flipV="1">
                  <a:off x="3297584" y="4634907"/>
                  <a:ext cx="174507" cy="174473"/>
                </a:xfrm>
                <a:custGeom>
                  <a:avLst/>
                  <a:gdLst>
                    <a:gd name="T0" fmla="*/ 1083 w 1084"/>
                    <a:gd name="T1" fmla="*/ 540 h 1085"/>
                    <a:gd name="T2" fmla="*/ 1083 w 1084"/>
                    <a:gd name="T3" fmla="*/ 540 h 1085"/>
                    <a:gd name="T4" fmla="*/ 544 w 1084"/>
                    <a:gd name="T5" fmla="*/ 1084 h 1085"/>
                    <a:gd name="T6" fmla="*/ 0 w 1084"/>
                    <a:gd name="T7" fmla="*/ 540 h 1085"/>
                    <a:gd name="T8" fmla="*/ 544 w 1084"/>
                    <a:gd name="T9" fmla="*/ 0 h 1085"/>
                    <a:gd name="T10" fmla="*/ 1083 w 1084"/>
                    <a:gd name="T11" fmla="*/ 540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4" h="1085">
                      <a:moveTo>
                        <a:pt x="1083" y="540"/>
                      </a:moveTo>
                      <a:lnTo>
                        <a:pt x="1083" y="540"/>
                      </a:lnTo>
                      <a:cubicBezTo>
                        <a:pt x="1083" y="838"/>
                        <a:pt x="843" y="1084"/>
                        <a:pt x="544" y="1084"/>
                      </a:cubicBezTo>
                      <a:cubicBezTo>
                        <a:pt x="241" y="1084"/>
                        <a:pt x="0" y="838"/>
                        <a:pt x="0" y="540"/>
                      </a:cubicBezTo>
                      <a:cubicBezTo>
                        <a:pt x="0" y="241"/>
                        <a:pt x="241" y="0"/>
                        <a:pt x="544" y="0"/>
                      </a:cubicBezTo>
                      <a:cubicBezTo>
                        <a:pt x="843" y="0"/>
                        <a:pt x="1083" y="241"/>
                        <a:pt x="1083" y="540"/>
                      </a:cubicBezTo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62236" y="1916832"/>
                  <a:ext cx="717252" cy="432047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+mj-lt"/>
                      <a:cs typeface="Lato Regular"/>
                    </a:rPr>
                    <a:t>Take</a:t>
                  </a:r>
                  <a:endParaRPr lang="id-ID" sz="1400" b="1" dirty="0">
                    <a:latin typeface="+mj-lt"/>
                    <a:cs typeface="Lato Regular"/>
                  </a:endParaRPr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1299715" y="2221632"/>
                  <a:ext cx="842494" cy="432047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+mj-lt"/>
                      <a:cs typeface="Lato Regular"/>
                    </a:rPr>
                    <a:t>Make</a:t>
                  </a:r>
                  <a:endParaRPr lang="id-ID" sz="1400" b="1" dirty="0">
                    <a:latin typeface="+mj-lt"/>
                    <a:cs typeface="Lato Regular"/>
                  </a:endParaRPr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2118603" y="2983632"/>
                  <a:ext cx="633466" cy="432047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+mj-lt"/>
                      <a:cs typeface="Lato Regular"/>
                    </a:rPr>
                    <a:t>Use</a:t>
                  </a:r>
                  <a:endParaRPr lang="id-ID" sz="1400" b="1" dirty="0">
                    <a:latin typeface="+mj-lt"/>
                    <a:cs typeface="Lato Regular"/>
                  </a:endParaRPr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2686372" y="4174257"/>
                  <a:ext cx="1098134" cy="432047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+mj-lt"/>
                      <a:cs typeface="Lato Regular"/>
                    </a:rPr>
                    <a:t>Dispose</a:t>
                  </a:r>
                  <a:endParaRPr lang="id-ID" sz="1400" b="1" dirty="0">
                    <a:latin typeface="+mj-lt"/>
                    <a:cs typeface="Lato Regular"/>
                  </a:endParaRPr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3549378" y="6003794"/>
                  <a:ext cx="886241" cy="377012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tx2"/>
                      </a:solidFill>
                      <a:latin typeface="+mj-lt"/>
                      <a:cs typeface="Lato Regular"/>
                    </a:rPr>
                    <a:t>Pollute</a:t>
                  </a:r>
                  <a:endParaRPr lang="id-ID" sz="2000" b="1" dirty="0">
                    <a:solidFill>
                      <a:schemeClr val="tx2"/>
                    </a:solidFill>
                    <a:latin typeface="+mj-lt"/>
                    <a:cs typeface="Lato Regular"/>
                  </a:endParaRPr>
                </a:p>
              </p:txBody>
            </p:sp>
            <p:sp>
              <p:nvSpPr>
                <p:cNvPr id="144" name="Freeform 6"/>
                <p:cNvSpPr>
                  <a:spLocks/>
                </p:cNvSpPr>
                <p:nvPr/>
              </p:nvSpPr>
              <p:spPr bwMode="auto">
                <a:xfrm rot="3073741">
                  <a:off x="2199226" y="2564919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47" name="Freeform 6"/>
                <p:cNvSpPr>
                  <a:spLocks/>
                </p:cNvSpPr>
                <p:nvPr/>
              </p:nvSpPr>
              <p:spPr bwMode="auto">
                <a:xfrm rot="3073741">
                  <a:off x="2789777" y="2507769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48" name="Freeform 6"/>
                <p:cNvSpPr>
                  <a:spLocks/>
                </p:cNvSpPr>
                <p:nvPr/>
              </p:nvSpPr>
              <p:spPr bwMode="auto">
                <a:xfrm rot="3073741">
                  <a:off x="3532727" y="2898294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49" name="Freeform 6"/>
                <p:cNvSpPr>
                  <a:spLocks/>
                </p:cNvSpPr>
                <p:nvPr/>
              </p:nvSpPr>
              <p:spPr bwMode="auto">
                <a:xfrm rot="3073741">
                  <a:off x="3361277" y="3145944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0" name="Freeform 6"/>
                <p:cNvSpPr>
                  <a:spLocks/>
                </p:cNvSpPr>
                <p:nvPr/>
              </p:nvSpPr>
              <p:spPr bwMode="auto">
                <a:xfrm rot="3073741">
                  <a:off x="3151728" y="3412643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1" name="Freeform 6"/>
                <p:cNvSpPr>
                  <a:spLocks/>
                </p:cNvSpPr>
                <p:nvPr/>
              </p:nvSpPr>
              <p:spPr bwMode="auto">
                <a:xfrm rot="15441771" flipH="1">
                  <a:off x="1081752" y="3043725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2" name="Freeform 6"/>
                <p:cNvSpPr>
                  <a:spLocks/>
                </p:cNvSpPr>
                <p:nvPr/>
              </p:nvSpPr>
              <p:spPr bwMode="auto">
                <a:xfrm rot="15441771" flipH="1">
                  <a:off x="1558002" y="3262800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3" name="Freeform 6"/>
                <p:cNvSpPr>
                  <a:spLocks/>
                </p:cNvSpPr>
                <p:nvPr/>
              </p:nvSpPr>
              <p:spPr bwMode="auto">
                <a:xfrm rot="15441771" flipH="1">
                  <a:off x="1205577" y="3996225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 rot="15441771" flipH="1">
                  <a:off x="1643726" y="4100999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5" name="Freeform 6"/>
                <p:cNvSpPr>
                  <a:spLocks/>
                </p:cNvSpPr>
                <p:nvPr/>
              </p:nvSpPr>
              <p:spPr bwMode="auto">
                <a:xfrm rot="15441771" flipH="1">
                  <a:off x="2167601" y="4215299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6" name="Freeform 6"/>
                <p:cNvSpPr>
                  <a:spLocks/>
                </p:cNvSpPr>
                <p:nvPr/>
              </p:nvSpPr>
              <p:spPr bwMode="auto">
                <a:xfrm rot="15441771" flipH="1">
                  <a:off x="1472276" y="4977298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7" name="Freeform 6"/>
                <p:cNvSpPr>
                  <a:spLocks/>
                </p:cNvSpPr>
                <p:nvPr/>
              </p:nvSpPr>
              <p:spPr bwMode="auto">
                <a:xfrm rot="15441771" flipH="1">
                  <a:off x="1986626" y="4967772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8" name="Freeform 6"/>
                <p:cNvSpPr>
                  <a:spLocks/>
                </p:cNvSpPr>
                <p:nvPr/>
              </p:nvSpPr>
              <p:spPr bwMode="auto">
                <a:xfrm rot="15441771" flipH="1">
                  <a:off x="2500976" y="4948722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59" name="Freeform 6"/>
                <p:cNvSpPr>
                  <a:spLocks/>
                </p:cNvSpPr>
                <p:nvPr/>
              </p:nvSpPr>
              <p:spPr bwMode="auto">
                <a:xfrm rot="3073741">
                  <a:off x="3627977" y="3946043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60" name="Freeform 6"/>
                <p:cNvSpPr>
                  <a:spLocks/>
                </p:cNvSpPr>
                <p:nvPr/>
              </p:nvSpPr>
              <p:spPr bwMode="auto">
                <a:xfrm rot="3073741">
                  <a:off x="3770853" y="4479443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  <p:sp>
              <p:nvSpPr>
                <p:cNvPr id="161" name="Freeform 6"/>
                <p:cNvSpPr>
                  <a:spLocks/>
                </p:cNvSpPr>
                <p:nvPr/>
              </p:nvSpPr>
              <p:spPr bwMode="auto">
                <a:xfrm rot="3073741">
                  <a:off x="3942303" y="3631719"/>
                  <a:ext cx="598438" cy="374121"/>
                </a:xfrm>
                <a:custGeom>
                  <a:avLst/>
                  <a:gdLst>
                    <a:gd name="T0" fmla="*/ 0 w 32000"/>
                    <a:gd name="T1" fmla="*/ 20000 h 20000"/>
                    <a:gd name="T2" fmla="*/ 27000 w 32000"/>
                    <a:gd name="T3" fmla="*/ 2500 h 20000"/>
                    <a:gd name="T4" fmla="*/ 26719 w 32000"/>
                    <a:gd name="T5" fmla="*/ 0 h 20000"/>
                    <a:gd name="T6" fmla="*/ 32000 w 32000"/>
                    <a:gd name="T7" fmla="*/ 4000 h 20000"/>
                    <a:gd name="T8" fmla="*/ 27846 w 32000"/>
                    <a:gd name="T9" fmla="*/ 10000 h 20000"/>
                    <a:gd name="T10" fmla="*/ 27564 w 32000"/>
                    <a:gd name="T11" fmla="*/ 7500 h 20000"/>
                    <a:gd name="T12" fmla="*/ 0 w 32000"/>
                    <a:gd name="T13" fmla="*/ 2000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00" h="20000">
                      <a:moveTo>
                        <a:pt x="0" y="20000"/>
                      </a:moveTo>
                      <a:cubicBezTo>
                        <a:pt x="3556" y="11112"/>
                        <a:pt x="12556" y="5278"/>
                        <a:pt x="27000" y="2500"/>
                      </a:cubicBezTo>
                      <a:lnTo>
                        <a:pt x="26719" y="0"/>
                      </a:lnTo>
                      <a:lnTo>
                        <a:pt x="32000" y="4000"/>
                      </a:lnTo>
                      <a:lnTo>
                        <a:pt x="27846" y="10000"/>
                      </a:lnTo>
                      <a:lnTo>
                        <a:pt x="27564" y="7500"/>
                      </a:lnTo>
                      <a:cubicBezTo>
                        <a:pt x="14522" y="8612"/>
                        <a:pt x="5334" y="12778"/>
                        <a:pt x="0" y="2000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91419" tIns="45710" rIns="91419" bIns="45710" anchor="ctr"/>
                <a:lstStyle/>
                <a:p>
                  <a:endParaRPr lang="zh-CN" altLang="en-US">
                    <a:latin typeface="Raleway Light"/>
                  </a:endParaRPr>
                </a:p>
              </p:txBody>
            </p:sp>
          </p:grpSp>
        </p:grpSp>
        <p:grpSp>
          <p:nvGrpSpPr>
            <p:cNvPr id="77" name="组合 76"/>
            <p:cNvGrpSpPr/>
            <p:nvPr/>
          </p:nvGrpSpPr>
          <p:grpSpPr>
            <a:xfrm>
              <a:off x="4705615" y="2192847"/>
              <a:ext cx="4113785" cy="3766489"/>
              <a:chOff x="4705615" y="1780643"/>
              <a:chExt cx="4113785" cy="3766489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5071580" y="2416356"/>
                <a:ext cx="3221839" cy="2774127"/>
                <a:chOff x="5189951" y="2848320"/>
                <a:chExt cx="3221839" cy="2774127"/>
              </a:xfrm>
            </p:grpSpPr>
            <p:sp>
              <p:nvSpPr>
                <p:cNvPr id="104" name="Freeform 18"/>
                <p:cNvSpPr>
                  <a:spLocks/>
                </p:cNvSpPr>
                <p:nvPr/>
              </p:nvSpPr>
              <p:spPr bwMode="auto">
                <a:xfrm>
                  <a:off x="7904957" y="3565870"/>
                  <a:ext cx="403225" cy="681037"/>
                </a:xfrm>
                <a:custGeom>
                  <a:avLst/>
                  <a:gdLst>
                    <a:gd name="T0" fmla="*/ 886 w 2816"/>
                    <a:gd name="T1" fmla="*/ 0 h 4755"/>
                    <a:gd name="T2" fmla="*/ 2132 w 2816"/>
                    <a:gd name="T3" fmla="*/ 3911 h 4755"/>
                    <a:gd name="T4" fmla="*/ 2816 w 2816"/>
                    <a:gd name="T5" fmla="*/ 3917 h 4755"/>
                    <a:gd name="T6" fmla="*/ 1649 w 2816"/>
                    <a:gd name="T7" fmla="*/ 4755 h 4755"/>
                    <a:gd name="T8" fmla="*/ 414 w 2816"/>
                    <a:gd name="T9" fmla="*/ 3896 h 4755"/>
                    <a:gd name="T10" fmla="*/ 1097 w 2816"/>
                    <a:gd name="T11" fmla="*/ 3902 h 4755"/>
                    <a:gd name="T12" fmla="*/ 0 w 2816"/>
                    <a:gd name="T13" fmla="*/ 523 h 4755"/>
                    <a:gd name="T14" fmla="*/ 886 w 2816"/>
                    <a:gd name="T15" fmla="*/ 0 h 47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16" h="4755">
                      <a:moveTo>
                        <a:pt x="886" y="0"/>
                      </a:moveTo>
                      <a:cubicBezTo>
                        <a:pt x="1590" y="1193"/>
                        <a:pt x="2016" y="2530"/>
                        <a:pt x="2132" y="3911"/>
                      </a:cubicBezTo>
                      <a:lnTo>
                        <a:pt x="2816" y="3917"/>
                      </a:lnTo>
                      <a:lnTo>
                        <a:pt x="1649" y="4755"/>
                      </a:lnTo>
                      <a:lnTo>
                        <a:pt x="414" y="3896"/>
                      </a:lnTo>
                      <a:lnTo>
                        <a:pt x="1097" y="3902"/>
                      </a:lnTo>
                      <a:cubicBezTo>
                        <a:pt x="983" y="2709"/>
                        <a:pt x="608" y="1556"/>
                        <a:pt x="0" y="523"/>
                      </a:cubicBezTo>
                      <a:lnTo>
                        <a:pt x="886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pPr defTabSz="914080"/>
                  <a:endParaRPr lang="zh-CN" altLang="en-US"/>
                </a:p>
              </p:txBody>
            </p:sp>
            <p:sp>
              <p:nvSpPr>
                <p:cNvPr id="105" name="Freeform 20"/>
                <p:cNvSpPr>
                  <a:spLocks/>
                </p:cNvSpPr>
                <p:nvPr/>
              </p:nvSpPr>
              <p:spPr bwMode="auto">
                <a:xfrm>
                  <a:off x="7269957" y="4951758"/>
                  <a:ext cx="671512" cy="595312"/>
                </a:xfrm>
                <a:custGeom>
                  <a:avLst/>
                  <a:gdLst>
                    <a:gd name="T0" fmla="*/ 4686 w 4686"/>
                    <a:gd name="T1" fmla="*/ 628 h 4159"/>
                    <a:gd name="T2" fmla="*/ 952 w 4686"/>
                    <a:gd name="T3" fmla="*/ 3507 h 4159"/>
                    <a:gd name="T4" fmla="*/ 1158 w 4686"/>
                    <a:gd name="T5" fmla="*/ 4159 h 4159"/>
                    <a:gd name="T6" fmla="*/ 0 w 4686"/>
                    <a:gd name="T7" fmla="*/ 3309 h 4159"/>
                    <a:gd name="T8" fmla="*/ 436 w 4686"/>
                    <a:gd name="T9" fmla="*/ 1868 h 4159"/>
                    <a:gd name="T10" fmla="*/ 641 w 4686"/>
                    <a:gd name="T11" fmla="*/ 2520 h 4159"/>
                    <a:gd name="T12" fmla="*/ 3870 w 4686"/>
                    <a:gd name="T13" fmla="*/ 0 h 4159"/>
                    <a:gd name="T14" fmla="*/ 4686 w 4686"/>
                    <a:gd name="T15" fmla="*/ 628 h 4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86" h="4159">
                      <a:moveTo>
                        <a:pt x="4686" y="628"/>
                      </a:moveTo>
                      <a:cubicBezTo>
                        <a:pt x="3712" y="1896"/>
                        <a:pt x="2425" y="2888"/>
                        <a:pt x="952" y="3507"/>
                      </a:cubicBezTo>
                      <a:lnTo>
                        <a:pt x="1158" y="4159"/>
                      </a:lnTo>
                      <a:lnTo>
                        <a:pt x="0" y="3309"/>
                      </a:lnTo>
                      <a:lnTo>
                        <a:pt x="436" y="1868"/>
                      </a:lnTo>
                      <a:lnTo>
                        <a:pt x="641" y="2520"/>
                      </a:lnTo>
                      <a:cubicBezTo>
                        <a:pt x="1913" y="1968"/>
                        <a:pt x="3025" y="1101"/>
                        <a:pt x="3870" y="0"/>
                      </a:cubicBezTo>
                      <a:lnTo>
                        <a:pt x="4686" y="628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pPr defTabSz="914080"/>
                  <a:endParaRPr lang="zh-CN" altLang="en-US"/>
                </a:p>
              </p:txBody>
            </p:sp>
            <p:sp>
              <p:nvSpPr>
                <p:cNvPr id="106" name="Freeform 22"/>
                <p:cNvSpPr>
                  <a:spLocks/>
                </p:cNvSpPr>
                <p:nvPr/>
              </p:nvSpPr>
              <p:spPr bwMode="auto">
                <a:xfrm>
                  <a:off x="5850732" y="4983508"/>
                  <a:ext cx="692150" cy="512762"/>
                </a:xfrm>
                <a:custGeom>
                  <a:avLst/>
                  <a:gdLst>
                    <a:gd name="T0" fmla="*/ 4526 w 4835"/>
                    <a:gd name="T1" fmla="*/ 3570 h 3570"/>
                    <a:gd name="T2" fmla="*/ 542 w 4835"/>
                    <a:gd name="T3" fmla="*/ 1047 h 3570"/>
                    <a:gd name="T4" fmla="*/ 0 w 4835"/>
                    <a:gd name="T5" fmla="*/ 1464 h 3570"/>
                    <a:gd name="T6" fmla="*/ 402 w 4835"/>
                    <a:gd name="T7" fmla="*/ 84 h 3570"/>
                    <a:gd name="T8" fmla="*/ 1904 w 4835"/>
                    <a:gd name="T9" fmla="*/ 0 h 3570"/>
                    <a:gd name="T10" fmla="*/ 1362 w 4835"/>
                    <a:gd name="T11" fmla="*/ 417 h 3570"/>
                    <a:gd name="T12" fmla="*/ 4835 w 4835"/>
                    <a:gd name="T13" fmla="*/ 2588 h 3570"/>
                    <a:gd name="T14" fmla="*/ 4526 w 4835"/>
                    <a:gd name="T15" fmla="*/ 3570 h 3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35" h="3570">
                      <a:moveTo>
                        <a:pt x="4526" y="3570"/>
                      </a:moveTo>
                      <a:cubicBezTo>
                        <a:pt x="3002" y="3089"/>
                        <a:pt x="1629" y="2220"/>
                        <a:pt x="542" y="1047"/>
                      </a:cubicBezTo>
                      <a:lnTo>
                        <a:pt x="0" y="1464"/>
                      </a:lnTo>
                      <a:lnTo>
                        <a:pt x="402" y="84"/>
                      </a:lnTo>
                      <a:lnTo>
                        <a:pt x="1904" y="0"/>
                      </a:lnTo>
                      <a:lnTo>
                        <a:pt x="1362" y="417"/>
                      </a:lnTo>
                      <a:cubicBezTo>
                        <a:pt x="2317" y="1423"/>
                        <a:pt x="3512" y="2170"/>
                        <a:pt x="4835" y="2588"/>
                      </a:cubicBezTo>
                      <a:lnTo>
                        <a:pt x="4526" y="357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pPr defTabSz="914080"/>
                  <a:endParaRPr lang="zh-CN" altLang="en-US"/>
                </a:p>
              </p:txBody>
            </p:sp>
            <p:sp>
              <p:nvSpPr>
                <p:cNvPr id="107" name="Freeform 24"/>
                <p:cNvSpPr>
                  <a:spLocks/>
                </p:cNvSpPr>
                <p:nvPr/>
              </p:nvSpPr>
              <p:spPr bwMode="auto">
                <a:xfrm>
                  <a:off x="5574507" y="3603970"/>
                  <a:ext cx="339725" cy="644525"/>
                </a:xfrm>
                <a:custGeom>
                  <a:avLst/>
                  <a:gdLst>
                    <a:gd name="T0" fmla="*/ 23 w 4743"/>
                    <a:gd name="T1" fmla="*/ 8996 h 8996"/>
                    <a:gd name="T2" fmla="*/ 1784 w 4743"/>
                    <a:gd name="T3" fmla="*/ 978 h 8996"/>
                    <a:gd name="T4" fmla="*/ 606 w 4743"/>
                    <a:gd name="T5" fmla="*/ 282 h 8996"/>
                    <a:gd name="T6" fmla="*/ 3466 w 4743"/>
                    <a:gd name="T7" fmla="*/ 0 h 8996"/>
                    <a:gd name="T8" fmla="*/ 4743 w 4743"/>
                    <a:gd name="T9" fmla="*/ 2725 h 8996"/>
                    <a:gd name="T10" fmla="*/ 3566 w 4743"/>
                    <a:gd name="T11" fmla="*/ 2030 h 8996"/>
                    <a:gd name="T12" fmla="*/ 2083 w 4743"/>
                    <a:gd name="T13" fmla="*/ 8979 h 8996"/>
                    <a:gd name="T14" fmla="*/ 23 w 4743"/>
                    <a:gd name="T15" fmla="*/ 8996 h 8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43" h="8996">
                      <a:moveTo>
                        <a:pt x="23" y="8996"/>
                      </a:moveTo>
                      <a:cubicBezTo>
                        <a:pt x="0" y="6225"/>
                        <a:pt x="602" y="3484"/>
                        <a:pt x="1784" y="978"/>
                      </a:cubicBezTo>
                      <a:lnTo>
                        <a:pt x="606" y="282"/>
                      </a:lnTo>
                      <a:lnTo>
                        <a:pt x="3466" y="0"/>
                      </a:lnTo>
                      <a:lnTo>
                        <a:pt x="4743" y="2725"/>
                      </a:lnTo>
                      <a:lnTo>
                        <a:pt x="3566" y="2030"/>
                      </a:lnTo>
                      <a:cubicBezTo>
                        <a:pt x="2569" y="4209"/>
                        <a:pt x="2062" y="6582"/>
                        <a:pt x="2083" y="8979"/>
                      </a:cubicBezTo>
                      <a:lnTo>
                        <a:pt x="23" y="8996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pPr defTabSz="914080"/>
                  <a:endParaRPr lang="zh-CN" altLang="en-US"/>
                </a:p>
              </p:txBody>
            </p:sp>
            <p:sp>
              <p:nvSpPr>
                <p:cNvPr id="108" name="Freeform 26"/>
                <p:cNvSpPr>
                  <a:spLocks noChangeAspect="1"/>
                </p:cNvSpPr>
                <p:nvPr/>
              </p:nvSpPr>
              <p:spPr bwMode="auto">
                <a:xfrm>
                  <a:off x="6515894" y="2848320"/>
                  <a:ext cx="736600" cy="330200"/>
                </a:xfrm>
                <a:custGeom>
                  <a:avLst/>
                  <a:gdLst>
                    <a:gd name="T0" fmla="*/ 0 w 5143"/>
                    <a:gd name="T1" fmla="*/ 861 h 2300"/>
                    <a:gd name="T2" fmla="*/ 4467 w 5143"/>
                    <a:gd name="T3" fmla="*/ 655 h 2300"/>
                    <a:gd name="T4" fmla="*/ 4663 w 5143"/>
                    <a:gd name="T5" fmla="*/ 0 h 2300"/>
                    <a:gd name="T6" fmla="*/ 5143 w 5143"/>
                    <a:gd name="T7" fmla="*/ 1354 h 2300"/>
                    <a:gd name="T8" fmla="*/ 3973 w 5143"/>
                    <a:gd name="T9" fmla="*/ 2300 h 2300"/>
                    <a:gd name="T10" fmla="*/ 4170 w 5143"/>
                    <a:gd name="T11" fmla="*/ 1646 h 2300"/>
                    <a:gd name="T12" fmla="*/ 295 w 5143"/>
                    <a:gd name="T13" fmla="*/ 1847 h 2300"/>
                    <a:gd name="T14" fmla="*/ 0 w 5143"/>
                    <a:gd name="T15" fmla="*/ 861 h 2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143" h="2300">
                      <a:moveTo>
                        <a:pt x="0" y="861"/>
                      </a:moveTo>
                      <a:cubicBezTo>
                        <a:pt x="1449" y="426"/>
                        <a:pt x="2983" y="355"/>
                        <a:pt x="4467" y="655"/>
                      </a:cubicBezTo>
                      <a:lnTo>
                        <a:pt x="4663" y="0"/>
                      </a:lnTo>
                      <a:lnTo>
                        <a:pt x="5143" y="1354"/>
                      </a:lnTo>
                      <a:lnTo>
                        <a:pt x="3973" y="2300"/>
                      </a:lnTo>
                      <a:lnTo>
                        <a:pt x="4170" y="1646"/>
                      </a:lnTo>
                      <a:cubicBezTo>
                        <a:pt x="2881" y="1401"/>
                        <a:pt x="1552" y="1470"/>
                        <a:pt x="295" y="1847"/>
                      </a:cubicBezTo>
                      <a:lnTo>
                        <a:pt x="0" y="861"/>
                      </a:ln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</p:spPr>
              <p:txBody>
                <a:bodyPr wrap="none" lIns="34290" tIns="17145" rIns="34290" bIns="17145" anchor="ctr"/>
                <a:lstStyle/>
                <a:p>
                  <a:pPr defTabSz="914080"/>
                  <a:endParaRPr lang="zh-CN" altLang="en-US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7356939" y="3105495"/>
                  <a:ext cx="747535" cy="383351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+mj-lt"/>
                      <a:cs typeface="Lato Regular"/>
                    </a:rPr>
                    <a:t>Make</a:t>
                  </a:r>
                  <a:endParaRPr lang="id-ID" sz="1400" b="1" dirty="0">
                    <a:latin typeface="+mj-lt"/>
                    <a:cs typeface="Lato Regular"/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7849724" y="4372319"/>
                  <a:ext cx="562066" cy="383351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altLang="zh-CN" sz="1400" b="1" dirty="0">
                      <a:cs typeface="Lato Regular"/>
                    </a:rPr>
                    <a:t>Use</a:t>
                  </a:r>
                  <a:endParaRPr lang="id-ID" altLang="zh-CN" sz="1400" b="1" dirty="0">
                    <a:cs typeface="Lato Regular"/>
                  </a:endParaRPr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6527412" y="5239096"/>
                  <a:ext cx="787340" cy="383351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altLang="zh-CN" sz="1400" b="1" dirty="0" smtClean="0">
                      <a:cs typeface="Lato Regular"/>
                    </a:rPr>
                    <a:t>Reuse</a:t>
                  </a:r>
                  <a:endParaRPr lang="id-ID" altLang="zh-CN" sz="1400" b="1" dirty="0">
                    <a:cs typeface="Lato Regular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5189951" y="4400895"/>
                  <a:ext cx="985759" cy="383351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altLang="zh-CN" sz="1400" b="1" dirty="0" smtClean="0">
                      <a:cs typeface="Lato Regular"/>
                    </a:rPr>
                    <a:t>Remake</a:t>
                  </a:r>
                  <a:endParaRPr lang="id-ID" altLang="zh-CN" sz="1400" b="1" dirty="0">
                    <a:cs typeface="Lato Regular"/>
                  </a:endParaRPr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5472341" y="3124544"/>
                  <a:ext cx="935334" cy="383351"/>
                </a:xfrm>
                <a:prstGeom prst="rect">
                  <a:avLst/>
                </a:prstGeom>
                <a:noFill/>
              </p:spPr>
              <p:txBody>
                <a:bodyPr wrap="none" lIns="68566" tIns="34283" rIns="68566" bIns="34283" rtlCol="0">
                  <a:spAutoFit/>
                </a:bodyPr>
                <a:lstStyle/>
                <a:p>
                  <a:pPr algn="ctr"/>
                  <a:r>
                    <a:rPr lang="en-US" altLang="zh-CN" sz="1400" b="1" dirty="0" smtClean="0">
                      <a:cs typeface="Lato Regular"/>
                    </a:rPr>
                    <a:t>Recycle</a:t>
                  </a:r>
                  <a:endParaRPr lang="id-ID" altLang="zh-CN" sz="1400" b="1" dirty="0">
                    <a:cs typeface="Lato Regular"/>
                  </a:endParaRPr>
                </a:p>
              </p:txBody>
            </p:sp>
          </p:grpSp>
          <p:grpSp>
            <p:nvGrpSpPr>
              <p:cNvPr id="83" name="组合 82"/>
              <p:cNvGrpSpPr/>
              <p:nvPr/>
            </p:nvGrpSpPr>
            <p:grpSpPr>
              <a:xfrm>
                <a:off x="4705615" y="3063343"/>
                <a:ext cx="629589" cy="629589"/>
                <a:chOff x="4754608" y="2542417"/>
                <a:chExt cx="629589" cy="629589"/>
              </a:xfrm>
            </p:grpSpPr>
            <p:sp>
              <p:nvSpPr>
                <p:cNvPr id="102" name="椭圆 101"/>
                <p:cNvSpPr/>
                <p:nvPr/>
              </p:nvSpPr>
              <p:spPr>
                <a:xfrm>
                  <a:off x="4754608" y="2542417"/>
                  <a:ext cx="629589" cy="629589"/>
                </a:xfrm>
                <a:prstGeom prst="ellipse">
                  <a:avLst/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3" name="Freeform 99"/>
                <p:cNvSpPr>
                  <a:spLocks noEditPoints="1"/>
                </p:cNvSpPr>
                <p:nvPr/>
              </p:nvSpPr>
              <p:spPr bwMode="auto">
                <a:xfrm>
                  <a:off x="4842302" y="2644015"/>
                  <a:ext cx="454200" cy="426392"/>
                </a:xfrm>
                <a:custGeom>
                  <a:avLst/>
                  <a:gdLst>
                    <a:gd name="T0" fmla="*/ 2147483646 w 68"/>
                    <a:gd name="T1" fmla="*/ 2147483646 h 64"/>
                    <a:gd name="T2" fmla="*/ 2147483646 w 68"/>
                    <a:gd name="T3" fmla="*/ 2147483646 h 64"/>
                    <a:gd name="T4" fmla="*/ 2147483646 w 68"/>
                    <a:gd name="T5" fmla="*/ 2147483646 h 64"/>
                    <a:gd name="T6" fmla="*/ 2147483646 w 68"/>
                    <a:gd name="T7" fmla="*/ 2147483646 h 64"/>
                    <a:gd name="T8" fmla="*/ 2147483646 w 68"/>
                    <a:gd name="T9" fmla="*/ 2147483646 h 64"/>
                    <a:gd name="T10" fmla="*/ 2147483646 w 68"/>
                    <a:gd name="T11" fmla="*/ 2147483646 h 64"/>
                    <a:gd name="T12" fmla="*/ 0 w 68"/>
                    <a:gd name="T13" fmla="*/ 2147483646 h 64"/>
                    <a:gd name="T14" fmla="*/ 2147483646 w 68"/>
                    <a:gd name="T15" fmla="*/ 2147483646 h 64"/>
                    <a:gd name="T16" fmla="*/ 2147483646 w 68"/>
                    <a:gd name="T17" fmla="*/ 2147483646 h 64"/>
                    <a:gd name="T18" fmla="*/ 2147483646 w 68"/>
                    <a:gd name="T19" fmla="*/ 2147483646 h 64"/>
                    <a:gd name="T20" fmla="*/ 2147483646 w 68"/>
                    <a:gd name="T21" fmla="*/ 2147483646 h 64"/>
                    <a:gd name="T22" fmla="*/ 2147483646 w 68"/>
                    <a:gd name="T23" fmla="*/ 2147483646 h 64"/>
                    <a:gd name="T24" fmla="*/ 2147483646 w 68"/>
                    <a:gd name="T25" fmla="*/ 2147483646 h 64"/>
                    <a:gd name="T26" fmla="*/ 2147483646 w 68"/>
                    <a:gd name="T27" fmla="*/ 2147483646 h 64"/>
                    <a:gd name="T28" fmla="*/ 2147483646 w 68"/>
                    <a:gd name="T29" fmla="*/ 2147483646 h 64"/>
                    <a:gd name="T30" fmla="*/ 2147483646 w 68"/>
                    <a:gd name="T31" fmla="*/ 2147483646 h 64"/>
                    <a:gd name="T32" fmla="*/ 2147483646 w 68"/>
                    <a:gd name="T33" fmla="*/ 2147483646 h 64"/>
                    <a:gd name="T34" fmla="*/ 2147483646 w 68"/>
                    <a:gd name="T35" fmla="*/ 2147483646 h 64"/>
                    <a:gd name="T36" fmla="*/ 2147483646 w 68"/>
                    <a:gd name="T37" fmla="*/ 2147483646 h 64"/>
                    <a:gd name="T38" fmla="*/ 2147483646 w 68"/>
                    <a:gd name="T39" fmla="*/ 2147483646 h 64"/>
                    <a:gd name="T40" fmla="*/ 2147483646 w 68"/>
                    <a:gd name="T41" fmla="*/ 0 h 64"/>
                    <a:gd name="T42" fmla="*/ 2147483646 w 68"/>
                    <a:gd name="T43" fmla="*/ 2147483646 h 64"/>
                    <a:gd name="T44" fmla="*/ 2147483646 w 68"/>
                    <a:gd name="T45" fmla="*/ 2147483646 h 64"/>
                    <a:gd name="T46" fmla="*/ 2147483646 w 68"/>
                    <a:gd name="T47" fmla="*/ 2147483646 h 64"/>
                    <a:gd name="T48" fmla="*/ 2147483646 w 68"/>
                    <a:gd name="T49" fmla="*/ 2147483646 h 64"/>
                    <a:gd name="T50" fmla="*/ 2147483646 w 68"/>
                    <a:gd name="T51" fmla="*/ 2147483646 h 64"/>
                    <a:gd name="T52" fmla="*/ 2147483646 w 68"/>
                    <a:gd name="T53" fmla="*/ 2147483646 h 64"/>
                    <a:gd name="T54" fmla="*/ 2147483646 w 68"/>
                    <a:gd name="T55" fmla="*/ 0 h 64"/>
                    <a:gd name="T56" fmla="*/ 2147483646 w 68"/>
                    <a:gd name="T57" fmla="*/ 0 h 64"/>
                    <a:gd name="T58" fmla="*/ 2147483646 w 68"/>
                    <a:gd name="T59" fmla="*/ 2147483646 h 64"/>
                    <a:gd name="T60" fmla="*/ 2147483646 w 68"/>
                    <a:gd name="T61" fmla="*/ 2147483646 h 64"/>
                    <a:gd name="T62" fmla="*/ 2147483646 w 68"/>
                    <a:gd name="T63" fmla="*/ 2147483646 h 64"/>
                    <a:gd name="T64" fmla="*/ 2147483646 w 68"/>
                    <a:gd name="T65" fmla="*/ 2147483646 h 64"/>
                    <a:gd name="T66" fmla="*/ 2147483646 w 68"/>
                    <a:gd name="T67" fmla="*/ 2147483646 h 64"/>
                    <a:gd name="T68" fmla="*/ 2147483646 w 68"/>
                    <a:gd name="T69" fmla="*/ 2147483646 h 64"/>
                    <a:gd name="T70" fmla="*/ 2147483646 w 68"/>
                    <a:gd name="T71" fmla="*/ 2147483646 h 64"/>
                    <a:gd name="T72" fmla="*/ 2147483646 w 68"/>
                    <a:gd name="T73" fmla="*/ 2147483646 h 64"/>
                    <a:gd name="T74" fmla="*/ 2147483646 w 68"/>
                    <a:gd name="T75" fmla="*/ 2147483646 h 64"/>
                    <a:gd name="T76" fmla="*/ 2147483646 w 68"/>
                    <a:gd name="T77" fmla="*/ 2147483646 h 64"/>
                    <a:gd name="T78" fmla="*/ 2147483646 w 68"/>
                    <a:gd name="T79" fmla="*/ 2147483646 h 64"/>
                    <a:gd name="T80" fmla="*/ 2147483646 w 68"/>
                    <a:gd name="T81" fmla="*/ 2147483646 h 64"/>
                    <a:gd name="T82" fmla="*/ 2147483646 w 68"/>
                    <a:gd name="T83" fmla="*/ 2147483646 h 64"/>
                    <a:gd name="T84" fmla="*/ 2147483646 w 68"/>
                    <a:gd name="T85" fmla="*/ 2147483646 h 64"/>
                    <a:gd name="T86" fmla="*/ 2147483646 w 68"/>
                    <a:gd name="T87" fmla="*/ 2147483646 h 64"/>
                    <a:gd name="T88" fmla="*/ 2147483646 w 68"/>
                    <a:gd name="T89" fmla="*/ 2147483646 h 64"/>
                    <a:gd name="T90" fmla="*/ 2147483646 w 68"/>
                    <a:gd name="T91" fmla="*/ 2147483646 h 64"/>
                    <a:gd name="T92" fmla="*/ 2147483646 w 68"/>
                    <a:gd name="T93" fmla="*/ 2147483646 h 64"/>
                    <a:gd name="T94" fmla="*/ 2147483646 w 68"/>
                    <a:gd name="T95" fmla="*/ 2147483646 h 6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68" h="64">
                      <a:moveTo>
                        <a:pt x="24" y="36"/>
                      </a:moveTo>
                      <a:cubicBezTo>
                        <a:pt x="18" y="33"/>
                        <a:pt x="18" y="33"/>
                        <a:pt x="18" y="33"/>
                      </a:cubicBezTo>
                      <a:cubicBezTo>
                        <a:pt x="10" y="42"/>
                        <a:pt x="9" y="50"/>
                        <a:pt x="9" y="50"/>
                      </a:cubicBezTo>
                      <a:cubicBezTo>
                        <a:pt x="2" y="36"/>
                        <a:pt x="2" y="36"/>
                        <a:pt x="2" y="36"/>
                      </a:cubicBezTo>
                      <a:cubicBezTo>
                        <a:pt x="0" y="34"/>
                        <a:pt x="1" y="32"/>
                        <a:pt x="1" y="32"/>
                      </a:cubicBezTo>
                      <a:cubicBezTo>
                        <a:pt x="1" y="32"/>
                        <a:pt x="3" y="29"/>
                        <a:pt x="6" y="24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17" y="22"/>
                        <a:pt x="17" y="22"/>
                        <a:pt x="17" y="22"/>
                      </a:cubicBezTo>
                      <a:lnTo>
                        <a:pt x="24" y="36"/>
                      </a:lnTo>
                      <a:close/>
                      <a:moveTo>
                        <a:pt x="31" y="58"/>
                      </a:moveTo>
                      <a:cubicBezTo>
                        <a:pt x="31" y="59"/>
                        <a:pt x="31" y="59"/>
                        <a:pt x="31" y="59"/>
                      </a:cubicBezTo>
                      <a:cubicBezTo>
                        <a:pt x="15" y="58"/>
                        <a:pt x="15" y="58"/>
                        <a:pt x="15" y="58"/>
                      </a:cubicBezTo>
                      <a:cubicBezTo>
                        <a:pt x="13" y="58"/>
                        <a:pt x="11" y="56"/>
                        <a:pt x="11" y="54"/>
                      </a:cubicBezTo>
                      <a:cubicBezTo>
                        <a:pt x="9" y="51"/>
                        <a:pt x="11" y="46"/>
                        <a:pt x="12" y="43"/>
                      </a:cubicBezTo>
                      <a:cubicBezTo>
                        <a:pt x="12" y="43"/>
                        <a:pt x="15" y="43"/>
                        <a:pt x="31" y="44"/>
                      </a:cubicBezTo>
                      <a:lnTo>
                        <a:pt x="31" y="58"/>
                      </a:lnTo>
                      <a:close/>
                      <a:moveTo>
                        <a:pt x="24" y="23"/>
                      </a:move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21" y="0"/>
                        <a:pt x="23" y="0"/>
                        <a:pt x="25" y="0"/>
                      </a:cubicBezTo>
                      <a:cubicBezTo>
                        <a:pt x="29" y="0"/>
                        <a:pt x="31" y="4"/>
                        <a:pt x="34" y="6"/>
                      </a:cubicBezTo>
                      <a:cubicBezTo>
                        <a:pt x="34" y="6"/>
                        <a:pt x="32" y="9"/>
                        <a:pt x="24" y="23"/>
                      </a:cubicBezTo>
                      <a:close/>
                      <a:moveTo>
                        <a:pt x="59" y="6"/>
                      </a:moveTo>
                      <a:cubicBezTo>
                        <a:pt x="50" y="20"/>
                        <a:pt x="50" y="20"/>
                        <a:pt x="50" y="20"/>
                      </a:cubicBezTo>
                      <a:cubicBezTo>
                        <a:pt x="34" y="20"/>
                        <a:pt x="34" y="20"/>
                        <a:pt x="34" y="20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35" y="4"/>
                        <a:pt x="29" y="0"/>
                        <a:pt x="29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7" y="0"/>
                        <a:pt x="49" y="2"/>
                        <a:pt x="49" y="2"/>
                      </a:cubicBezTo>
                      <a:cubicBezTo>
                        <a:pt x="49" y="2"/>
                        <a:pt x="50" y="5"/>
                        <a:pt x="53" y="9"/>
                      </a:cubicBezTo>
                      <a:lnTo>
                        <a:pt x="59" y="6"/>
                      </a:lnTo>
                      <a:close/>
                      <a:moveTo>
                        <a:pt x="56" y="55"/>
                      </a:moveTo>
                      <a:cubicBezTo>
                        <a:pt x="55" y="58"/>
                        <a:pt x="53" y="58"/>
                        <a:pt x="53" y="58"/>
                      </a:cubicBezTo>
                      <a:cubicBezTo>
                        <a:pt x="53" y="58"/>
                        <a:pt x="50" y="58"/>
                        <a:pt x="44" y="58"/>
                      </a:cubicBezTo>
                      <a:cubicBezTo>
                        <a:pt x="45" y="64"/>
                        <a:pt x="45" y="64"/>
                        <a:pt x="45" y="64"/>
                      </a:cubicBezTo>
                      <a:cubicBezTo>
                        <a:pt x="36" y="51"/>
                        <a:pt x="36" y="51"/>
                        <a:pt x="36" y="51"/>
                      </a:cubicBezTo>
                      <a:cubicBezTo>
                        <a:pt x="44" y="37"/>
                        <a:pt x="44" y="37"/>
                        <a:pt x="44" y="37"/>
                      </a:cubicBezTo>
                      <a:cubicBezTo>
                        <a:pt x="44" y="43"/>
                        <a:pt x="44" y="43"/>
                        <a:pt x="44" y="43"/>
                      </a:cubicBezTo>
                      <a:cubicBezTo>
                        <a:pt x="57" y="45"/>
                        <a:pt x="64" y="41"/>
                        <a:pt x="64" y="41"/>
                      </a:cubicBezTo>
                      <a:lnTo>
                        <a:pt x="56" y="55"/>
                      </a:lnTo>
                      <a:close/>
                      <a:moveTo>
                        <a:pt x="67" y="32"/>
                      </a:moveTo>
                      <a:cubicBezTo>
                        <a:pt x="68" y="34"/>
                        <a:pt x="67" y="36"/>
                        <a:pt x="66" y="38"/>
                      </a:cubicBezTo>
                      <a:cubicBezTo>
                        <a:pt x="64" y="41"/>
                        <a:pt x="59" y="41"/>
                        <a:pt x="56" y="42"/>
                      </a:cubicBezTo>
                      <a:cubicBezTo>
                        <a:pt x="56" y="42"/>
                        <a:pt x="55" y="40"/>
                        <a:pt x="46" y="26"/>
                      </a:cubicBezTo>
                      <a:cubicBezTo>
                        <a:pt x="58" y="18"/>
                        <a:pt x="58" y="18"/>
                        <a:pt x="58" y="18"/>
                      </a:cubicBezTo>
                      <a:cubicBezTo>
                        <a:pt x="59" y="18"/>
                        <a:pt x="59" y="18"/>
                        <a:pt x="59" y="18"/>
                      </a:cubicBezTo>
                      <a:lnTo>
                        <a:pt x="67" y="32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4" name="组合 83"/>
              <p:cNvGrpSpPr/>
              <p:nvPr/>
            </p:nvGrpSpPr>
            <p:grpSpPr>
              <a:xfrm>
                <a:off x="6411811" y="1780643"/>
                <a:ext cx="629589" cy="629589"/>
                <a:chOff x="6411811" y="1780643"/>
                <a:chExt cx="629589" cy="629589"/>
              </a:xfrm>
            </p:grpSpPr>
            <p:sp>
              <p:nvSpPr>
                <p:cNvPr id="100" name="椭圆 99"/>
                <p:cNvSpPr/>
                <p:nvPr/>
              </p:nvSpPr>
              <p:spPr>
                <a:xfrm>
                  <a:off x="6411811" y="1780643"/>
                  <a:ext cx="629589" cy="629589"/>
                </a:xfrm>
                <a:prstGeom prst="ellipse">
                  <a:avLst/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Freeform 102"/>
                <p:cNvSpPr>
                  <a:spLocks noChangeArrowheads="1"/>
                </p:cNvSpPr>
                <p:nvPr/>
              </p:nvSpPr>
              <p:spPr bwMode="auto">
                <a:xfrm>
                  <a:off x="6542703" y="1957320"/>
                  <a:ext cx="367803" cy="331023"/>
                </a:xfrm>
                <a:custGeom>
                  <a:avLst/>
                  <a:gdLst>
                    <a:gd name="T0" fmla="*/ 80 w 498"/>
                    <a:gd name="T1" fmla="*/ 151 h 445"/>
                    <a:gd name="T2" fmla="*/ 80 w 498"/>
                    <a:gd name="T3" fmla="*/ 151 h 445"/>
                    <a:gd name="T4" fmla="*/ 142 w 498"/>
                    <a:gd name="T5" fmla="*/ 169 h 445"/>
                    <a:gd name="T6" fmla="*/ 151 w 498"/>
                    <a:gd name="T7" fmla="*/ 169 h 445"/>
                    <a:gd name="T8" fmla="*/ 195 w 498"/>
                    <a:gd name="T9" fmla="*/ 134 h 445"/>
                    <a:gd name="T10" fmla="*/ 195 w 498"/>
                    <a:gd name="T11" fmla="*/ 125 h 445"/>
                    <a:gd name="T12" fmla="*/ 178 w 498"/>
                    <a:gd name="T13" fmla="*/ 107 h 445"/>
                    <a:gd name="T14" fmla="*/ 275 w 498"/>
                    <a:gd name="T15" fmla="*/ 10 h 445"/>
                    <a:gd name="T16" fmla="*/ 195 w 498"/>
                    <a:gd name="T17" fmla="*/ 0 h 445"/>
                    <a:gd name="T18" fmla="*/ 107 w 498"/>
                    <a:gd name="T19" fmla="*/ 54 h 445"/>
                    <a:gd name="T20" fmla="*/ 72 w 498"/>
                    <a:gd name="T21" fmla="*/ 81 h 445"/>
                    <a:gd name="T22" fmla="*/ 53 w 498"/>
                    <a:gd name="T23" fmla="*/ 116 h 445"/>
                    <a:gd name="T24" fmla="*/ 18 w 498"/>
                    <a:gd name="T25" fmla="*/ 125 h 445"/>
                    <a:gd name="T26" fmla="*/ 0 w 498"/>
                    <a:gd name="T27" fmla="*/ 143 h 445"/>
                    <a:gd name="T28" fmla="*/ 0 w 498"/>
                    <a:gd name="T29" fmla="*/ 151 h 445"/>
                    <a:gd name="T30" fmla="*/ 36 w 498"/>
                    <a:gd name="T31" fmla="*/ 187 h 445"/>
                    <a:gd name="T32" fmla="*/ 53 w 498"/>
                    <a:gd name="T33" fmla="*/ 196 h 445"/>
                    <a:gd name="T34" fmla="*/ 72 w 498"/>
                    <a:gd name="T35" fmla="*/ 178 h 445"/>
                    <a:gd name="T36" fmla="*/ 80 w 498"/>
                    <a:gd name="T37" fmla="*/ 151 h 445"/>
                    <a:gd name="T38" fmla="*/ 222 w 498"/>
                    <a:gd name="T39" fmla="*/ 160 h 445"/>
                    <a:gd name="T40" fmla="*/ 222 w 498"/>
                    <a:gd name="T41" fmla="*/ 160 h 445"/>
                    <a:gd name="T42" fmla="*/ 213 w 498"/>
                    <a:gd name="T43" fmla="*/ 160 h 445"/>
                    <a:gd name="T44" fmla="*/ 178 w 498"/>
                    <a:gd name="T45" fmla="*/ 187 h 445"/>
                    <a:gd name="T46" fmla="*/ 169 w 498"/>
                    <a:gd name="T47" fmla="*/ 204 h 445"/>
                    <a:gd name="T48" fmla="*/ 381 w 498"/>
                    <a:gd name="T49" fmla="*/ 435 h 445"/>
                    <a:gd name="T50" fmla="*/ 399 w 498"/>
                    <a:gd name="T51" fmla="*/ 435 h 445"/>
                    <a:gd name="T52" fmla="*/ 426 w 498"/>
                    <a:gd name="T53" fmla="*/ 417 h 445"/>
                    <a:gd name="T54" fmla="*/ 426 w 498"/>
                    <a:gd name="T55" fmla="*/ 400 h 445"/>
                    <a:gd name="T56" fmla="*/ 222 w 498"/>
                    <a:gd name="T57" fmla="*/ 160 h 445"/>
                    <a:gd name="T58" fmla="*/ 497 w 498"/>
                    <a:gd name="T59" fmla="*/ 63 h 445"/>
                    <a:gd name="T60" fmla="*/ 497 w 498"/>
                    <a:gd name="T61" fmla="*/ 63 h 445"/>
                    <a:gd name="T62" fmla="*/ 479 w 498"/>
                    <a:gd name="T63" fmla="*/ 54 h 445"/>
                    <a:gd name="T64" fmla="*/ 461 w 498"/>
                    <a:gd name="T65" fmla="*/ 89 h 445"/>
                    <a:gd name="T66" fmla="*/ 408 w 498"/>
                    <a:gd name="T67" fmla="*/ 107 h 445"/>
                    <a:gd name="T68" fmla="*/ 399 w 498"/>
                    <a:gd name="T69" fmla="*/ 63 h 445"/>
                    <a:gd name="T70" fmla="*/ 417 w 498"/>
                    <a:gd name="T71" fmla="*/ 19 h 445"/>
                    <a:gd name="T72" fmla="*/ 408 w 498"/>
                    <a:gd name="T73" fmla="*/ 10 h 445"/>
                    <a:gd name="T74" fmla="*/ 337 w 498"/>
                    <a:gd name="T75" fmla="*/ 72 h 445"/>
                    <a:gd name="T76" fmla="*/ 319 w 498"/>
                    <a:gd name="T77" fmla="*/ 151 h 445"/>
                    <a:gd name="T78" fmla="*/ 284 w 498"/>
                    <a:gd name="T79" fmla="*/ 187 h 445"/>
                    <a:gd name="T80" fmla="*/ 319 w 498"/>
                    <a:gd name="T81" fmla="*/ 231 h 445"/>
                    <a:gd name="T82" fmla="*/ 364 w 498"/>
                    <a:gd name="T83" fmla="*/ 187 h 445"/>
                    <a:gd name="T84" fmla="*/ 408 w 498"/>
                    <a:gd name="T85" fmla="*/ 178 h 445"/>
                    <a:gd name="T86" fmla="*/ 488 w 498"/>
                    <a:gd name="T87" fmla="*/ 143 h 445"/>
                    <a:gd name="T88" fmla="*/ 497 w 498"/>
                    <a:gd name="T89" fmla="*/ 63 h 445"/>
                    <a:gd name="T90" fmla="*/ 72 w 498"/>
                    <a:gd name="T91" fmla="*/ 400 h 445"/>
                    <a:gd name="T92" fmla="*/ 72 w 498"/>
                    <a:gd name="T93" fmla="*/ 400 h 445"/>
                    <a:gd name="T94" fmla="*/ 72 w 498"/>
                    <a:gd name="T95" fmla="*/ 417 h 445"/>
                    <a:gd name="T96" fmla="*/ 89 w 498"/>
                    <a:gd name="T97" fmla="*/ 444 h 445"/>
                    <a:gd name="T98" fmla="*/ 107 w 498"/>
                    <a:gd name="T99" fmla="*/ 435 h 445"/>
                    <a:gd name="T100" fmla="*/ 231 w 498"/>
                    <a:gd name="T101" fmla="*/ 320 h 445"/>
                    <a:gd name="T102" fmla="*/ 195 w 498"/>
                    <a:gd name="T103" fmla="*/ 275 h 445"/>
                    <a:gd name="T104" fmla="*/ 72 w 498"/>
                    <a:gd name="T105" fmla="*/ 400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98" h="445">
                      <a:moveTo>
                        <a:pt x="80" y="151"/>
                      </a:moveTo>
                      <a:lnTo>
                        <a:pt x="80" y="151"/>
                      </a:lnTo>
                      <a:cubicBezTo>
                        <a:pt x="97" y="134"/>
                        <a:pt x="116" y="143"/>
                        <a:pt x="142" y="169"/>
                      </a:cubicBezTo>
                      <a:cubicBezTo>
                        <a:pt x="151" y="178"/>
                        <a:pt x="151" y="169"/>
                        <a:pt x="151" y="169"/>
                      </a:cubicBezTo>
                      <a:cubicBezTo>
                        <a:pt x="160" y="169"/>
                        <a:pt x="186" y="134"/>
                        <a:pt x="195" y="134"/>
                      </a:cubicBezTo>
                      <a:cubicBezTo>
                        <a:pt x="195" y="134"/>
                        <a:pt x="195" y="134"/>
                        <a:pt x="195" y="125"/>
                      </a:cubicBezTo>
                      <a:cubicBezTo>
                        <a:pt x="186" y="125"/>
                        <a:pt x="178" y="116"/>
                        <a:pt x="178" y="107"/>
                      </a:cubicBezTo>
                      <a:cubicBezTo>
                        <a:pt x="133" y="45"/>
                        <a:pt x="301" y="10"/>
                        <a:pt x="275" y="10"/>
                      </a:cubicBezTo>
                      <a:cubicBezTo>
                        <a:pt x="257" y="0"/>
                        <a:pt x="204" y="0"/>
                        <a:pt x="195" y="0"/>
                      </a:cubicBezTo>
                      <a:cubicBezTo>
                        <a:pt x="169" y="10"/>
                        <a:pt x="125" y="36"/>
                        <a:pt x="107" y="54"/>
                      </a:cubicBezTo>
                      <a:cubicBezTo>
                        <a:pt x="80" y="72"/>
                        <a:pt x="72" y="81"/>
                        <a:pt x="72" y="81"/>
                      </a:cubicBezTo>
                      <a:cubicBezTo>
                        <a:pt x="62" y="89"/>
                        <a:pt x="72" y="107"/>
                        <a:pt x="53" y="116"/>
                      </a:cubicBezTo>
                      <a:cubicBezTo>
                        <a:pt x="36" y="125"/>
                        <a:pt x="27" y="116"/>
                        <a:pt x="18" y="125"/>
                      </a:cubicBezTo>
                      <a:cubicBezTo>
                        <a:pt x="18" y="134"/>
                        <a:pt x="9" y="134"/>
                        <a:pt x="0" y="143"/>
                      </a:cubicBezTo>
                      <a:lnTo>
                        <a:pt x="0" y="151"/>
                      </a:lnTo>
                      <a:lnTo>
                        <a:pt x="36" y="187"/>
                      </a:lnTo>
                      <a:cubicBezTo>
                        <a:pt x="36" y="196"/>
                        <a:pt x="44" y="196"/>
                        <a:pt x="53" y="196"/>
                      </a:cubicBezTo>
                      <a:cubicBezTo>
                        <a:pt x="53" y="187"/>
                        <a:pt x="62" y="178"/>
                        <a:pt x="72" y="178"/>
                      </a:cubicBezTo>
                      <a:cubicBezTo>
                        <a:pt x="72" y="178"/>
                        <a:pt x="72" y="151"/>
                        <a:pt x="80" y="151"/>
                      </a:cubicBezTo>
                      <a:close/>
                      <a:moveTo>
                        <a:pt x="222" y="160"/>
                      </a:moveTo>
                      <a:lnTo>
                        <a:pt x="222" y="160"/>
                      </a:lnTo>
                      <a:cubicBezTo>
                        <a:pt x="213" y="160"/>
                        <a:pt x="213" y="160"/>
                        <a:pt x="213" y="160"/>
                      </a:cubicBezTo>
                      <a:cubicBezTo>
                        <a:pt x="178" y="187"/>
                        <a:pt x="178" y="187"/>
                        <a:pt x="178" y="187"/>
                      </a:cubicBezTo>
                      <a:cubicBezTo>
                        <a:pt x="169" y="196"/>
                        <a:pt x="169" y="196"/>
                        <a:pt x="169" y="204"/>
                      </a:cubicBezTo>
                      <a:cubicBezTo>
                        <a:pt x="381" y="435"/>
                        <a:pt x="381" y="435"/>
                        <a:pt x="381" y="435"/>
                      </a:cubicBezTo>
                      <a:cubicBezTo>
                        <a:pt x="381" y="444"/>
                        <a:pt x="391" y="444"/>
                        <a:pt x="399" y="435"/>
                      </a:cubicBezTo>
                      <a:cubicBezTo>
                        <a:pt x="426" y="417"/>
                        <a:pt x="426" y="417"/>
                        <a:pt x="426" y="417"/>
                      </a:cubicBezTo>
                      <a:cubicBezTo>
                        <a:pt x="426" y="408"/>
                        <a:pt x="426" y="400"/>
                        <a:pt x="426" y="400"/>
                      </a:cubicBezTo>
                      <a:lnTo>
                        <a:pt x="222" y="160"/>
                      </a:lnTo>
                      <a:close/>
                      <a:moveTo>
                        <a:pt x="497" y="63"/>
                      </a:moveTo>
                      <a:lnTo>
                        <a:pt x="497" y="63"/>
                      </a:lnTo>
                      <a:cubicBezTo>
                        <a:pt x="488" y="45"/>
                        <a:pt x="488" y="54"/>
                        <a:pt x="479" y="54"/>
                      </a:cubicBezTo>
                      <a:cubicBezTo>
                        <a:pt x="479" y="63"/>
                        <a:pt x="461" y="81"/>
                        <a:pt x="461" y="89"/>
                      </a:cubicBezTo>
                      <a:cubicBezTo>
                        <a:pt x="452" y="107"/>
                        <a:pt x="435" y="125"/>
                        <a:pt x="408" y="107"/>
                      </a:cubicBezTo>
                      <a:cubicBezTo>
                        <a:pt x="381" y="81"/>
                        <a:pt x="391" y="72"/>
                        <a:pt x="399" y="63"/>
                      </a:cubicBezTo>
                      <a:cubicBezTo>
                        <a:pt x="399" y="54"/>
                        <a:pt x="417" y="28"/>
                        <a:pt x="417" y="19"/>
                      </a:cubicBezTo>
                      <a:cubicBezTo>
                        <a:pt x="426" y="19"/>
                        <a:pt x="417" y="10"/>
                        <a:pt x="408" y="10"/>
                      </a:cubicBezTo>
                      <a:cubicBezTo>
                        <a:pt x="399" y="19"/>
                        <a:pt x="346" y="36"/>
                        <a:pt x="337" y="72"/>
                      </a:cubicBezTo>
                      <a:cubicBezTo>
                        <a:pt x="328" y="98"/>
                        <a:pt x="346" y="125"/>
                        <a:pt x="319" y="151"/>
                      </a:cubicBezTo>
                      <a:cubicBezTo>
                        <a:pt x="284" y="187"/>
                        <a:pt x="284" y="187"/>
                        <a:pt x="284" y="187"/>
                      </a:cubicBezTo>
                      <a:cubicBezTo>
                        <a:pt x="319" y="231"/>
                        <a:pt x="319" y="231"/>
                        <a:pt x="319" y="231"/>
                      </a:cubicBezTo>
                      <a:cubicBezTo>
                        <a:pt x="364" y="187"/>
                        <a:pt x="364" y="187"/>
                        <a:pt x="364" y="187"/>
                      </a:cubicBezTo>
                      <a:cubicBezTo>
                        <a:pt x="372" y="178"/>
                        <a:pt x="391" y="169"/>
                        <a:pt x="408" y="178"/>
                      </a:cubicBezTo>
                      <a:cubicBezTo>
                        <a:pt x="452" y="187"/>
                        <a:pt x="470" y="169"/>
                        <a:pt x="488" y="143"/>
                      </a:cubicBezTo>
                      <a:cubicBezTo>
                        <a:pt x="497" y="116"/>
                        <a:pt x="497" y="72"/>
                        <a:pt x="497" y="63"/>
                      </a:cubicBezTo>
                      <a:close/>
                      <a:moveTo>
                        <a:pt x="72" y="400"/>
                      </a:moveTo>
                      <a:lnTo>
                        <a:pt x="72" y="400"/>
                      </a:lnTo>
                      <a:cubicBezTo>
                        <a:pt x="62" y="408"/>
                        <a:pt x="62" y="417"/>
                        <a:pt x="72" y="417"/>
                      </a:cubicBezTo>
                      <a:cubicBezTo>
                        <a:pt x="89" y="444"/>
                        <a:pt x="89" y="444"/>
                        <a:pt x="89" y="444"/>
                      </a:cubicBezTo>
                      <a:cubicBezTo>
                        <a:pt x="97" y="444"/>
                        <a:pt x="107" y="444"/>
                        <a:pt x="107" y="435"/>
                      </a:cubicBezTo>
                      <a:cubicBezTo>
                        <a:pt x="231" y="320"/>
                        <a:pt x="231" y="320"/>
                        <a:pt x="231" y="320"/>
                      </a:cubicBezTo>
                      <a:cubicBezTo>
                        <a:pt x="195" y="275"/>
                        <a:pt x="195" y="275"/>
                        <a:pt x="195" y="275"/>
                      </a:cubicBezTo>
                      <a:lnTo>
                        <a:pt x="72" y="400"/>
                      </a:lnTo>
                      <a:close/>
                    </a:path>
                  </a:pathLst>
                </a:custGeom>
                <a:solidFill>
                  <a:srgbClr val="C3B996"/>
                </a:solidFill>
                <a:ln>
                  <a:noFill/>
                </a:ln>
                <a:effectLst/>
                <a:extLst/>
              </p:spPr>
              <p:txBody>
                <a:bodyPr wrap="none" lIns="34290" tIns="17145" rIns="34290" bIns="17145" anchor="ctr"/>
                <a:lstStyle/>
                <a:p>
                  <a:pPr defTabSz="457200">
                    <a:defRPr/>
                  </a:pPr>
                  <a:endParaRPr lang="en-US" dirty="0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85" name="组合 84"/>
              <p:cNvGrpSpPr/>
              <p:nvPr/>
            </p:nvGrpSpPr>
            <p:grpSpPr>
              <a:xfrm>
                <a:off x="5416815" y="4917543"/>
                <a:ext cx="629589" cy="629589"/>
                <a:chOff x="5416815" y="4917543"/>
                <a:chExt cx="629589" cy="629589"/>
              </a:xfrm>
            </p:grpSpPr>
            <p:sp>
              <p:nvSpPr>
                <p:cNvPr id="96" name="椭圆 95"/>
                <p:cNvSpPr/>
                <p:nvPr/>
              </p:nvSpPr>
              <p:spPr>
                <a:xfrm>
                  <a:off x="5416815" y="4917543"/>
                  <a:ext cx="629589" cy="629589"/>
                </a:xfrm>
                <a:prstGeom prst="ellipse">
                  <a:avLst/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Freeform 101"/>
                <p:cNvSpPr>
                  <a:spLocks noEditPoints="1"/>
                </p:cNvSpPr>
                <p:nvPr/>
              </p:nvSpPr>
              <p:spPr bwMode="auto">
                <a:xfrm>
                  <a:off x="5555614" y="5064306"/>
                  <a:ext cx="351989" cy="325649"/>
                </a:xfrm>
                <a:custGeom>
                  <a:avLst/>
                  <a:gdLst>
                    <a:gd name="T0" fmla="*/ 2147483646 w 68"/>
                    <a:gd name="T1" fmla="*/ 2147483646 h 63"/>
                    <a:gd name="T2" fmla="*/ 2147483646 w 68"/>
                    <a:gd name="T3" fmla="*/ 2147483646 h 63"/>
                    <a:gd name="T4" fmla="*/ 2147483646 w 68"/>
                    <a:gd name="T5" fmla="*/ 2147483646 h 63"/>
                    <a:gd name="T6" fmla="*/ 2147483646 w 68"/>
                    <a:gd name="T7" fmla="*/ 2147483646 h 63"/>
                    <a:gd name="T8" fmla="*/ 2147483646 w 68"/>
                    <a:gd name="T9" fmla="*/ 2147483646 h 63"/>
                    <a:gd name="T10" fmla="*/ 2147483646 w 68"/>
                    <a:gd name="T11" fmla="*/ 2147483646 h 63"/>
                    <a:gd name="T12" fmla="*/ 2147483646 w 68"/>
                    <a:gd name="T13" fmla="*/ 2147483646 h 63"/>
                    <a:gd name="T14" fmla="*/ 2147483646 w 68"/>
                    <a:gd name="T15" fmla="*/ 2147483646 h 63"/>
                    <a:gd name="T16" fmla="*/ 0 w 68"/>
                    <a:gd name="T17" fmla="*/ 2147483646 h 63"/>
                    <a:gd name="T18" fmla="*/ 2147483646 w 68"/>
                    <a:gd name="T19" fmla="*/ 2147483646 h 63"/>
                    <a:gd name="T20" fmla="*/ 2147483646 w 68"/>
                    <a:gd name="T21" fmla="*/ 2147483646 h 63"/>
                    <a:gd name="T22" fmla="*/ 2147483646 w 68"/>
                    <a:gd name="T23" fmla="*/ 2147483646 h 63"/>
                    <a:gd name="T24" fmla="*/ 2147483646 w 68"/>
                    <a:gd name="T25" fmla="*/ 2147483646 h 63"/>
                    <a:gd name="T26" fmla="*/ 2147483646 w 68"/>
                    <a:gd name="T27" fmla="*/ 2147483646 h 63"/>
                    <a:gd name="T28" fmla="*/ 2147483646 w 68"/>
                    <a:gd name="T29" fmla="*/ 2147483646 h 63"/>
                    <a:gd name="T30" fmla="*/ 2147483646 w 68"/>
                    <a:gd name="T31" fmla="*/ 2147483646 h 63"/>
                    <a:gd name="T32" fmla="*/ 2147483646 w 68"/>
                    <a:gd name="T33" fmla="*/ 2147483646 h 63"/>
                    <a:gd name="T34" fmla="*/ 2147483646 w 68"/>
                    <a:gd name="T35" fmla="*/ 2147483646 h 63"/>
                    <a:gd name="T36" fmla="*/ 2147483646 w 68"/>
                    <a:gd name="T37" fmla="*/ 2147483646 h 63"/>
                    <a:gd name="T38" fmla="*/ 2147483646 w 68"/>
                    <a:gd name="T39" fmla="*/ 2147483646 h 63"/>
                    <a:gd name="T40" fmla="*/ 2147483646 w 68"/>
                    <a:gd name="T41" fmla="*/ 2147483646 h 63"/>
                    <a:gd name="T42" fmla="*/ 2147483646 w 68"/>
                    <a:gd name="T43" fmla="*/ 2147483646 h 63"/>
                    <a:gd name="T44" fmla="*/ 2147483646 w 68"/>
                    <a:gd name="T45" fmla="*/ 2147483646 h 63"/>
                    <a:gd name="T46" fmla="*/ 2147483646 w 68"/>
                    <a:gd name="T47" fmla="*/ 2147483646 h 63"/>
                    <a:gd name="T48" fmla="*/ 2147483646 w 68"/>
                    <a:gd name="T49" fmla="*/ 2147483646 h 63"/>
                    <a:gd name="T50" fmla="*/ 2147483646 w 68"/>
                    <a:gd name="T51" fmla="*/ 2147483646 h 63"/>
                    <a:gd name="T52" fmla="*/ 2147483646 w 68"/>
                    <a:gd name="T53" fmla="*/ 2147483646 h 63"/>
                    <a:gd name="T54" fmla="*/ 2147483646 w 68"/>
                    <a:gd name="T55" fmla="*/ 0 h 63"/>
                    <a:gd name="T56" fmla="*/ 2147483646 w 68"/>
                    <a:gd name="T57" fmla="*/ 2147483646 h 63"/>
                    <a:gd name="T58" fmla="*/ 2147483646 w 68"/>
                    <a:gd name="T59" fmla="*/ 2147483646 h 63"/>
                    <a:gd name="T60" fmla="*/ 2147483646 w 68"/>
                    <a:gd name="T61" fmla="*/ 2147483646 h 63"/>
                    <a:gd name="T62" fmla="*/ 2147483646 w 68"/>
                    <a:gd name="T63" fmla="*/ 2147483646 h 63"/>
                    <a:gd name="T64" fmla="*/ 2147483646 w 68"/>
                    <a:gd name="T65" fmla="*/ 2147483646 h 63"/>
                    <a:gd name="T66" fmla="*/ 2147483646 w 68"/>
                    <a:gd name="T67" fmla="*/ 2147483646 h 63"/>
                    <a:gd name="T68" fmla="*/ 2147483646 w 68"/>
                    <a:gd name="T69" fmla="*/ 2147483646 h 63"/>
                    <a:gd name="T70" fmla="*/ 2147483646 w 68"/>
                    <a:gd name="T71" fmla="*/ 2147483646 h 63"/>
                    <a:gd name="T72" fmla="*/ 2147483646 w 68"/>
                    <a:gd name="T73" fmla="*/ 2147483646 h 63"/>
                    <a:gd name="T74" fmla="*/ 2147483646 w 68"/>
                    <a:gd name="T75" fmla="*/ 2147483646 h 63"/>
                    <a:gd name="T76" fmla="*/ 2147483646 w 68"/>
                    <a:gd name="T77" fmla="*/ 2147483646 h 63"/>
                    <a:gd name="T78" fmla="*/ 2147483646 w 68"/>
                    <a:gd name="T79" fmla="*/ 2147483646 h 63"/>
                    <a:gd name="T80" fmla="*/ 2147483646 w 68"/>
                    <a:gd name="T81" fmla="*/ 2147483646 h 63"/>
                    <a:gd name="T82" fmla="*/ 2147483646 w 68"/>
                    <a:gd name="T83" fmla="*/ 2147483646 h 63"/>
                    <a:gd name="T84" fmla="*/ 2147483646 w 68"/>
                    <a:gd name="T85" fmla="*/ 2147483646 h 63"/>
                    <a:gd name="T86" fmla="*/ 2147483646 w 68"/>
                    <a:gd name="T87" fmla="*/ 2147483646 h 6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68" h="63">
                      <a:moveTo>
                        <a:pt x="45" y="35"/>
                      </a:moveTo>
                      <a:cubicBezTo>
                        <a:pt x="45" y="35"/>
                        <a:pt x="45" y="36"/>
                        <a:pt x="45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7"/>
                        <a:pt x="38" y="38"/>
                        <a:pt x="38" y="39"/>
                      </a:cubicBezTo>
                      <a:cubicBezTo>
                        <a:pt x="39" y="41"/>
                        <a:pt x="40" y="42"/>
                        <a:pt x="41" y="43"/>
                      </a:cubicBezTo>
                      <a:cubicBezTo>
                        <a:pt x="41" y="43"/>
                        <a:pt x="41" y="44"/>
                        <a:pt x="41" y="44"/>
                      </a:cubicBezTo>
                      <a:cubicBezTo>
                        <a:pt x="41" y="44"/>
                        <a:pt x="41" y="44"/>
                        <a:pt x="41" y="45"/>
                      </a:cubicBezTo>
                      <a:cubicBezTo>
                        <a:pt x="40" y="46"/>
                        <a:pt x="36" y="50"/>
                        <a:pt x="35" y="50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cubicBezTo>
                        <a:pt x="30" y="47"/>
                        <a:pt x="29" y="47"/>
                        <a:pt x="28" y="48"/>
                      </a:cubicBezTo>
                      <a:cubicBezTo>
                        <a:pt x="28" y="49"/>
                        <a:pt x="27" y="51"/>
                        <a:pt x="27" y="53"/>
                      </a:cubicBezTo>
                      <a:cubicBezTo>
                        <a:pt x="27" y="54"/>
                        <a:pt x="26" y="54"/>
                        <a:pt x="26" y="54"/>
                      </a:cubicBezTo>
                      <a:cubicBezTo>
                        <a:pt x="19" y="54"/>
                        <a:pt x="19" y="54"/>
                        <a:pt x="19" y="54"/>
                      </a:cubicBezTo>
                      <a:cubicBezTo>
                        <a:pt x="19" y="54"/>
                        <a:pt x="18" y="54"/>
                        <a:pt x="18" y="53"/>
                      </a:cubicBezTo>
                      <a:cubicBezTo>
                        <a:pt x="17" y="48"/>
                        <a:pt x="17" y="48"/>
                        <a:pt x="17" y="48"/>
                      </a:cubicBezTo>
                      <a:cubicBezTo>
                        <a:pt x="16" y="47"/>
                        <a:pt x="16" y="47"/>
                        <a:pt x="15" y="47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0" y="50"/>
                        <a:pt x="9" y="50"/>
                        <a:pt x="9" y="50"/>
                      </a:cubicBezTo>
                      <a:cubicBezTo>
                        <a:pt x="8" y="49"/>
                        <a:pt x="4" y="45"/>
                        <a:pt x="4" y="44"/>
                      </a:cubicBezTo>
                      <a:cubicBezTo>
                        <a:pt x="4" y="44"/>
                        <a:pt x="4" y="44"/>
                        <a:pt x="4" y="43"/>
                      </a:cubicBezTo>
                      <a:cubicBezTo>
                        <a:pt x="5" y="42"/>
                        <a:pt x="6" y="41"/>
                        <a:pt x="7" y="39"/>
                      </a:cubicBezTo>
                      <a:cubicBezTo>
                        <a:pt x="7" y="38"/>
                        <a:pt x="6" y="37"/>
                        <a:pt x="6" y="36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0" y="35"/>
                        <a:pt x="0" y="35"/>
                        <a:pt x="0" y="34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7"/>
                        <a:pt x="0" y="27"/>
                        <a:pt x="1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6" y="25"/>
                        <a:pt x="7" y="24"/>
                        <a:pt x="7" y="23"/>
                      </a:cubicBezTo>
                      <a:cubicBezTo>
                        <a:pt x="6" y="22"/>
                        <a:pt x="5" y="20"/>
                        <a:pt x="4" y="19"/>
                      </a:cubicBezTo>
                      <a:cubicBezTo>
                        <a:pt x="4" y="19"/>
                        <a:pt x="4" y="19"/>
                        <a:pt x="4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5" y="17"/>
                        <a:pt x="9" y="12"/>
                        <a:pt x="10" y="12"/>
                      </a:cubicBezTo>
                      <a:cubicBezTo>
                        <a:pt x="10" y="12"/>
                        <a:pt x="10" y="12"/>
                        <a:pt x="11" y="13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16" y="15"/>
                        <a:pt x="16" y="15"/>
                        <a:pt x="17" y="15"/>
                      </a:cubicBezTo>
                      <a:cubicBezTo>
                        <a:pt x="18" y="13"/>
                        <a:pt x="18" y="11"/>
                        <a:pt x="18" y="9"/>
                      </a:cubicBezTo>
                      <a:cubicBezTo>
                        <a:pt x="18" y="9"/>
                        <a:pt x="19" y="8"/>
                        <a:pt x="19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7" y="9"/>
                        <a:pt x="27" y="9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9" y="15"/>
                        <a:pt x="30" y="15"/>
                        <a:pt x="31" y="16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6" y="12"/>
                        <a:pt x="36" y="12"/>
                        <a:pt x="36" y="13"/>
                      </a:cubicBezTo>
                      <a:cubicBezTo>
                        <a:pt x="37" y="13"/>
                        <a:pt x="41" y="17"/>
                        <a:pt x="41" y="18"/>
                      </a:cubicBezTo>
                      <a:cubicBezTo>
                        <a:pt x="41" y="19"/>
                        <a:pt x="41" y="19"/>
                        <a:pt x="41" y="19"/>
                      </a:cubicBezTo>
                      <a:cubicBezTo>
                        <a:pt x="40" y="20"/>
                        <a:pt x="39" y="22"/>
                        <a:pt x="38" y="23"/>
                      </a:cubicBezTo>
                      <a:cubicBezTo>
                        <a:pt x="38" y="24"/>
                        <a:pt x="39" y="25"/>
                        <a:pt x="39" y="2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45" y="27"/>
                        <a:pt x="45" y="27"/>
                        <a:pt x="45" y="28"/>
                      </a:cubicBezTo>
                      <a:lnTo>
                        <a:pt x="45" y="35"/>
                      </a:lnTo>
                      <a:close/>
                      <a:moveTo>
                        <a:pt x="23" y="22"/>
                      </a:moveTo>
                      <a:cubicBezTo>
                        <a:pt x="18" y="22"/>
                        <a:pt x="13" y="26"/>
                        <a:pt x="13" y="31"/>
                      </a:cubicBezTo>
                      <a:cubicBezTo>
                        <a:pt x="13" y="36"/>
                        <a:pt x="18" y="40"/>
                        <a:pt x="23" y="40"/>
                      </a:cubicBezTo>
                      <a:cubicBezTo>
                        <a:pt x="28" y="40"/>
                        <a:pt x="32" y="36"/>
                        <a:pt x="32" y="31"/>
                      </a:cubicBezTo>
                      <a:cubicBezTo>
                        <a:pt x="32" y="26"/>
                        <a:pt x="28" y="22"/>
                        <a:pt x="23" y="22"/>
                      </a:cubicBezTo>
                      <a:close/>
                      <a:moveTo>
                        <a:pt x="68" y="15"/>
                      </a:moveTo>
                      <a:cubicBezTo>
                        <a:pt x="68" y="16"/>
                        <a:pt x="64" y="16"/>
                        <a:pt x="63" y="16"/>
                      </a:cubicBezTo>
                      <a:cubicBezTo>
                        <a:pt x="63" y="17"/>
                        <a:pt x="62" y="18"/>
                        <a:pt x="62" y="18"/>
                      </a:cubicBezTo>
                      <a:cubicBezTo>
                        <a:pt x="62" y="19"/>
                        <a:pt x="64" y="23"/>
                        <a:pt x="64" y="23"/>
                      </a:cubicBezTo>
                      <a:cubicBezTo>
                        <a:pt x="64" y="23"/>
                        <a:pt x="64" y="23"/>
                        <a:pt x="64" y="24"/>
                      </a:cubicBezTo>
                      <a:cubicBezTo>
                        <a:pt x="63" y="24"/>
                        <a:pt x="59" y="26"/>
                        <a:pt x="59" y="26"/>
                      </a:cubicBezTo>
                      <a:cubicBezTo>
                        <a:pt x="59" y="26"/>
                        <a:pt x="56" y="22"/>
                        <a:pt x="56" y="22"/>
                      </a:cubicBezTo>
                      <a:cubicBezTo>
                        <a:pt x="55" y="22"/>
                        <a:pt x="55" y="22"/>
                        <a:pt x="55" y="22"/>
                      </a:cubicBezTo>
                      <a:cubicBezTo>
                        <a:pt x="54" y="22"/>
                        <a:pt x="54" y="22"/>
                        <a:pt x="54" y="22"/>
                      </a:cubicBezTo>
                      <a:cubicBezTo>
                        <a:pt x="53" y="22"/>
                        <a:pt x="50" y="26"/>
                        <a:pt x="50" y="26"/>
                      </a:cubicBezTo>
                      <a:cubicBezTo>
                        <a:pt x="50" y="26"/>
                        <a:pt x="46" y="24"/>
                        <a:pt x="46" y="24"/>
                      </a:cubicBezTo>
                      <a:cubicBezTo>
                        <a:pt x="45" y="23"/>
                        <a:pt x="45" y="23"/>
                        <a:pt x="45" y="23"/>
                      </a:cubicBezTo>
                      <a:cubicBezTo>
                        <a:pt x="45" y="23"/>
                        <a:pt x="47" y="19"/>
                        <a:pt x="47" y="18"/>
                      </a:cubicBezTo>
                      <a:cubicBezTo>
                        <a:pt x="47" y="18"/>
                        <a:pt x="46" y="17"/>
                        <a:pt x="46" y="16"/>
                      </a:cubicBezTo>
                      <a:cubicBezTo>
                        <a:pt x="45" y="16"/>
                        <a:pt x="41" y="16"/>
                        <a:pt x="41" y="15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5" y="9"/>
                        <a:pt x="46" y="9"/>
                      </a:cubicBezTo>
                      <a:cubicBezTo>
                        <a:pt x="46" y="9"/>
                        <a:pt x="47" y="8"/>
                        <a:pt x="47" y="7"/>
                      </a:cubicBezTo>
                      <a:cubicBezTo>
                        <a:pt x="47" y="7"/>
                        <a:pt x="45" y="3"/>
                        <a:pt x="45" y="2"/>
                      </a:cubicBezTo>
                      <a:cubicBezTo>
                        <a:pt x="45" y="2"/>
                        <a:pt x="45" y="2"/>
                        <a:pt x="46" y="2"/>
                      </a:cubicBezTo>
                      <a:cubicBezTo>
                        <a:pt x="46" y="2"/>
                        <a:pt x="50" y="0"/>
                        <a:pt x="50" y="0"/>
                      </a:cubicBezTo>
                      <a:cubicBezTo>
                        <a:pt x="50" y="0"/>
                        <a:pt x="53" y="3"/>
                        <a:pt x="54" y="4"/>
                      </a:cubicBezTo>
                      <a:cubicBezTo>
                        <a:pt x="54" y="4"/>
                        <a:pt x="54" y="4"/>
                        <a:pt x="55" y="4"/>
                      </a:cubicBezTo>
                      <a:cubicBezTo>
                        <a:pt x="55" y="4"/>
                        <a:pt x="55" y="4"/>
                        <a:pt x="56" y="4"/>
                      </a:cubicBezTo>
                      <a:cubicBezTo>
                        <a:pt x="57" y="2"/>
                        <a:pt x="58" y="1"/>
                        <a:pt x="5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63" y="2"/>
                        <a:pt x="64" y="2"/>
                      </a:cubicBezTo>
                      <a:cubicBezTo>
                        <a:pt x="64" y="2"/>
                        <a:pt x="64" y="2"/>
                        <a:pt x="64" y="2"/>
                      </a:cubicBezTo>
                      <a:cubicBezTo>
                        <a:pt x="64" y="3"/>
                        <a:pt x="62" y="7"/>
                        <a:pt x="62" y="7"/>
                      </a:cubicBezTo>
                      <a:cubicBezTo>
                        <a:pt x="62" y="8"/>
                        <a:pt x="63" y="9"/>
                        <a:pt x="63" y="9"/>
                      </a:cubicBezTo>
                      <a:cubicBezTo>
                        <a:pt x="64" y="9"/>
                        <a:pt x="68" y="10"/>
                        <a:pt x="68" y="10"/>
                      </a:cubicBezTo>
                      <a:lnTo>
                        <a:pt x="68" y="15"/>
                      </a:lnTo>
                      <a:close/>
                      <a:moveTo>
                        <a:pt x="68" y="52"/>
                      </a:moveTo>
                      <a:cubicBezTo>
                        <a:pt x="68" y="52"/>
                        <a:pt x="64" y="53"/>
                        <a:pt x="63" y="53"/>
                      </a:cubicBezTo>
                      <a:cubicBezTo>
                        <a:pt x="63" y="54"/>
                        <a:pt x="62" y="54"/>
                        <a:pt x="62" y="55"/>
                      </a:cubicBezTo>
                      <a:cubicBezTo>
                        <a:pt x="62" y="56"/>
                        <a:pt x="64" y="59"/>
                        <a:pt x="64" y="60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3" y="60"/>
                        <a:pt x="59" y="63"/>
                        <a:pt x="59" y="63"/>
                      </a:cubicBezTo>
                      <a:cubicBezTo>
                        <a:pt x="59" y="63"/>
                        <a:pt x="56" y="59"/>
                        <a:pt x="56" y="59"/>
                      </a:cubicBezTo>
                      <a:cubicBezTo>
                        <a:pt x="55" y="59"/>
                        <a:pt x="55" y="59"/>
                        <a:pt x="55" y="59"/>
                      </a:cubicBezTo>
                      <a:cubicBezTo>
                        <a:pt x="54" y="59"/>
                        <a:pt x="54" y="59"/>
                        <a:pt x="54" y="59"/>
                      </a:cubicBezTo>
                      <a:cubicBezTo>
                        <a:pt x="53" y="59"/>
                        <a:pt x="50" y="63"/>
                        <a:pt x="50" y="63"/>
                      </a:cubicBezTo>
                      <a:cubicBezTo>
                        <a:pt x="50" y="63"/>
                        <a:pt x="46" y="60"/>
                        <a:pt x="46" y="60"/>
                      </a:cubicBezTo>
                      <a:cubicBezTo>
                        <a:pt x="45" y="60"/>
                        <a:pt x="45" y="60"/>
                        <a:pt x="45" y="60"/>
                      </a:cubicBezTo>
                      <a:cubicBezTo>
                        <a:pt x="45" y="59"/>
                        <a:pt x="47" y="56"/>
                        <a:pt x="47" y="55"/>
                      </a:cubicBezTo>
                      <a:cubicBezTo>
                        <a:pt x="47" y="54"/>
                        <a:pt x="46" y="54"/>
                        <a:pt x="46" y="53"/>
                      </a:cubicBezTo>
                      <a:cubicBezTo>
                        <a:pt x="45" y="53"/>
                        <a:pt x="41" y="52"/>
                        <a:pt x="41" y="52"/>
                      </a:cubicBezTo>
                      <a:cubicBezTo>
                        <a:pt x="41" y="47"/>
                        <a:pt x="41" y="47"/>
                        <a:pt x="41" y="47"/>
                      </a:cubicBezTo>
                      <a:cubicBezTo>
                        <a:pt x="41" y="46"/>
                        <a:pt x="45" y="46"/>
                        <a:pt x="46" y="46"/>
                      </a:cubicBezTo>
                      <a:cubicBezTo>
                        <a:pt x="46" y="45"/>
                        <a:pt x="47" y="45"/>
                        <a:pt x="47" y="44"/>
                      </a:cubicBezTo>
                      <a:cubicBezTo>
                        <a:pt x="47" y="43"/>
                        <a:pt x="45" y="40"/>
                        <a:pt x="45" y="39"/>
                      </a:cubicBezTo>
                      <a:cubicBezTo>
                        <a:pt x="45" y="39"/>
                        <a:pt x="45" y="39"/>
                        <a:pt x="46" y="39"/>
                      </a:cubicBezTo>
                      <a:cubicBezTo>
                        <a:pt x="46" y="39"/>
                        <a:pt x="50" y="36"/>
                        <a:pt x="50" y="36"/>
                      </a:cubicBezTo>
                      <a:cubicBezTo>
                        <a:pt x="50" y="36"/>
                        <a:pt x="53" y="40"/>
                        <a:pt x="54" y="40"/>
                      </a:cubicBezTo>
                      <a:cubicBezTo>
                        <a:pt x="54" y="40"/>
                        <a:pt x="54" y="40"/>
                        <a:pt x="55" y="40"/>
                      </a:cubicBezTo>
                      <a:cubicBezTo>
                        <a:pt x="55" y="40"/>
                        <a:pt x="55" y="40"/>
                        <a:pt x="56" y="40"/>
                      </a:cubicBezTo>
                      <a:cubicBezTo>
                        <a:pt x="57" y="39"/>
                        <a:pt x="58" y="38"/>
                        <a:pt x="59" y="36"/>
                      </a:cubicBezTo>
                      <a:cubicBezTo>
                        <a:pt x="59" y="36"/>
                        <a:pt x="59" y="36"/>
                        <a:pt x="59" y="36"/>
                      </a:cubicBezTo>
                      <a:cubicBezTo>
                        <a:pt x="59" y="36"/>
                        <a:pt x="63" y="39"/>
                        <a:pt x="64" y="39"/>
                      </a:cubicBezTo>
                      <a:cubicBezTo>
                        <a:pt x="64" y="39"/>
                        <a:pt x="64" y="39"/>
                        <a:pt x="64" y="39"/>
                      </a:cubicBezTo>
                      <a:cubicBezTo>
                        <a:pt x="64" y="40"/>
                        <a:pt x="62" y="43"/>
                        <a:pt x="62" y="44"/>
                      </a:cubicBezTo>
                      <a:cubicBezTo>
                        <a:pt x="62" y="45"/>
                        <a:pt x="63" y="45"/>
                        <a:pt x="63" y="46"/>
                      </a:cubicBezTo>
                      <a:cubicBezTo>
                        <a:pt x="64" y="46"/>
                        <a:pt x="68" y="46"/>
                        <a:pt x="68" y="47"/>
                      </a:cubicBezTo>
                      <a:lnTo>
                        <a:pt x="68" y="52"/>
                      </a:lnTo>
                      <a:close/>
                      <a:moveTo>
                        <a:pt x="55" y="8"/>
                      </a:moveTo>
                      <a:cubicBezTo>
                        <a:pt x="52" y="8"/>
                        <a:pt x="50" y="10"/>
                        <a:pt x="50" y="13"/>
                      </a:cubicBezTo>
                      <a:cubicBezTo>
                        <a:pt x="50" y="15"/>
                        <a:pt x="52" y="17"/>
                        <a:pt x="55" y="17"/>
                      </a:cubicBezTo>
                      <a:cubicBezTo>
                        <a:pt x="57" y="17"/>
                        <a:pt x="59" y="15"/>
                        <a:pt x="59" y="13"/>
                      </a:cubicBezTo>
                      <a:cubicBezTo>
                        <a:pt x="59" y="10"/>
                        <a:pt x="57" y="8"/>
                        <a:pt x="55" y="8"/>
                      </a:cubicBezTo>
                      <a:close/>
                      <a:moveTo>
                        <a:pt x="55" y="45"/>
                      </a:moveTo>
                      <a:cubicBezTo>
                        <a:pt x="52" y="45"/>
                        <a:pt x="50" y="47"/>
                        <a:pt x="50" y="49"/>
                      </a:cubicBezTo>
                      <a:cubicBezTo>
                        <a:pt x="50" y="52"/>
                        <a:pt x="52" y="54"/>
                        <a:pt x="55" y="54"/>
                      </a:cubicBezTo>
                      <a:cubicBezTo>
                        <a:pt x="57" y="54"/>
                        <a:pt x="59" y="52"/>
                        <a:pt x="59" y="49"/>
                      </a:cubicBezTo>
                      <a:cubicBezTo>
                        <a:pt x="59" y="47"/>
                        <a:pt x="57" y="45"/>
                        <a:pt x="55" y="45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86" name="组合 85"/>
              <p:cNvGrpSpPr/>
              <p:nvPr/>
            </p:nvGrpSpPr>
            <p:grpSpPr>
              <a:xfrm>
                <a:off x="7471791" y="4917543"/>
                <a:ext cx="629589" cy="629589"/>
                <a:chOff x="7471791" y="4917543"/>
                <a:chExt cx="629589" cy="629589"/>
              </a:xfrm>
            </p:grpSpPr>
            <p:sp>
              <p:nvSpPr>
                <p:cNvPr id="90" name="椭圆 89"/>
                <p:cNvSpPr/>
                <p:nvPr/>
              </p:nvSpPr>
              <p:spPr>
                <a:xfrm>
                  <a:off x="7471791" y="4917543"/>
                  <a:ext cx="629589" cy="629589"/>
                </a:xfrm>
                <a:prstGeom prst="ellipse">
                  <a:avLst/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1" name="Freeform 37"/>
                <p:cNvSpPr>
                  <a:spLocks noEditPoints="1"/>
                </p:cNvSpPr>
                <p:nvPr/>
              </p:nvSpPr>
              <p:spPr bwMode="auto">
                <a:xfrm>
                  <a:off x="7599636" y="5083024"/>
                  <a:ext cx="420688" cy="328613"/>
                </a:xfrm>
                <a:custGeom>
                  <a:avLst/>
                  <a:gdLst>
                    <a:gd name="T0" fmla="*/ 2147483646 w 256"/>
                    <a:gd name="T1" fmla="*/ 2147483646 h 200"/>
                    <a:gd name="T2" fmla="*/ 2147483646 w 256"/>
                    <a:gd name="T3" fmla="*/ 2147483646 h 200"/>
                    <a:gd name="T4" fmla="*/ 2147483646 w 256"/>
                    <a:gd name="T5" fmla="*/ 2147483646 h 200"/>
                    <a:gd name="T6" fmla="*/ 2147483646 w 256"/>
                    <a:gd name="T7" fmla="*/ 2147483646 h 200"/>
                    <a:gd name="T8" fmla="*/ 2147483646 w 256"/>
                    <a:gd name="T9" fmla="*/ 2147483646 h 200"/>
                    <a:gd name="T10" fmla="*/ 2147483646 w 256"/>
                    <a:gd name="T11" fmla="*/ 2147483646 h 200"/>
                    <a:gd name="T12" fmla="*/ 2147483646 w 256"/>
                    <a:gd name="T13" fmla="*/ 2147483646 h 200"/>
                    <a:gd name="T14" fmla="*/ 2147483646 w 256"/>
                    <a:gd name="T15" fmla="*/ 2147483646 h 200"/>
                    <a:gd name="T16" fmla="*/ 2147483646 w 256"/>
                    <a:gd name="T17" fmla="*/ 2147483646 h 200"/>
                    <a:gd name="T18" fmla="*/ 2147483646 w 256"/>
                    <a:gd name="T19" fmla="*/ 2147483646 h 200"/>
                    <a:gd name="T20" fmla="*/ 2147483646 w 256"/>
                    <a:gd name="T21" fmla="*/ 2147483646 h 200"/>
                    <a:gd name="T22" fmla="*/ 2147483646 w 256"/>
                    <a:gd name="T23" fmla="*/ 2147483646 h 200"/>
                    <a:gd name="T24" fmla="*/ 2147483646 w 256"/>
                    <a:gd name="T25" fmla="*/ 2147483646 h 200"/>
                    <a:gd name="T26" fmla="*/ 2147483646 w 256"/>
                    <a:gd name="T27" fmla="*/ 2147483646 h 200"/>
                    <a:gd name="T28" fmla="*/ 2147483646 w 256"/>
                    <a:gd name="T29" fmla="*/ 2147483646 h 200"/>
                    <a:gd name="T30" fmla="*/ 2147483646 w 256"/>
                    <a:gd name="T31" fmla="*/ 2147483646 h 200"/>
                    <a:gd name="T32" fmla="*/ 2147483646 w 256"/>
                    <a:gd name="T33" fmla="*/ 2147483646 h 200"/>
                    <a:gd name="T34" fmla="*/ 2147483646 w 256"/>
                    <a:gd name="T35" fmla="*/ 2147483646 h 200"/>
                    <a:gd name="T36" fmla="*/ 2147483646 w 256"/>
                    <a:gd name="T37" fmla="*/ 2147483646 h 200"/>
                    <a:gd name="T38" fmla="*/ 2147483646 w 256"/>
                    <a:gd name="T39" fmla="*/ 2147483646 h 200"/>
                    <a:gd name="T40" fmla="*/ 2147483646 w 256"/>
                    <a:gd name="T41" fmla="*/ 2147483646 h 200"/>
                    <a:gd name="T42" fmla="*/ 2147483646 w 256"/>
                    <a:gd name="T43" fmla="*/ 2147483646 h 200"/>
                    <a:gd name="T44" fmla="*/ 2147483646 w 256"/>
                    <a:gd name="T45" fmla="*/ 2147483646 h 200"/>
                    <a:gd name="T46" fmla="*/ 2147483646 w 256"/>
                    <a:gd name="T47" fmla="*/ 2147483646 h 200"/>
                    <a:gd name="T48" fmla="*/ 2147483646 w 256"/>
                    <a:gd name="T49" fmla="*/ 2147483646 h 200"/>
                    <a:gd name="T50" fmla="*/ 2147483646 w 256"/>
                    <a:gd name="T51" fmla="*/ 2147483646 h 200"/>
                    <a:gd name="T52" fmla="*/ 2147483646 w 256"/>
                    <a:gd name="T53" fmla="*/ 2147483646 h 200"/>
                    <a:gd name="T54" fmla="*/ 2147483646 w 256"/>
                    <a:gd name="T55" fmla="*/ 2147483646 h 200"/>
                    <a:gd name="T56" fmla="*/ 2147483646 w 256"/>
                    <a:gd name="T57" fmla="*/ 2147483646 h 200"/>
                    <a:gd name="T58" fmla="*/ 2147483646 w 256"/>
                    <a:gd name="T59" fmla="*/ 2147483646 h 200"/>
                    <a:gd name="T60" fmla="*/ 2147483646 w 256"/>
                    <a:gd name="T61" fmla="*/ 2147483646 h 200"/>
                    <a:gd name="T62" fmla="*/ 2147483646 w 256"/>
                    <a:gd name="T63" fmla="*/ 2147483646 h 200"/>
                    <a:gd name="T64" fmla="*/ 2147483646 w 256"/>
                    <a:gd name="T65" fmla="*/ 2147483646 h 200"/>
                    <a:gd name="T66" fmla="*/ 2147483646 w 256"/>
                    <a:gd name="T67" fmla="*/ 2147483646 h 200"/>
                    <a:gd name="T68" fmla="*/ 2147483646 w 256"/>
                    <a:gd name="T69" fmla="*/ 2147483646 h 200"/>
                    <a:gd name="T70" fmla="*/ 2147483646 w 256"/>
                    <a:gd name="T71" fmla="*/ 2147483646 h 200"/>
                    <a:gd name="T72" fmla="*/ 2147483646 w 256"/>
                    <a:gd name="T73" fmla="*/ 2147483646 h 200"/>
                    <a:gd name="T74" fmla="*/ 2147483646 w 256"/>
                    <a:gd name="T75" fmla="*/ 2147483646 h 200"/>
                    <a:gd name="T76" fmla="*/ 2147483646 w 256"/>
                    <a:gd name="T77" fmla="*/ 2147483646 h 200"/>
                    <a:gd name="T78" fmla="*/ 2147483646 w 256"/>
                    <a:gd name="T79" fmla="*/ 2147483646 h 200"/>
                    <a:gd name="T80" fmla="*/ 2147483646 w 256"/>
                    <a:gd name="T81" fmla="*/ 2147483646 h 200"/>
                    <a:gd name="T82" fmla="*/ 2147483646 w 256"/>
                    <a:gd name="T83" fmla="*/ 2147483646 h 200"/>
                    <a:gd name="T84" fmla="*/ 0 w 256"/>
                    <a:gd name="T85" fmla="*/ 2147483646 h 200"/>
                    <a:gd name="T86" fmla="*/ 0 w 256"/>
                    <a:gd name="T87" fmla="*/ 2147483646 h 200"/>
                    <a:gd name="T88" fmla="*/ 2147483646 w 256"/>
                    <a:gd name="T89" fmla="*/ 2147483646 h 200"/>
                    <a:gd name="T90" fmla="*/ 2147483646 w 256"/>
                    <a:gd name="T91" fmla="*/ 2147483646 h 200"/>
                    <a:gd name="T92" fmla="*/ 2147483646 w 256"/>
                    <a:gd name="T93" fmla="*/ 2147483646 h 200"/>
                    <a:gd name="T94" fmla="*/ 2147483646 w 256"/>
                    <a:gd name="T95" fmla="*/ 2147483646 h 200"/>
                    <a:gd name="T96" fmla="*/ 2147483646 w 256"/>
                    <a:gd name="T97" fmla="*/ 2147483646 h 200"/>
                    <a:gd name="T98" fmla="*/ 2147483646 w 256"/>
                    <a:gd name="T99" fmla="*/ 2147483646 h 200"/>
                    <a:gd name="T100" fmla="*/ 2147483646 w 256"/>
                    <a:gd name="T101" fmla="*/ 2147483646 h 200"/>
                    <a:gd name="T102" fmla="*/ 2147483646 w 256"/>
                    <a:gd name="T103" fmla="*/ 0 h 200"/>
                    <a:gd name="T104" fmla="*/ 2147483646 w 256"/>
                    <a:gd name="T105" fmla="*/ 2147483646 h 200"/>
                    <a:gd name="T106" fmla="*/ 2147483646 w 256"/>
                    <a:gd name="T107" fmla="*/ 2147483646 h 200"/>
                    <a:gd name="T108" fmla="*/ 2147483646 w 256"/>
                    <a:gd name="T109" fmla="*/ 2147483646 h 200"/>
                    <a:gd name="T110" fmla="*/ 2147483646 w 256"/>
                    <a:gd name="T111" fmla="*/ 2147483646 h 200"/>
                    <a:gd name="T112" fmla="*/ 2147483646 w 256"/>
                    <a:gd name="T113" fmla="*/ 2147483646 h 20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256" h="200">
                      <a:moveTo>
                        <a:pt x="184" y="172"/>
                      </a:moveTo>
                      <a:cubicBezTo>
                        <a:pt x="184" y="172"/>
                        <a:pt x="184" y="172"/>
                        <a:pt x="184" y="172"/>
                      </a:cubicBezTo>
                      <a:cubicBezTo>
                        <a:pt x="108" y="172"/>
                        <a:pt x="108" y="172"/>
                        <a:pt x="108" y="172"/>
                      </a:cubicBezTo>
                      <a:cubicBezTo>
                        <a:pt x="108" y="172"/>
                        <a:pt x="108" y="172"/>
                        <a:pt x="108" y="172"/>
                      </a:cubicBezTo>
                      <a:cubicBezTo>
                        <a:pt x="100" y="172"/>
                        <a:pt x="100" y="172"/>
                        <a:pt x="100" y="172"/>
                      </a:cubicBezTo>
                      <a:cubicBezTo>
                        <a:pt x="85" y="172"/>
                        <a:pt x="85" y="172"/>
                        <a:pt x="85" y="172"/>
                      </a:cubicBezTo>
                      <a:cubicBezTo>
                        <a:pt x="92" y="180"/>
                        <a:pt x="92" y="180"/>
                        <a:pt x="92" y="180"/>
                      </a:cubicBezTo>
                      <a:cubicBezTo>
                        <a:pt x="95" y="182"/>
                        <a:pt x="96" y="185"/>
                        <a:pt x="96" y="188"/>
                      </a:cubicBezTo>
                      <a:cubicBezTo>
                        <a:pt x="96" y="195"/>
                        <a:pt x="91" y="200"/>
                        <a:pt x="84" y="200"/>
                      </a:cubicBezTo>
                      <a:cubicBezTo>
                        <a:pt x="81" y="200"/>
                        <a:pt x="78" y="199"/>
                        <a:pt x="76" y="196"/>
                      </a:cubicBezTo>
                      <a:cubicBezTo>
                        <a:pt x="48" y="168"/>
                        <a:pt x="48" y="168"/>
                        <a:pt x="48" y="168"/>
                      </a:cubicBezTo>
                      <a:cubicBezTo>
                        <a:pt x="45" y="166"/>
                        <a:pt x="44" y="163"/>
                        <a:pt x="44" y="160"/>
                      </a:cubicBezTo>
                      <a:cubicBezTo>
                        <a:pt x="44" y="157"/>
                        <a:pt x="45" y="154"/>
                        <a:pt x="48" y="152"/>
                      </a:cubicBezTo>
                      <a:cubicBezTo>
                        <a:pt x="76" y="124"/>
                        <a:pt x="76" y="124"/>
                        <a:pt x="76" y="124"/>
                      </a:cubicBezTo>
                      <a:cubicBezTo>
                        <a:pt x="78" y="121"/>
                        <a:pt x="81" y="120"/>
                        <a:pt x="84" y="120"/>
                      </a:cubicBezTo>
                      <a:cubicBezTo>
                        <a:pt x="91" y="120"/>
                        <a:pt x="96" y="125"/>
                        <a:pt x="96" y="132"/>
                      </a:cubicBezTo>
                      <a:cubicBezTo>
                        <a:pt x="96" y="135"/>
                        <a:pt x="95" y="138"/>
                        <a:pt x="92" y="140"/>
                      </a:cubicBezTo>
                      <a:cubicBezTo>
                        <a:pt x="85" y="148"/>
                        <a:pt x="85" y="148"/>
                        <a:pt x="85" y="148"/>
                      </a:cubicBezTo>
                      <a:cubicBezTo>
                        <a:pt x="92" y="148"/>
                        <a:pt x="92" y="148"/>
                        <a:pt x="92" y="148"/>
                      </a:cubicBezTo>
                      <a:cubicBezTo>
                        <a:pt x="92" y="148"/>
                        <a:pt x="92" y="148"/>
                        <a:pt x="92" y="148"/>
                      </a:cubicBezTo>
                      <a:cubicBezTo>
                        <a:pt x="104" y="148"/>
                        <a:pt x="104" y="148"/>
                        <a:pt x="104" y="148"/>
                      </a:cubicBezTo>
                      <a:cubicBezTo>
                        <a:pt x="104" y="148"/>
                        <a:pt x="104" y="148"/>
                        <a:pt x="104" y="148"/>
                      </a:cubicBezTo>
                      <a:cubicBezTo>
                        <a:pt x="184" y="148"/>
                        <a:pt x="184" y="148"/>
                        <a:pt x="184" y="148"/>
                      </a:cubicBezTo>
                      <a:cubicBezTo>
                        <a:pt x="211" y="148"/>
                        <a:pt x="232" y="127"/>
                        <a:pt x="232" y="100"/>
                      </a:cubicBezTo>
                      <a:cubicBezTo>
                        <a:pt x="232" y="72"/>
                        <a:pt x="232" y="72"/>
                        <a:pt x="232" y="72"/>
                      </a:cubicBezTo>
                      <a:cubicBezTo>
                        <a:pt x="232" y="65"/>
                        <a:pt x="237" y="60"/>
                        <a:pt x="244" y="60"/>
                      </a:cubicBezTo>
                      <a:cubicBezTo>
                        <a:pt x="251" y="60"/>
                        <a:pt x="256" y="65"/>
                        <a:pt x="256" y="72"/>
                      </a:cubicBezTo>
                      <a:cubicBezTo>
                        <a:pt x="256" y="100"/>
                        <a:pt x="256" y="100"/>
                        <a:pt x="256" y="100"/>
                      </a:cubicBezTo>
                      <a:cubicBezTo>
                        <a:pt x="256" y="140"/>
                        <a:pt x="224" y="172"/>
                        <a:pt x="184" y="172"/>
                      </a:cubicBezTo>
                      <a:moveTo>
                        <a:pt x="180" y="76"/>
                      </a:moveTo>
                      <a:cubicBezTo>
                        <a:pt x="178" y="79"/>
                        <a:pt x="175" y="80"/>
                        <a:pt x="172" y="80"/>
                      </a:cubicBezTo>
                      <a:cubicBezTo>
                        <a:pt x="165" y="80"/>
                        <a:pt x="160" y="75"/>
                        <a:pt x="160" y="68"/>
                      </a:cubicBezTo>
                      <a:cubicBezTo>
                        <a:pt x="160" y="65"/>
                        <a:pt x="161" y="62"/>
                        <a:pt x="164" y="60"/>
                      </a:cubicBezTo>
                      <a:cubicBezTo>
                        <a:pt x="171" y="52"/>
                        <a:pt x="171" y="52"/>
                        <a:pt x="171" y="52"/>
                      </a:cubicBezTo>
                      <a:cubicBezTo>
                        <a:pt x="164" y="52"/>
                        <a:pt x="164" y="52"/>
                        <a:pt x="164" y="52"/>
                      </a:cubicBezTo>
                      <a:cubicBezTo>
                        <a:pt x="164" y="52"/>
                        <a:pt x="164" y="52"/>
                        <a:pt x="164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152" y="52"/>
                        <a:pt x="152" y="52"/>
                        <a:pt x="152" y="52"/>
                      </a:cubicBezTo>
                      <a:cubicBezTo>
                        <a:pt x="72" y="52"/>
                        <a:pt x="72" y="52"/>
                        <a:pt x="72" y="52"/>
                      </a:cubicBezTo>
                      <a:cubicBezTo>
                        <a:pt x="45" y="52"/>
                        <a:pt x="24" y="73"/>
                        <a:pt x="24" y="100"/>
                      </a:cubicBezTo>
                      <a:cubicBezTo>
                        <a:pt x="24" y="128"/>
                        <a:pt x="24" y="128"/>
                        <a:pt x="24" y="128"/>
                      </a:cubicBezTo>
                      <a:cubicBezTo>
                        <a:pt x="24" y="135"/>
                        <a:pt x="19" y="140"/>
                        <a:pt x="12" y="140"/>
                      </a:cubicBezTo>
                      <a:cubicBezTo>
                        <a:pt x="5" y="140"/>
                        <a:pt x="0" y="135"/>
                        <a:pt x="0" y="128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0" y="60"/>
                        <a:pt x="32" y="28"/>
                        <a:pt x="72" y="28"/>
                      </a:cubicBezTo>
                      <a:cubicBezTo>
                        <a:pt x="148" y="28"/>
                        <a:pt x="148" y="28"/>
                        <a:pt x="148" y="28"/>
                      </a:cubicBezTo>
                      <a:cubicBezTo>
                        <a:pt x="148" y="28"/>
                        <a:pt x="148" y="28"/>
                        <a:pt x="148" y="28"/>
                      </a:cubicBezTo>
                      <a:cubicBezTo>
                        <a:pt x="156" y="28"/>
                        <a:pt x="156" y="28"/>
                        <a:pt x="156" y="28"/>
                      </a:cubicBezTo>
                      <a:cubicBezTo>
                        <a:pt x="171" y="28"/>
                        <a:pt x="171" y="28"/>
                        <a:pt x="171" y="28"/>
                      </a:cubicBezTo>
                      <a:cubicBezTo>
                        <a:pt x="164" y="20"/>
                        <a:pt x="164" y="20"/>
                        <a:pt x="164" y="20"/>
                      </a:cubicBezTo>
                      <a:cubicBezTo>
                        <a:pt x="161" y="18"/>
                        <a:pt x="160" y="15"/>
                        <a:pt x="160" y="12"/>
                      </a:cubicBezTo>
                      <a:cubicBezTo>
                        <a:pt x="160" y="5"/>
                        <a:pt x="165" y="0"/>
                        <a:pt x="172" y="0"/>
                      </a:cubicBezTo>
                      <a:cubicBezTo>
                        <a:pt x="175" y="0"/>
                        <a:pt x="178" y="1"/>
                        <a:pt x="180" y="4"/>
                      </a:cubicBezTo>
                      <a:cubicBezTo>
                        <a:pt x="208" y="32"/>
                        <a:pt x="208" y="32"/>
                        <a:pt x="208" y="32"/>
                      </a:cubicBezTo>
                      <a:cubicBezTo>
                        <a:pt x="211" y="34"/>
                        <a:pt x="212" y="37"/>
                        <a:pt x="212" y="40"/>
                      </a:cubicBezTo>
                      <a:cubicBezTo>
                        <a:pt x="212" y="43"/>
                        <a:pt x="211" y="46"/>
                        <a:pt x="208" y="48"/>
                      </a:cubicBezTo>
                      <a:lnTo>
                        <a:pt x="180" y="76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87" name="组合 86"/>
              <p:cNvGrpSpPr/>
              <p:nvPr/>
            </p:nvGrpSpPr>
            <p:grpSpPr>
              <a:xfrm>
                <a:off x="8189811" y="3063343"/>
                <a:ext cx="629589" cy="629589"/>
                <a:chOff x="8189811" y="3063343"/>
                <a:chExt cx="629589" cy="629589"/>
              </a:xfrm>
            </p:grpSpPr>
            <p:sp>
              <p:nvSpPr>
                <p:cNvPr id="88" name="椭圆 87"/>
                <p:cNvSpPr/>
                <p:nvPr/>
              </p:nvSpPr>
              <p:spPr>
                <a:xfrm>
                  <a:off x="8189811" y="3063343"/>
                  <a:ext cx="629589" cy="629589"/>
                </a:xfrm>
                <a:prstGeom prst="ellipse">
                  <a:avLst/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Freeform 76"/>
                <p:cNvSpPr>
                  <a:spLocks noEditPoints="1"/>
                </p:cNvSpPr>
                <p:nvPr/>
              </p:nvSpPr>
              <p:spPr bwMode="auto">
                <a:xfrm>
                  <a:off x="8289715" y="3222879"/>
                  <a:ext cx="415925" cy="331787"/>
                </a:xfrm>
                <a:custGeom>
                  <a:avLst/>
                  <a:gdLst>
                    <a:gd name="T0" fmla="*/ 2147483646 w 256"/>
                    <a:gd name="T1" fmla="*/ 2147483646 h 204"/>
                    <a:gd name="T2" fmla="*/ 2147483646 w 256"/>
                    <a:gd name="T3" fmla="*/ 2147483646 h 204"/>
                    <a:gd name="T4" fmla="*/ 2147483646 w 256"/>
                    <a:gd name="T5" fmla="*/ 2147483646 h 204"/>
                    <a:gd name="T6" fmla="*/ 2147483646 w 256"/>
                    <a:gd name="T7" fmla="*/ 2147483646 h 204"/>
                    <a:gd name="T8" fmla="*/ 2147483646 w 256"/>
                    <a:gd name="T9" fmla="*/ 2147483646 h 204"/>
                    <a:gd name="T10" fmla="*/ 2147483646 w 256"/>
                    <a:gd name="T11" fmla="*/ 2147483646 h 204"/>
                    <a:gd name="T12" fmla="*/ 2147483646 w 256"/>
                    <a:gd name="T13" fmla="*/ 2147483646 h 204"/>
                    <a:gd name="T14" fmla="*/ 2147483646 w 256"/>
                    <a:gd name="T15" fmla="*/ 2147483646 h 204"/>
                    <a:gd name="T16" fmla="*/ 2147483646 w 256"/>
                    <a:gd name="T17" fmla="*/ 2147483646 h 204"/>
                    <a:gd name="T18" fmla="*/ 2147483646 w 256"/>
                    <a:gd name="T19" fmla="*/ 2147483646 h 204"/>
                    <a:gd name="T20" fmla="*/ 2147483646 w 256"/>
                    <a:gd name="T21" fmla="*/ 2147483646 h 204"/>
                    <a:gd name="T22" fmla="*/ 2147483646 w 256"/>
                    <a:gd name="T23" fmla="*/ 2147483646 h 204"/>
                    <a:gd name="T24" fmla="*/ 2147483646 w 256"/>
                    <a:gd name="T25" fmla="*/ 2147483646 h 204"/>
                    <a:gd name="T26" fmla="*/ 2147483646 w 256"/>
                    <a:gd name="T27" fmla="*/ 2147483646 h 204"/>
                    <a:gd name="T28" fmla="*/ 2147483646 w 256"/>
                    <a:gd name="T29" fmla="*/ 2147483646 h 204"/>
                    <a:gd name="T30" fmla="*/ 2147483646 w 256"/>
                    <a:gd name="T31" fmla="*/ 2147483646 h 204"/>
                    <a:gd name="T32" fmla="*/ 2147483646 w 256"/>
                    <a:gd name="T33" fmla="*/ 2147483646 h 204"/>
                    <a:gd name="T34" fmla="*/ 0 w 256"/>
                    <a:gd name="T35" fmla="*/ 2147483646 h 204"/>
                    <a:gd name="T36" fmla="*/ 2147483646 w 256"/>
                    <a:gd name="T37" fmla="*/ 0 h 204"/>
                    <a:gd name="T38" fmla="*/ 2147483646 w 256"/>
                    <a:gd name="T39" fmla="*/ 0 h 204"/>
                    <a:gd name="T40" fmla="*/ 2147483646 w 256"/>
                    <a:gd name="T41" fmla="*/ 2147483646 h 204"/>
                    <a:gd name="T42" fmla="*/ 2147483646 w 256"/>
                    <a:gd name="T43" fmla="*/ 2147483646 h 204"/>
                    <a:gd name="T44" fmla="*/ 2147483646 w 256"/>
                    <a:gd name="T45" fmla="*/ 2147483646 h 204"/>
                    <a:gd name="T46" fmla="*/ 2147483646 w 256"/>
                    <a:gd name="T47" fmla="*/ 2147483646 h 204"/>
                    <a:gd name="T48" fmla="*/ 2147483646 w 256"/>
                    <a:gd name="T49" fmla="*/ 2147483646 h 204"/>
                    <a:gd name="T50" fmla="*/ 2147483646 w 256"/>
                    <a:gd name="T51" fmla="*/ 2147483646 h 204"/>
                    <a:gd name="T52" fmla="*/ 2147483646 w 256"/>
                    <a:gd name="T53" fmla="*/ 2147483646 h 204"/>
                    <a:gd name="T54" fmla="*/ 2147483646 w 256"/>
                    <a:gd name="T55" fmla="*/ 2147483646 h 204"/>
                    <a:gd name="T56" fmla="*/ 2147483646 w 256"/>
                    <a:gd name="T57" fmla="*/ 2147483646 h 204"/>
                    <a:gd name="T58" fmla="*/ 2147483646 w 256"/>
                    <a:gd name="T59" fmla="*/ 2147483646 h 204"/>
                    <a:gd name="T60" fmla="*/ 2147483646 w 256"/>
                    <a:gd name="T61" fmla="*/ 2147483646 h 204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256" h="204">
                      <a:moveTo>
                        <a:pt x="255" y="45"/>
                      </a:moveTo>
                      <a:cubicBezTo>
                        <a:pt x="255" y="45"/>
                        <a:pt x="255" y="45"/>
                        <a:pt x="255" y="45"/>
                      </a:cubicBezTo>
                      <a:cubicBezTo>
                        <a:pt x="219" y="125"/>
                        <a:pt x="219" y="125"/>
                        <a:pt x="219" y="125"/>
                      </a:cubicBezTo>
                      <a:cubicBezTo>
                        <a:pt x="217" y="129"/>
                        <a:pt x="213" y="132"/>
                        <a:pt x="209" y="132"/>
                      </a:cubicBezTo>
                      <a:cubicBezTo>
                        <a:pt x="105" y="139"/>
                        <a:pt x="105" y="139"/>
                        <a:pt x="105" y="139"/>
                      </a:cubicBezTo>
                      <a:cubicBezTo>
                        <a:pt x="111" y="156"/>
                        <a:pt x="111" y="156"/>
                        <a:pt x="111" y="156"/>
                      </a:cubicBezTo>
                      <a:cubicBezTo>
                        <a:pt x="224" y="156"/>
                        <a:pt x="224" y="156"/>
                        <a:pt x="224" y="156"/>
                      </a:cubicBezTo>
                      <a:cubicBezTo>
                        <a:pt x="237" y="156"/>
                        <a:pt x="248" y="167"/>
                        <a:pt x="248" y="180"/>
                      </a:cubicBezTo>
                      <a:cubicBezTo>
                        <a:pt x="248" y="193"/>
                        <a:pt x="237" y="204"/>
                        <a:pt x="224" y="204"/>
                      </a:cubicBezTo>
                      <a:cubicBezTo>
                        <a:pt x="211" y="204"/>
                        <a:pt x="200" y="193"/>
                        <a:pt x="200" y="180"/>
                      </a:cubicBezTo>
                      <a:cubicBezTo>
                        <a:pt x="88" y="180"/>
                        <a:pt x="88" y="180"/>
                        <a:pt x="88" y="180"/>
                      </a:cubicBezTo>
                      <a:cubicBezTo>
                        <a:pt x="88" y="193"/>
                        <a:pt x="77" y="204"/>
                        <a:pt x="64" y="204"/>
                      </a:cubicBezTo>
                      <a:cubicBezTo>
                        <a:pt x="51" y="204"/>
                        <a:pt x="40" y="193"/>
                        <a:pt x="40" y="180"/>
                      </a:cubicBezTo>
                      <a:cubicBezTo>
                        <a:pt x="40" y="167"/>
                        <a:pt x="51" y="156"/>
                        <a:pt x="64" y="156"/>
                      </a:cubicBezTo>
                      <a:cubicBezTo>
                        <a:pt x="86" y="156"/>
                        <a:pt x="86" y="156"/>
                        <a:pt x="86" y="156"/>
                      </a:cubicBezTo>
                      <a:cubicBezTo>
                        <a:pt x="39" y="24"/>
                        <a:pt x="39" y="24"/>
                        <a:pt x="39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5" y="24"/>
                        <a:pt x="0" y="19"/>
                        <a:pt x="0" y="12"/>
                      </a:cubicBezTo>
                      <a:cubicBezTo>
                        <a:pt x="0" y="5"/>
                        <a:pt x="5" y="0"/>
                        <a:pt x="12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53" y="0"/>
                        <a:pt x="58" y="3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6" y="28"/>
                        <a:pt x="66" y="28"/>
                        <a:pt x="66" y="28"/>
                      </a:cubicBezTo>
                      <a:cubicBezTo>
                        <a:pt x="244" y="28"/>
                        <a:pt x="244" y="28"/>
                        <a:pt x="244" y="28"/>
                      </a:cubicBezTo>
                      <a:cubicBezTo>
                        <a:pt x="251" y="28"/>
                        <a:pt x="256" y="33"/>
                        <a:pt x="256" y="40"/>
                      </a:cubicBezTo>
                      <a:cubicBezTo>
                        <a:pt x="256" y="42"/>
                        <a:pt x="256" y="43"/>
                        <a:pt x="255" y="45"/>
                      </a:cubicBezTo>
                      <a:moveTo>
                        <a:pt x="75" y="52"/>
                      </a:moveTo>
                      <a:cubicBezTo>
                        <a:pt x="97" y="115"/>
                        <a:pt x="97" y="115"/>
                        <a:pt x="97" y="115"/>
                      </a:cubicBezTo>
                      <a:cubicBezTo>
                        <a:pt x="200" y="109"/>
                        <a:pt x="200" y="109"/>
                        <a:pt x="200" y="109"/>
                      </a:cubicBezTo>
                      <a:cubicBezTo>
                        <a:pt x="225" y="52"/>
                        <a:pt x="225" y="52"/>
                        <a:pt x="225" y="52"/>
                      </a:cubicBezTo>
                      <a:lnTo>
                        <a:pt x="75" y="5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prstClr val="black"/>
                    </a:solidFill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78" name="TextBox 77"/>
            <p:cNvSpPr txBox="1"/>
            <p:nvPr/>
          </p:nvSpPr>
          <p:spPr>
            <a:xfrm>
              <a:off x="1216428" y="1449704"/>
              <a:ext cx="2462339" cy="507687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+mj-lt"/>
                  <a:cs typeface="Lato Regular"/>
                </a:rPr>
                <a:t>Linear economy</a:t>
              </a:r>
              <a:endParaRPr lang="id-ID" sz="2000" b="1" dirty="0">
                <a:solidFill>
                  <a:schemeClr val="tx2"/>
                </a:solidFill>
                <a:latin typeface="+mj-lt"/>
                <a:cs typeface="Lato Regular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26946" y="1449704"/>
              <a:ext cx="2671121" cy="507687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+mj-lt"/>
                  <a:cs typeface="Lato Regular"/>
                </a:rPr>
                <a:t>Circular economy</a:t>
              </a:r>
              <a:endParaRPr lang="id-ID" sz="2000" b="1" dirty="0">
                <a:solidFill>
                  <a:schemeClr val="tx2"/>
                </a:solidFill>
                <a:latin typeface="+mj-lt"/>
                <a:cs typeface="Lato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61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Circular business models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521643" y="1056992"/>
            <a:ext cx="8097995" cy="3962911"/>
            <a:chOff x="521643" y="1640397"/>
            <a:chExt cx="8097995" cy="3962911"/>
          </a:xfrm>
        </p:grpSpPr>
        <p:sp>
          <p:nvSpPr>
            <p:cNvPr id="40" name="Freeform 71"/>
            <p:cNvSpPr>
              <a:spLocks noEditPoints="1"/>
            </p:cNvSpPr>
            <p:nvPr/>
          </p:nvSpPr>
          <p:spPr bwMode="auto">
            <a:xfrm>
              <a:off x="3942331" y="2929313"/>
              <a:ext cx="1717950" cy="1241357"/>
            </a:xfrm>
            <a:custGeom>
              <a:avLst/>
              <a:gdLst>
                <a:gd name="T0" fmla="*/ 104 w 128"/>
                <a:gd name="T1" fmla="*/ 33 h 92"/>
                <a:gd name="T2" fmla="*/ 68 w 128"/>
                <a:gd name="T3" fmla="*/ 0 h 92"/>
                <a:gd name="T4" fmla="*/ 35 w 128"/>
                <a:gd name="T5" fmla="*/ 21 h 92"/>
                <a:gd name="T6" fmla="*/ 30 w 128"/>
                <a:gd name="T7" fmla="*/ 20 h 92"/>
                <a:gd name="T8" fmla="*/ 12 w 128"/>
                <a:gd name="T9" fmla="*/ 38 h 92"/>
                <a:gd name="T10" fmla="*/ 13 w 128"/>
                <a:gd name="T11" fmla="*/ 44 h 92"/>
                <a:gd name="T12" fmla="*/ 0 w 128"/>
                <a:gd name="T13" fmla="*/ 66 h 92"/>
                <a:gd name="T14" fmla="*/ 26 w 128"/>
                <a:gd name="T15" fmla="*/ 92 h 92"/>
                <a:gd name="T16" fmla="*/ 26 w 128"/>
                <a:gd name="T17" fmla="*/ 92 h 92"/>
                <a:gd name="T18" fmla="*/ 98 w 128"/>
                <a:gd name="T19" fmla="*/ 92 h 92"/>
                <a:gd name="T20" fmla="*/ 98 w 128"/>
                <a:gd name="T21" fmla="*/ 92 h 92"/>
                <a:gd name="T22" fmla="*/ 128 w 128"/>
                <a:gd name="T23" fmla="*/ 62 h 92"/>
                <a:gd name="T24" fmla="*/ 104 w 128"/>
                <a:gd name="T25" fmla="*/ 33 h 92"/>
                <a:gd name="T26" fmla="*/ 98 w 128"/>
                <a:gd name="T27" fmla="*/ 84 h 92"/>
                <a:gd name="T28" fmla="*/ 98 w 128"/>
                <a:gd name="T29" fmla="*/ 84 h 92"/>
                <a:gd name="T30" fmla="*/ 26 w 128"/>
                <a:gd name="T31" fmla="*/ 84 h 92"/>
                <a:gd name="T32" fmla="*/ 8 w 128"/>
                <a:gd name="T33" fmla="*/ 66 h 92"/>
                <a:gd name="T34" fmla="*/ 17 w 128"/>
                <a:gd name="T35" fmla="*/ 51 h 92"/>
                <a:gd name="T36" fmla="*/ 21 w 128"/>
                <a:gd name="T37" fmla="*/ 41 h 92"/>
                <a:gd name="T38" fmla="*/ 20 w 128"/>
                <a:gd name="T39" fmla="*/ 38 h 92"/>
                <a:gd name="T40" fmla="*/ 30 w 128"/>
                <a:gd name="T41" fmla="*/ 28 h 92"/>
                <a:gd name="T42" fmla="*/ 35 w 128"/>
                <a:gd name="T43" fmla="*/ 29 h 92"/>
                <a:gd name="T44" fmla="*/ 43 w 128"/>
                <a:gd name="T45" fmla="*/ 24 h 92"/>
                <a:gd name="T46" fmla="*/ 68 w 128"/>
                <a:gd name="T47" fmla="*/ 8 h 92"/>
                <a:gd name="T48" fmla="*/ 96 w 128"/>
                <a:gd name="T49" fmla="*/ 33 h 92"/>
                <a:gd name="T50" fmla="*/ 102 w 128"/>
                <a:gd name="T51" fmla="*/ 40 h 92"/>
                <a:gd name="T52" fmla="*/ 120 w 128"/>
                <a:gd name="T53" fmla="*/ 62 h 92"/>
                <a:gd name="T54" fmla="*/ 98 w 128"/>
                <a:gd name="T55" fmla="*/ 8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92">
                  <a:moveTo>
                    <a:pt x="104" y="33"/>
                  </a:moveTo>
                  <a:cubicBezTo>
                    <a:pt x="102" y="14"/>
                    <a:pt x="87" y="0"/>
                    <a:pt x="68" y="0"/>
                  </a:cubicBezTo>
                  <a:cubicBezTo>
                    <a:pt x="54" y="0"/>
                    <a:pt x="41" y="9"/>
                    <a:pt x="35" y="21"/>
                  </a:cubicBezTo>
                  <a:cubicBezTo>
                    <a:pt x="34" y="20"/>
                    <a:pt x="32" y="20"/>
                    <a:pt x="30" y="20"/>
                  </a:cubicBezTo>
                  <a:cubicBezTo>
                    <a:pt x="20" y="20"/>
                    <a:pt x="12" y="28"/>
                    <a:pt x="12" y="38"/>
                  </a:cubicBezTo>
                  <a:cubicBezTo>
                    <a:pt x="12" y="40"/>
                    <a:pt x="12" y="42"/>
                    <a:pt x="13" y="44"/>
                  </a:cubicBezTo>
                  <a:cubicBezTo>
                    <a:pt x="5" y="48"/>
                    <a:pt x="0" y="56"/>
                    <a:pt x="0" y="66"/>
                  </a:cubicBezTo>
                  <a:cubicBezTo>
                    <a:pt x="0" y="80"/>
                    <a:pt x="12" y="92"/>
                    <a:pt x="26" y="9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115" y="92"/>
                    <a:pt x="128" y="79"/>
                    <a:pt x="128" y="62"/>
                  </a:cubicBezTo>
                  <a:cubicBezTo>
                    <a:pt x="128" y="47"/>
                    <a:pt x="118" y="35"/>
                    <a:pt x="104" y="33"/>
                  </a:cubicBezTo>
                  <a:close/>
                  <a:moveTo>
                    <a:pt x="98" y="84"/>
                  </a:moveTo>
                  <a:cubicBezTo>
                    <a:pt x="98" y="84"/>
                    <a:pt x="98" y="84"/>
                    <a:pt x="98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16" y="84"/>
                    <a:pt x="8" y="76"/>
                    <a:pt x="8" y="66"/>
                  </a:cubicBezTo>
                  <a:cubicBezTo>
                    <a:pt x="8" y="60"/>
                    <a:pt x="11" y="54"/>
                    <a:pt x="17" y="51"/>
                  </a:cubicBezTo>
                  <a:cubicBezTo>
                    <a:pt x="23" y="47"/>
                    <a:pt x="23" y="47"/>
                    <a:pt x="21" y="41"/>
                  </a:cubicBezTo>
                  <a:cubicBezTo>
                    <a:pt x="20" y="40"/>
                    <a:pt x="20" y="39"/>
                    <a:pt x="20" y="38"/>
                  </a:cubicBezTo>
                  <a:cubicBezTo>
                    <a:pt x="20" y="32"/>
                    <a:pt x="24" y="28"/>
                    <a:pt x="30" y="28"/>
                  </a:cubicBezTo>
                  <a:cubicBezTo>
                    <a:pt x="30" y="28"/>
                    <a:pt x="33" y="28"/>
                    <a:pt x="35" y="29"/>
                  </a:cubicBezTo>
                  <a:cubicBezTo>
                    <a:pt x="40" y="31"/>
                    <a:pt x="41" y="29"/>
                    <a:pt x="43" y="24"/>
                  </a:cubicBezTo>
                  <a:cubicBezTo>
                    <a:pt x="47" y="14"/>
                    <a:pt x="57" y="8"/>
                    <a:pt x="68" y="8"/>
                  </a:cubicBezTo>
                  <a:cubicBezTo>
                    <a:pt x="82" y="8"/>
                    <a:pt x="94" y="19"/>
                    <a:pt x="96" y="33"/>
                  </a:cubicBezTo>
                  <a:cubicBezTo>
                    <a:pt x="96" y="39"/>
                    <a:pt x="96" y="39"/>
                    <a:pt x="102" y="40"/>
                  </a:cubicBezTo>
                  <a:cubicBezTo>
                    <a:pt x="112" y="42"/>
                    <a:pt x="120" y="51"/>
                    <a:pt x="120" y="62"/>
                  </a:cubicBezTo>
                  <a:cubicBezTo>
                    <a:pt x="120" y="74"/>
                    <a:pt x="110" y="84"/>
                    <a:pt x="98" y="84"/>
                  </a:cubicBezTo>
                  <a:close/>
                </a:path>
              </a:pathLst>
            </a:custGeom>
            <a:solidFill>
              <a:srgbClr val="4BAFC8"/>
            </a:solidFill>
            <a:ln>
              <a:noFill/>
            </a:ln>
          </p:spPr>
          <p:txBody>
            <a:bodyPr vert="horz" wrap="square" lIns="68554" tIns="34277" rIns="68554" bIns="34277" numCol="1" anchor="t" anchorCtr="0" compatLnSpc="1">
              <a:prstTxWarp prst="textNoShape">
                <a:avLst/>
              </a:prstTxWarp>
            </a:bodyPr>
            <a:lstStyle/>
            <a:p>
              <a:pPr defTabSz="685543"/>
              <a:endParaRPr lang="id-ID" sz="1400">
                <a:solidFill>
                  <a:srgbClr val="445469"/>
                </a:solidFill>
              </a:endParaRPr>
            </a:p>
          </p:txBody>
        </p:sp>
        <p:cxnSp>
          <p:nvCxnSpPr>
            <p:cNvPr id="41" name="Straight Connector 72"/>
            <p:cNvCxnSpPr/>
            <p:nvPr/>
          </p:nvCxnSpPr>
          <p:spPr>
            <a:xfrm flipV="1">
              <a:off x="5043874" y="2286001"/>
              <a:ext cx="209550" cy="777847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73"/>
            <p:cNvCxnSpPr>
              <a:stCxn id="40" idx="4"/>
            </p:cNvCxnSpPr>
            <p:nvPr/>
          </p:nvCxnSpPr>
          <p:spPr>
            <a:xfrm flipH="1" flipV="1">
              <a:off x="3575169" y="3103295"/>
              <a:ext cx="528220" cy="33875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75"/>
            <p:cNvCxnSpPr/>
            <p:nvPr/>
          </p:nvCxnSpPr>
          <p:spPr>
            <a:xfrm flipH="1">
              <a:off x="5653474" y="3629025"/>
              <a:ext cx="438151" cy="15240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039593" y="3536728"/>
              <a:ext cx="1568950" cy="561666"/>
            </a:xfrm>
            <a:prstGeom prst="rect">
              <a:avLst/>
            </a:prstGeom>
            <a:noFill/>
          </p:spPr>
          <p:txBody>
            <a:bodyPr wrap="square" lIns="68554" tIns="34277" rIns="68554" bIns="34277" rtlCol="0">
              <a:spAutoFit/>
            </a:bodyPr>
            <a:lstStyle/>
            <a:p>
              <a:pPr algn="ctr" defTabSz="685543"/>
              <a:r>
                <a:rPr lang="en-US" altLang="zh-CN" sz="1600" b="1" dirty="0">
                  <a:solidFill>
                    <a:schemeClr val="tx2"/>
                  </a:solidFill>
                </a:rPr>
                <a:t>Circular business model</a:t>
              </a:r>
              <a:endParaRPr lang="id-ID" sz="1600" b="1" dirty="0">
                <a:solidFill>
                  <a:schemeClr val="tx2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45" name="Straight Connector 75"/>
            <p:cNvCxnSpPr/>
            <p:nvPr/>
          </p:nvCxnSpPr>
          <p:spPr>
            <a:xfrm flipV="1">
              <a:off x="3365944" y="4036839"/>
              <a:ext cx="673649" cy="527686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956346" y="2626507"/>
              <a:ext cx="899898" cy="377012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2"/>
                  </a:solidFill>
                </a:rPr>
                <a:t>Closing</a:t>
              </a:r>
              <a:endParaRPr lang="zh-CN" alt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28246" y="1769257"/>
              <a:ext cx="1263331" cy="377012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2"/>
                  </a:solidFill>
                </a:rPr>
                <a:t>Narrowing</a:t>
              </a:r>
              <a:endParaRPr lang="zh-CN" alt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61721" y="3308923"/>
              <a:ext cx="973123" cy="377012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2"/>
                  </a:solidFill>
                </a:rPr>
                <a:t>Slowing</a:t>
              </a:r>
              <a:endParaRPr lang="zh-CN" alt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61012" y="4678132"/>
              <a:ext cx="1387788" cy="377012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2"/>
                  </a:solidFill>
                </a:rPr>
                <a:t>Intensifying</a:t>
              </a:r>
              <a:endParaRPr lang="zh-CN" altLang="en-US" sz="20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1" name="Straight Connector 75"/>
            <p:cNvCxnSpPr>
              <a:endCxn id="40" idx="9"/>
            </p:cNvCxnSpPr>
            <p:nvPr/>
          </p:nvCxnSpPr>
          <p:spPr>
            <a:xfrm flipH="1" flipV="1">
              <a:off x="5257636" y="4170670"/>
              <a:ext cx="288406" cy="66482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841117" y="4472255"/>
              <a:ext cx="1808095" cy="377012"/>
            </a:xfrm>
            <a:prstGeom prst="rect">
              <a:avLst/>
            </a:prstGeom>
            <a:noFill/>
          </p:spPr>
          <p:txBody>
            <a:bodyPr wrap="none" lIns="68566" tIns="34283" rIns="68566" bIns="34283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2"/>
                  </a:solidFill>
                </a:rPr>
                <a:t>Dematerializing</a:t>
              </a:r>
              <a:endParaRPr lang="zh-CN" alt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520700" y="3063848"/>
              <a:ext cx="97655" cy="976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510888" y="4817811"/>
              <a:ext cx="97655" cy="976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3282575" y="4540223"/>
              <a:ext cx="97655" cy="976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6101975" y="3559148"/>
              <a:ext cx="97655" cy="976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216150" y="2254223"/>
              <a:ext cx="97655" cy="9765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026310" y="1640397"/>
              <a:ext cx="629589" cy="629589"/>
            </a:xfrm>
            <a:prstGeom prst="ellips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6188360" y="3221547"/>
              <a:ext cx="629589" cy="629589"/>
            </a:xfrm>
            <a:prstGeom prst="ellips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653474" y="4520703"/>
              <a:ext cx="629589" cy="629589"/>
            </a:xfrm>
            <a:prstGeom prst="ellips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2654585" y="4326447"/>
              <a:ext cx="629589" cy="629589"/>
            </a:xfrm>
            <a:prstGeom prst="ellips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2873660" y="2792922"/>
              <a:ext cx="629589" cy="629589"/>
            </a:xfrm>
            <a:prstGeom prst="ellips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Freeform 99"/>
            <p:cNvSpPr>
              <a:spLocks noEditPoints="1"/>
            </p:cNvSpPr>
            <p:nvPr/>
          </p:nvSpPr>
          <p:spPr bwMode="auto">
            <a:xfrm>
              <a:off x="2960133" y="2900870"/>
              <a:ext cx="454200" cy="426392"/>
            </a:xfrm>
            <a:custGeom>
              <a:avLst/>
              <a:gdLst>
                <a:gd name="T0" fmla="*/ 2147483646 w 68"/>
                <a:gd name="T1" fmla="*/ 2147483646 h 64"/>
                <a:gd name="T2" fmla="*/ 2147483646 w 68"/>
                <a:gd name="T3" fmla="*/ 2147483646 h 64"/>
                <a:gd name="T4" fmla="*/ 2147483646 w 68"/>
                <a:gd name="T5" fmla="*/ 2147483646 h 64"/>
                <a:gd name="T6" fmla="*/ 2147483646 w 68"/>
                <a:gd name="T7" fmla="*/ 2147483646 h 64"/>
                <a:gd name="T8" fmla="*/ 2147483646 w 68"/>
                <a:gd name="T9" fmla="*/ 2147483646 h 64"/>
                <a:gd name="T10" fmla="*/ 2147483646 w 68"/>
                <a:gd name="T11" fmla="*/ 2147483646 h 64"/>
                <a:gd name="T12" fmla="*/ 0 w 68"/>
                <a:gd name="T13" fmla="*/ 2147483646 h 64"/>
                <a:gd name="T14" fmla="*/ 2147483646 w 68"/>
                <a:gd name="T15" fmla="*/ 2147483646 h 64"/>
                <a:gd name="T16" fmla="*/ 2147483646 w 68"/>
                <a:gd name="T17" fmla="*/ 2147483646 h 64"/>
                <a:gd name="T18" fmla="*/ 2147483646 w 68"/>
                <a:gd name="T19" fmla="*/ 2147483646 h 64"/>
                <a:gd name="T20" fmla="*/ 2147483646 w 68"/>
                <a:gd name="T21" fmla="*/ 2147483646 h 64"/>
                <a:gd name="T22" fmla="*/ 2147483646 w 68"/>
                <a:gd name="T23" fmla="*/ 2147483646 h 64"/>
                <a:gd name="T24" fmla="*/ 2147483646 w 68"/>
                <a:gd name="T25" fmla="*/ 2147483646 h 64"/>
                <a:gd name="T26" fmla="*/ 2147483646 w 68"/>
                <a:gd name="T27" fmla="*/ 2147483646 h 64"/>
                <a:gd name="T28" fmla="*/ 2147483646 w 68"/>
                <a:gd name="T29" fmla="*/ 2147483646 h 64"/>
                <a:gd name="T30" fmla="*/ 2147483646 w 68"/>
                <a:gd name="T31" fmla="*/ 2147483646 h 64"/>
                <a:gd name="T32" fmla="*/ 2147483646 w 68"/>
                <a:gd name="T33" fmla="*/ 2147483646 h 64"/>
                <a:gd name="T34" fmla="*/ 2147483646 w 68"/>
                <a:gd name="T35" fmla="*/ 2147483646 h 64"/>
                <a:gd name="T36" fmla="*/ 2147483646 w 68"/>
                <a:gd name="T37" fmla="*/ 2147483646 h 64"/>
                <a:gd name="T38" fmla="*/ 2147483646 w 68"/>
                <a:gd name="T39" fmla="*/ 2147483646 h 64"/>
                <a:gd name="T40" fmla="*/ 2147483646 w 68"/>
                <a:gd name="T41" fmla="*/ 0 h 64"/>
                <a:gd name="T42" fmla="*/ 2147483646 w 68"/>
                <a:gd name="T43" fmla="*/ 2147483646 h 64"/>
                <a:gd name="T44" fmla="*/ 2147483646 w 68"/>
                <a:gd name="T45" fmla="*/ 2147483646 h 64"/>
                <a:gd name="T46" fmla="*/ 2147483646 w 68"/>
                <a:gd name="T47" fmla="*/ 2147483646 h 64"/>
                <a:gd name="T48" fmla="*/ 2147483646 w 68"/>
                <a:gd name="T49" fmla="*/ 2147483646 h 64"/>
                <a:gd name="T50" fmla="*/ 2147483646 w 68"/>
                <a:gd name="T51" fmla="*/ 2147483646 h 64"/>
                <a:gd name="T52" fmla="*/ 2147483646 w 68"/>
                <a:gd name="T53" fmla="*/ 2147483646 h 64"/>
                <a:gd name="T54" fmla="*/ 2147483646 w 68"/>
                <a:gd name="T55" fmla="*/ 0 h 64"/>
                <a:gd name="T56" fmla="*/ 2147483646 w 68"/>
                <a:gd name="T57" fmla="*/ 0 h 64"/>
                <a:gd name="T58" fmla="*/ 2147483646 w 68"/>
                <a:gd name="T59" fmla="*/ 2147483646 h 64"/>
                <a:gd name="T60" fmla="*/ 2147483646 w 68"/>
                <a:gd name="T61" fmla="*/ 2147483646 h 64"/>
                <a:gd name="T62" fmla="*/ 2147483646 w 68"/>
                <a:gd name="T63" fmla="*/ 2147483646 h 64"/>
                <a:gd name="T64" fmla="*/ 2147483646 w 68"/>
                <a:gd name="T65" fmla="*/ 2147483646 h 64"/>
                <a:gd name="T66" fmla="*/ 2147483646 w 68"/>
                <a:gd name="T67" fmla="*/ 2147483646 h 64"/>
                <a:gd name="T68" fmla="*/ 2147483646 w 68"/>
                <a:gd name="T69" fmla="*/ 2147483646 h 64"/>
                <a:gd name="T70" fmla="*/ 2147483646 w 68"/>
                <a:gd name="T71" fmla="*/ 2147483646 h 64"/>
                <a:gd name="T72" fmla="*/ 2147483646 w 68"/>
                <a:gd name="T73" fmla="*/ 2147483646 h 64"/>
                <a:gd name="T74" fmla="*/ 2147483646 w 68"/>
                <a:gd name="T75" fmla="*/ 2147483646 h 64"/>
                <a:gd name="T76" fmla="*/ 2147483646 w 68"/>
                <a:gd name="T77" fmla="*/ 2147483646 h 64"/>
                <a:gd name="T78" fmla="*/ 2147483646 w 68"/>
                <a:gd name="T79" fmla="*/ 2147483646 h 64"/>
                <a:gd name="T80" fmla="*/ 2147483646 w 68"/>
                <a:gd name="T81" fmla="*/ 2147483646 h 64"/>
                <a:gd name="T82" fmla="*/ 2147483646 w 68"/>
                <a:gd name="T83" fmla="*/ 2147483646 h 64"/>
                <a:gd name="T84" fmla="*/ 2147483646 w 68"/>
                <a:gd name="T85" fmla="*/ 2147483646 h 64"/>
                <a:gd name="T86" fmla="*/ 2147483646 w 68"/>
                <a:gd name="T87" fmla="*/ 2147483646 h 64"/>
                <a:gd name="T88" fmla="*/ 2147483646 w 68"/>
                <a:gd name="T89" fmla="*/ 2147483646 h 64"/>
                <a:gd name="T90" fmla="*/ 2147483646 w 68"/>
                <a:gd name="T91" fmla="*/ 2147483646 h 64"/>
                <a:gd name="T92" fmla="*/ 2147483646 w 68"/>
                <a:gd name="T93" fmla="*/ 2147483646 h 64"/>
                <a:gd name="T94" fmla="*/ 2147483646 w 68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" h="64">
                  <a:moveTo>
                    <a:pt x="24" y="36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0" y="42"/>
                    <a:pt x="9" y="50"/>
                    <a:pt x="9" y="5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1" y="32"/>
                    <a:pt x="1" y="32"/>
                  </a:cubicBezTo>
                  <a:cubicBezTo>
                    <a:pt x="1" y="32"/>
                    <a:pt x="3" y="29"/>
                    <a:pt x="6" y="2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7" y="22"/>
                    <a:pt x="17" y="22"/>
                    <a:pt x="17" y="22"/>
                  </a:cubicBezTo>
                  <a:lnTo>
                    <a:pt x="24" y="36"/>
                  </a:lnTo>
                  <a:close/>
                  <a:moveTo>
                    <a:pt x="31" y="58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9" y="51"/>
                    <a:pt x="11" y="46"/>
                    <a:pt x="12" y="43"/>
                  </a:cubicBezTo>
                  <a:cubicBezTo>
                    <a:pt x="12" y="43"/>
                    <a:pt x="15" y="43"/>
                    <a:pt x="31" y="44"/>
                  </a:cubicBezTo>
                  <a:lnTo>
                    <a:pt x="31" y="58"/>
                  </a:lnTo>
                  <a:close/>
                  <a:moveTo>
                    <a:pt x="24" y="23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0"/>
                    <a:pt x="23" y="0"/>
                    <a:pt x="25" y="0"/>
                  </a:cubicBezTo>
                  <a:cubicBezTo>
                    <a:pt x="29" y="0"/>
                    <a:pt x="31" y="4"/>
                    <a:pt x="34" y="6"/>
                  </a:cubicBezTo>
                  <a:cubicBezTo>
                    <a:pt x="34" y="6"/>
                    <a:pt x="32" y="9"/>
                    <a:pt x="24" y="23"/>
                  </a:cubicBezTo>
                  <a:close/>
                  <a:moveTo>
                    <a:pt x="59" y="6"/>
                  </a:moveTo>
                  <a:cubicBezTo>
                    <a:pt x="50" y="20"/>
                    <a:pt x="50" y="20"/>
                    <a:pt x="5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4"/>
                    <a:pt x="29" y="0"/>
                    <a:pt x="2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2"/>
                    <a:pt x="49" y="2"/>
                  </a:cubicBezTo>
                  <a:cubicBezTo>
                    <a:pt x="49" y="2"/>
                    <a:pt x="50" y="5"/>
                    <a:pt x="53" y="9"/>
                  </a:cubicBezTo>
                  <a:lnTo>
                    <a:pt x="59" y="6"/>
                  </a:lnTo>
                  <a:close/>
                  <a:moveTo>
                    <a:pt x="56" y="55"/>
                  </a:moveTo>
                  <a:cubicBezTo>
                    <a:pt x="55" y="58"/>
                    <a:pt x="53" y="58"/>
                    <a:pt x="53" y="58"/>
                  </a:cubicBezTo>
                  <a:cubicBezTo>
                    <a:pt x="53" y="58"/>
                    <a:pt x="50" y="58"/>
                    <a:pt x="44" y="58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5"/>
                    <a:pt x="64" y="41"/>
                    <a:pt x="64" y="41"/>
                  </a:cubicBezTo>
                  <a:lnTo>
                    <a:pt x="56" y="55"/>
                  </a:lnTo>
                  <a:close/>
                  <a:moveTo>
                    <a:pt x="67" y="32"/>
                  </a:moveTo>
                  <a:cubicBezTo>
                    <a:pt x="68" y="34"/>
                    <a:pt x="67" y="36"/>
                    <a:pt x="66" y="38"/>
                  </a:cubicBezTo>
                  <a:cubicBezTo>
                    <a:pt x="64" y="41"/>
                    <a:pt x="59" y="41"/>
                    <a:pt x="56" y="42"/>
                  </a:cubicBezTo>
                  <a:cubicBezTo>
                    <a:pt x="56" y="42"/>
                    <a:pt x="55" y="40"/>
                    <a:pt x="46" y="2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1233492" y="3016188"/>
              <a:ext cx="16067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 smtClean="0"/>
                <a:t>Recycling </a:t>
              </a:r>
              <a:r>
                <a:rPr lang="en-US" altLang="zh-CN" sz="1400" dirty="0"/>
                <a:t>measures</a:t>
              </a:r>
              <a:endParaRPr lang="zh-CN" altLang="en-US" sz="1400" dirty="0"/>
            </a:p>
          </p:txBody>
        </p:sp>
        <p:sp>
          <p:nvSpPr>
            <p:cNvPr id="76" name="矩形 75"/>
            <p:cNvSpPr/>
            <p:nvPr/>
          </p:nvSpPr>
          <p:spPr>
            <a:xfrm>
              <a:off x="5728246" y="2146269"/>
              <a:ext cx="19792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 smtClean="0"/>
                <a:t>Efficiency </a:t>
              </a:r>
              <a:r>
                <a:rPr lang="en-US" altLang="zh-CN" sz="1400" dirty="0"/>
                <a:t>improvements</a:t>
              </a:r>
              <a:endParaRPr lang="zh-CN" altLang="en-US" sz="1400" dirty="0"/>
            </a:p>
          </p:txBody>
        </p:sp>
        <p:sp>
          <p:nvSpPr>
            <p:cNvPr id="77" name="矩形 76"/>
            <p:cNvSpPr/>
            <p:nvPr/>
          </p:nvSpPr>
          <p:spPr>
            <a:xfrm>
              <a:off x="6861721" y="3708369"/>
              <a:ext cx="175791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 smtClean="0"/>
                <a:t>Use </a:t>
              </a:r>
              <a:r>
                <a:rPr lang="en-US" altLang="zh-CN" sz="1400" dirty="0"/>
                <a:t>phase extensions</a:t>
              </a:r>
              <a:endParaRPr lang="zh-CN" altLang="en-US" sz="1400" dirty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6361012" y="5055144"/>
              <a:ext cx="20878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 smtClean="0"/>
                <a:t>A </a:t>
              </a:r>
              <a:r>
                <a:rPr lang="en-US" altLang="zh-CN" sz="1400" dirty="0"/>
                <a:t>more intense use phase </a:t>
              </a:r>
              <a:endParaRPr lang="zh-CN" altLang="en-US" sz="1400" dirty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521643" y="4864644"/>
              <a:ext cx="208787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dirty="0" smtClean="0"/>
                <a:t>Substitution </a:t>
              </a:r>
              <a:r>
                <a:rPr lang="en-US" altLang="zh-CN" sz="1400" dirty="0"/>
                <a:t>of products by service and software solutions</a:t>
              </a:r>
              <a:endParaRPr lang="zh-CN" altLang="en-US" sz="1400" dirty="0"/>
            </a:p>
          </p:txBody>
        </p:sp>
        <p:sp>
          <p:nvSpPr>
            <p:cNvPr id="80" name="Freeform 29"/>
            <p:cNvSpPr>
              <a:spLocks noEditPoints="1"/>
            </p:cNvSpPr>
            <p:nvPr/>
          </p:nvSpPr>
          <p:spPr bwMode="auto">
            <a:xfrm>
              <a:off x="6296940" y="3326224"/>
              <a:ext cx="415925" cy="417512"/>
            </a:xfrm>
            <a:custGeom>
              <a:avLst/>
              <a:gdLst>
                <a:gd name="T0" fmla="*/ 2147483646 w 256"/>
                <a:gd name="T1" fmla="*/ 2147483646 h 256"/>
                <a:gd name="T2" fmla="*/ 2147483646 w 256"/>
                <a:gd name="T3" fmla="*/ 2147483646 h 256"/>
                <a:gd name="T4" fmla="*/ 2147483646 w 256"/>
                <a:gd name="T5" fmla="*/ 2147483646 h 256"/>
                <a:gd name="T6" fmla="*/ 2147483646 w 256"/>
                <a:gd name="T7" fmla="*/ 2147483646 h 256"/>
                <a:gd name="T8" fmla="*/ 2147483646 w 256"/>
                <a:gd name="T9" fmla="*/ 2147483646 h 256"/>
                <a:gd name="T10" fmla="*/ 2147483646 w 256"/>
                <a:gd name="T11" fmla="*/ 2147483646 h 256"/>
                <a:gd name="T12" fmla="*/ 2147483646 w 256"/>
                <a:gd name="T13" fmla="*/ 2147483646 h 256"/>
                <a:gd name="T14" fmla="*/ 2147483646 w 256"/>
                <a:gd name="T15" fmla="*/ 2147483646 h 256"/>
                <a:gd name="T16" fmla="*/ 2147483646 w 256"/>
                <a:gd name="T17" fmla="*/ 2147483646 h 256"/>
                <a:gd name="T18" fmla="*/ 2147483646 w 256"/>
                <a:gd name="T19" fmla="*/ 2147483646 h 256"/>
                <a:gd name="T20" fmla="*/ 0 w 256"/>
                <a:gd name="T21" fmla="*/ 2147483646 h 256"/>
                <a:gd name="T22" fmla="*/ 2147483646 w 256"/>
                <a:gd name="T23" fmla="*/ 0 h 256"/>
                <a:gd name="T24" fmla="*/ 2147483646 w 256"/>
                <a:gd name="T25" fmla="*/ 2147483646 h 256"/>
                <a:gd name="T26" fmla="*/ 2147483646 w 256"/>
                <a:gd name="T27" fmla="*/ 2147483646 h 256"/>
                <a:gd name="T28" fmla="*/ 2147483646 w 256"/>
                <a:gd name="T29" fmla="*/ 2147483646 h 256"/>
                <a:gd name="T30" fmla="*/ 2147483646 w 256"/>
                <a:gd name="T31" fmla="*/ 2147483646 h 256"/>
                <a:gd name="T32" fmla="*/ 2147483646 w 256"/>
                <a:gd name="T33" fmla="*/ 2147483646 h 256"/>
                <a:gd name="T34" fmla="*/ 2147483646 w 256"/>
                <a:gd name="T35" fmla="*/ 2147483646 h 256"/>
                <a:gd name="T36" fmla="*/ 2147483646 w 256"/>
                <a:gd name="T37" fmla="*/ 2147483646 h 256"/>
                <a:gd name="T38" fmla="*/ 2147483646 w 256"/>
                <a:gd name="T39" fmla="*/ 2147483646 h 256"/>
                <a:gd name="T40" fmla="*/ 2147483646 w 256"/>
                <a:gd name="T41" fmla="*/ 2147483646 h 256"/>
                <a:gd name="T42" fmla="*/ 2147483646 w 256"/>
                <a:gd name="T43" fmla="*/ 2147483646 h 256"/>
                <a:gd name="T44" fmla="*/ 2147483646 w 256"/>
                <a:gd name="T45" fmla="*/ 2147483646 h 256"/>
                <a:gd name="T46" fmla="*/ 2147483646 w 256"/>
                <a:gd name="T47" fmla="*/ 2147483646 h 256"/>
                <a:gd name="T48" fmla="*/ 2147483646 w 256"/>
                <a:gd name="T49" fmla="*/ 2147483646 h 256"/>
                <a:gd name="T50" fmla="*/ 2147483646 w 256"/>
                <a:gd name="T51" fmla="*/ 2147483646 h 256"/>
                <a:gd name="T52" fmla="*/ 2147483646 w 256"/>
                <a:gd name="T53" fmla="*/ 2147483646 h 256"/>
                <a:gd name="T54" fmla="*/ 2147483646 w 256"/>
                <a:gd name="T55" fmla="*/ 2147483646 h 256"/>
                <a:gd name="T56" fmla="*/ 2147483646 w 256"/>
                <a:gd name="T57" fmla="*/ 2147483646 h 256"/>
                <a:gd name="T58" fmla="*/ 2147483646 w 256"/>
                <a:gd name="T59" fmla="*/ 2147483646 h 256"/>
                <a:gd name="T60" fmla="*/ 2147483646 w 256"/>
                <a:gd name="T61" fmla="*/ 2147483646 h 256"/>
                <a:gd name="T62" fmla="*/ 0 w 256"/>
                <a:gd name="T63" fmla="*/ 2147483646 h 256"/>
                <a:gd name="T64" fmla="*/ 0 w 256"/>
                <a:gd name="T65" fmla="*/ 2147483646 h 256"/>
                <a:gd name="T66" fmla="*/ 2147483646 w 256"/>
                <a:gd name="T67" fmla="*/ 2147483646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256">
                  <a:moveTo>
                    <a:pt x="244" y="92"/>
                  </a:moveTo>
                  <a:cubicBezTo>
                    <a:pt x="232" y="92"/>
                    <a:pt x="232" y="92"/>
                    <a:pt x="232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85" y="92"/>
                    <a:pt x="180" y="87"/>
                    <a:pt x="180" y="80"/>
                  </a:cubicBezTo>
                  <a:cubicBezTo>
                    <a:pt x="180" y="73"/>
                    <a:pt x="185" y="68"/>
                    <a:pt x="192" y="68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194" y="41"/>
                    <a:pt x="163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  <a:cubicBezTo>
                    <a:pt x="24" y="135"/>
                    <a:pt x="19" y="140"/>
                    <a:pt x="12" y="140"/>
                  </a:cubicBezTo>
                  <a:cubicBezTo>
                    <a:pt x="5" y="140"/>
                    <a:pt x="0" y="135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71" y="0"/>
                    <a:pt x="209" y="21"/>
                    <a:pt x="232" y="5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25"/>
                    <a:pt x="237" y="20"/>
                    <a:pt x="244" y="20"/>
                  </a:cubicBezTo>
                  <a:cubicBezTo>
                    <a:pt x="251" y="20"/>
                    <a:pt x="256" y="25"/>
                    <a:pt x="256" y="32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7"/>
                    <a:pt x="251" y="92"/>
                    <a:pt x="244" y="92"/>
                  </a:cubicBezTo>
                  <a:moveTo>
                    <a:pt x="12" y="164"/>
                  </a:moveTo>
                  <a:cubicBezTo>
                    <a:pt x="64" y="164"/>
                    <a:pt x="64" y="164"/>
                    <a:pt x="64" y="164"/>
                  </a:cubicBezTo>
                  <a:cubicBezTo>
                    <a:pt x="71" y="164"/>
                    <a:pt x="76" y="169"/>
                    <a:pt x="76" y="176"/>
                  </a:cubicBezTo>
                  <a:cubicBezTo>
                    <a:pt x="76" y="183"/>
                    <a:pt x="71" y="188"/>
                    <a:pt x="64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62" y="215"/>
                    <a:pt x="93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121"/>
                    <a:pt x="237" y="116"/>
                    <a:pt x="244" y="116"/>
                  </a:cubicBezTo>
                  <a:cubicBezTo>
                    <a:pt x="251" y="116"/>
                    <a:pt x="256" y="121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cubicBezTo>
                    <a:pt x="85" y="256"/>
                    <a:pt x="47" y="235"/>
                    <a:pt x="24" y="202"/>
                  </a:cubicBezTo>
                  <a:cubicBezTo>
                    <a:pt x="24" y="224"/>
                    <a:pt x="24" y="224"/>
                    <a:pt x="24" y="224"/>
                  </a:cubicBezTo>
                  <a:cubicBezTo>
                    <a:pt x="24" y="231"/>
                    <a:pt x="19" y="236"/>
                    <a:pt x="12" y="236"/>
                  </a:cubicBezTo>
                  <a:cubicBezTo>
                    <a:pt x="5" y="236"/>
                    <a:pt x="0" y="231"/>
                    <a:pt x="0" y="22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69"/>
                    <a:pt x="5" y="164"/>
                    <a:pt x="12" y="164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grpSp>
          <p:nvGrpSpPr>
            <p:cNvPr id="90" name="Group 168"/>
            <p:cNvGrpSpPr/>
            <p:nvPr/>
          </p:nvGrpSpPr>
          <p:grpSpPr>
            <a:xfrm>
              <a:off x="2840214" y="4447801"/>
              <a:ext cx="275897" cy="401466"/>
              <a:chOff x="4075113" y="1909763"/>
              <a:chExt cx="247650" cy="360363"/>
            </a:xfrm>
            <a:solidFill>
              <a:srgbClr val="4BAFC8"/>
            </a:solidFill>
          </p:grpSpPr>
          <p:sp>
            <p:nvSpPr>
              <p:cNvPr id="105" name="Freeform 78"/>
              <p:cNvSpPr>
                <a:spLocks noEditPoints="1"/>
              </p:cNvSpPr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6" name="Freeform 79"/>
              <p:cNvSpPr>
                <a:spLocks noEditPoints="1"/>
              </p:cNvSpPr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93" name="Group 326"/>
            <p:cNvGrpSpPr/>
            <p:nvPr/>
          </p:nvGrpSpPr>
          <p:grpSpPr>
            <a:xfrm>
              <a:off x="5188392" y="1747008"/>
              <a:ext cx="305294" cy="421489"/>
              <a:chOff x="5011738" y="2427288"/>
              <a:chExt cx="212725" cy="293688"/>
            </a:xfrm>
            <a:solidFill>
              <a:srgbClr val="C3B996"/>
            </a:solidFill>
          </p:grpSpPr>
          <p:sp>
            <p:nvSpPr>
              <p:cNvPr id="103" name="Freeform 63"/>
              <p:cNvSpPr>
                <a:spLocks noEditPoints="1"/>
              </p:cNvSpPr>
              <p:nvPr/>
            </p:nvSpPr>
            <p:spPr bwMode="auto">
              <a:xfrm>
                <a:off x="5011738" y="2427288"/>
                <a:ext cx="212725" cy="293688"/>
              </a:xfrm>
              <a:custGeom>
                <a:avLst/>
                <a:gdLst/>
                <a:ahLst/>
                <a:cxnLst>
                  <a:cxn ang="0">
                    <a:pos x="78" y="11"/>
                  </a:cxn>
                  <a:cxn ang="0">
                    <a:pos x="84" y="11"/>
                  </a:cxn>
                  <a:cxn ang="0">
                    <a:pos x="84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7" y="11"/>
                  </a:cxn>
                  <a:cxn ang="0">
                    <a:pos x="30" y="52"/>
                  </a:cxn>
                  <a:cxn ang="0">
                    <a:pos x="30" y="64"/>
                  </a:cxn>
                  <a:cxn ang="0">
                    <a:pos x="8" y="105"/>
                  </a:cxn>
                  <a:cxn ang="0">
                    <a:pos x="0" y="105"/>
                  </a:cxn>
                  <a:cxn ang="0">
                    <a:pos x="0" y="116"/>
                  </a:cxn>
                  <a:cxn ang="0">
                    <a:pos x="84" y="116"/>
                  </a:cxn>
                  <a:cxn ang="0">
                    <a:pos x="84" y="105"/>
                  </a:cxn>
                  <a:cxn ang="0">
                    <a:pos x="78" y="105"/>
                  </a:cxn>
                  <a:cxn ang="0">
                    <a:pos x="55" y="64"/>
                  </a:cxn>
                  <a:cxn ang="0">
                    <a:pos x="55" y="52"/>
                  </a:cxn>
                  <a:cxn ang="0">
                    <a:pos x="78" y="11"/>
                  </a:cxn>
                  <a:cxn ang="0">
                    <a:pos x="52" y="69"/>
                  </a:cxn>
                  <a:cxn ang="0">
                    <a:pos x="72" y="105"/>
                  </a:cxn>
                  <a:cxn ang="0">
                    <a:pos x="67" y="105"/>
                  </a:cxn>
                  <a:cxn ang="0">
                    <a:pos x="56" y="93"/>
                  </a:cxn>
                  <a:cxn ang="0">
                    <a:pos x="43" y="77"/>
                  </a:cxn>
                  <a:cxn ang="0">
                    <a:pos x="30" y="93"/>
                  </a:cxn>
                  <a:cxn ang="0">
                    <a:pos x="20" y="105"/>
                  </a:cxn>
                  <a:cxn ang="0">
                    <a:pos x="13" y="105"/>
                  </a:cxn>
                  <a:cxn ang="0">
                    <a:pos x="34" y="69"/>
                  </a:cxn>
                  <a:cxn ang="0">
                    <a:pos x="36" y="69"/>
                  </a:cxn>
                  <a:cxn ang="0">
                    <a:pos x="36" y="48"/>
                  </a:cxn>
                  <a:cxn ang="0">
                    <a:pos x="34" y="47"/>
                  </a:cxn>
                  <a:cxn ang="0">
                    <a:pos x="13" y="11"/>
                  </a:cxn>
                  <a:cxn ang="0">
                    <a:pos x="72" y="11"/>
                  </a:cxn>
                  <a:cxn ang="0">
                    <a:pos x="52" y="47"/>
                  </a:cxn>
                  <a:cxn ang="0">
                    <a:pos x="49" y="48"/>
                  </a:cxn>
                  <a:cxn ang="0">
                    <a:pos x="49" y="69"/>
                  </a:cxn>
                  <a:cxn ang="0">
                    <a:pos x="52" y="69"/>
                  </a:cxn>
                </a:cxnLst>
                <a:rect l="0" t="0" r="r" b="b"/>
                <a:pathLst>
                  <a:path w="84" h="116">
                    <a:moveTo>
                      <a:pt x="78" y="11"/>
                    </a:moveTo>
                    <a:cubicBezTo>
                      <a:pt x="84" y="11"/>
                      <a:pt x="84" y="11"/>
                      <a:pt x="84" y="11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33"/>
                      <a:pt x="16" y="48"/>
                      <a:pt x="30" y="52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17" y="69"/>
                      <a:pt x="9" y="83"/>
                      <a:pt x="8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84" y="116"/>
                      <a:pt x="84" y="116"/>
                      <a:pt x="84" y="116"/>
                    </a:cubicBezTo>
                    <a:cubicBezTo>
                      <a:pt x="84" y="105"/>
                      <a:pt x="84" y="105"/>
                      <a:pt x="84" y="105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7" y="83"/>
                      <a:pt x="69" y="69"/>
                      <a:pt x="55" y="64"/>
                    </a:cubicBezTo>
                    <a:cubicBezTo>
                      <a:pt x="55" y="52"/>
                      <a:pt x="55" y="52"/>
                      <a:pt x="55" y="52"/>
                    </a:cubicBezTo>
                    <a:cubicBezTo>
                      <a:pt x="69" y="48"/>
                      <a:pt x="77" y="33"/>
                      <a:pt x="78" y="11"/>
                    </a:cubicBezTo>
                    <a:close/>
                    <a:moveTo>
                      <a:pt x="52" y="69"/>
                    </a:moveTo>
                    <a:cubicBezTo>
                      <a:pt x="67" y="73"/>
                      <a:pt x="72" y="90"/>
                      <a:pt x="72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56" y="93"/>
                      <a:pt x="56" y="93"/>
                      <a:pt x="56" y="93"/>
                    </a:cubicBezTo>
                    <a:cubicBezTo>
                      <a:pt x="43" y="77"/>
                      <a:pt x="43" y="77"/>
                      <a:pt x="43" y="77"/>
                    </a:cubicBezTo>
                    <a:cubicBezTo>
                      <a:pt x="30" y="93"/>
                      <a:pt x="30" y="93"/>
                      <a:pt x="30" y="93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13" y="105"/>
                      <a:pt x="13" y="105"/>
                      <a:pt x="13" y="105"/>
                    </a:cubicBezTo>
                    <a:cubicBezTo>
                      <a:pt x="14" y="90"/>
                      <a:pt x="18" y="73"/>
                      <a:pt x="34" y="69"/>
                    </a:cubicBezTo>
                    <a:cubicBezTo>
                      <a:pt x="36" y="69"/>
                      <a:pt x="36" y="69"/>
                      <a:pt x="36" y="69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18" y="43"/>
                      <a:pt x="14" y="27"/>
                      <a:pt x="13" y="11"/>
                    </a:cubicBezTo>
                    <a:cubicBezTo>
                      <a:pt x="72" y="11"/>
                      <a:pt x="72" y="11"/>
                      <a:pt x="72" y="11"/>
                    </a:cubicBezTo>
                    <a:cubicBezTo>
                      <a:pt x="72" y="27"/>
                      <a:pt x="67" y="43"/>
                      <a:pt x="52" y="47"/>
                    </a:cubicBezTo>
                    <a:cubicBezTo>
                      <a:pt x="49" y="48"/>
                      <a:pt x="49" y="48"/>
                      <a:pt x="49" y="48"/>
                    </a:cubicBezTo>
                    <a:cubicBezTo>
                      <a:pt x="49" y="69"/>
                      <a:pt x="49" y="69"/>
                      <a:pt x="49" y="69"/>
                    </a:cubicBezTo>
                    <a:lnTo>
                      <a:pt x="52" y="6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4" name="Freeform 64"/>
              <p:cNvSpPr>
                <a:spLocks/>
              </p:cNvSpPr>
              <p:nvPr/>
            </p:nvSpPr>
            <p:spPr bwMode="auto">
              <a:xfrm>
                <a:off x="5092701" y="2516188"/>
                <a:ext cx="60325" cy="3492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0" y="0"/>
                  </a:cxn>
                  <a:cxn ang="0">
                    <a:pos x="9" y="11"/>
                  </a:cxn>
                  <a:cxn ang="0">
                    <a:pos x="19" y="22"/>
                  </a:cxn>
                  <a:cxn ang="0">
                    <a:pos x="29" y="11"/>
                  </a:cxn>
                  <a:cxn ang="0">
                    <a:pos x="38" y="0"/>
                  </a:cxn>
                </a:cxnLst>
                <a:rect l="0" t="0" r="r" b="b"/>
                <a:pathLst>
                  <a:path w="38" h="22">
                    <a:moveTo>
                      <a:pt x="38" y="0"/>
                    </a:moveTo>
                    <a:lnTo>
                      <a:pt x="0" y="0"/>
                    </a:lnTo>
                    <a:lnTo>
                      <a:pt x="9" y="11"/>
                    </a:lnTo>
                    <a:lnTo>
                      <a:pt x="19" y="22"/>
                    </a:lnTo>
                    <a:lnTo>
                      <a:pt x="29" y="11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02" name="Freeform 34"/>
            <p:cNvSpPr>
              <a:spLocks noEditPoints="1"/>
            </p:cNvSpPr>
            <p:nvPr/>
          </p:nvSpPr>
          <p:spPr bwMode="auto">
            <a:xfrm>
              <a:off x="5781675" y="4657725"/>
              <a:ext cx="376238" cy="377825"/>
            </a:xfrm>
            <a:custGeom>
              <a:avLst/>
              <a:gdLst>
                <a:gd name="T0" fmla="*/ 2147483646 w 232"/>
                <a:gd name="T1" fmla="*/ 2147483646 h 232"/>
                <a:gd name="T2" fmla="*/ 2147483646 w 232"/>
                <a:gd name="T3" fmla="*/ 2147483646 h 232"/>
                <a:gd name="T4" fmla="*/ 2147483646 w 232"/>
                <a:gd name="T5" fmla="*/ 2147483646 h 232"/>
                <a:gd name="T6" fmla="*/ 2147483646 w 232"/>
                <a:gd name="T7" fmla="*/ 2147483646 h 232"/>
                <a:gd name="T8" fmla="*/ 2147483646 w 232"/>
                <a:gd name="T9" fmla="*/ 2147483646 h 232"/>
                <a:gd name="T10" fmla="*/ 2147483646 w 232"/>
                <a:gd name="T11" fmla="*/ 2147483646 h 232"/>
                <a:gd name="T12" fmla="*/ 2147483646 w 232"/>
                <a:gd name="T13" fmla="*/ 0 h 232"/>
                <a:gd name="T14" fmla="*/ 2147483646 w 232"/>
                <a:gd name="T15" fmla="*/ 2147483646 h 232"/>
                <a:gd name="T16" fmla="*/ 2147483646 w 232"/>
                <a:gd name="T17" fmla="*/ 2147483646 h 232"/>
                <a:gd name="T18" fmla="*/ 2147483646 w 232"/>
                <a:gd name="T19" fmla="*/ 2147483646 h 232"/>
                <a:gd name="T20" fmla="*/ 2147483646 w 232"/>
                <a:gd name="T21" fmla="*/ 2147483646 h 232"/>
                <a:gd name="T22" fmla="*/ 2147483646 w 232"/>
                <a:gd name="T23" fmla="*/ 2147483646 h 232"/>
                <a:gd name="T24" fmla="*/ 2147483646 w 232"/>
                <a:gd name="T25" fmla="*/ 2147483646 h 232"/>
                <a:gd name="T26" fmla="*/ 2147483646 w 232"/>
                <a:gd name="T27" fmla="*/ 2147483646 h 232"/>
                <a:gd name="T28" fmla="*/ 2147483646 w 232"/>
                <a:gd name="T29" fmla="*/ 2147483646 h 232"/>
                <a:gd name="T30" fmla="*/ 2147483646 w 232"/>
                <a:gd name="T31" fmla="*/ 2147483646 h 232"/>
                <a:gd name="T32" fmla="*/ 2147483646 w 232"/>
                <a:gd name="T33" fmla="*/ 2147483646 h 232"/>
                <a:gd name="T34" fmla="*/ 2147483646 w 232"/>
                <a:gd name="T35" fmla="*/ 2147483646 h 232"/>
                <a:gd name="T36" fmla="*/ 2147483646 w 232"/>
                <a:gd name="T37" fmla="*/ 2147483646 h 232"/>
                <a:gd name="T38" fmla="*/ 0 w 232"/>
                <a:gd name="T39" fmla="*/ 2147483646 h 232"/>
                <a:gd name="T40" fmla="*/ 2147483646 w 232"/>
                <a:gd name="T41" fmla="*/ 2147483646 h 232"/>
                <a:gd name="T42" fmla="*/ 2147483646 w 232"/>
                <a:gd name="T43" fmla="*/ 2147483646 h 232"/>
                <a:gd name="T44" fmla="*/ 2147483646 w 232"/>
                <a:gd name="T45" fmla="*/ 2147483646 h 232"/>
                <a:gd name="T46" fmla="*/ 2147483646 w 232"/>
                <a:gd name="T47" fmla="*/ 2147483646 h 232"/>
                <a:gd name="T48" fmla="*/ 2147483646 w 232"/>
                <a:gd name="T49" fmla="*/ 2147483646 h 232"/>
                <a:gd name="T50" fmla="*/ 2147483646 w 232"/>
                <a:gd name="T51" fmla="*/ 2147483646 h 232"/>
                <a:gd name="T52" fmla="*/ 2147483646 w 232"/>
                <a:gd name="T53" fmla="*/ 2147483646 h 232"/>
                <a:gd name="T54" fmla="*/ 2147483646 w 232"/>
                <a:gd name="T55" fmla="*/ 2147483646 h 232"/>
                <a:gd name="T56" fmla="*/ 0 w 232"/>
                <a:gd name="T57" fmla="*/ 2147483646 h 232"/>
                <a:gd name="T58" fmla="*/ 2147483646 w 232"/>
                <a:gd name="T59" fmla="*/ 2147483646 h 232"/>
                <a:gd name="T60" fmla="*/ 2147483646 w 232"/>
                <a:gd name="T61" fmla="*/ 2147483646 h 232"/>
                <a:gd name="T62" fmla="*/ 2147483646 w 232"/>
                <a:gd name="T63" fmla="*/ 2147483646 h 232"/>
                <a:gd name="T64" fmla="*/ 2147483646 w 232"/>
                <a:gd name="T65" fmla="*/ 2147483646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2" h="232">
                  <a:moveTo>
                    <a:pt x="229" y="20"/>
                  </a:moveTo>
                  <a:cubicBezTo>
                    <a:pt x="169" y="80"/>
                    <a:pt x="169" y="80"/>
                    <a:pt x="169" y="80"/>
                  </a:cubicBezTo>
                  <a:cubicBezTo>
                    <a:pt x="188" y="80"/>
                    <a:pt x="188" y="80"/>
                    <a:pt x="188" y="80"/>
                  </a:cubicBezTo>
                  <a:cubicBezTo>
                    <a:pt x="195" y="80"/>
                    <a:pt x="200" y="85"/>
                    <a:pt x="200" y="92"/>
                  </a:cubicBezTo>
                  <a:cubicBezTo>
                    <a:pt x="200" y="99"/>
                    <a:pt x="195" y="104"/>
                    <a:pt x="188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33" y="104"/>
                    <a:pt x="128" y="99"/>
                    <a:pt x="128" y="92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37"/>
                    <a:pt x="133" y="32"/>
                    <a:pt x="140" y="32"/>
                  </a:cubicBezTo>
                  <a:cubicBezTo>
                    <a:pt x="147" y="32"/>
                    <a:pt x="152" y="37"/>
                    <a:pt x="152" y="44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2" y="3"/>
                    <a:pt x="212" y="3"/>
                    <a:pt x="212" y="3"/>
                  </a:cubicBezTo>
                  <a:cubicBezTo>
                    <a:pt x="214" y="1"/>
                    <a:pt x="217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5"/>
                    <a:pt x="231" y="18"/>
                    <a:pt x="229" y="20"/>
                  </a:cubicBezTo>
                  <a:close/>
                  <a:moveTo>
                    <a:pt x="140" y="128"/>
                  </a:moveTo>
                  <a:cubicBezTo>
                    <a:pt x="188" y="128"/>
                    <a:pt x="188" y="128"/>
                    <a:pt x="188" y="128"/>
                  </a:cubicBezTo>
                  <a:cubicBezTo>
                    <a:pt x="195" y="128"/>
                    <a:pt x="200" y="133"/>
                    <a:pt x="200" y="140"/>
                  </a:cubicBezTo>
                  <a:cubicBezTo>
                    <a:pt x="200" y="147"/>
                    <a:pt x="195" y="152"/>
                    <a:pt x="188" y="152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229" y="212"/>
                    <a:pt x="229" y="212"/>
                    <a:pt x="229" y="212"/>
                  </a:cubicBezTo>
                  <a:cubicBezTo>
                    <a:pt x="229" y="212"/>
                    <a:pt x="229" y="212"/>
                    <a:pt x="229" y="212"/>
                  </a:cubicBezTo>
                  <a:cubicBezTo>
                    <a:pt x="231" y="214"/>
                    <a:pt x="232" y="217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217" y="232"/>
                    <a:pt x="214" y="231"/>
                    <a:pt x="212" y="229"/>
                  </a:cubicBezTo>
                  <a:cubicBezTo>
                    <a:pt x="212" y="229"/>
                    <a:pt x="212" y="229"/>
                    <a:pt x="212" y="229"/>
                  </a:cubicBezTo>
                  <a:cubicBezTo>
                    <a:pt x="152" y="169"/>
                    <a:pt x="152" y="169"/>
                    <a:pt x="152" y="169"/>
                  </a:cubicBezTo>
                  <a:cubicBezTo>
                    <a:pt x="152" y="188"/>
                    <a:pt x="152" y="188"/>
                    <a:pt x="152" y="188"/>
                  </a:cubicBezTo>
                  <a:cubicBezTo>
                    <a:pt x="152" y="195"/>
                    <a:pt x="147" y="200"/>
                    <a:pt x="140" y="200"/>
                  </a:cubicBezTo>
                  <a:cubicBezTo>
                    <a:pt x="133" y="200"/>
                    <a:pt x="128" y="195"/>
                    <a:pt x="128" y="188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33"/>
                    <a:pt x="133" y="128"/>
                    <a:pt x="140" y="128"/>
                  </a:cubicBezTo>
                  <a:moveTo>
                    <a:pt x="92" y="200"/>
                  </a:moveTo>
                  <a:cubicBezTo>
                    <a:pt x="85" y="200"/>
                    <a:pt x="80" y="195"/>
                    <a:pt x="80" y="188"/>
                  </a:cubicBezTo>
                  <a:cubicBezTo>
                    <a:pt x="80" y="169"/>
                    <a:pt x="80" y="169"/>
                    <a:pt x="80" y="169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18" y="231"/>
                    <a:pt x="15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  <a:cubicBezTo>
                    <a:pt x="0" y="217"/>
                    <a:pt x="1" y="214"/>
                    <a:pt x="3" y="212"/>
                  </a:cubicBezTo>
                  <a:cubicBezTo>
                    <a:pt x="3" y="212"/>
                    <a:pt x="3" y="212"/>
                    <a:pt x="3" y="212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37" y="152"/>
                    <a:pt x="32" y="147"/>
                    <a:pt x="32" y="140"/>
                  </a:cubicBezTo>
                  <a:cubicBezTo>
                    <a:pt x="32" y="133"/>
                    <a:pt x="37" y="128"/>
                    <a:pt x="44" y="128"/>
                  </a:cubicBezTo>
                  <a:cubicBezTo>
                    <a:pt x="92" y="128"/>
                    <a:pt x="92" y="128"/>
                    <a:pt x="92" y="128"/>
                  </a:cubicBezTo>
                  <a:cubicBezTo>
                    <a:pt x="99" y="128"/>
                    <a:pt x="104" y="133"/>
                    <a:pt x="104" y="140"/>
                  </a:cubicBezTo>
                  <a:cubicBezTo>
                    <a:pt x="104" y="188"/>
                    <a:pt x="104" y="188"/>
                    <a:pt x="104" y="188"/>
                  </a:cubicBezTo>
                  <a:cubicBezTo>
                    <a:pt x="104" y="195"/>
                    <a:pt x="99" y="200"/>
                    <a:pt x="92" y="200"/>
                  </a:cubicBezTo>
                  <a:moveTo>
                    <a:pt x="92" y="104"/>
                  </a:moveTo>
                  <a:cubicBezTo>
                    <a:pt x="44" y="104"/>
                    <a:pt x="44" y="104"/>
                    <a:pt x="44" y="104"/>
                  </a:cubicBezTo>
                  <a:cubicBezTo>
                    <a:pt x="37" y="104"/>
                    <a:pt x="32" y="99"/>
                    <a:pt x="32" y="92"/>
                  </a:cubicBezTo>
                  <a:cubicBezTo>
                    <a:pt x="32" y="85"/>
                    <a:pt x="37" y="80"/>
                    <a:pt x="44" y="8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5" y="0"/>
                    <a:pt x="18" y="1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37"/>
                    <a:pt x="85" y="32"/>
                    <a:pt x="92" y="32"/>
                  </a:cubicBezTo>
                  <a:cubicBezTo>
                    <a:pt x="99" y="32"/>
                    <a:pt x="104" y="37"/>
                    <a:pt x="104" y="44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4" y="99"/>
                    <a:pt x="99" y="104"/>
                    <a:pt x="92" y="104"/>
                  </a:cubicBezTo>
                </a:path>
              </a:pathLst>
            </a:custGeom>
            <a:solidFill>
              <a:srgbClr val="0070C0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77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232</Words>
  <Application>Microsoft Office PowerPoint</Application>
  <PresentationFormat>全屏显示(16:9)</PresentationFormat>
  <Paragraphs>46</Paragraphs>
  <Slides>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From a linear economy to circular economy</vt:lpstr>
      <vt:lpstr>Linear versus circular economy</vt:lpstr>
      <vt:lpstr>Circular business models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54</cp:revision>
  <dcterms:created xsi:type="dcterms:W3CDTF">2016-05-15T02:42:52Z</dcterms:created>
  <dcterms:modified xsi:type="dcterms:W3CDTF">2020-01-05T14:33:45Z</dcterms:modified>
</cp:coreProperties>
</file>