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98" r:id="rId3"/>
    <p:sldId id="289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4BAFC8"/>
    <a:srgbClr val="C3B996"/>
    <a:srgbClr val="F5B90F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6245" autoAdjust="0"/>
  </p:normalViewPr>
  <p:slideViewPr>
    <p:cSldViewPr>
      <p:cViewPr>
        <p:scale>
          <a:sx n="100" d="100"/>
          <a:sy n="100" d="100"/>
        </p:scale>
        <p:origin x="-348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2020/2/19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10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93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93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2019–20 COVID-19 outbreak by </a:t>
            </a:r>
            <a:r>
              <a:rPr lang="en-US" altLang="zh-CN" dirty="0" smtClean="0"/>
              <a:t>continent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215773" y="1051222"/>
            <a:ext cx="8716211" cy="3675378"/>
            <a:chOff x="339598" y="1051222"/>
            <a:chExt cx="8716211" cy="3675378"/>
          </a:xfrm>
        </p:grpSpPr>
        <p:grpSp>
          <p:nvGrpSpPr>
            <p:cNvPr id="4" name="组合 3"/>
            <p:cNvGrpSpPr/>
            <p:nvPr/>
          </p:nvGrpSpPr>
          <p:grpSpPr>
            <a:xfrm>
              <a:off x="827584" y="1447161"/>
              <a:ext cx="6870076" cy="3278202"/>
              <a:chOff x="1358464" y="1498792"/>
              <a:chExt cx="6255770" cy="2985072"/>
            </a:xfrm>
            <a:solidFill>
              <a:schemeClr val="bg1">
                <a:lumMod val="75000"/>
              </a:schemeClr>
            </a:solidFill>
          </p:grpSpPr>
          <p:sp>
            <p:nvSpPr>
              <p:cNvPr id="108" name="Freeform 6"/>
              <p:cNvSpPr>
                <a:spLocks noEditPoints="1"/>
              </p:cNvSpPr>
              <p:nvPr/>
            </p:nvSpPr>
            <p:spPr bwMode="auto">
              <a:xfrm>
                <a:off x="3971916" y="1574674"/>
                <a:ext cx="1584587" cy="1242013"/>
              </a:xfrm>
              <a:custGeom>
                <a:avLst/>
                <a:gdLst/>
                <a:ahLst/>
                <a:cxnLst>
                  <a:cxn ang="0">
                    <a:pos x="521" y="965"/>
                  </a:cxn>
                  <a:cxn ang="0">
                    <a:pos x="617" y="407"/>
                  </a:cxn>
                  <a:cxn ang="0">
                    <a:pos x="689" y="130"/>
                  </a:cxn>
                  <a:cxn ang="0">
                    <a:pos x="1134" y="401"/>
                  </a:cxn>
                  <a:cxn ang="0">
                    <a:pos x="1186" y="54"/>
                  </a:cxn>
                  <a:cxn ang="0">
                    <a:pos x="1104" y="42"/>
                  </a:cxn>
                  <a:cxn ang="0">
                    <a:pos x="417" y="1021"/>
                  </a:cxn>
                  <a:cxn ang="0">
                    <a:pos x="517" y="997"/>
                  </a:cxn>
                  <a:cxn ang="0">
                    <a:pos x="795" y="1093"/>
                  </a:cxn>
                  <a:cxn ang="0">
                    <a:pos x="751" y="1067"/>
                  </a:cxn>
                  <a:cxn ang="0">
                    <a:pos x="749" y="1109"/>
                  </a:cxn>
                  <a:cxn ang="0">
                    <a:pos x="887" y="1109"/>
                  </a:cxn>
                  <a:cxn ang="0">
                    <a:pos x="769" y="1019"/>
                  </a:cxn>
                  <a:cxn ang="0">
                    <a:pos x="727" y="1035"/>
                  </a:cxn>
                  <a:cxn ang="0">
                    <a:pos x="665" y="1009"/>
                  </a:cxn>
                  <a:cxn ang="0">
                    <a:pos x="561" y="943"/>
                  </a:cxn>
                  <a:cxn ang="0">
                    <a:pos x="611" y="1057"/>
                  </a:cxn>
                  <a:cxn ang="0">
                    <a:pos x="421" y="963"/>
                  </a:cxn>
                  <a:cxn ang="0">
                    <a:pos x="261" y="1069"/>
                  </a:cxn>
                  <a:cxn ang="0">
                    <a:pos x="319" y="957"/>
                  </a:cxn>
                  <a:cxn ang="0">
                    <a:pos x="355" y="843"/>
                  </a:cxn>
                  <a:cxn ang="0">
                    <a:pos x="501" y="711"/>
                  </a:cxn>
                  <a:cxn ang="0">
                    <a:pos x="577" y="737"/>
                  </a:cxn>
                  <a:cxn ang="0">
                    <a:pos x="745" y="657"/>
                  </a:cxn>
                  <a:cxn ang="0">
                    <a:pos x="699" y="583"/>
                  </a:cxn>
                  <a:cxn ang="0">
                    <a:pos x="671" y="541"/>
                  </a:cxn>
                  <a:cxn ang="0">
                    <a:pos x="613" y="707"/>
                  </a:cxn>
                  <a:cxn ang="0">
                    <a:pos x="501" y="661"/>
                  </a:cxn>
                  <a:cxn ang="0">
                    <a:pos x="477" y="553"/>
                  </a:cxn>
                  <a:cxn ang="0">
                    <a:pos x="561" y="481"/>
                  </a:cxn>
                  <a:cxn ang="0">
                    <a:pos x="673" y="367"/>
                  </a:cxn>
                  <a:cxn ang="0">
                    <a:pos x="755" y="371"/>
                  </a:cxn>
                  <a:cxn ang="0">
                    <a:pos x="861" y="383"/>
                  </a:cxn>
                  <a:cxn ang="0">
                    <a:pos x="863" y="449"/>
                  </a:cxn>
                  <a:cxn ang="0">
                    <a:pos x="1002" y="477"/>
                  </a:cxn>
                  <a:cxn ang="0">
                    <a:pos x="1082" y="457"/>
                  </a:cxn>
                  <a:cxn ang="0">
                    <a:pos x="1270" y="415"/>
                  </a:cxn>
                  <a:cxn ang="0">
                    <a:pos x="1402" y="413"/>
                  </a:cxn>
                  <a:cxn ang="0">
                    <a:pos x="1286" y="795"/>
                  </a:cxn>
                  <a:cxn ang="0">
                    <a:pos x="1082" y="939"/>
                  </a:cxn>
                  <a:cxn ang="0">
                    <a:pos x="954" y="939"/>
                  </a:cxn>
                  <a:cxn ang="0">
                    <a:pos x="913" y="927"/>
                  </a:cxn>
                  <a:cxn ang="0">
                    <a:pos x="801" y="957"/>
                  </a:cxn>
                  <a:cxn ang="0">
                    <a:pos x="661" y="118"/>
                  </a:cxn>
                  <a:cxn ang="0">
                    <a:pos x="597" y="108"/>
                  </a:cxn>
                  <a:cxn ang="0">
                    <a:pos x="583" y="82"/>
                  </a:cxn>
                  <a:cxn ang="0">
                    <a:pos x="671" y="80"/>
                  </a:cxn>
                  <a:cxn ang="0">
                    <a:pos x="721" y="60"/>
                  </a:cxn>
                  <a:cxn ang="0">
                    <a:pos x="1256" y="26"/>
                  </a:cxn>
                  <a:cxn ang="0">
                    <a:pos x="1286" y="30"/>
                  </a:cxn>
                  <a:cxn ang="0">
                    <a:pos x="1242" y="359"/>
                  </a:cxn>
                  <a:cxn ang="0">
                    <a:pos x="1180" y="285"/>
                  </a:cxn>
                  <a:cxn ang="0">
                    <a:pos x="1302" y="194"/>
                  </a:cxn>
                  <a:cxn ang="0">
                    <a:pos x="1142" y="66"/>
                  </a:cxn>
                  <a:cxn ang="0">
                    <a:pos x="41" y="501"/>
                  </a:cxn>
                  <a:cxn ang="0">
                    <a:pos x="75" y="483"/>
                  </a:cxn>
                  <a:cxn ang="0">
                    <a:pos x="129" y="523"/>
                  </a:cxn>
                  <a:cxn ang="0">
                    <a:pos x="277" y="789"/>
                  </a:cxn>
                  <a:cxn ang="0">
                    <a:pos x="335" y="641"/>
                  </a:cxn>
                  <a:cxn ang="0">
                    <a:pos x="393" y="773"/>
                  </a:cxn>
                  <a:cxn ang="0">
                    <a:pos x="309" y="809"/>
                  </a:cxn>
                  <a:cxn ang="0">
                    <a:pos x="307" y="743"/>
                  </a:cxn>
                </a:cxnLst>
                <a:rect l="0" t="0" r="r" b="b"/>
                <a:pathLst>
                  <a:path w="1420" h="1113">
                    <a:moveTo>
                      <a:pt x="533" y="713"/>
                    </a:moveTo>
                    <a:lnTo>
                      <a:pt x="537" y="723"/>
                    </a:lnTo>
                    <a:lnTo>
                      <a:pt x="535" y="733"/>
                    </a:lnTo>
                    <a:lnTo>
                      <a:pt x="519" y="719"/>
                    </a:lnTo>
                    <a:lnTo>
                      <a:pt x="533" y="713"/>
                    </a:lnTo>
                    <a:close/>
                    <a:moveTo>
                      <a:pt x="565" y="715"/>
                    </a:moveTo>
                    <a:lnTo>
                      <a:pt x="559" y="733"/>
                    </a:lnTo>
                    <a:lnTo>
                      <a:pt x="547" y="737"/>
                    </a:lnTo>
                    <a:lnTo>
                      <a:pt x="539" y="735"/>
                    </a:lnTo>
                    <a:lnTo>
                      <a:pt x="553" y="731"/>
                    </a:lnTo>
                    <a:lnTo>
                      <a:pt x="543" y="725"/>
                    </a:lnTo>
                    <a:lnTo>
                      <a:pt x="539" y="715"/>
                    </a:lnTo>
                    <a:lnTo>
                      <a:pt x="549" y="711"/>
                    </a:lnTo>
                    <a:lnTo>
                      <a:pt x="553" y="717"/>
                    </a:lnTo>
                    <a:lnTo>
                      <a:pt x="559" y="707"/>
                    </a:lnTo>
                    <a:lnTo>
                      <a:pt x="565" y="709"/>
                    </a:lnTo>
                    <a:lnTo>
                      <a:pt x="565" y="715"/>
                    </a:lnTo>
                    <a:close/>
                    <a:moveTo>
                      <a:pt x="521" y="965"/>
                    </a:moveTo>
                    <a:lnTo>
                      <a:pt x="517" y="969"/>
                    </a:lnTo>
                    <a:lnTo>
                      <a:pt x="517" y="981"/>
                    </a:lnTo>
                    <a:lnTo>
                      <a:pt x="513" y="995"/>
                    </a:lnTo>
                    <a:lnTo>
                      <a:pt x="507" y="993"/>
                    </a:lnTo>
                    <a:lnTo>
                      <a:pt x="503" y="979"/>
                    </a:lnTo>
                    <a:lnTo>
                      <a:pt x="505" y="973"/>
                    </a:lnTo>
                    <a:lnTo>
                      <a:pt x="513" y="971"/>
                    </a:lnTo>
                    <a:lnTo>
                      <a:pt x="515" y="965"/>
                    </a:lnTo>
                    <a:lnTo>
                      <a:pt x="521" y="965"/>
                    </a:lnTo>
                    <a:close/>
                    <a:moveTo>
                      <a:pt x="699" y="114"/>
                    </a:moveTo>
                    <a:lnTo>
                      <a:pt x="709" y="114"/>
                    </a:lnTo>
                    <a:lnTo>
                      <a:pt x="711" y="124"/>
                    </a:lnTo>
                    <a:lnTo>
                      <a:pt x="693" y="126"/>
                    </a:lnTo>
                    <a:lnTo>
                      <a:pt x="679" y="116"/>
                    </a:lnTo>
                    <a:lnTo>
                      <a:pt x="699" y="114"/>
                    </a:lnTo>
                    <a:close/>
                    <a:moveTo>
                      <a:pt x="607" y="401"/>
                    </a:moveTo>
                    <a:lnTo>
                      <a:pt x="613" y="399"/>
                    </a:lnTo>
                    <a:lnTo>
                      <a:pt x="617" y="407"/>
                    </a:lnTo>
                    <a:lnTo>
                      <a:pt x="625" y="401"/>
                    </a:lnTo>
                    <a:lnTo>
                      <a:pt x="621" y="415"/>
                    </a:lnTo>
                    <a:lnTo>
                      <a:pt x="613" y="415"/>
                    </a:lnTo>
                    <a:lnTo>
                      <a:pt x="569" y="425"/>
                    </a:lnTo>
                    <a:lnTo>
                      <a:pt x="597" y="413"/>
                    </a:lnTo>
                    <a:lnTo>
                      <a:pt x="591" y="409"/>
                    </a:lnTo>
                    <a:lnTo>
                      <a:pt x="607" y="401"/>
                    </a:lnTo>
                    <a:close/>
                    <a:moveTo>
                      <a:pt x="701" y="126"/>
                    </a:moveTo>
                    <a:lnTo>
                      <a:pt x="721" y="124"/>
                    </a:lnTo>
                    <a:lnTo>
                      <a:pt x="731" y="138"/>
                    </a:lnTo>
                    <a:lnTo>
                      <a:pt x="743" y="140"/>
                    </a:lnTo>
                    <a:lnTo>
                      <a:pt x="725" y="158"/>
                    </a:lnTo>
                    <a:lnTo>
                      <a:pt x="713" y="158"/>
                    </a:lnTo>
                    <a:lnTo>
                      <a:pt x="719" y="148"/>
                    </a:lnTo>
                    <a:lnTo>
                      <a:pt x="691" y="152"/>
                    </a:lnTo>
                    <a:lnTo>
                      <a:pt x="689" y="148"/>
                    </a:lnTo>
                    <a:lnTo>
                      <a:pt x="701" y="136"/>
                    </a:lnTo>
                    <a:lnTo>
                      <a:pt x="689" y="130"/>
                    </a:lnTo>
                    <a:lnTo>
                      <a:pt x="701" y="126"/>
                    </a:lnTo>
                    <a:close/>
                    <a:moveTo>
                      <a:pt x="665" y="657"/>
                    </a:moveTo>
                    <a:lnTo>
                      <a:pt x="667" y="667"/>
                    </a:lnTo>
                    <a:lnTo>
                      <a:pt x="659" y="671"/>
                    </a:lnTo>
                    <a:lnTo>
                      <a:pt x="661" y="679"/>
                    </a:lnTo>
                    <a:lnTo>
                      <a:pt x="651" y="689"/>
                    </a:lnTo>
                    <a:lnTo>
                      <a:pt x="647" y="677"/>
                    </a:lnTo>
                    <a:lnTo>
                      <a:pt x="653" y="669"/>
                    </a:lnTo>
                    <a:lnTo>
                      <a:pt x="665" y="665"/>
                    </a:lnTo>
                    <a:lnTo>
                      <a:pt x="665" y="657"/>
                    </a:lnTo>
                    <a:close/>
                    <a:moveTo>
                      <a:pt x="1134" y="401"/>
                    </a:moveTo>
                    <a:lnTo>
                      <a:pt x="1132" y="397"/>
                    </a:lnTo>
                    <a:lnTo>
                      <a:pt x="1120" y="409"/>
                    </a:lnTo>
                    <a:lnTo>
                      <a:pt x="1106" y="403"/>
                    </a:lnTo>
                    <a:lnTo>
                      <a:pt x="1106" y="393"/>
                    </a:lnTo>
                    <a:lnTo>
                      <a:pt x="1122" y="387"/>
                    </a:lnTo>
                    <a:lnTo>
                      <a:pt x="1138" y="395"/>
                    </a:lnTo>
                    <a:lnTo>
                      <a:pt x="1134" y="401"/>
                    </a:lnTo>
                    <a:close/>
                    <a:moveTo>
                      <a:pt x="1242" y="62"/>
                    </a:moveTo>
                    <a:lnTo>
                      <a:pt x="1220" y="62"/>
                    </a:lnTo>
                    <a:lnTo>
                      <a:pt x="1224" y="54"/>
                    </a:lnTo>
                    <a:lnTo>
                      <a:pt x="1244" y="52"/>
                    </a:lnTo>
                    <a:lnTo>
                      <a:pt x="1238" y="48"/>
                    </a:lnTo>
                    <a:lnTo>
                      <a:pt x="1262" y="48"/>
                    </a:lnTo>
                    <a:lnTo>
                      <a:pt x="1264" y="66"/>
                    </a:lnTo>
                    <a:lnTo>
                      <a:pt x="1284" y="60"/>
                    </a:lnTo>
                    <a:lnTo>
                      <a:pt x="1274" y="68"/>
                    </a:lnTo>
                    <a:lnTo>
                      <a:pt x="1258" y="68"/>
                    </a:lnTo>
                    <a:lnTo>
                      <a:pt x="1260" y="60"/>
                    </a:lnTo>
                    <a:lnTo>
                      <a:pt x="1242" y="62"/>
                    </a:lnTo>
                    <a:close/>
                    <a:moveTo>
                      <a:pt x="1200" y="52"/>
                    </a:moveTo>
                    <a:lnTo>
                      <a:pt x="1190" y="48"/>
                    </a:lnTo>
                    <a:lnTo>
                      <a:pt x="1186" y="60"/>
                    </a:lnTo>
                    <a:lnTo>
                      <a:pt x="1166" y="56"/>
                    </a:lnTo>
                    <a:lnTo>
                      <a:pt x="1176" y="52"/>
                    </a:lnTo>
                    <a:lnTo>
                      <a:pt x="1186" y="54"/>
                    </a:lnTo>
                    <a:lnTo>
                      <a:pt x="1192" y="44"/>
                    </a:lnTo>
                    <a:lnTo>
                      <a:pt x="1200" y="52"/>
                    </a:lnTo>
                    <a:close/>
                    <a:moveTo>
                      <a:pt x="1234" y="40"/>
                    </a:moveTo>
                    <a:lnTo>
                      <a:pt x="1222" y="44"/>
                    </a:lnTo>
                    <a:lnTo>
                      <a:pt x="1194" y="36"/>
                    </a:lnTo>
                    <a:lnTo>
                      <a:pt x="1210" y="34"/>
                    </a:lnTo>
                    <a:lnTo>
                      <a:pt x="1204" y="26"/>
                    </a:lnTo>
                    <a:lnTo>
                      <a:pt x="1224" y="28"/>
                    </a:lnTo>
                    <a:lnTo>
                      <a:pt x="1250" y="36"/>
                    </a:lnTo>
                    <a:lnTo>
                      <a:pt x="1234" y="40"/>
                    </a:lnTo>
                    <a:close/>
                    <a:moveTo>
                      <a:pt x="1356" y="24"/>
                    </a:moveTo>
                    <a:lnTo>
                      <a:pt x="1368" y="32"/>
                    </a:lnTo>
                    <a:lnTo>
                      <a:pt x="1352" y="40"/>
                    </a:lnTo>
                    <a:lnTo>
                      <a:pt x="1332" y="42"/>
                    </a:lnTo>
                    <a:lnTo>
                      <a:pt x="1322" y="36"/>
                    </a:lnTo>
                    <a:lnTo>
                      <a:pt x="1346" y="30"/>
                    </a:lnTo>
                    <a:lnTo>
                      <a:pt x="1356" y="24"/>
                    </a:lnTo>
                    <a:close/>
                    <a:moveTo>
                      <a:pt x="1104" y="42"/>
                    </a:moveTo>
                    <a:lnTo>
                      <a:pt x="1098" y="38"/>
                    </a:lnTo>
                    <a:lnTo>
                      <a:pt x="1074" y="50"/>
                    </a:lnTo>
                    <a:lnTo>
                      <a:pt x="1058" y="42"/>
                    </a:lnTo>
                    <a:lnTo>
                      <a:pt x="1106" y="36"/>
                    </a:lnTo>
                    <a:lnTo>
                      <a:pt x="1114" y="44"/>
                    </a:lnTo>
                    <a:lnTo>
                      <a:pt x="1104" y="42"/>
                    </a:lnTo>
                    <a:close/>
                    <a:moveTo>
                      <a:pt x="715" y="651"/>
                    </a:moveTo>
                    <a:lnTo>
                      <a:pt x="707" y="645"/>
                    </a:lnTo>
                    <a:lnTo>
                      <a:pt x="717" y="641"/>
                    </a:lnTo>
                    <a:lnTo>
                      <a:pt x="727" y="651"/>
                    </a:lnTo>
                    <a:lnTo>
                      <a:pt x="723" y="657"/>
                    </a:lnTo>
                    <a:lnTo>
                      <a:pt x="709" y="663"/>
                    </a:lnTo>
                    <a:lnTo>
                      <a:pt x="705" y="655"/>
                    </a:lnTo>
                    <a:lnTo>
                      <a:pt x="715" y="651"/>
                    </a:lnTo>
                    <a:close/>
                    <a:moveTo>
                      <a:pt x="431" y="1019"/>
                    </a:moveTo>
                    <a:lnTo>
                      <a:pt x="421" y="1031"/>
                    </a:lnTo>
                    <a:lnTo>
                      <a:pt x="409" y="1027"/>
                    </a:lnTo>
                    <a:lnTo>
                      <a:pt x="417" y="1021"/>
                    </a:lnTo>
                    <a:lnTo>
                      <a:pt x="431" y="1019"/>
                    </a:lnTo>
                    <a:close/>
                    <a:moveTo>
                      <a:pt x="603" y="1041"/>
                    </a:moveTo>
                    <a:lnTo>
                      <a:pt x="601" y="1053"/>
                    </a:lnTo>
                    <a:lnTo>
                      <a:pt x="609" y="1049"/>
                    </a:lnTo>
                    <a:lnTo>
                      <a:pt x="601" y="1067"/>
                    </a:lnTo>
                    <a:lnTo>
                      <a:pt x="605" y="1073"/>
                    </a:lnTo>
                    <a:lnTo>
                      <a:pt x="601" y="1079"/>
                    </a:lnTo>
                    <a:lnTo>
                      <a:pt x="593" y="1077"/>
                    </a:lnTo>
                    <a:lnTo>
                      <a:pt x="573" y="1065"/>
                    </a:lnTo>
                    <a:lnTo>
                      <a:pt x="565" y="1063"/>
                    </a:lnTo>
                    <a:lnTo>
                      <a:pt x="561" y="1057"/>
                    </a:lnTo>
                    <a:lnTo>
                      <a:pt x="571" y="1053"/>
                    </a:lnTo>
                    <a:lnTo>
                      <a:pt x="573" y="1043"/>
                    </a:lnTo>
                    <a:lnTo>
                      <a:pt x="577" y="1053"/>
                    </a:lnTo>
                    <a:lnTo>
                      <a:pt x="581" y="1057"/>
                    </a:lnTo>
                    <a:lnTo>
                      <a:pt x="599" y="1053"/>
                    </a:lnTo>
                    <a:lnTo>
                      <a:pt x="603" y="1041"/>
                    </a:lnTo>
                    <a:close/>
                    <a:moveTo>
                      <a:pt x="517" y="997"/>
                    </a:moveTo>
                    <a:lnTo>
                      <a:pt x="521" y="1011"/>
                    </a:lnTo>
                    <a:lnTo>
                      <a:pt x="517" y="1035"/>
                    </a:lnTo>
                    <a:lnTo>
                      <a:pt x="509" y="1035"/>
                    </a:lnTo>
                    <a:lnTo>
                      <a:pt x="507" y="1041"/>
                    </a:lnTo>
                    <a:lnTo>
                      <a:pt x="497" y="1035"/>
                    </a:lnTo>
                    <a:lnTo>
                      <a:pt x="503" y="1021"/>
                    </a:lnTo>
                    <a:lnTo>
                      <a:pt x="499" y="1001"/>
                    </a:lnTo>
                    <a:lnTo>
                      <a:pt x="501" y="1005"/>
                    </a:lnTo>
                    <a:lnTo>
                      <a:pt x="513" y="997"/>
                    </a:lnTo>
                    <a:lnTo>
                      <a:pt x="517" y="997"/>
                    </a:lnTo>
                    <a:close/>
                    <a:moveTo>
                      <a:pt x="769" y="1063"/>
                    </a:moveTo>
                    <a:lnTo>
                      <a:pt x="781" y="1059"/>
                    </a:lnTo>
                    <a:lnTo>
                      <a:pt x="777" y="1067"/>
                    </a:lnTo>
                    <a:lnTo>
                      <a:pt x="783" y="1073"/>
                    </a:lnTo>
                    <a:lnTo>
                      <a:pt x="785" y="1079"/>
                    </a:lnTo>
                    <a:lnTo>
                      <a:pt x="793" y="1085"/>
                    </a:lnTo>
                    <a:lnTo>
                      <a:pt x="801" y="1083"/>
                    </a:lnTo>
                    <a:lnTo>
                      <a:pt x="795" y="1093"/>
                    </a:lnTo>
                    <a:lnTo>
                      <a:pt x="775" y="1067"/>
                    </a:lnTo>
                    <a:lnTo>
                      <a:pt x="769" y="1063"/>
                    </a:lnTo>
                    <a:close/>
                    <a:moveTo>
                      <a:pt x="741" y="1063"/>
                    </a:moveTo>
                    <a:lnTo>
                      <a:pt x="743" y="1061"/>
                    </a:lnTo>
                    <a:lnTo>
                      <a:pt x="747" y="1077"/>
                    </a:lnTo>
                    <a:lnTo>
                      <a:pt x="757" y="1077"/>
                    </a:lnTo>
                    <a:lnTo>
                      <a:pt x="755" y="1071"/>
                    </a:lnTo>
                    <a:lnTo>
                      <a:pt x="765" y="1071"/>
                    </a:lnTo>
                    <a:lnTo>
                      <a:pt x="773" y="1081"/>
                    </a:lnTo>
                    <a:lnTo>
                      <a:pt x="759" y="1075"/>
                    </a:lnTo>
                    <a:lnTo>
                      <a:pt x="751" y="1079"/>
                    </a:lnTo>
                    <a:lnTo>
                      <a:pt x="747" y="1077"/>
                    </a:lnTo>
                    <a:lnTo>
                      <a:pt x="741" y="1063"/>
                    </a:lnTo>
                    <a:close/>
                    <a:moveTo>
                      <a:pt x="745" y="1037"/>
                    </a:moveTo>
                    <a:lnTo>
                      <a:pt x="741" y="1049"/>
                    </a:lnTo>
                    <a:lnTo>
                      <a:pt x="751" y="1057"/>
                    </a:lnTo>
                    <a:lnTo>
                      <a:pt x="755" y="1063"/>
                    </a:lnTo>
                    <a:lnTo>
                      <a:pt x="751" y="1067"/>
                    </a:lnTo>
                    <a:lnTo>
                      <a:pt x="747" y="1057"/>
                    </a:lnTo>
                    <a:lnTo>
                      <a:pt x="725" y="1041"/>
                    </a:lnTo>
                    <a:lnTo>
                      <a:pt x="739" y="1043"/>
                    </a:lnTo>
                    <a:lnTo>
                      <a:pt x="745" y="1037"/>
                    </a:lnTo>
                    <a:close/>
                    <a:moveTo>
                      <a:pt x="769" y="1045"/>
                    </a:moveTo>
                    <a:lnTo>
                      <a:pt x="767" y="1053"/>
                    </a:lnTo>
                    <a:lnTo>
                      <a:pt x="761" y="1045"/>
                    </a:lnTo>
                    <a:lnTo>
                      <a:pt x="769" y="1045"/>
                    </a:lnTo>
                    <a:lnTo>
                      <a:pt x="769" y="1037"/>
                    </a:lnTo>
                    <a:lnTo>
                      <a:pt x="765" y="1033"/>
                    </a:lnTo>
                    <a:lnTo>
                      <a:pt x="773" y="1031"/>
                    </a:lnTo>
                    <a:lnTo>
                      <a:pt x="777" y="1037"/>
                    </a:lnTo>
                    <a:lnTo>
                      <a:pt x="769" y="1045"/>
                    </a:lnTo>
                    <a:close/>
                    <a:moveTo>
                      <a:pt x="727" y="1093"/>
                    </a:moveTo>
                    <a:lnTo>
                      <a:pt x="741" y="1101"/>
                    </a:lnTo>
                    <a:lnTo>
                      <a:pt x="765" y="1101"/>
                    </a:lnTo>
                    <a:lnTo>
                      <a:pt x="771" y="1107"/>
                    </a:lnTo>
                    <a:lnTo>
                      <a:pt x="749" y="1109"/>
                    </a:lnTo>
                    <a:lnTo>
                      <a:pt x="743" y="1105"/>
                    </a:lnTo>
                    <a:lnTo>
                      <a:pt x="737" y="1109"/>
                    </a:lnTo>
                    <a:lnTo>
                      <a:pt x="729" y="1103"/>
                    </a:lnTo>
                    <a:lnTo>
                      <a:pt x="727" y="1093"/>
                    </a:lnTo>
                    <a:close/>
                    <a:moveTo>
                      <a:pt x="291" y="1091"/>
                    </a:moveTo>
                    <a:lnTo>
                      <a:pt x="291" y="1091"/>
                    </a:lnTo>
                    <a:lnTo>
                      <a:pt x="291" y="1091"/>
                    </a:lnTo>
                    <a:lnTo>
                      <a:pt x="291" y="1091"/>
                    </a:lnTo>
                    <a:close/>
                    <a:moveTo>
                      <a:pt x="307" y="1105"/>
                    </a:moveTo>
                    <a:lnTo>
                      <a:pt x="307" y="1105"/>
                    </a:lnTo>
                    <a:lnTo>
                      <a:pt x="307" y="1105"/>
                    </a:lnTo>
                    <a:lnTo>
                      <a:pt x="307" y="1105"/>
                    </a:lnTo>
                    <a:close/>
                    <a:moveTo>
                      <a:pt x="873" y="1113"/>
                    </a:moveTo>
                    <a:lnTo>
                      <a:pt x="873" y="1113"/>
                    </a:lnTo>
                    <a:lnTo>
                      <a:pt x="869" y="1113"/>
                    </a:lnTo>
                    <a:lnTo>
                      <a:pt x="871" y="1113"/>
                    </a:lnTo>
                    <a:lnTo>
                      <a:pt x="873" y="1113"/>
                    </a:lnTo>
                    <a:close/>
                    <a:moveTo>
                      <a:pt x="887" y="1109"/>
                    </a:moveTo>
                    <a:lnTo>
                      <a:pt x="887" y="1109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9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5" y="1107"/>
                    </a:lnTo>
                    <a:lnTo>
                      <a:pt x="887" y="1109"/>
                    </a:lnTo>
                    <a:close/>
                    <a:moveTo>
                      <a:pt x="777" y="1013"/>
                    </a:moveTo>
                    <a:lnTo>
                      <a:pt x="769" y="1019"/>
                    </a:lnTo>
                    <a:lnTo>
                      <a:pt x="771" y="1015"/>
                    </a:lnTo>
                    <a:lnTo>
                      <a:pt x="781" y="1009"/>
                    </a:lnTo>
                    <a:lnTo>
                      <a:pt x="769" y="1009"/>
                    </a:lnTo>
                    <a:lnTo>
                      <a:pt x="761" y="1013"/>
                    </a:lnTo>
                    <a:lnTo>
                      <a:pt x="757" y="1023"/>
                    </a:lnTo>
                    <a:lnTo>
                      <a:pt x="753" y="1029"/>
                    </a:lnTo>
                    <a:lnTo>
                      <a:pt x="753" y="1021"/>
                    </a:lnTo>
                    <a:lnTo>
                      <a:pt x="757" y="1021"/>
                    </a:lnTo>
                    <a:lnTo>
                      <a:pt x="761" y="1005"/>
                    </a:lnTo>
                    <a:lnTo>
                      <a:pt x="753" y="1001"/>
                    </a:lnTo>
                    <a:lnTo>
                      <a:pt x="749" y="1009"/>
                    </a:lnTo>
                    <a:lnTo>
                      <a:pt x="745" y="1003"/>
                    </a:lnTo>
                    <a:lnTo>
                      <a:pt x="733" y="1007"/>
                    </a:lnTo>
                    <a:lnTo>
                      <a:pt x="737" y="1013"/>
                    </a:lnTo>
                    <a:lnTo>
                      <a:pt x="727" y="1017"/>
                    </a:lnTo>
                    <a:lnTo>
                      <a:pt x="719" y="1011"/>
                    </a:lnTo>
                    <a:lnTo>
                      <a:pt x="715" y="1019"/>
                    </a:lnTo>
                    <a:lnTo>
                      <a:pt x="727" y="1035"/>
                    </a:lnTo>
                    <a:lnTo>
                      <a:pt x="719" y="1041"/>
                    </a:lnTo>
                    <a:lnTo>
                      <a:pt x="737" y="1051"/>
                    </a:lnTo>
                    <a:lnTo>
                      <a:pt x="737" y="1061"/>
                    </a:lnTo>
                    <a:lnTo>
                      <a:pt x="731" y="1055"/>
                    </a:lnTo>
                    <a:lnTo>
                      <a:pt x="729" y="1075"/>
                    </a:lnTo>
                    <a:lnTo>
                      <a:pt x="719" y="1077"/>
                    </a:lnTo>
                    <a:lnTo>
                      <a:pt x="715" y="1081"/>
                    </a:lnTo>
                    <a:lnTo>
                      <a:pt x="709" y="1073"/>
                    </a:lnTo>
                    <a:lnTo>
                      <a:pt x="701" y="1077"/>
                    </a:lnTo>
                    <a:lnTo>
                      <a:pt x="701" y="1063"/>
                    </a:lnTo>
                    <a:lnTo>
                      <a:pt x="689" y="1057"/>
                    </a:lnTo>
                    <a:lnTo>
                      <a:pt x="693" y="1049"/>
                    </a:lnTo>
                    <a:lnTo>
                      <a:pt x="685" y="1043"/>
                    </a:lnTo>
                    <a:lnTo>
                      <a:pt x="693" y="1037"/>
                    </a:lnTo>
                    <a:lnTo>
                      <a:pt x="679" y="1035"/>
                    </a:lnTo>
                    <a:lnTo>
                      <a:pt x="679" y="1027"/>
                    </a:lnTo>
                    <a:lnTo>
                      <a:pt x="669" y="1017"/>
                    </a:lnTo>
                    <a:lnTo>
                      <a:pt x="665" y="1009"/>
                    </a:lnTo>
                    <a:lnTo>
                      <a:pt x="669" y="1003"/>
                    </a:lnTo>
                    <a:lnTo>
                      <a:pt x="667" y="995"/>
                    </a:lnTo>
                    <a:lnTo>
                      <a:pt x="669" y="987"/>
                    </a:lnTo>
                    <a:lnTo>
                      <a:pt x="665" y="985"/>
                    </a:lnTo>
                    <a:lnTo>
                      <a:pt x="657" y="975"/>
                    </a:lnTo>
                    <a:lnTo>
                      <a:pt x="643" y="969"/>
                    </a:lnTo>
                    <a:lnTo>
                      <a:pt x="629" y="969"/>
                    </a:lnTo>
                    <a:lnTo>
                      <a:pt x="627" y="963"/>
                    </a:lnTo>
                    <a:lnTo>
                      <a:pt x="617" y="965"/>
                    </a:lnTo>
                    <a:lnTo>
                      <a:pt x="621" y="961"/>
                    </a:lnTo>
                    <a:lnTo>
                      <a:pt x="603" y="949"/>
                    </a:lnTo>
                    <a:lnTo>
                      <a:pt x="605" y="941"/>
                    </a:lnTo>
                    <a:lnTo>
                      <a:pt x="589" y="927"/>
                    </a:lnTo>
                    <a:lnTo>
                      <a:pt x="585" y="933"/>
                    </a:lnTo>
                    <a:lnTo>
                      <a:pt x="579" y="927"/>
                    </a:lnTo>
                    <a:lnTo>
                      <a:pt x="579" y="913"/>
                    </a:lnTo>
                    <a:lnTo>
                      <a:pt x="557" y="923"/>
                    </a:lnTo>
                    <a:lnTo>
                      <a:pt x="561" y="943"/>
                    </a:lnTo>
                    <a:lnTo>
                      <a:pt x="579" y="957"/>
                    </a:lnTo>
                    <a:lnTo>
                      <a:pt x="587" y="973"/>
                    </a:lnTo>
                    <a:lnTo>
                      <a:pt x="603" y="985"/>
                    </a:lnTo>
                    <a:lnTo>
                      <a:pt x="617" y="985"/>
                    </a:lnTo>
                    <a:lnTo>
                      <a:pt x="617" y="995"/>
                    </a:lnTo>
                    <a:lnTo>
                      <a:pt x="645" y="1009"/>
                    </a:lnTo>
                    <a:lnTo>
                      <a:pt x="653" y="1017"/>
                    </a:lnTo>
                    <a:lnTo>
                      <a:pt x="651" y="1023"/>
                    </a:lnTo>
                    <a:lnTo>
                      <a:pt x="643" y="1015"/>
                    </a:lnTo>
                    <a:lnTo>
                      <a:pt x="631" y="1011"/>
                    </a:lnTo>
                    <a:lnTo>
                      <a:pt x="625" y="1019"/>
                    </a:lnTo>
                    <a:lnTo>
                      <a:pt x="623" y="1025"/>
                    </a:lnTo>
                    <a:lnTo>
                      <a:pt x="633" y="1031"/>
                    </a:lnTo>
                    <a:lnTo>
                      <a:pt x="633" y="1039"/>
                    </a:lnTo>
                    <a:lnTo>
                      <a:pt x="625" y="1043"/>
                    </a:lnTo>
                    <a:lnTo>
                      <a:pt x="625" y="1049"/>
                    </a:lnTo>
                    <a:lnTo>
                      <a:pt x="617" y="1057"/>
                    </a:lnTo>
                    <a:lnTo>
                      <a:pt x="611" y="1057"/>
                    </a:lnTo>
                    <a:lnTo>
                      <a:pt x="613" y="1043"/>
                    </a:lnTo>
                    <a:lnTo>
                      <a:pt x="619" y="1043"/>
                    </a:lnTo>
                    <a:lnTo>
                      <a:pt x="615" y="1029"/>
                    </a:lnTo>
                    <a:lnTo>
                      <a:pt x="609" y="1019"/>
                    </a:lnTo>
                    <a:lnTo>
                      <a:pt x="599" y="1015"/>
                    </a:lnTo>
                    <a:lnTo>
                      <a:pt x="597" y="1009"/>
                    </a:lnTo>
                    <a:lnTo>
                      <a:pt x="591" y="1009"/>
                    </a:lnTo>
                    <a:lnTo>
                      <a:pt x="577" y="1005"/>
                    </a:lnTo>
                    <a:lnTo>
                      <a:pt x="579" y="999"/>
                    </a:lnTo>
                    <a:lnTo>
                      <a:pt x="571" y="997"/>
                    </a:lnTo>
                    <a:lnTo>
                      <a:pt x="535" y="969"/>
                    </a:lnTo>
                    <a:lnTo>
                      <a:pt x="527" y="947"/>
                    </a:lnTo>
                    <a:lnTo>
                      <a:pt x="505" y="939"/>
                    </a:lnTo>
                    <a:lnTo>
                      <a:pt x="497" y="949"/>
                    </a:lnTo>
                    <a:lnTo>
                      <a:pt x="487" y="951"/>
                    </a:lnTo>
                    <a:lnTo>
                      <a:pt x="467" y="965"/>
                    </a:lnTo>
                    <a:lnTo>
                      <a:pt x="433" y="957"/>
                    </a:lnTo>
                    <a:lnTo>
                      <a:pt x="421" y="963"/>
                    </a:lnTo>
                    <a:lnTo>
                      <a:pt x="419" y="973"/>
                    </a:lnTo>
                    <a:lnTo>
                      <a:pt x="423" y="977"/>
                    </a:lnTo>
                    <a:lnTo>
                      <a:pt x="417" y="989"/>
                    </a:lnTo>
                    <a:lnTo>
                      <a:pt x="405" y="997"/>
                    </a:lnTo>
                    <a:lnTo>
                      <a:pt x="389" y="1001"/>
                    </a:lnTo>
                    <a:lnTo>
                      <a:pt x="369" y="1029"/>
                    </a:lnTo>
                    <a:lnTo>
                      <a:pt x="369" y="1037"/>
                    </a:lnTo>
                    <a:lnTo>
                      <a:pt x="377" y="1043"/>
                    </a:lnTo>
                    <a:lnTo>
                      <a:pt x="365" y="1049"/>
                    </a:lnTo>
                    <a:lnTo>
                      <a:pt x="361" y="1061"/>
                    </a:lnTo>
                    <a:lnTo>
                      <a:pt x="347" y="1067"/>
                    </a:lnTo>
                    <a:lnTo>
                      <a:pt x="341" y="1077"/>
                    </a:lnTo>
                    <a:lnTo>
                      <a:pt x="305" y="1077"/>
                    </a:lnTo>
                    <a:lnTo>
                      <a:pt x="293" y="1083"/>
                    </a:lnTo>
                    <a:lnTo>
                      <a:pt x="287" y="1089"/>
                    </a:lnTo>
                    <a:lnTo>
                      <a:pt x="279" y="1085"/>
                    </a:lnTo>
                    <a:lnTo>
                      <a:pt x="273" y="1073"/>
                    </a:lnTo>
                    <a:lnTo>
                      <a:pt x="261" y="1069"/>
                    </a:lnTo>
                    <a:lnTo>
                      <a:pt x="253" y="1073"/>
                    </a:lnTo>
                    <a:lnTo>
                      <a:pt x="241" y="1071"/>
                    </a:lnTo>
                    <a:lnTo>
                      <a:pt x="237" y="1073"/>
                    </a:lnTo>
                    <a:lnTo>
                      <a:pt x="239" y="1065"/>
                    </a:lnTo>
                    <a:lnTo>
                      <a:pt x="239" y="1049"/>
                    </a:lnTo>
                    <a:lnTo>
                      <a:pt x="229" y="1043"/>
                    </a:lnTo>
                    <a:lnTo>
                      <a:pt x="235" y="1025"/>
                    </a:lnTo>
                    <a:lnTo>
                      <a:pt x="241" y="1001"/>
                    </a:lnTo>
                    <a:lnTo>
                      <a:pt x="237" y="981"/>
                    </a:lnTo>
                    <a:lnTo>
                      <a:pt x="241" y="979"/>
                    </a:lnTo>
                    <a:lnTo>
                      <a:pt x="231" y="967"/>
                    </a:lnTo>
                    <a:lnTo>
                      <a:pt x="233" y="961"/>
                    </a:lnTo>
                    <a:lnTo>
                      <a:pt x="247" y="959"/>
                    </a:lnTo>
                    <a:lnTo>
                      <a:pt x="253" y="951"/>
                    </a:lnTo>
                    <a:lnTo>
                      <a:pt x="263" y="955"/>
                    </a:lnTo>
                    <a:lnTo>
                      <a:pt x="291" y="955"/>
                    </a:lnTo>
                    <a:lnTo>
                      <a:pt x="307" y="959"/>
                    </a:lnTo>
                    <a:lnTo>
                      <a:pt x="319" y="957"/>
                    </a:lnTo>
                    <a:lnTo>
                      <a:pt x="341" y="961"/>
                    </a:lnTo>
                    <a:lnTo>
                      <a:pt x="351" y="955"/>
                    </a:lnTo>
                    <a:lnTo>
                      <a:pt x="355" y="935"/>
                    </a:lnTo>
                    <a:lnTo>
                      <a:pt x="357" y="917"/>
                    </a:lnTo>
                    <a:lnTo>
                      <a:pt x="353" y="911"/>
                    </a:lnTo>
                    <a:lnTo>
                      <a:pt x="357" y="905"/>
                    </a:lnTo>
                    <a:lnTo>
                      <a:pt x="337" y="897"/>
                    </a:lnTo>
                    <a:lnTo>
                      <a:pt x="341" y="885"/>
                    </a:lnTo>
                    <a:lnTo>
                      <a:pt x="313" y="873"/>
                    </a:lnTo>
                    <a:lnTo>
                      <a:pt x="295" y="863"/>
                    </a:lnTo>
                    <a:lnTo>
                      <a:pt x="325" y="855"/>
                    </a:lnTo>
                    <a:lnTo>
                      <a:pt x="333" y="861"/>
                    </a:lnTo>
                    <a:lnTo>
                      <a:pt x="353" y="859"/>
                    </a:lnTo>
                    <a:lnTo>
                      <a:pt x="345" y="845"/>
                    </a:lnTo>
                    <a:lnTo>
                      <a:pt x="339" y="849"/>
                    </a:lnTo>
                    <a:lnTo>
                      <a:pt x="339" y="839"/>
                    </a:lnTo>
                    <a:lnTo>
                      <a:pt x="351" y="837"/>
                    </a:lnTo>
                    <a:lnTo>
                      <a:pt x="355" y="843"/>
                    </a:lnTo>
                    <a:lnTo>
                      <a:pt x="369" y="847"/>
                    </a:lnTo>
                    <a:lnTo>
                      <a:pt x="379" y="843"/>
                    </a:lnTo>
                    <a:lnTo>
                      <a:pt x="377" y="837"/>
                    </a:lnTo>
                    <a:lnTo>
                      <a:pt x="391" y="833"/>
                    </a:lnTo>
                    <a:lnTo>
                      <a:pt x="397" y="827"/>
                    </a:lnTo>
                    <a:lnTo>
                      <a:pt x="397" y="815"/>
                    </a:lnTo>
                    <a:lnTo>
                      <a:pt x="427" y="805"/>
                    </a:lnTo>
                    <a:lnTo>
                      <a:pt x="441" y="785"/>
                    </a:lnTo>
                    <a:lnTo>
                      <a:pt x="447" y="767"/>
                    </a:lnTo>
                    <a:lnTo>
                      <a:pt x="451" y="765"/>
                    </a:lnTo>
                    <a:lnTo>
                      <a:pt x="493" y="755"/>
                    </a:lnTo>
                    <a:lnTo>
                      <a:pt x="503" y="761"/>
                    </a:lnTo>
                    <a:lnTo>
                      <a:pt x="503" y="753"/>
                    </a:lnTo>
                    <a:lnTo>
                      <a:pt x="509" y="753"/>
                    </a:lnTo>
                    <a:lnTo>
                      <a:pt x="499" y="733"/>
                    </a:lnTo>
                    <a:lnTo>
                      <a:pt x="505" y="727"/>
                    </a:lnTo>
                    <a:lnTo>
                      <a:pt x="495" y="719"/>
                    </a:lnTo>
                    <a:lnTo>
                      <a:pt x="501" y="711"/>
                    </a:lnTo>
                    <a:lnTo>
                      <a:pt x="497" y="697"/>
                    </a:lnTo>
                    <a:lnTo>
                      <a:pt x="503" y="685"/>
                    </a:lnTo>
                    <a:lnTo>
                      <a:pt x="515" y="685"/>
                    </a:lnTo>
                    <a:lnTo>
                      <a:pt x="525" y="675"/>
                    </a:lnTo>
                    <a:lnTo>
                      <a:pt x="533" y="671"/>
                    </a:lnTo>
                    <a:lnTo>
                      <a:pt x="529" y="689"/>
                    </a:lnTo>
                    <a:lnTo>
                      <a:pt x="529" y="697"/>
                    </a:lnTo>
                    <a:lnTo>
                      <a:pt x="539" y="699"/>
                    </a:lnTo>
                    <a:lnTo>
                      <a:pt x="517" y="721"/>
                    </a:lnTo>
                    <a:lnTo>
                      <a:pt x="519" y="733"/>
                    </a:lnTo>
                    <a:lnTo>
                      <a:pt x="525" y="741"/>
                    </a:lnTo>
                    <a:lnTo>
                      <a:pt x="537" y="745"/>
                    </a:lnTo>
                    <a:lnTo>
                      <a:pt x="545" y="743"/>
                    </a:lnTo>
                    <a:lnTo>
                      <a:pt x="537" y="751"/>
                    </a:lnTo>
                    <a:lnTo>
                      <a:pt x="545" y="751"/>
                    </a:lnTo>
                    <a:lnTo>
                      <a:pt x="563" y="741"/>
                    </a:lnTo>
                    <a:lnTo>
                      <a:pt x="569" y="743"/>
                    </a:lnTo>
                    <a:lnTo>
                      <a:pt x="577" y="737"/>
                    </a:lnTo>
                    <a:lnTo>
                      <a:pt x="589" y="753"/>
                    </a:lnTo>
                    <a:lnTo>
                      <a:pt x="617" y="745"/>
                    </a:lnTo>
                    <a:lnTo>
                      <a:pt x="625" y="739"/>
                    </a:lnTo>
                    <a:lnTo>
                      <a:pt x="651" y="733"/>
                    </a:lnTo>
                    <a:lnTo>
                      <a:pt x="655" y="741"/>
                    </a:lnTo>
                    <a:lnTo>
                      <a:pt x="671" y="741"/>
                    </a:lnTo>
                    <a:lnTo>
                      <a:pt x="677" y="731"/>
                    </a:lnTo>
                    <a:lnTo>
                      <a:pt x="695" y="731"/>
                    </a:lnTo>
                    <a:lnTo>
                      <a:pt x="695" y="719"/>
                    </a:lnTo>
                    <a:lnTo>
                      <a:pt x="691" y="703"/>
                    </a:lnTo>
                    <a:lnTo>
                      <a:pt x="693" y="691"/>
                    </a:lnTo>
                    <a:lnTo>
                      <a:pt x="703" y="675"/>
                    </a:lnTo>
                    <a:lnTo>
                      <a:pt x="725" y="671"/>
                    </a:lnTo>
                    <a:lnTo>
                      <a:pt x="725" y="685"/>
                    </a:lnTo>
                    <a:lnTo>
                      <a:pt x="733" y="689"/>
                    </a:lnTo>
                    <a:lnTo>
                      <a:pt x="743" y="683"/>
                    </a:lnTo>
                    <a:lnTo>
                      <a:pt x="741" y="669"/>
                    </a:lnTo>
                    <a:lnTo>
                      <a:pt x="745" y="657"/>
                    </a:lnTo>
                    <a:lnTo>
                      <a:pt x="737" y="659"/>
                    </a:lnTo>
                    <a:lnTo>
                      <a:pt x="729" y="653"/>
                    </a:lnTo>
                    <a:lnTo>
                      <a:pt x="729" y="639"/>
                    </a:lnTo>
                    <a:lnTo>
                      <a:pt x="739" y="637"/>
                    </a:lnTo>
                    <a:lnTo>
                      <a:pt x="745" y="629"/>
                    </a:lnTo>
                    <a:lnTo>
                      <a:pt x="743" y="619"/>
                    </a:lnTo>
                    <a:lnTo>
                      <a:pt x="729" y="621"/>
                    </a:lnTo>
                    <a:lnTo>
                      <a:pt x="719" y="619"/>
                    </a:lnTo>
                    <a:lnTo>
                      <a:pt x="715" y="625"/>
                    </a:lnTo>
                    <a:lnTo>
                      <a:pt x="711" y="613"/>
                    </a:lnTo>
                    <a:lnTo>
                      <a:pt x="699" y="609"/>
                    </a:lnTo>
                    <a:lnTo>
                      <a:pt x="693" y="611"/>
                    </a:lnTo>
                    <a:lnTo>
                      <a:pt x="683" y="621"/>
                    </a:lnTo>
                    <a:lnTo>
                      <a:pt x="673" y="619"/>
                    </a:lnTo>
                    <a:lnTo>
                      <a:pt x="675" y="613"/>
                    </a:lnTo>
                    <a:lnTo>
                      <a:pt x="683" y="615"/>
                    </a:lnTo>
                    <a:lnTo>
                      <a:pt x="697" y="605"/>
                    </a:lnTo>
                    <a:lnTo>
                      <a:pt x="699" y="583"/>
                    </a:lnTo>
                    <a:lnTo>
                      <a:pt x="695" y="575"/>
                    </a:lnTo>
                    <a:lnTo>
                      <a:pt x="697" y="567"/>
                    </a:lnTo>
                    <a:lnTo>
                      <a:pt x="693" y="559"/>
                    </a:lnTo>
                    <a:lnTo>
                      <a:pt x="697" y="545"/>
                    </a:lnTo>
                    <a:lnTo>
                      <a:pt x="713" y="543"/>
                    </a:lnTo>
                    <a:lnTo>
                      <a:pt x="715" y="535"/>
                    </a:lnTo>
                    <a:lnTo>
                      <a:pt x="727" y="529"/>
                    </a:lnTo>
                    <a:lnTo>
                      <a:pt x="749" y="505"/>
                    </a:lnTo>
                    <a:lnTo>
                      <a:pt x="757" y="507"/>
                    </a:lnTo>
                    <a:lnTo>
                      <a:pt x="757" y="491"/>
                    </a:lnTo>
                    <a:lnTo>
                      <a:pt x="745" y="483"/>
                    </a:lnTo>
                    <a:lnTo>
                      <a:pt x="717" y="485"/>
                    </a:lnTo>
                    <a:lnTo>
                      <a:pt x="713" y="493"/>
                    </a:lnTo>
                    <a:lnTo>
                      <a:pt x="705" y="489"/>
                    </a:lnTo>
                    <a:lnTo>
                      <a:pt x="693" y="507"/>
                    </a:lnTo>
                    <a:lnTo>
                      <a:pt x="699" y="517"/>
                    </a:lnTo>
                    <a:lnTo>
                      <a:pt x="689" y="531"/>
                    </a:lnTo>
                    <a:lnTo>
                      <a:pt x="671" y="541"/>
                    </a:lnTo>
                    <a:lnTo>
                      <a:pt x="665" y="541"/>
                    </a:lnTo>
                    <a:lnTo>
                      <a:pt x="657" y="547"/>
                    </a:lnTo>
                    <a:lnTo>
                      <a:pt x="641" y="565"/>
                    </a:lnTo>
                    <a:lnTo>
                      <a:pt x="637" y="561"/>
                    </a:lnTo>
                    <a:lnTo>
                      <a:pt x="637" y="581"/>
                    </a:lnTo>
                    <a:lnTo>
                      <a:pt x="633" y="597"/>
                    </a:lnTo>
                    <a:lnTo>
                      <a:pt x="641" y="609"/>
                    </a:lnTo>
                    <a:lnTo>
                      <a:pt x="645" y="609"/>
                    </a:lnTo>
                    <a:lnTo>
                      <a:pt x="659" y="619"/>
                    </a:lnTo>
                    <a:lnTo>
                      <a:pt x="661" y="625"/>
                    </a:lnTo>
                    <a:lnTo>
                      <a:pt x="657" y="639"/>
                    </a:lnTo>
                    <a:lnTo>
                      <a:pt x="629" y="651"/>
                    </a:lnTo>
                    <a:lnTo>
                      <a:pt x="627" y="663"/>
                    </a:lnTo>
                    <a:lnTo>
                      <a:pt x="621" y="669"/>
                    </a:lnTo>
                    <a:lnTo>
                      <a:pt x="633" y="683"/>
                    </a:lnTo>
                    <a:lnTo>
                      <a:pt x="621" y="705"/>
                    </a:lnTo>
                    <a:lnTo>
                      <a:pt x="625" y="687"/>
                    </a:lnTo>
                    <a:lnTo>
                      <a:pt x="613" y="707"/>
                    </a:lnTo>
                    <a:lnTo>
                      <a:pt x="595" y="705"/>
                    </a:lnTo>
                    <a:lnTo>
                      <a:pt x="589" y="713"/>
                    </a:lnTo>
                    <a:lnTo>
                      <a:pt x="591" y="719"/>
                    </a:lnTo>
                    <a:lnTo>
                      <a:pt x="603" y="727"/>
                    </a:lnTo>
                    <a:lnTo>
                      <a:pt x="601" y="731"/>
                    </a:lnTo>
                    <a:lnTo>
                      <a:pt x="589" y="721"/>
                    </a:lnTo>
                    <a:lnTo>
                      <a:pt x="569" y="721"/>
                    </a:lnTo>
                    <a:lnTo>
                      <a:pt x="571" y="717"/>
                    </a:lnTo>
                    <a:lnTo>
                      <a:pt x="563" y="703"/>
                    </a:lnTo>
                    <a:lnTo>
                      <a:pt x="569" y="695"/>
                    </a:lnTo>
                    <a:lnTo>
                      <a:pt x="561" y="689"/>
                    </a:lnTo>
                    <a:lnTo>
                      <a:pt x="557" y="677"/>
                    </a:lnTo>
                    <a:lnTo>
                      <a:pt x="547" y="667"/>
                    </a:lnTo>
                    <a:lnTo>
                      <a:pt x="543" y="649"/>
                    </a:lnTo>
                    <a:lnTo>
                      <a:pt x="533" y="633"/>
                    </a:lnTo>
                    <a:lnTo>
                      <a:pt x="531" y="637"/>
                    </a:lnTo>
                    <a:lnTo>
                      <a:pt x="521" y="645"/>
                    </a:lnTo>
                    <a:lnTo>
                      <a:pt x="501" y="661"/>
                    </a:lnTo>
                    <a:lnTo>
                      <a:pt x="489" y="665"/>
                    </a:lnTo>
                    <a:lnTo>
                      <a:pt x="473" y="663"/>
                    </a:lnTo>
                    <a:lnTo>
                      <a:pt x="457" y="649"/>
                    </a:lnTo>
                    <a:lnTo>
                      <a:pt x="457" y="641"/>
                    </a:lnTo>
                    <a:lnTo>
                      <a:pt x="451" y="639"/>
                    </a:lnTo>
                    <a:lnTo>
                      <a:pt x="451" y="633"/>
                    </a:lnTo>
                    <a:lnTo>
                      <a:pt x="459" y="625"/>
                    </a:lnTo>
                    <a:lnTo>
                      <a:pt x="453" y="625"/>
                    </a:lnTo>
                    <a:lnTo>
                      <a:pt x="453" y="617"/>
                    </a:lnTo>
                    <a:lnTo>
                      <a:pt x="443" y="597"/>
                    </a:lnTo>
                    <a:lnTo>
                      <a:pt x="455" y="597"/>
                    </a:lnTo>
                    <a:lnTo>
                      <a:pt x="449" y="589"/>
                    </a:lnTo>
                    <a:lnTo>
                      <a:pt x="453" y="585"/>
                    </a:lnTo>
                    <a:lnTo>
                      <a:pt x="445" y="579"/>
                    </a:lnTo>
                    <a:lnTo>
                      <a:pt x="455" y="573"/>
                    </a:lnTo>
                    <a:lnTo>
                      <a:pt x="457" y="567"/>
                    </a:lnTo>
                    <a:lnTo>
                      <a:pt x="473" y="561"/>
                    </a:lnTo>
                    <a:lnTo>
                      <a:pt x="477" y="553"/>
                    </a:lnTo>
                    <a:lnTo>
                      <a:pt x="495" y="549"/>
                    </a:lnTo>
                    <a:lnTo>
                      <a:pt x="499" y="535"/>
                    </a:lnTo>
                    <a:lnTo>
                      <a:pt x="507" y="533"/>
                    </a:lnTo>
                    <a:lnTo>
                      <a:pt x="513" y="539"/>
                    </a:lnTo>
                    <a:lnTo>
                      <a:pt x="521" y="535"/>
                    </a:lnTo>
                    <a:lnTo>
                      <a:pt x="525" y="543"/>
                    </a:lnTo>
                    <a:lnTo>
                      <a:pt x="547" y="533"/>
                    </a:lnTo>
                    <a:lnTo>
                      <a:pt x="541" y="531"/>
                    </a:lnTo>
                    <a:lnTo>
                      <a:pt x="523" y="539"/>
                    </a:lnTo>
                    <a:lnTo>
                      <a:pt x="517" y="533"/>
                    </a:lnTo>
                    <a:lnTo>
                      <a:pt x="527" y="523"/>
                    </a:lnTo>
                    <a:lnTo>
                      <a:pt x="537" y="515"/>
                    </a:lnTo>
                    <a:lnTo>
                      <a:pt x="537" y="505"/>
                    </a:lnTo>
                    <a:lnTo>
                      <a:pt x="543" y="507"/>
                    </a:lnTo>
                    <a:lnTo>
                      <a:pt x="565" y="499"/>
                    </a:lnTo>
                    <a:lnTo>
                      <a:pt x="557" y="497"/>
                    </a:lnTo>
                    <a:lnTo>
                      <a:pt x="567" y="479"/>
                    </a:lnTo>
                    <a:lnTo>
                      <a:pt x="561" y="481"/>
                    </a:lnTo>
                    <a:lnTo>
                      <a:pt x="567" y="467"/>
                    </a:lnTo>
                    <a:lnTo>
                      <a:pt x="573" y="467"/>
                    </a:lnTo>
                    <a:lnTo>
                      <a:pt x="579" y="453"/>
                    </a:lnTo>
                    <a:lnTo>
                      <a:pt x="585" y="453"/>
                    </a:lnTo>
                    <a:lnTo>
                      <a:pt x="591" y="441"/>
                    </a:lnTo>
                    <a:lnTo>
                      <a:pt x="609" y="433"/>
                    </a:lnTo>
                    <a:lnTo>
                      <a:pt x="597" y="431"/>
                    </a:lnTo>
                    <a:lnTo>
                      <a:pt x="613" y="427"/>
                    </a:lnTo>
                    <a:lnTo>
                      <a:pt x="605" y="425"/>
                    </a:lnTo>
                    <a:lnTo>
                      <a:pt x="639" y="415"/>
                    </a:lnTo>
                    <a:lnTo>
                      <a:pt x="625" y="415"/>
                    </a:lnTo>
                    <a:lnTo>
                      <a:pt x="625" y="409"/>
                    </a:lnTo>
                    <a:lnTo>
                      <a:pt x="639" y="397"/>
                    </a:lnTo>
                    <a:lnTo>
                      <a:pt x="629" y="399"/>
                    </a:lnTo>
                    <a:lnTo>
                      <a:pt x="643" y="385"/>
                    </a:lnTo>
                    <a:lnTo>
                      <a:pt x="647" y="391"/>
                    </a:lnTo>
                    <a:lnTo>
                      <a:pt x="673" y="379"/>
                    </a:lnTo>
                    <a:lnTo>
                      <a:pt x="673" y="367"/>
                    </a:lnTo>
                    <a:lnTo>
                      <a:pt x="685" y="377"/>
                    </a:lnTo>
                    <a:lnTo>
                      <a:pt x="685" y="367"/>
                    </a:lnTo>
                    <a:lnTo>
                      <a:pt x="713" y="365"/>
                    </a:lnTo>
                    <a:lnTo>
                      <a:pt x="713" y="353"/>
                    </a:lnTo>
                    <a:lnTo>
                      <a:pt x="727" y="351"/>
                    </a:lnTo>
                    <a:lnTo>
                      <a:pt x="721" y="361"/>
                    </a:lnTo>
                    <a:lnTo>
                      <a:pt x="733" y="361"/>
                    </a:lnTo>
                    <a:lnTo>
                      <a:pt x="721" y="367"/>
                    </a:lnTo>
                    <a:lnTo>
                      <a:pt x="723" y="373"/>
                    </a:lnTo>
                    <a:lnTo>
                      <a:pt x="737" y="359"/>
                    </a:lnTo>
                    <a:lnTo>
                      <a:pt x="737" y="345"/>
                    </a:lnTo>
                    <a:lnTo>
                      <a:pt x="741" y="353"/>
                    </a:lnTo>
                    <a:lnTo>
                      <a:pt x="749" y="345"/>
                    </a:lnTo>
                    <a:lnTo>
                      <a:pt x="755" y="347"/>
                    </a:lnTo>
                    <a:lnTo>
                      <a:pt x="763" y="341"/>
                    </a:lnTo>
                    <a:lnTo>
                      <a:pt x="771" y="345"/>
                    </a:lnTo>
                    <a:lnTo>
                      <a:pt x="753" y="359"/>
                    </a:lnTo>
                    <a:lnTo>
                      <a:pt x="755" y="371"/>
                    </a:lnTo>
                    <a:lnTo>
                      <a:pt x="773" y="349"/>
                    </a:lnTo>
                    <a:lnTo>
                      <a:pt x="777" y="347"/>
                    </a:lnTo>
                    <a:lnTo>
                      <a:pt x="775" y="363"/>
                    </a:lnTo>
                    <a:lnTo>
                      <a:pt x="791" y="349"/>
                    </a:lnTo>
                    <a:lnTo>
                      <a:pt x="791" y="343"/>
                    </a:lnTo>
                    <a:lnTo>
                      <a:pt x="805" y="345"/>
                    </a:lnTo>
                    <a:lnTo>
                      <a:pt x="795" y="361"/>
                    </a:lnTo>
                    <a:lnTo>
                      <a:pt x="801" y="361"/>
                    </a:lnTo>
                    <a:lnTo>
                      <a:pt x="809" y="349"/>
                    </a:lnTo>
                    <a:lnTo>
                      <a:pt x="829" y="353"/>
                    </a:lnTo>
                    <a:lnTo>
                      <a:pt x="845" y="365"/>
                    </a:lnTo>
                    <a:lnTo>
                      <a:pt x="831" y="371"/>
                    </a:lnTo>
                    <a:lnTo>
                      <a:pt x="807" y="369"/>
                    </a:lnTo>
                    <a:lnTo>
                      <a:pt x="835" y="377"/>
                    </a:lnTo>
                    <a:lnTo>
                      <a:pt x="855" y="381"/>
                    </a:lnTo>
                    <a:lnTo>
                      <a:pt x="859" y="373"/>
                    </a:lnTo>
                    <a:lnTo>
                      <a:pt x="875" y="383"/>
                    </a:lnTo>
                    <a:lnTo>
                      <a:pt x="861" y="383"/>
                    </a:lnTo>
                    <a:lnTo>
                      <a:pt x="881" y="389"/>
                    </a:lnTo>
                    <a:lnTo>
                      <a:pt x="879" y="393"/>
                    </a:lnTo>
                    <a:lnTo>
                      <a:pt x="893" y="389"/>
                    </a:lnTo>
                    <a:lnTo>
                      <a:pt x="899" y="393"/>
                    </a:lnTo>
                    <a:lnTo>
                      <a:pt x="919" y="395"/>
                    </a:lnTo>
                    <a:lnTo>
                      <a:pt x="946" y="407"/>
                    </a:lnTo>
                    <a:lnTo>
                      <a:pt x="958" y="417"/>
                    </a:lnTo>
                    <a:lnTo>
                      <a:pt x="982" y="425"/>
                    </a:lnTo>
                    <a:lnTo>
                      <a:pt x="996" y="435"/>
                    </a:lnTo>
                    <a:lnTo>
                      <a:pt x="1002" y="453"/>
                    </a:lnTo>
                    <a:lnTo>
                      <a:pt x="988" y="467"/>
                    </a:lnTo>
                    <a:lnTo>
                      <a:pt x="970" y="475"/>
                    </a:lnTo>
                    <a:lnTo>
                      <a:pt x="950" y="475"/>
                    </a:lnTo>
                    <a:lnTo>
                      <a:pt x="933" y="471"/>
                    </a:lnTo>
                    <a:lnTo>
                      <a:pt x="909" y="467"/>
                    </a:lnTo>
                    <a:lnTo>
                      <a:pt x="901" y="461"/>
                    </a:lnTo>
                    <a:lnTo>
                      <a:pt x="881" y="459"/>
                    </a:lnTo>
                    <a:lnTo>
                      <a:pt x="863" y="449"/>
                    </a:lnTo>
                    <a:lnTo>
                      <a:pt x="873" y="465"/>
                    </a:lnTo>
                    <a:lnTo>
                      <a:pt x="897" y="475"/>
                    </a:lnTo>
                    <a:lnTo>
                      <a:pt x="903" y="485"/>
                    </a:lnTo>
                    <a:lnTo>
                      <a:pt x="895" y="493"/>
                    </a:lnTo>
                    <a:lnTo>
                      <a:pt x="903" y="505"/>
                    </a:lnTo>
                    <a:lnTo>
                      <a:pt x="901" y="513"/>
                    </a:lnTo>
                    <a:lnTo>
                      <a:pt x="911" y="521"/>
                    </a:lnTo>
                    <a:lnTo>
                      <a:pt x="917" y="517"/>
                    </a:lnTo>
                    <a:lnTo>
                      <a:pt x="917" y="503"/>
                    </a:lnTo>
                    <a:lnTo>
                      <a:pt x="925" y="505"/>
                    </a:lnTo>
                    <a:lnTo>
                      <a:pt x="935" y="499"/>
                    </a:lnTo>
                    <a:lnTo>
                      <a:pt x="952" y="505"/>
                    </a:lnTo>
                    <a:lnTo>
                      <a:pt x="974" y="513"/>
                    </a:lnTo>
                    <a:lnTo>
                      <a:pt x="986" y="505"/>
                    </a:lnTo>
                    <a:lnTo>
                      <a:pt x="976" y="493"/>
                    </a:lnTo>
                    <a:lnTo>
                      <a:pt x="978" y="487"/>
                    </a:lnTo>
                    <a:lnTo>
                      <a:pt x="994" y="477"/>
                    </a:lnTo>
                    <a:lnTo>
                      <a:pt x="1002" y="477"/>
                    </a:lnTo>
                    <a:lnTo>
                      <a:pt x="1020" y="457"/>
                    </a:lnTo>
                    <a:lnTo>
                      <a:pt x="1020" y="469"/>
                    </a:lnTo>
                    <a:lnTo>
                      <a:pt x="1030" y="467"/>
                    </a:lnTo>
                    <a:lnTo>
                      <a:pt x="1044" y="481"/>
                    </a:lnTo>
                    <a:lnTo>
                      <a:pt x="1044" y="469"/>
                    </a:lnTo>
                    <a:lnTo>
                      <a:pt x="1050" y="461"/>
                    </a:lnTo>
                    <a:lnTo>
                      <a:pt x="1046" y="449"/>
                    </a:lnTo>
                    <a:lnTo>
                      <a:pt x="1038" y="447"/>
                    </a:lnTo>
                    <a:lnTo>
                      <a:pt x="1046" y="419"/>
                    </a:lnTo>
                    <a:lnTo>
                      <a:pt x="1032" y="411"/>
                    </a:lnTo>
                    <a:lnTo>
                      <a:pt x="1062" y="413"/>
                    </a:lnTo>
                    <a:lnTo>
                      <a:pt x="1072" y="415"/>
                    </a:lnTo>
                    <a:lnTo>
                      <a:pt x="1082" y="431"/>
                    </a:lnTo>
                    <a:lnTo>
                      <a:pt x="1062" y="433"/>
                    </a:lnTo>
                    <a:lnTo>
                      <a:pt x="1056" y="445"/>
                    </a:lnTo>
                    <a:lnTo>
                      <a:pt x="1066" y="449"/>
                    </a:lnTo>
                    <a:lnTo>
                      <a:pt x="1070" y="455"/>
                    </a:lnTo>
                    <a:lnTo>
                      <a:pt x="1082" y="457"/>
                    </a:lnTo>
                    <a:lnTo>
                      <a:pt x="1098" y="453"/>
                    </a:lnTo>
                    <a:lnTo>
                      <a:pt x="1100" y="437"/>
                    </a:lnTo>
                    <a:lnTo>
                      <a:pt x="1114" y="433"/>
                    </a:lnTo>
                    <a:lnTo>
                      <a:pt x="1150" y="413"/>
                    </a:lnTo>
                    <a:lnTo>
                      <a:pt x="1166" y="411"/>
                    </a:lnTo>
                    <a:lnTo>
                      <a:pt x="1186" y="401"/>
                    </a:lnTo>
                    <a:lnTo>
                      <a:pt x="1198" y="401"/>
                    </a:lnTo>
                    <a:lnTo>
                      <a:pt x="1190" y="409"/>
                    </a:lnTo>
                    <a:lnTo>
                      <a:pt x="1194" y="417"/>
                    </a:lnTo>
                    <a:lnTo>
                      <a:pt x="1206" y="421"/>
                    </a:lnTo>
                    <a:lnTo>
                      <a:pt x="1208" y="417"/>
                    </a:lnTo>
                    <a:lnTo>
                      <a:pt x="1224" y="409"/>
                    </a:lnTo>
                    <a:lnTo>
                      <a:pt x="1244" y="411"/>
                    </a:lnTo>
                    <a:lnTo>
                      <a:pt x="1254" y="405"/>
                    </a:lnTo>
                    <a:lnTo>
                      <a:pt x="1268" y="401"/>
                    </a:lnTo>
                    <a:lnTo>
                      <a:pt x="1270" y="393"/>
                    </a:lnTo>
                    <a:lnTo>
                      <a:pt x="1276" y="405"/>
                    </a:lnTo>
                    <a:lnTo>
                      <a:pt x="1270" y="415"/>
                    </a:lnTo>
                    <a:lnTo>
                      <a:pt x="1280" y="417"/>
                    </a:lnTo>
                    <a:lnTo>
                      <a:pt x="1282" y="409"/>
                    </a:lnTo>
                    <a:lnTo>
                      <a:pt x="1298" y="401"/>
                    </a:lnTo>
                    <a:lnTo>
                      <a:pt x="1286" y="385"/>
                    </a:lnTo>
                    <a:lnTo>
                      <a:pt x="1292" y="381"/>
                    </a:lnTo>
                    <a:lnTo>
                      <a:pt x="1278" y="381"/>
                    </a:lnTo>
                    <a:lnTo>
                      <a:pt x="1276" y="377"/>
                    </a:lnTo>
                    <a:lnTo>
                      <a:pt x="1262" y="371"/>
                    </a:lnTo>
                    <a:lnTo>
                      <a:pt x="1262" y="365"/>
                    </a:lnTo>
                    <a:lnTo>
                      <a:pt x="1274" y="363"/>
                    </a:lnTo>
                    <a:lnTo>
                      <a:pt x="1292" y="375"/>
                    </a:lnTo>
                    <a:lnTo>
                      <a:pt x="1292" y="381"/>
                    </a:lnTo>
                    <a:lnTo>
                      <a:pt x="1296" y="377"/>
                    </a:lnTo>
                    <a:lnTo>
                      <a:pt x="1324" y="381"/>
                    </a:lnTo>
                    <a:lnTo>
                      <a:pt x="1348" y="385"/>
                    </a:lnTo>
                    <a:lnTo>
                      <a:pt x="1372" y="397"/>
                    </a:lnTo>
                    <a:lnTo>
                      <a:pt x="1396" y="405"/>
                    </a:lnTo>
                    <a:lnTo>
                      <a:pt x="1402" y="413"/>
                    </a:lnTo>
                    <a:lnTo>
                      <a:pt x="1390" y="447"/>
                    </a:lnTo>
                    <a:lnTo>
                      <a:pt x="1378" y="465"/>
                    </a:lnTo>
                    <a:lnTo>
                      <a:pt x="1350" y="503"/>
                    </a:lnTo>
                    <a:lnTo>
                      <a:pt x="1350" y="531"/>
                    </a:lnTo>
                    <a:lnTo>
                      <a:pt x="1346" y="569"/>
                    </a:lnTo>
                    <a:lnTo>
                      <a:pt x="1338" y="597"/>
                    </a:lnTo>
                    <a:lnTo>
                      <a:pt x="1328" y="629"/>
                    </a:lnTo>
                    <a:lnTo>
                      <a:pt x="1314" y="661"/>
                    </a:lnTo>
                    <a:lnTo>
                      <a:pt x="1302" y="691"/>
                    </a:lnTo>
                    <a:lnTo>
                      <a:pt x="1296" y="691"/>
                    </a:lnTo>
                    <a:lnTo>
                      <a:pt x="1290" y="715"/>
                    </a:lnTo>
                    <a:lnTo>
                      <a:pt x="1276" y="725"/>
                    </a:lnTo>
                    <a:lnTo>
                      <a:pt x="1274" y="737"/>
                    </a:lnTo>
                    <a:lnTo>
                      <a:pt x="1288" y="749"/>
                    </a:lnTo>
                    <a:lnTo>
                      <a:pt x="1292" y="759"/>
                    </a:lnTo>
                    <a:lnTo>
                      <a:pt x="1282" y="765"/>
                    </a:lnTo>
                    <a:lnTo>
                      <a:pt x="1282" y="777"/>
                    </a:lnTo>
                    <a:lnTo>
                      <a:pt x="1286" y="795"/>
                    </a:lnTo>
                    <a:lnTo>
                      <a:pt x="1304" y="807"/>
                    </a:lnTo>
                    <a:lnTo>
                      <a:pt x="1300" y="815"/>
                    </a:lnTo>
                    <a:lnTo>
                      <a:pt x="1278" y="817"/>
                    </a:lnTo>
                    <a:lnTo>
                      <a:pt x="1254" y="809"/>
                    </a:lnTo>
                    <a:lnTo>
                      <a:pt x="1232" y="811"/>
                    </a:lnTo>
                    <a:lnTo>
                      <a:pt x="1214" y="809"/>
                    </a:lnTo>
                    <a:lnTo>
                      <a:pt x="1194" y="807"/>
                    </a:lnTo>
                    <a:lnTo>
                      <a:pt x="1182" y="809"/>
                    </a:lnTo>
                    <a:lnTo>
                      <a:pt x="1164" y="827"/>
                    </a:lnTo>
                    <a:lnTo>
                      <a:pt x="1158" y="837"/>
                    </a:lnTo>
                    <a:lnTo>
                      <a:pt x="1156" y="851"/>
                    </a:lnTo>
                    <a:lnTo>
                      <a:pt x="1150" y="861"/>
                    </a:lnTo>
                    <a:lnTo>
                      <a:pt x="1144" y="881"/>
                    </a:lnTo>
                    <a:lnTo>
                      <a:pt x="1142" y="891"/>
                    </a:lnTo>
                    <a:lnTo>
                      <a:pt x="1102" y="917"/>
                    </a:lnTo>
                    <a:lnTo>
                      <a:pt x="1096" y="915"/>
                    </a:lnTo>
                    <a:lnTo>
                      <a:pt x="1090" y="929"/>
                    </a:lnTo>
                    <a:lnTo>
                      <a:pt x="1082" y="939"/>
                    </a:lnTo>
                    <a:lnTo>
                      <a:pt x="1096" y="949"/>
                    </a:lnTo>
                    <a:lnTo>
                      <a:pt x="1094" y="965"/>
                    </a:lnTo>
                    <a:lnTo>
                      <a:pt x="1112" y="987"/>
                    </a:lnTo>
                    <a:lnTo>
                      <a:pt x="1100" y="999"/>
                    </a:lnTo>
                    <a:lnTo>
                      <a:pt x="1092" y="997"/>
                    </a:lnTo>
                    <a:lnTo>
                      <a:pt x="1082" y="989"/>
                    </a:lnTo>
                    <a:lnTo>
                      <a:pt x="1066" y="981"/>
                    </a:lnTo>
                    <a:lnTo>
                      <a:pt x="1068" y="975"/>
                    </a:lnTo>
                    <a:lnTo>
                      <a:pt x="1054" y="969"/>
                    </a:lnTo>
                    <a:lnTo>
                      <a:pt x="1042" y="973"/>
                    </a:lnTo>
                    <a:lnTo>
                      <a:pt x="1038" y="971"/>
                    </a:lnTo>
                    <a:lnTo>
                      <a:pt x="1018" y="961"/>
                    </a:lnTo>
                    <a:lnTo>
                      <a:pt x="1004" y="961"/>
                    </a:lnTo>
                    <a:lnTo>
                      <a:pt x="990" y="955"/>
                    </a:lnTo>
                    <a:lnTo>
                      <a:pt x="982" y="959"/>
                    </a:lnTo>
                    <a:lnTo>
                      <a:pt x="982" y="959"/>
                    </a:lnTo>
                    <a:lnTo>
                      <a:pt x="966" y="945"/>
                    </a:lnTo>
                    <a:lnTo>
                      <a:pt x="954" y="939"/>
                    </a:lnTo>
                    <a:lnTo>
                      <a:pt x="948" y="935"/>
                    </a:lnTo>
                    <a:lnTo>
                      <a:pt x="929" y="925"/>
                    </a:lnTo>
                    <a:lnTo>
                      <a:pt x="946" y="923"/>
                    </a:lnTo>
                    <a:lnTo>
                      <a:pt x="943" y="917"/>
                    </a:lnTo>
                    <a:lnTo>
                      <a:pt x="950" y="909"/>
                    </a:lnTo>
                    <a:lnTo>
                      <a:pt x="958" y="907"/>
                    </a:lnTo>
                    <a:lnTo>
                      <a:pt x="950" y="903"/>
                    </a:lnTo>
                    <a:lnTo>
                      <a:pt x="946" y="897"/>
                    </a:lnTo>
                    <a:lnTo>
                      <a:pt x="970" y="891"/>
                    </a:lnTo>
                    <a:lnTo>
                      <a:pt x="970" y="885"/>
                    </a:lnTo>
                    <a:lnTo>
                      <a:pt x="943" y="889"/>
                    </a:lnTo>
                    <a:lnTo>
                      <a:pt x="939" y="893"/>
                    </a:lnTo>
                    <a:lnTo>
                      <a:pt x="917" y="897"/>
                    </a:lnTo>
                    <a:lnTo>
                      <a:pt x="901" y="907"/>
                    </a:lnTo>
                    <a:lnTo>
                      <a:pt x="909" y="921"/>
                    </a:lnTo>
                    <a:lnTo>
                      <a:pt x="929" y="921"/>
                    </a:lnTo>
                    <a:lnTo>
                      <a:pt x="925" y="927"/>
                    </a:lnTo>
                    <a:lnTo>
                      <a:pt x="913" y="927"/>
                    </a:lnTo>
                    <a:lnTo>
                      <a:pt x="897" y="933"/>
                    </a:lnTo>
                    <a:lnTo>
                      <a:pt x="889" y="941"/>
                    </a:lnTo>
                    <a:lnTo>
                      <a:pt x="883" y="935"/>
                    </a:lnTo>
                    <a:lnTo>
                      <a:pt x="883" y="927"/>
                    </a:lnTo>
                    <a:lnTo>
                      <a:pt x="873" y="921"/>
                    </a:lnTo>
                    <a:lnTo>
                      <a:pt x="871" y="917"/>
                    </a:lnTo>
                    <a:lnTo>
                      <a:pt x="885" y="911"/>
                    </a:lnTo>
                    <a:lnTo>
                      <a:pt x="877" y="905"/>
                    </a:lnTo>
                    <a:lnTo>
                      <a:pt x="867" y="909"/>
                    </a:lnTo>
                    <a:lnTo>
                      <a:pt x="853" y="905"/>
                    </a:lnTo>
                    <a:lnTo>
                      <a:pt x="867" y="899"/>
                    </a:lnTo>
                    <a:lnTo>
                      <a:pt x="843" y="899"/>
                    </a:lnTo>
                    <a:lnTo>
                      <a:pt x="825" y="917"/>
                    </a:lnTo>
                    <a:lnTo>
                      <a:pt x="823" y="931"/>
                    </a:lnTo>
                    <a:lnTo>
                      <a:pt x="815" y="933"/>
                    </a:lnTo>
                    <a:lnTo>
                      <a:pt x="807" y="941"/>
                    </a:lnTo>
                    <a:lnTo>
                      <a:pt x="807" y="955"/>
                    </a:lnTo>
                    <a:lnTo>
                      <a:pt x="801" y="957"/>
                    </a:lnTo>
                    <a:lnTo>
                      <a:pt x="793" y="975"/>
                    </a:lnTo>
                    <a:lnTo>
                      <a:pt x="799" y="991"/>
                    </a:lnTo>
                    <a:lnTo>
                      <a:pt x="815" y="997"/>
                    </a:lnTo>
                    <a:lnTo>
                      <a:pt x="813" y="1001"/>
                    </a:lnTo>
                    <a:lnTo>
                      <a:pt x="801" y="1001"/>
                    </a:lnTo>
                    <a:lnTo>
                      <a:pt x="791" y="1003"/>
                    </a:lnTo>
                    <a:lnTo>
                      <a:pt x="785" y="1009"/>
                    </a:lnTo>
                    <a:lnTo>
                      <a:pt x="779" y="1013"/>
                    </a:lnTo>
                    <a:lnTo>
                      <a:pt x="777" y="1013"/>
                    </a:lnTo>
                    <a:close/>
                    <a:moveTo>
                      <a:pt x="639" y="68"/>
                    </a:moveTo>
                    <a:lnTo>
                      <a:pt x="657" y="82"/>
                    </a:lnTo>
                    <a:lnTo>
                      <a:pt x="661" y="94"/>
                    </a:lnTo>
                    <a:lnTo>
                      <a:pt x="689" y="98"/>
                    </a:lnTo>
                    <a:lnTo>
                      <a:pt x="683" y="102"/>
                    </a:lnTo>
                    <a:lnTo>
                      <a:pt x="699" y="104"/>
                    </a:lnTo>
                    <a:lnTo>
                      <a:pt x="697" y="112"/>
                    </a:lnTo>
                    <a:lnTo>
                      <a:pt x="687" y="110"/>
                    </a:lnTo>
                    <a:lnTo>
                      <a:pt x="661" y="118"/>
                    </a:lnTo>
                    <a:lnTo>
                      <a:pt x="661" y="130"/>
                    </a:lnTo>
                    <a:lnTo>
                      <a:pt x="655" y="132"/>
                    </a:lnTo>
                    <a:lnTo>
                      <a:pt x="649" y="150"/>
                    </a:lnTo>
                    <a:lnTo>
                      <a:pt x="641" y="150"/>
                    </a:lnTo>
                    <a:lnTo>
                      <a:pt x="629" y="180"/>
                    </a:lnTo>
                    <a:lnTo>
                      <a:pt x="605" y="166"/>
                    </a:lnTo>
                    <a:lnTo>
                      <a:pt x="591" y="160"/>
                    </a:lnTo>
                    <a:lnTo>
                      <a:pt x="585" y="148"/>
                    </a:lnTo>
                    <a:lnTo>
                      <a:pt x="603" y="144"/>
                    </a:lnTo>
                    <a:lnTo>
                      <a:pt x="629" y="140"/>
                    </a:lnTo>
                    <a:lnTo>
                      <a:pt x="627" y="138"/>
                    </a:lnTo>
                    <a:lnTo>
                      <a:pt x="581" y="140"/>
                    </a:lnTo>
                    <a:lnTo>
                      <a:pt x="579" y="132"/>
                    </a:lnTo>
                    <a:lnTo>
                      <a:pt x="601" y="130"/>
                    </a:lnTo>
                    <a:lnTo>
                      <a:pt x="613" y="122"/>
                    </a:lnTo>
                    <a:lnTo>
                      <a:pt x="629" y="122"/>
                    </a:lnTo>
                    <a:lnTo>
                      <a:pt x="607" y="118"/>
                    </a:lnTo>
                    <a:lnTo>
                      <a:pt x="597" y="108"/>
                    </a:lnTo>
                    <a:lnTo>
                      <a:pt x="591" y="116"/>
                    </a:lnTo>
                    <a:lnTo>
                      <a:pt x="595" y="120"/>
                    </a:lnTo>
                    <a:lnTo>
                      <a:pt x="583" y="126"/>
                    </a:lnTo>
                    <a:lnTo>
                      <a:pt x="571" y="126"/>
                    </a:lnTo>
                    <a:lnTo>
                      <a:pt x="555" y="112"/>
                    </a:lnTo>
                    <a:lnTo>
                      <a:pt x="551" y="118"/>
                    </a:lnTo>
                    <a:lnTo>
                      <a:pt x="557" y="126"/>
                    </a:lnTo>
                    <a:lnTo>
                      <a:pt x="541" y="118"/>
                    </a:lnTo>
                    <a:lnTo>
                      <a:pt x="533" y="108"/>
                    </a:lnTo>
                    <a:lnTo>
                      <a:pt x="543" y="108"/>
                    </a:lnTo>
                    <a:lnTo>
                      <a:pt x="545" y="96"/>
                    </a:lnTo>
                    <a:lnTo>
                      <a:pt x="535" y="80"/>
                    </a:lnTo>
                    <a:lnTo>
                      <a:pt x="539" y="78"/>
                    </a:lnTo>
                    <a:lnTo>
                      <a:pt x="553" y="72"/>
                    </a:lnTo>
                    <a:lnTo>
                      <a:pt x="561" y="76"/>
                    </a:lnTo>
                    <a:lnTo>
                      <a:pt x="583" y="70"/>
                    </a:lnTo>
                    <a:lnTo>
                      <a:pt x="577" y="80"/>
                    </a:lnTo>
                    <a:lnTo>
                      <a:pt x="583" y="82"/>
                    </a:lnTo>
                    <a:lnTo>
                      <a:pt x="593" y="72"/>
                    </a:lnTo>
                    <a:lnTo>
                      <a:pt x="605" y="78"/>
                    </a:lnTo>
                    <a:lnTo>
                      <a:pt x="609" y="88"/>
                    </a:lnTo>
                    <a:lnTo>
                      <a:pt x="621" y="102"/>
                    </a:lnTo>
                    <a:lnTo>
                      <a:pt x="615" y="90"/>
                    </a:lnTo>
                    <a:lnTo>
                      <a:pt x="611" y="70"/>
                    </a:lnTo>
                    <a:lnTo>
                      <a:pt x="621" y="64"/>
                    </a:lnTo>
                    <a:lnTo>
                      <a:pt x="629" y="70"/>
                    </a:lnTo>
                    <a:lnTo>
                      <a:pt x="639" y="68"/>
                    </a:lnTo>
                    <a:close/>
                    <a:moveTo>
                      <a:pt x="765" y="84"/>
                    </a:moveTo>
                    <a:lnTo>
                      <a:pt x="741" y="90"/>
                    </a:lnTo>
                    <a:lnTo>
                      <a:pt x="737" y="94"/>
                    </a:lnTo>
                    <a:lnTo>
                      <a:pt x="721" y="92"/>
                    </a:lnTo>
                    <a:lnTo>
                      <a:pt x="721" y="86"/>
                    </a:lnTo>
                    <a:lnTo>
                      <a:pt x="689" y="88"/>
                    </a:lnTo>
                    <a:lnTo>
                      <a:pt x="679" y="84"/>
                    </a:lnTo>
                    <a:lnTo>
                      <a:pt x="673" y="88"/>
                    </a:lnTo>
                    <a:lnTo>
                      <a:pt x="671" y="80"/>
                    </a:lnTo>
                    <a:lnTo>
                      <a:pt x="705" y="76"/>
                    </a:lnTo>
                    <a:lnTo>
                      <a:pt x="705" y="72"/>
                    </a:lnTo>
                    <a:lnTo>
                      <a:pt x="657" y="76"/>
                    </a:lnTo>
                    <a:lnTo>
                      <a:pt x="649" y="68"/>
                    </a:lnTo>
                    <a:lnTo>
                      <a:pt x="659" y="64"/>
                    </a:lnTo>
                    <a:lnTo>
                      <a:pt x="647" y="60"/>
                    </a:lnTo>
                    <a:lnTo>
                      <a:pt x="651" y="52"/>
                    </a:lnTo>
                    <a:lnTo>
                      <a:pt x="667" y="62"/>
                    </a:lnTo>
                    <a:lnTo>
                      <a:pt x="661" y="52"/>
                    </a:lnTo>
                    <a:lnTo>
                      <a:pt x="671" y="58"/>
                    </a:lnTo>
                    <a:lnTo>
                      <a:pt x="683" y="50"/>
                    </a:lnTo>
                    <a:lnTo>
                      <a:pt x="685" y="42"/>
                    </a:lnTo>
                    <a:lnTo>
                      <a:pt x="689" y="58"/>
                    </a:lnTo>
                    <a:lnTo>
                      <a:pt x="705" y="56"/>
                    </a:lnTo>
                    <a:lnTo>
                      <a:pt x="713" y="66"/>
                    </a:lnTo>
                    <a:lnTo>
                      <a:pt x="717" y="48"/>
                    </a:lnTo>
                    <a:lnTo>
                      <a:pt x="725" y="50"/>
                    </a:lnTo>
                    <a:lnTo>
                      <a:pt x="721" y="60"/>
                    </a:lnTo>
                    <a:lnTo>
                      <a:pt x="743" y="56"/>
                    </a:lnTo>
                    <a:lnTo>
                      <a:pt x="779" y="60"/>
                    </a:lnTo>
                    <a:lnTo>
                      <a:pt x="785" y="70"/>
                    </a:lnTo>
                    <a:lnTo>
                      <a:pt x="765" y="78"/>
                    </a:lnTo>
                    <a:lnTo>
                      <a:pt x="765" y="84"/>
                    </a:lnTo>
                    <a:close/>
                    <a:moveTo>
                      <a:pt x="1222" y="24"/>
                    </a:moveTo>
                    <a:lnTo>
                      <a:pt x="1216" y="18"/>
                    </a:lnTo>
                    <a:lnTo>
                      <a:pt x="1232" y="20"/>
                    </a:lnTo>
                    <a:lnTo>
                      <a:pt x="1240" y="12"/>
                    </a:lnTo>
                    <a:lnTo>
                      <a:pt x="1260" y="12"/>
                    </a:lnTo>
                    <a:lnTo>
                      <a:pt x="1258" y="8"/>
                    </a:lnTo>
                    <a:lnTo>
                      <a:pt x="1254" y="0"/>
                    </a:lnTo>
                    <a:lnTo>
                      <a:pt x="1272" y="0"/>
                    </a:lnTo>
                    <a:lnTo>
                      <a:pt x="1262" y="16"/>
                    </a:lnTo>
                    <a:lnTo>
                      <a:pt x="1282" y="20"/>
                    </a:lnTo>
                    <a:lnTo>
                      <a:pt x="1280" y="24"/>
                    </a:lnTo>
                    <a:lnTo>
                      <a:pt x="1252" y="16"/>
                    </a:lnTo>
                    <a:lnTo>
                      <a:pt x="1256" y="26"/>
                    </a:lnTo>
                    <a:lnTo>
                      <a:pt x="1264" y="28"/>
                    </a:lnTo>
                    <a:lnTo>
                      <a:pt x="1260" y="40"/>
                    </a:lnTo>
                    <a:lnTo>
                      <a:pt x="1236" y="30"/>
                    </a:lnTo>
                    <a:lnTo>
                      <a:pt x="1240" y="20"/>
                    </a:lnTo>
                    <a:lnTo>
                      <a:pt x="1222" y="24"/>
                    </a:lnTo>
                    <a:close/>
                    <a:moveTo>
                      <a:pt x="1286" y="30"/>
                    </a:moveTo>
                    <a:lnTo>
                      <a:pt x="1310" y="26"/>
                    </a:lnTo>
                    <a:lnTo>
                      <a:pt x="1312" y="10"/>
                    </a:lnTo>
                    <a:lnTo>
                      <a:pt x="1318" y="4"/>
                    </a:lnTo>
                    <a:lnTo>
                      <a:pt x="1340" y="4"/>
                    </a:lnTo>
                    <a:lnTo>
                      <a:pt x="1338" y="8"/>
                    </a:lnTo>
                    <a:lnTo>
                      <a:pt x="1318" y="10"/>
                    </a:lnTo>
                    <a:lnTo>
                      <a:pt x="1316" y="44"/>
                    </a:lnTo>
                    <a:lnTo>
                      <a:pt x="1300" y="52"/>
                    </a:lnTo>
                    <a:lnTo>
                      <a:pt x="1274" y="48"/>
                    </a:lnTo>
                    <a:lnTo>
                      <a:pt x="1278" y="38"/>
                    </a:lnTo>
                    <a:lnTo>
                      <a:pt x="1300" y="36"/>
                    </a:lnTo>
                    <a:lnTo>
                      <a:pt x="1286" y="30"/>
                    </a:lnTo>
                    <a:close/>
                    <a:moveTo>
                      <a:pt x="1414" y="166"/>
                    </a:moveTo>
                    <a:lnTo>
                      <a:pt x="1420" y="180"/>
                    </a:lnTo>
                    <a:lnTo>
                      <a:pt x="1394" y="194"/>
                    </a:lnTo>
                    <a:lnTo>
                      <a:pt x="1306" y="218"/>
                    </a:lnTo>
                    <a:lnTo>
                      <a:pt x="1298" y="224"/>
                    </a:lnTo>
                    <a:lnTo>
                      <a:pt x="1290" y="236"/>
                    </a:lnTo>
                    <a:lnTo>
                      <a:pt x="1274" y="240"/>
                    </a:lnTo>
                    <a:lnTo>
                      <a:pt x="1272" y="244"/>
                    </a:lnTo>
                    <a:lnTo>
                      <a:pt x="1258" y="240"/>
                    </a:lnTo>
                    <a:lnTo>
                      <a:pt x="1266" y="252"/>
                    </a:lnTo>
                    <a:lnTo>
                      <a:pt x="1258" y="252"/>
                    </a:lnTo>
                    <a:lnTo>
                      <a:pt x="1250" y="267"/>
                    </a:lnTo>
                    <a:lnTo>
                      <a:pt x="1220" y="295"/>
                    </a:lnTo>
                    <a:lnTo>
                      <a:pt x="1214" y="309"/>
                    </a:lnTo>
                    <a:lnTo>
                      <a:pt x="1216" y="321"/>
                    </a:lnTo>
                    <a:lnTo>
                      <a:pt x="1226" y="339"/>
                    </a:lnTo>
                    <a:lnTo>
                      <a:pt x="1248" y="353"/>
                    </a:lnTo>
                    <a:lnTo>
                      <a:pt x="1242" y="359"/>
                    </a:lnTo>
                    <a:lnTo>
                      <a:pt x="1224" y="357"/>
                    </a:lnTo>
                    <a:lnTo>
                      <a:pt x="1216" y="353"/>
                    </a:lnTo>
                    <a:lnTo>
                      <a:pt x="1212" y="357"/>
                    </a:lnTo>
                    <a:lnTo>
                      <a:pt x="1202" y="351"/>
                    </a:lnTo>
                    <a:lnTo>
                      <a:pt x="1182" y="349"/>
                    </a:lnTo>
                    <a:lnTo>
                      <a:pt x="1190" y="341"/>
                    </a:lnTo>
                    <a:lnTo>
                      <a:pt x="1182" y="337"/>
                    </a:lnTo>
                    <a:lnTo>
                      <a:pt x="1178" y="347"/>
                    </a:lnTo>
                    <a:lnTo>
                      <a:pt x="1166" y="337"/>
                    </a:lnTo>
                    <a:lnTo>
                      <a:pt x="1174" y="333"/>
                    </a:lnTo>
                    <a:lnTo>
                      <a:pt x="1156" y="329"/>
                    </a:lnTo>
                    <a:lnTo>
                      <a:pt x="1154" y="321"/>
                    </a:lnTo>
                    <a:lnTo>
                      <a:pt x="1162" y="313"/>
                    </a:lnTo>
                    <a:lnTo>
                      <a:pt x="1170" y="315"/>
                    </a:lnTo>
                    <a:lnTo>
                      <a:pt x="1174" y="299"/>
                    </a:lnTo>
                    <a:lnTo>
                      <a:pt x="1172" y="293"/>
                    </a:lnTo>
                    <a:lnTo>
                      <a:pt x="1182" y="293"/>
                    </a:lnTo>
                    <a:lnTo>
                      <a:pt x="1180" y="285"/>
                    </a:lnTo>
                    <a:lnTo>
                      <a:pt x="1202" y="271"/>
                    </a:lnTo>
                    <a:lnTo>
                      <a:pt x="1188" y="267"/>
                    </a:lnTo>
                    <a:lnTo>
                      <a:pt x="1206" y="258"/>
                    </a:lnTo>
                    <a:lnTo>
                      <a:pt x="1214" y="244"/>
                    </a:lnTo>
                    <a:lnTo>
                      <a:pt x="1228" y="244"/>
                    </a:lnTo>
                    <a:lnTo>
                      <a:pt x="1216" y="238"/>
                    </a:lnTo>
                    <a:lnTo>
                      <a:pt x="1230" y="236"/>
                    </a:lnTo>
                    <a:lnTo>
                      <a:pt x="1222" y="232"/>
                    </a:lnTo>
                    <a:lnTo>
                      <a:pt x="1234" y="230"/>
                    </a:lnTo>
                    <a:lnTo>
                      <a:pt x="1230" y="226"/>
                    </a:lnTo>
                    <a:lnTo>
                      <a:pt x="1240" y="216"/>
                    </a:lnTo>
                    <a:lnTo>
                      <a:pt x="1250" y="218"/>
                    </a:lnTo>
                    <a:lnTo>
                      <a:pt x="1248" y="212"/>
                    </a:lnTo>
                    <a:lnTo>
                      <a:pt x="1258" y="210"/>
                    </a:lnTo>
                    <a:lnTo>
                      <a:pt x="1266" y="200"/>
                    </a:lnTo>
                    <a:lnTo>
                      <a:pt x="1282" y="200"/>
                    </a:lnTo>
                    <a:lnTo>
                      <a:pt x="1288" y="194"/>
                    </a:lnTo>
                    <a:lnTo>
                      <a:pt x="1302" y="194"/>
                    </a:lnTo>
                    <a:lnTo>
                      <a:pt x="1302" y="188"/>
                    </a:lnTo>
                    <a:lnTo>
                      <a:pt x="1322" y="192"/>
                    </a:lnTo>
                    <a:lnTo>
                      <a:pt x="1346" y="188"/>
                    </a:lnTo>
                    <a:lnTo>
                      <a:pt x="1370" y="180"/>
                    </a:lnTo>
                    <a:lnTo>
                      <a:pt x="1390" y="168"/>
                    </a:lnTo>
                    <a:lnTo>
                      <a:pt x="1414" y="166"/>
                    </a:lnTo>
                    <a:close/>
                    <a:moveTo>
                      <a:pt x="1082" y="54"/>
                    </a:moveTo>
                    <a:lnTo>
                      <a:pt x="1098" y="52"/>
                    </a:lnTo>
                    <a:lnTo>
                      <a:pt x="1108" y="46"/>
                    </a:lnTo>
                    <a:lnTo>
                      <a:pt x="1120" y="48"/>
                    </a:lnTo>
                    <a:lnTo>
                      <a:pt x="1128" y="44"/>
                    </a:lnTo>
                    <a:lnTo>
                      <a:pt x="1118" y="38"/>
                    </a:lnTo>
                    <a:lnTo>
                      <a:pt x="1138" y="30"/>
                    </a:lnTo>
                    <a:lnTo>
                      <a:pt x="1158" y="42"/>
                    </a:lnTo>
                    <a:lnTo>
                      <a:pt x="1148" y="46"/>
                    </a:lnTo>
                    <a:lnTo>
                      <a:pt x="1128" y="48"/>
                    </a:lnTo>
                    <a:lnTo>
                      <a:pt x="1132" y="58"/>
                    </a:lnTo>
                    <a:lnTo>
                      <a:pt x="1142" y="66"/>
                    </a:lnTo>
                    <a:lnTo>
                      <a:pt x="1148" y="62"/>
                    </a:lnTo>
                    <a:lnTo>
                      <a:pt x="1154" y="68"/>
                    </a:lnTo>
                    <a:lnTo>
                      <a:pt x="1134" y="66"/>
                    </a:lnTo>
                    <a:lnTo>
                      <a:pt x="1126" y="52"/>
                    </a:lnTo>
                    <a:lnTo>
                      <a:pt x="1090" y="60"/>
                    </a:lnTo>
                    <a:lnTo>
                      <a:pt x="1082" y="54"/>
                    </a:lnTo>
                    <a:close/>
                    <a:moveTo>
                      <a:pt x="129" y="523"/>
                    </a:moveTo>
                    <a:lnTo>
                      <a:pt x="115" y="533"/>
                    </a:lnTo>
                    <a:lnTo>
                      <a:pt x="103" y="535"/>
                    </a:lnTo>
                    <a:lnTo>
                      <a:pt x="89" y="541"/>
                    </a:lnTo>
                    <a:lnTo>
                      <a:pt x="67" y="537"/>
                    </a:lnTo>
                    <a:lnTo>
                      <a:pt x="51" y="529"/>
                    </a:lnTo>
                    <a:lnTo>
                      <a:pt x="29" y="531"/>
                    </a:lnTo>
                    <a:lnTo>
                      <a:pt x="43" y="521"/>
                    </a:lnTo>
                    <a:lnTo>
                      <a:pt x="33" y="513"/>
                    </a:lnTo>
                    <a:lnTo>
                      <a:pt x="33" y="509"/>
                    </a:lnTo>
                    <a:lnTo>
                      <a:pt x="7" y="505"/>
                    </a:lnTo>
                    <a:lnTo>
                      <a:pt x="41" y="501"/>
                    </a:lnTo>
                    <a:lnTo>
                      <a:pt x="31" y="499"/>
                    </a:lnTo>
                    <a:lnTo>
                      <a:pt x="41" y="493"/>
                    </a:lnTo>
                    <a:lnTo>
                      <a:pt x="21" y="489"/>
                    </a:lnTo>
                    <a:lnTo>
                      <a:pt x="9" y="493"/>
                    </a:lnTo>
                    <a:lnTo>
                      <a:pt x="0" y="489"/>
                    </a:lnTo>
                    <a:lnTo>
                      <a:pt x="13" y="483"/>
                    </a:lnTo>
                    <a:lnTo>
                      <a:pt x="17" y="473"/>
                    </a:lnTo>
                    <a:lnTo>
                      <a:pt x="31" y="479"/>
                    </a:lnTo>
                    <a:lnTo>
                      <a:pt x="21" y="467"/>
                    </a:lnTo>
                    <a:lnTo>
                      <a:pt x="29" y="465"/>
                    </a:lnTo>
                    <a:lnTo>
                      <a:pt x="49" y="477"/>
                    </a:lnTo>
                    <a:lnTo>
                      <a:pt x="47" y="489"/>
                    </a:lnTo>
                    <a:lnTo>
                      <a:pt x="53" y="497"/>
                    </a:lnTo>
                    <a:lnTo>
                      <a:pt x="59" y="485"/>
                    </a:lnTo>
                    <a:lnTo>
                      <a:pt x="65" y="485"/>
                    </a:lnTo>
                    <a:lnTo>
                      <a:pt x="63" y="475"/>
                    </a:lnTo>
                    <a:lnTo>
                      <a:pt x="67" y="475"/>
                    </a:lnTo>
                    <a:lnTo>
                      <a:pt x="75" y="483"/>
                    </a:lnTo>
                    <a:lnTo>
                      <a:pt x="87" y="473"/>
                    </a:lnTo>
                    <a:lnTo>
                      <a:pt x="93" y="477"/>
                    </a:lnTo>
                    <a:lnTo>
                      <a:pt x="99" y="465"/>
                    </a:lnTo>
                    <a:lnTo>
                      <a:pt x="105" y="479"/>
                    </a:lnTo>
                    <a:lnTo>
                      <a:pt x="111" y="473"/>
                    </a:lnTo>
                    <a:lnTo>
                      <a:pt x="123" y="473"/>
                    </a:lnTo>
                    <a:lnTo>
                      <a:pt x="121" y="465"/>
                    </a:lnTo>
                    <a:lnTo>
                      <a:pt x="129" y="465"/>
                    </a:lnTo>
                    <a:lnTo>
                      <a:pt x="139" y="473"/>
                    </a:lnTo>
                    <a:lnTo>
                      <a:pt x="147" y="467"/>
                    </a:lnTo>
                    <a:lnTo>
                      <a:pt x="145" y="477"/>
                    </a:lnTo>
                    <a:lnTo>
                      <a:pt x="149" y="477"/>
                    </a:lnTo>
                    <a:lnTo>
                      <a:pt x="147" y="485"/>
                    </a:lnTo>
                    <a:lnTo>
                      <a:pt x="165" y="489"/>
                    </a:lnTo>
                    <a:lnTo>
                      <a:pt x="165" y="503"/>
                    </a:lnTo>
                    <a:lnTo>
                      <a:pt x="153" y="511"/>
                    </a:lnTo>
                    <a:lnTo>
                      <a:pt x="153" y="517"/>
                    </a:lnTo>
                    <a:lnTo>
                      <a:pt x="129" y="523"/>
                    </a:lnTo>
                    <a:close/>
                    <a:moveTo>
                      <a:pt x="227" y="781"/>
                    </a:moveTo>
                    <a:lnTo>
                      <a:pt x="233" y="769"/>
                    </a:lnTo>
                    <a:lnTo>
                      <a:pt x="219" y="761"/>
                    </a:lnTo>
                    <a:lnTo>
                      <a:pt x="227" y="755"/>
                    </a:lnTo>
                    <a:lnTo>
                      <a:pt x="221" y="747"/>
                    </a:lnTo>
                    <a:lnTo>
                      <a:pt x="223" y="745"/>
                    </a:lnTo>
                    <a:lnTo>
                      <a:pt x="245" y="745"/>
                    </a:lnTo>
                    <a:lnTo>
                      <a:pt x="249" y="737"/>
                    </a:lnTo>
                    <a:lnTo>
                      <a:pt x="241" y="739"/>
                    </a:lnTo>
                    <a:lnTo>
                      <a:pt x="247" y="727"/>
                    </a:lnTo>
                    <a:lnTo>
                      <a:pt x="261" y="721"/>
                    </a:lnTo>
                    <a:lnTo>
                      <a:pt x="271" y="727"/>
                    </a:lnTo>
                    <a:lnTo>
                      <a:pt x="277" y="725"/>
                    </a:lnTo>
                    <a:lnTo>
                      <a:pt x="289" y="737"/>
                    </a:lnTo>
                    <a:lnTo>
                      <a:pt x="283" y="749"/>
                    </a:lnTo>
                    <a:lnTo>
                      <a:pt x="277" y="751"/>
                    </a:lnTo>
                    <a:lnTo>
                      <a:pt x="281" y="773"/>
                    </a:lnTo>
                    <a:lnTo>
                      <a:pt x="277" y="789"/>
                    </a:lnTo>
                    <a:lnTo>
                      <a:pt x="261" y="789"/>
                    </a:lnTo>
                    <a:lnTo>
                      <a:pt x="241" y="801"/>
                    </a:lnTo>
                    <a:lnTo>
                      <a:pt x="223" y="803"/>
                    </a:lnTo>
                    <a:lnTo>
                      <a:pt x="215" y="795"/>
                    </a:lnTo>
                    <a:lnTo>
                      <a:pt x="223" y="789"/>
                    </a:lnTo>
                    <a:lnTo>
                      <a:pt x="213" y="791"/>
                    </a:lnTo>
                    <a:lnTo>
                      <a:pt x="227" y="781"/>
                    </a:lnTo>
                    <a:close/>
                    <a:moveTo>
                      <a:pt x="265" y="661"/>
                    </a:moveTo>
                    <a:lnTo>
                      <a:pt x="277" y="655"/>
                    </a:lnTo>
                    <a:lnTo>
                      <a:pt x="275" y="661"/>
                    </a:lnTo>
                    <a:lnTo>
                      <a:pt x="281" y="679"/>
                    </a:lnTo>
                    <a:lnTo>
                      <a:pt x="287" y="677"/>
                    </a:lnTo>
                    <a:lnTo>
                      <a:pt x="285" y="669"/>
                    </a:lnTo>
                    <a:lnTo>
                      <a:pt x="297" y="651"/>
                    </a:lnTo>
                    <a:lnTo>
                      <a:pt x="301" y="653"/>
                    </a:lnTo>
                    <a:lnTo>
                      <a:pt x="321" y="651"/>
                    </a:lnTo>
                    <a:lnTo>
                      <a:pt x="325" y="641"/>
                    </a:lnTo>
                    <a:lnTo>
                      <a:pt x="335" y="641"/>
                    </a:lnTo>
                    <a:lnTo>
                      <a:pt x="325" y="659"/>
                    </a:lnTo>
                    <a:lnTo>
                      <a:pt x="311" y="667"/>
                    </a:lnTo>
                    <a:lnTo>
                      <a:pt x="315" y="669"/>
                    </a:lnTo>
                    <a:lnTo>
                      <a:pt x="309" y="677"/>
                    </a:lnTo>
                    <a:lnTo>
                      <a:pt x="319" y="673"/>
                    </a:lnTo>
                    <a:lnTo>
                      <a:pt x="343" y="673"/>
                    </a:lnTo>
                    <a:lnTo>
                      <a:pt x="345" y="677"/>
                    </a:lnTo>
                    <a:lnTo>
                      <a:pt x="335" y="697"/>
                    </a:lnTo>
                    <a:lnTo>
                      <a:pt x="333" y="703"/>
                    </a:lnTo>
                    <a:lnTo>
                      <a:pt x="325" y="707"/>
                    </a:lnTo>
                    <a:lnTo>
                      <a:pt x="341" y="711"/>
                    </a:lnTo>
                    <a:lnTo>
                      <a:pt x="349" y="717"/>
                    </a:lnTo>
                    <a:lnTo>
                      <a:pt x="357" y="737"/>
                    </a:lnTo>
                    <a:lnTo>
                      <a:pt x="365" y="741"/>
                    </a:lnTo>
                    <a:lnTo>
                      <a:pt x="371" y="749"/>
                    </a:lnTo>
                    <a:lnTo>
                      <a:pt x="377" y="769"/>
                    </a:lnTo>
                    <a:lnTo>
                      <a:pt x="373" y="775"/>
                    </a:lnTo>
                    <a:lnTo>
                      <a:pt x="393" y="773"/>
                    </a:lnTo>
                    <a:lnTo>
                      <a:pt x="399" y="783"/>
                    </a:lnTo>
                    <a:lnTo>
                      <a:pt x="397" y="791"/>
                    </a:lnTo>
                    <a:lnTo>
                      <a:pt x="387" y="797"/>
                    </a:lnTo>
                    <a:lnTo>
                      <a:pt x="385" y="801"/>
                    </a:lnTo>
                    <a:lnTo>
                      <a:pt x="395" y="805"/>
                    </a:lnTo>
                    <a:lnTo>
                      <a:pt x="393" y="809"/>
                    </a:lnTo>
                    <a:lnTo>
                      <a:pt x="377" y="817"/>
                    </a:lnTo>
                    <a:lnTo>
                      <a:pt x="369" y="817"/>
                    </a:lnTo>
                    <a:lnTo>
                      <a:pt x="353" y="821"/>
                    </a:lnTo>
                    <a:lnTo>
                      <a:pt x="353" y="817"/>
                    </a:lnTo>
                    <a:lnTo>
                      <a:pt x="335" y="821"/>
                    </a:lnTo>
                    <a:lnTo>
                      <a:pt x="329" y="817"/>
                    </a:lnTo>
                    <a:lnTo>
                      <a:pt x="319" y="821"/>
                    </a:lnTo>
                    <a:lnTo>
                      <a:pt x="317" y="829"/>
                    </a:lnTo>
                    <a:lnTo>
                      <a:pt x="301" y="825"/>
                    </a:lnTo>
                    <a:lnTo>
                      <a:pt x="293" y="833"/>
                    </a:lnTo>
                    <a:lnTo>
                      <a:pt x="291" y="829"/>
                    </a:lnTo>
                    <a:lnTo>
                      <a:pt x="309" y="809"/>
                    </a:lnTo>
                    <a:lnTo>
                      <a:pt x="327" y="809"/>
                    </a:lnTo>
                    <a:lnTo>
                      <a:pt x="333" y="801"/>
                    </a:lnTo>
                    <a:lnTo>
                      <a:pt x="319" y="805"/>
                    </a:lnTo>
                    <a:lnTo>
                      <a:pt x="305" y="797"/>
                    </a:lnTo>
                    <a:lnTo>
                      <a:pt x="297" y="801"/>
                    </a:lnTo>
                    <a:lnTo>
                      <a:pt x="293" y="793"/>
                    </a:lnTo>
                    <a:lnTo>
                      <a:pt x="309" y="787"/>
                    </a:lnTo>
                    <a:lnTo>
                      <a:pt x="311" y="773"/>
                    </a:lnTo>
                    <a:lnTo>
                      <a:pt x="303" y="765"/>
                    </a:lnTo>
                    <a:lnTo>
                      <a:pt x="309" y="767"/>
                    </a:lnTo>
                    <a:lnTo>
                      <a:pt x="325" y="765"/>
                    </a:lnTo>
                    <a:lnTo>
                      <a:pt x="331" y="749"/>
                    </a:lnTo>
                    <a:lnTo>
                      <a:pt x="323" y="749"/>
                    </a:lnTo>
                    <a:lnTo>
                      <a:pt x="317" y="741"/>
                    </a:lnTo>
                    <a:lnTo>
                      <a:pt x="321" y="733"/>
                    </a:lnTo>
                    <a:lnTo>
                      <a:pt x="313" y="735"/>
                    </a:lnTo>
                    <a:lnTo>
                      <a:pt x="305" y="733"/>
                    </a:lnTo>
                    <a:lnTo>
                      <a:pt x="307" y="743"/>
                    </a:lnTo>
                    <a:lnTo>
                      <a:pt x="295" y="733"/>
                    </a:lnTo>
                    <a:lnTo>
                      <a:pt x="303" y="719"/>
                    </a:lnTo>
                    <a:lnTo>
                      <a:pt x="293" y="711"/>
                    </a:lnTo>
                    <a:lnTo>
                      <a:pt x="295" y="721"/>
                    </a:lnTo>
                    <a:lnTo>
                      <a:pt x="285" y="723"/>
                    </a:lnTo>
                    <a:lnTo>
                      <a:pt x="287" y="713"/>
                    </a:lnTo>
                    <a:lnTo>
                      <a:pt x="285" y="709"/>
                    </a:lnTo>
                    <a:lnTo>
                      <a:pt x="289" y="701"/>
                    </a:lnTo>
                    <a:lnTo>
                      <a:pt x="277" y="703"/>
                    </a:lnTo>
                    <a:lnTo>
                      <a:pt x="279" y="693"/>
                    </a:lnTo>
                    <a:lnTo>
                      <a:pt x="285" y="693"/>
                    </a:lnTo>
                    <a:lnTo>
                      <a:pt x="287" y="683"/>
                    </a:lnTo>
                    <a:lnTo>
                      <a:pt x="273" y="685"/>
                    </a:lnTo>
                    <a:lnTo>
                      <a:pt x="277" y="677"/>
                    </a:lnTo>
                    <a:lnTo>
                      <a:pt x="273" y="667"/>
                    </a:lnTo>
                    <a:lnTo>
                      <a:pt x="263" y="673"/>
                    </a:lnTo>
                    <a:lnTo>
                      <a:pt x="265" y="661"/>
                    </a:lnTo>
                    <a:close/>
                  </a:path>
                </a:pathLst>
              </a:custGeom>
              <a:grpFill/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9" name="Freeform 7"/>
              <p:cNvSpPr>
                <a:spLocks noEditPoints="1"/>
              </p:cNvSpPr>
              <p:nvPr/>
            </p:nvSpPr>
            <p:spPr bwMode="auto">
              <a:xfrm>
                <a:off x="6303044" y="3465034"/>
                <a:ext cx="1134877" cy="822429"/>
              </a:xfrm>
              <a:custGeom>
                <a:avLst/>
                <a:gdLst/>
                <a:ahLst/>
                <a:cxnLst>
                  <a:cxn ang="0">
                    <a:pos x="382" y="529"/>
                  </a:cxn>
                  <a:cxn ang="0">
                    <a:pos x="831" y="312"/>
                  </a:cxn>
                  <a:cxn ang="0">
                    <a:pos x="270" y="138"/>
                  </a:cxn>
                  <a:cxn ang="0">
                    <a:pos x="648" y="76"/>
                  </a:cxn>
                  <a:cxn ang="0">
                    <a:pos x="590" y="12"/>
                  </a:cxn>
                  <a:cxn ang="0">
                    <a:pos x="580" y="8"/>
                  </a:cxn>
                  <a:cxn ang="0">
                    <a:pos x="815" y="200"/>
                  </a:cxn>
                  <a:cxn ang="0">
                    <a:pos x="740" y="120"/>
                  </a:cxn>
                  <a:cxn ang="0">
                    <a:pos x="716" y="100"/>
                  </a:cxn>
                  <a:cxn ang="0">
                    <a:pos x="442" y="12"/>
                  </a:cxn>
                  <a:cxn ang="0">
                    <a:pos x="518" y="54"/>
                  </a:cxn>
                  <a:cxn ang="0">
                    <a:pos x="550" y="108"/>
                  </a:cxn>
                  <a:cxn ang="0">
                    <a:pos x="568" y="122"/>
                  </a:cxn>
                  <a:cxn ang="0">
                    <a:pos x="468" y="80"/>
                  </a:cxn>
                  <a:cxn ang="0">
                    <a:pos x="682" y="76"/>
                  </a:cxn>
                  <a:cxn ang="0">
                    <a:pos x="1005" y="236"/>
                  </a:cxn>
                  <a:cxn ang="0">
                    <a:pos x="1005" y="236"/>
                  </a:cxn>
                  <a:cxn ang="0">
                    <a:pos x="981" y="236"/>
                  </a:cxn>
                  <a:cxn ang="0">
                    <a:pos x="991" y="244"/>
                  </a:cxn>
                  <a:cxn ang="0">
                    <a:pos x="1011" y="220"/>
                  </a:cxn>
                  <a:cxn ang="0">
                    <a:pos x="839" y="200"/>
                  </a:cxn>
                  <a:cxn ang="0">
                    <a:pos x="839" y="202"/>
                  </a:cxn>
                  <a:cxn ang="0">
                    <a:pos x="552" y="288"/>
                  </a:cxn>
                  <a:cxn ang="0">
                    <a:pos x="590" y="334"/>
                  </a:cxn>
                  <a:cxn ang="0">
                    <a:pos x="608" y="444"/>
                  </a:cxn>
                  <a:cxn ang="0">
                    <a:pos x="562" y="561"/>
                  </a:cxn>
                  <a:cxn ang="0">
                    <a:pos x="486" y="567"/>
                  </a:cxn>
                  <a:cxn ang="0">
                    <a:pos x="384" y="529"/>
                  </a:cxn>
                  <a:cxn ang="0">
                    <a:pos x="324" y="476"/>
                  </a:cxn>
                  <a:cxn ang="0">
                    <a:pos x="170" y="484"/>
                  </a:cxn>
                  <a:cxn ang="0">
                    <a:pos x="56" y="517"/>
                  </a:cxn>
                  <a:cxn ang="0">
                    <a:pos x="32" y="436"/>
                  </a:cxn>
                  <a:cxn ang="0">
                    <a:pos x="4" y="348"/>
                  </a:cxn>
                  <a:cxn ang="0">
                    <a:pos x="38" y="282"/>
                  </a:cxn>
                  <a:cxn ang="0">
                    <a:pos x="130" y="256"/>
                  </a:cxn>
                  <a:cxn ang="0">
                    <a:pos x="174" y="196"/>
                  </a:cxn>
                  <a:cxn ang="0">
                    <a:pos x="230" y="196"/>
                  </a:cxn>
                  <a:cxn ang="0">
                    <a:pos x="290" y="152"/>
                  </a:cxn>
                  <a:cxn ang="0">
                    <a:pos x="336" y="152"/>
                  </a:cxn>
                  <a:cxn ang="0">
                    <a:pos x="358" y="174"/>
                  </a:cxn>
                  <a:cxn ang="0">
                    <a:pos x="434" y="210"/>
                  </a:cxn>
                  <a:cxn ang="0">
                    <a:pos x="460" y="146"/>
                  </a:cxn>
                  <a:cxn ang="0">
                    <a:pos x="494" y="216"/>
                  </a:cxn>
                  <a:cxn ang="0">
                    <a:pos x="530" y="601"/>
                  </a:cxn>
                  <a:cxn ang="0">
                    <a:pos x="502" y="669"/>
                  </a:cxn>
                  <a:cxn ang="0">
                    <a:pos x="598" y="40"/>
                  </a:cxn>
                  <a:cxn ang="0">
                    <a:pos x="548" y="48"/>
                  </a:cxn>
                  <a:cxn ang="0">
                    <a:pos x="841" y="725"/>
                  </a:cxn>
                  <a:cxn ang="0">
                    <a:pos x="843" y="677"/>
                  </a:cxn>
                  <a:cxn ang="0">
                    <a:pos x="925" y="621"/>
                  </a:cxn>
                  <a:cxn ang="0">
                    <a:pos x="903" y="675"/>
                  </a:cxn>
                  <a:cxn ang="0">
                    <a:pos x="947" y="609"/>
                  </a:cxn>
                  <a:cxn ang="0">
                    <a:pos x="915" y="521"/>
                  </a:cxn>
                  <a:cxn ang="0">
                    <a:pos x="951" y="537"/>
                  </a:cxn>
                  <a:cxn ang="0">
                    <a:pos x="973" y="595"/>
                  </a:cxn>
                  <a:cxn ang="0">
                    <a:pos x="682" y="76"/>
                  </a:cxn>
                  <a:cxn ang="0">
                    <a:pos x="839" y="200"/>
                  </a:cxn>
                </a:cxnLst>
                <a:rect l="0" t="0" r="r" b="b"/>
                <a:pathLst>
                  <a:path w="1017" h="737">
                    <a:moveTo>
                      <a:pt x="664" y="86"/>
                    </a:moveTo>
                    <a:lnTo>
                      <a:pt x="662" y="80"/>
                    </a:lnTo>
                    <a:lnTo>
                      <a:pt x="670" y="84"/>
                    </a:lnTo>
                    <a:lnTo>
                      <a:pt x="672" y="92"/>
                    </a:lnTo>
                    <a:lnTo>
                      <a:pt x="678" y="86"/>
                    </a:lnTo>
                    <a:lnTo>
                      <a:pt x="688" y="98"/>
                    </a:lnTo>
                    <a:lnTo>
                      <a:pt x="664" y="86"/>
                    </a:lnTo>
                    <a:close/>
                    <a:moveTo>
                      <a:pt x="374" y="527"/>
                    </a:moveTo>
                    <a:lnTo>
                      <a:pt x="382" y="529"/>
                    </a:lnTo>
                    <a:lnTo>
                      <a:pt x="372" y="535"/>
                    </a:lnTo>
                    <a:lnTo>
                      <a:pt x="362" y="535"/>
                    </a:lnTo>
                    <a:lnTo>
                      <a:pt x="360" y="529"/>
                    </a:lnTo>
                    <a:lnTo>
                      <a:pt x="374" y="527"/>
                    </a:lnTo>
                    <a:close/>
                    <a:moveTo>
                      <a:pt x="771" y="268"/>
                    </a:moveTo>
                    <a:lnTo>
                      <a:pt x="795" y="284"/>
                    </a:lnTo>
                    <a:lnTo>
                      <a:pt x="801" y="290"/>
                    </a:lnTo>
                    <a:lnTo>
                      <a:pt x="813" y="296"/>
                    </a:lnTo>
                    <a:lnTo>
                      <a:pt x="831" y="312"/>
                    </a:lnTo>
                    <a:lnTo>
                      <a:pt x="829" y="312"/>
                    </a:lnTo>
                    <a:lnTo>
                      <a:pt x="807" y="302"/>
                    </a:lnTo>
                    <a:lnTo>
                      <a:pt x="791" y="292"/>
                    </a:lnTo>
                    <a:lnTo>
                      <a:pt x="783" y="282"/>
                    </a:lnTo>
                    <a:lnTo>
                      <a:pt x="771" y="268"/>
                    </a:lnTo>
                    <a:close/>
                    <a:moveTo>
                      <a:pt x="266" y="142"/>
                    </a:moveTo>
                    <a:lnTo>
                      <a:pt x="260" y="144"/>
                    </a:lnTo>
                    <a:lnTo>
                      <a:pt x="266" y="136"/>
                    </a:lnTo>
                    <a:lnTo>
                      <a:pt x="270" y="138"/>
                    </a:lnTo>
                    <a:lnTo>
                      <a:pt x="278" y="136"/>
                    </a:lnTo>
                    <a:lnTo>
                      <a:pt x="282" y="140"/>
                    </a:lnTo>
                    <a:lnTo>
                      <a:pt x="274" y="146"/>
                    </a:lnTo>
                    <a:lnTo>
                      <a:pt x="266" y="142"/>
                    </a:lnTo>
                    <a:close/>
                    <a:moveTo>
                      <a:pt x="634" y="48"/>
                    </a:moveTo>
                    <a:lnTo>
                      <a:pt x="632" y="42"/>
                    </a:lnTo>
                    <a:lnTo>
                      <a:pt x="652" y="64"/>
                    </a:lnTo>
                    <a:lnTo>
                      <a:pt x="656" y="70"/>
                    </a:lnTo>
                    <a:lnTo>
                      <a:pt x="648" y="76"/>
                    </a:lnTo>
                    <a:lnTo>
                      <a:pt x="650" y="68"/>
                    </a:lnTo>
                    <a:lnTo>
                      <a:pt x="644" y="68"/>
                    </a:lnTo>
                    <a:lnTo>
                      <a:pt x="642" y="60"/>
                    </a:lnTo>
                    <a:lnTo>
                      <a:pt x="634" y="56"/>
                    </a:lnTo>
                    <a:lnTo>
                      <a:pt x="634" y="48"/>
                    </a:lnTo>
                    <a:close/>
                    <a:moveTo>
                      <a:pt x="570" y="6"/>
                    </a:moveTo>
                    <a:lnTo>
                      <a:pt x="566" y="0"/>
                    </a:lnTo>
                    <a:lnTo>
                      <a:pt x="584" y="8"/>
                    </a:lnTo>
                    <a:lnTo>
                      <a:pt x="590" y="12"/>
                    </a:lnTo>
                    <a:lnTo>
                      <a:pt x="594" y="8"/>
                    </a:lnTo>
                    <a:lnTo>
                      <a:pt x="596" y="18"/>
                    </a:lnTo>
                    <a:lnTo>
                      <a:pt x="602" y="12"/>
                    </a:lnTo>
                    <a:lnTo>
                      <a:pt x="600" y="20"/>
                    </a:lnTo>
                    <a:lnTo>
                      <a:pt x="610" y="30"/>
                    </a:lnTo>
                    <a:lnTo>
                      <a:pt x="606" y="38"/>
                    </a:lnTo>
                    <a:lnTo>
                      <a:pt x="604" y="28"/>
                    </a:lnTo>
                    <a:lnTo>
                      <a:pt x="598" y="20"/>
                    </a:lnTo>
                    <a:lnTo>
                      <a:pt x="580" y="8"/>
                    </a:lnTo>
                    <a:lnTo>
                      <a:pt x="570" y="6"/>
                    </a:lnTo>
                    <a:close/>
                    <a:moveTo>
                      <a:pt x="823" y="192"/>
                    </a:moveTo>
                    <a:lnTo>
                      <a:pt x="829" y="210"/>
                    </a:lnTo>
                    <a:lnTo>
                      <a:pt x="835" y="216"/>
                    </a:lnTo>
                    <a:lnTo>
                      <a:pt x="829" y="218"/>
                    </a:lnTo>
                    <a:lnTo>
                      <a:pt x="825" y="210"/>
                    </a:lnTo>
                    <a:lnTo>
                      <a:pt x="825" y="202"/>
                    </a:lnTo>
                    <a:lnTo>
                      <a:pt x="819" y="204"/>
                    </a:lnTo>
                    <a:lnTo>
                      <a:pt x="815" y="200"/>
                    </a:lnTo>
                    <a:lnTo>
                      <a:pt x="815" y="188"/>
                    </a:lnTo>
                    <a:lnTo>
                      <a:pt x="819" y="196"/>
                    </a:lnTo>
                    <a:lnTo>
                      <a:pt x="823" y="192"/>
                    </a:lnTo>
                    <a:close/>
                    <a:moveTo>
                      <a:pt x="745" y="112"/>
                    </a:moveTo>
                    <a:lnTo>
                      <a:pt x="742" y="120"/>
                    </a:lnTo>
                    <a:lnTo>
                      <a:pt x="751" y="128"/>
                    </a:lnTo>
                    <a:lnTo>
                      <a:pt x="742" y="128"/>
                    </a:lnTo>
                    <a:lnTo>
                      <a:pt x="734" y="120"/>
                    </a:lnTo>
                    <a:lnTo>
                      <a:pt x="740" y="120"/>
                    </a:lnTo>
                    <a:lnTo>
                      <a:pt x="745" y="112"/>
                    </a:lnTo>
                    <a:lnTo>
                      <a:pt x="738" y="112"/>
                    </a:lnTo>
                    <a:lnTo>
                      <a:pt x="728" y="104"/>
                    </a:lnTo>
                    <a:lnTo>
                      <a:pt x="724" y="92"/>
                    </a:lnTo>
                    <a:lnTo>
                      <a:pt x="724" y="84"/>
                    </a:lnTo>
                    <a:lnTo>
                      <a:pt x="736" y="108"/>
                    </a:lnTo>
                    <a:lnTo>
                      <a:pt x="745" y="112"/>
                    </a:lnTo>
                    <a:close/>
                    <a:moveTo>
                      <a:pt x="702" y="104"/>
                    </a:moveTo>
                    <a:lnTo>
                      <a:pt x="716" y="100"/>
                    </a:lnTo>
                    <a:lnTo>
                      <a:pt x="726" y="112"/>
                    </a:lnTo>
                    <a:lnTo>
                      <a:pt x="724" y="116"/>
                    </a:lnTo>
                    <a:lnTo>
                      <a:pt x="712" y="114"/>
                    </a:lnTo>
                    <a:lnTo>
                      <a:pt x="710" y="106"/>
                    </a:lnTo>
                    <a:lnTo>
                      <a:pt x="702" y="104"/>
                    </a:lnTo>
                    <a:close/>
                    <a:moveTo>
                      <a:pt x="426" y="104"/>
                    </a:moveTo>
                    <a:lnTo>
                      <a:pt x="426" y="70"/>
                    </a:lnTo>
                    <a:lnTo>
                      <a:pt x="426" y="4"/>
                    </a:lnTo>
                    <a:lnTo>
                      <a:pt x="442" y="12"/>
                    </a:lnTo>
                    <a:lnTo>
                      <a:pt x="464" y="16"/>
                    </a:lnTo>
                    <a:lnTo>
                      <a:pt x="474" y="14"/>
                    </a:lnTo>
                    <a:lnTo>
                      <a:pt x="470" y="20"/>
                    </a:lnTo>
                    <a:lnTo>
                      <a:pt x="480" y="22"/>
                    </a:lnTo>
                    <a:lnTo>
                      <a:pt x="488" y="30"/>
                    </a:lnTo>
                    <a:lnTo>
                      <a:pt x="500" y="38"/>
                    </a:lnTo>
                    <a:lnTo>
                      <a:pt x="498" y="48"/>
                    </a:lnTo>
                    <a:lnTo>
                      <a:pt x="510" y="50"/>
                    </a:lnTo>
                    <a:lnTo>
                      <a:pt x="518" y="54"/>
                    </a:lnTo>
                    <a:lnTo>
                      <a:pt x="524" y="56"/>
                    </a:lnTo>
                    <a:lnTo>
                      <a:pt x="530" y="60"/>
                    </a:lnTo>
                    <a:lnTo>
                      <a:pt x="530" y="66"/>
                    </a:lnTo>
                    <a:lnTo>
                      <a:pt x="518" y="68"/>
                    </a:lnTo>
                    <a:lnTo>
                      <a:pt x="520" y="78"/>
                    </a:lnTo>
                    <a:lnTo>
                      <a:pt x="534" y="88"/>
                    </a:lnTo>
                    <a:lnTo>
                      <a:pt x="542" y="102"/>
                    </a:lnTo>
                    <a:lnTo>
                      <a:pt x="550" y="100"/>
                    </a:lnTo>
                    <a:lnTo>
                      <a:pt x="550" y="108"/>
                    </a:lnTo>
                    <a:lnTo>
                      <a:pt x="562" y="112"/>
                    </a:lnTo>
                    <a:lnTo>
                      <a:pt x="566" y="104"/>
                    </a:lnTo>
                    <a:lnTo>
                      <a:pt x="574" y="108"/>
                    </a:lnTo>
                    <a:lnTo>
                      <a:pt x="578" y="118"/>
                    </a:lnTo>
                    <a:lnTo>
                      <a:pt x="568" y="108"/>
                    </a:lnTo>
                    <a:lnTo>
                      <a:pt x="558" y="114"/>
                    </a:lnTo>
                    <a:lnTo>
                      <a:pt x="562" y="118"/>
                    </a:lnTo>
                    <a:lnTo>
                      <a:pt x="572" y="120"/>
                    </a:lnTo>
                    <a:lnTo>
                      <a:pt x="568" y="122"/>
                    </a:lnTo>
                    <a:lnTo>
                      <a:pt x="576" y="124"/>
                    </a:lnTo>
                    <a:lnTo>
                      <a:pt x="566" y="128"/>
                    </a:lnTo>
                    <a:lnTo>
                      <a:pt x="558" y="122"/>
                    </a:lnTo>
                    <a:lnTo>
                      <a:pt x="532" y="120"/>
                    </a:lnTo>
                    <a:lnTo>
                      <a:pt x="518" y="108"/>
                    </a:lnTo>
                    <a:lnTo>
                      <a:pt x="504" y="88"/>
                    </a:lnTo>
                    <a:lnTo>
                      <a:pt x="498" y="84"/>
                    </a:lnTo>
                    <a:lnTo>
                      <a:pt x="480" y="84"/>
                    </a:lnTo>
                    <a:lnTo>
                      <a:pt x="468" y="80"/>
                    </a:lnTo>
                    <a:lnTo>
                      <a:pt x="470" y="86"/>
                    </a:lnTo>
                    <a:lnTo>
                      <a:pt x="466" y="86"/>
                    </a:lnTo>
                    <a:lnTo>
                      <a:pt x="464" y="94"/>
                    </a:lnTo>
                    <a:lnTo>
                      <a:pt x="456" y="92"/>
                    </a:lnTo>
                    <a:lnTo>
                      <a:pt x="462" y="100"/>
                    </a:lnTo>
                    <a:lnTo>
                      <a:pt x="452" y="106"/>
                    </a:lnTo>
                    <a:lnTo>
                      <a:pt x="426" y="104"/>
                    </a:lnTo>
                    <a:close/>
                    <a:moveTo>
                      <a:pt x="688" y="78"/>
                    </a:moveTo>
                    <a:lnTo>
                      <a:pt x="682" y="76"/>
                    </a:lnTo>
                    <a:lnTo>
                      <a:pt x="682" y="76"/>
                    </a:lnTo>
                    <a:lnTo>
                      <a:pt x="688" y="78"/>
                    </a:lnTo>
                    <a:lnTo>
                      <a:pt x="688" y="78"/>
                    </a:lnTo>
                    <a:close/>
                    <a:moveTo>
                      <a:pt x="688" y="78"/>
                    </a:moveTo>
                    <a:lnTo>
                      <a:pt x="696" y="80"/>
                    </a:lnTo>
                    <a:lnTo>
                      <a:pt x="712" y="92"/>
                    </a:lnTo>
                    <a:lnTo>
                      <a:pt x="698" y="86"/>
                    </a:lnTo>
                    <a:lnTo>
                      <a:pt x="688" y="78"/>
                    </a:lnTo>
                    <a:close/>
                    <a:moveTo>
                      <a:pt x="1005" y="236"/>
                    </a:moveTo>
                    <a:lnTo>
                      <a:pt x="1003" y="236"/>
                    </a:lnTo>
                    <a:lnTo>
                      <a:pt x="1003" y="236"/>
                    </a:lnTo>
                    <a:lnTo>
                      <a:pt x="1005" y="234"/>
                    </a:lnTo>
                    <a:lnTo>
                      <a:pt x="1005" y="236"/>
                    </a:lnTo>
                    <a:lnTo>
                      <a:pt x="1005" y="236"/>
                    </a:lnTo>
                    <a:close/>
                    <a:moveTo>
                      <a:pt x="1005" y="236"/>
                    </a:moveTo>
                    <a:lnTo>
                      <a:pt x="1011" y="236"/>
                    </a:lnTo>
                    <a:lnTo>
                      <a:pt x="1009" y="242"/>
                    </a:lnTo>
                    <a:lnTo>
                      <a:pt x="1005" y="236"/>
                    </a:lnTo>
                    <a:lnTo>
                      <a:pt x="1005" y="236"/>
                    </a:lnTo>
                    <a:close/>
                    <a:moveTo>
                      <a:pt x="1003" y="236"/>
                    </a:moveTo>
                    <a:lnTo>
                      <a:pt x="993" y="242"/>
                    </a:lnTo>
                    <a:lnTo>
                      <a:pt x="991" y="244"/>
                    </a:lnTo>
                    <a:lnTo>
                      <a:pt x="991" y="244"/>
                    </a:lnTo>
                    <a:lnTo>
                      <a:pt x="991" y="244"/>
                    </a:lnTo>
                    <a:lnTo>
                      <a:pt x="983" y="248"/>
                    </a:lnTo>
                    <a:lnTo>
                      <a:pt x="977" y="238"/>
                    </a:lnTo>
                    <a:lnTo>
                      <a:pt x="981" y="236"/>
                    </a:lnTo>
                    <a:lnTo>
                      <a:pt x="975" y="228"/>
                    </a:lnTo>
                    <a:lnTo>
                      <a:pt x="981" y="232"/>
                    </a:lnTo>
                    <a:lnTo>
                      <a:pt x="987" y="230"/>
                    </a:lnTo>
                    <a:lnTo>
                      <a:pt x="999" y="236"/>
                    </a:lnTo>
                    <a:lnTo>
                      <a:pt x="1003" y="236"/>
                    </a:lnTo>
                    <a:close/>
                    <a:moveTo>
                      <a:pt x="991" y="248"/>
                    </a:moveTo>
                    <a:lnTo>
                      <a:pt x="991" y="246"/>
                    </a:lnTo>
                    <a:lnTo>
                      <a:pt x="991" y="244"/>
                    </a:lnTo>
                    <a:lnTo>
                      <a:pt x="991" y="244"/>
                    </a:lnTo>
                    <a:lnTo>
                      <a:pt x="991" y="248"/>
                    </a:lnTo>
                    <a:close/>
                    <a:moveTo>
                      <a:pt x="991" y="248"/>
                    </a:moveTo>
                    <a:lnTo>
                      <a:pt x="997" y="256"/>
                    </a:lnTo>
                    <a:lnTo>
                      <a:pt x="991" y="254"/>
                    </a:lnTo>
                    <a:lnTo>
                      <a:pt x="991" y="248"/>
                    </a:lnTo>
                    <a:close/>
                    <a:moveTo>
                      <a:pt x="1011" y="220"/>
                    </a:moveTo>
                    <a:lnTo>
                      <a:pt x="1011" y="220"/>
                    </a:lnTo>
                    <a:lnTo>
                      <a:pt x="1011" y="220"/>
                    </a:lnTo>
                    <a:lnTo>
                      <a:pt x="1011" y="220"/>
                    </a:lnTo>
                    <a:lnTo>
                      <a:pt x="1011" y="220"/>
                    </a:lnTo>
                    <a:lnTo>
                      <a:pt x="1011" y="220"/>
                    </a:lnTo>
                    <a:close/>
                    <a:moveTo>
                      <a:pt x="1011" y="220"/>
                    </a:moveTo>
                    <a:lnTo>
                      <a:pt x="1017" y="216"/>
                    </a:lnTo>
                    <a:lnTo>
                      <a:pt x="1017" y="224"/>
                    </a:lnTo>
                    <a:lnTo>
                      <a:pt x="1015" y="220"/>
                    </a:lnTo>
                    <a:lnTo>
                      <a:pt x="1011" y="220"/>
                    </a:lnTo>
                    <a:close/>
                    <a:moveTo>
                      <a:pt x="839" y="202"/>
                    </a:moveTo>
                    <a:lnTo>
                      <a:pt x="839" y="200"/>
                    </a:lnTo>
                    <a:lnTo>
                      <a:pt x="839" y="200"/>
                    </a:lnTo>
                    <a:lnTo>
                      <a:pt x="839" y="200"/>
                    </a:lnTo>
                    <a:lnTo>
                      <a:pt x="839" y="200"/>
                    </a:lnTo>
                    <a:lnTo>
                      <a:pt x="839" y="202"/>
                    </a:lnTo>
                    <a:close/>
                    <a:moveTo>
                      <a:pt x="839" y="202"/>
                    </a:moveTo>
                    <a:lnTo>
                      <a:pt x="843" y="214"/>
                    </a:lnTo>
                    <a:lnTo>
                      <a:pt x="835" y="212"/>
                    </a:lnTo>
                    <a:lnTo>
                      <a:pt x="841" y="208"/>
                    </a:lnTo>
                    <a:lnTo>
                      <a:pt x="839" y="202"/>
                    </a:lnTo>
                    <a:close/>
                    <a:moveTo>
                      <a:pt x="502" y="242"/>
                    </a:moveTo>
                    <a:lnTo>
                      <a:pt x="510" y="250"/>
                    </a:lnTo>
                    <a:lnTo>
                      <a:pt x="510" y="256"/>
                    </a:lnTo>
                    <a:lnTo>
                      <a:pt x="524" y="260"/>
                    </a:lnTo>
                    <a:lnTo>
                      <a:pt x="528" y="268"/>
                    </a:lnTo>
                    <a:lnTo>
                      <a:pt x="548" y="272"/>
                    </a:lnTo>
                    <a:lnTo>
                      <a:pt x="550" y="278"/>
                    </a:lnTo>
                    <a:lnTo>
                      <a:pt x="542" y="280"/>
                    </a:lnTo>
                    <a:lnTo>
                      <a:pt x="552" y="288"/>
                    </a:lnTo>
                    <a:lnTo>
                      <a:pt x="558" y="308"/>
                    </a:lnTo>
                    <a:lnTo>
                      <a:pt x="564" y="312"/>
                    </a:lnTo>
                    <a:lnTo>
                      <a:pt x="562" y="304"/>
                    </a:lnTo>
                    <a:lnTo>
                      <a:pt x="568" y="296"/>
                    </a:lnTo>
                    <a:lnTo>
                      <a:pt x="576" y="314"/>
                    </a:lnTo>
                    <a:lnTo>
                      <a:pt x="576" y="324"/>
                    </a:lnTo>
                    <a:lnTo>
                      <a:pt x="582" y="326"/>
                    </a:lnTo>
                    <a:lnTo>
                      <a:pt x="586" y="334"/>
                    </a:lnTo>
                    <a:lnTo>
                      <a:pt x="590" y="334"/>
                    </a:lnTo>
                    <a:lnTo>
                      <a:pt x="604" y="354"/>
                    </a:lnTo>
                    <a:lnTo>
                      <a:pt x="610" y="356"/>
                    </a:lnTo>
                    <a:lnTo>
                      <a:pt x="614" y="350"/>
                    </a:lnTo>
                    <a:lnTo>
                      <a:pt x="610" y="364"/>
                    </a:lnTo>
                    <a:lnTo>
                      <a:pt x="612" y="384"/>
                    </a:lnTo>
                    <a:lnTo>
                      <a:pt x="616" y="390"/>
                    </a:lnTo>
                    <a:lnTo>
                      <a:pt x="616" y="400"/>
                    </a:lnTo>
                    <a:lnTo>
                      <a:pt x="618" y="412"/>
                    </a:lnTo>
                    <a:lnTo>
                      <a:pt x="608" y="444"/>
                    </a:lnTo>
                    <a:lnTo>
                      <a:pt x="608" y="456"/>
                    </a:lnTo>
                    <a:lnTo>
                      <a:pt x="602" y="468"/>
                    </a:lnTo>
                    <a:lnTo>
                      <a:pt x="602" y="472"/>
                    </a:lnTo>
                    <a:lnTo>
                      <a:pt x="590" y="480"/>
                    </a:lnTo>
                    <a:lnTo>
                      <a:pt x="578" y="505"/>
                    </a:lnTo>
                    <a:lnTo>
                      <a:pt x="574" y="521"/>
                    </a:lnTo>
                    <a:lnTo>
                      <a:pt x="566" y="533"/>
                    </a:lnTo>
                    <a:lnTo>
                      <a:pt x="562" y="549"/>
                    </a:lnTo>
                    <a:lnTo>
                      <a:pt x="562" y="561"/>
                    </a:lnTo>
                    <a:lnTo>
                      <a:pt x="554" y="565"/>
                    </a:lnTo>
                    <a:lnTo>
                      <a:pt x="538" y="565"/>
                    </a:lnTo>
                    <a:lnTo>
                      <a:pt x="526" y="571"/>
                    </a:lnTo>
                    <a:lnTo>
                      <a:pt x="516" y="581"/>
                    </a:lnTo>
                    <a:lnTo>
                      <a:pt x="510" y="583"/>
                    </a:lnTo>
                    <a:lnTo>
                      <a:pt x="508" y="589"/>
                    </a:lnTo>
                    <a:lnTo>
                      <a:pt x="500" y="581"/>
                    </a:lnTo>
                    <a:lnTo>
                      <a:pt x="486" y="577"/>
                    </a:lnTo>
                    <a:lnTo>
                      <a:pt x="486" y="567"/>
                    </a:lnTo>
                    <a:lnTo>
                      <a:pt x="466" y="585"/>
                    </a:lnTo>
                    <a:lnTo>
                      <a:pt x="448" y="575"/>
                    </a:lnTo>
                    <a:lnTo>
                      <a:pt x="436" y="577"/>
                    </a:lnTo>
                    <a:lnTo>
                      <a:pt x="416" y="567"/>
                    </a:lnTo>
                    <a:lnTo>
                      <a:pt x="406" y="555"/>
                    </a:lnTo>
                    <a:lnTo>
                      <a:pt x="410" y="545"/>
                    </a:lnTo>
                    <a:lnTo>
                      <a:pt x="400" y="529"/>
                    </a:lnTo>
                    <a:lnTo>
                      <a:pt x="396" y="527"/>
                    </a:lnTo>
                    <a:lnTo>
                      <a:pt x="384" y="529"/>
                    </a:lnTo>
                    <a:lnTo>
                      <a:pt x="390" y="513"/>
                    </a:lnTo>
                    <a:lnTo>
                      <a:pt x="382" y="501"/>
                    </a:lnTo>
                    <a:lnTo>
                      <a:pt x="376" y="521"/>
                    </a:lnTo>
                    <a:lnTo>
                      <a:pt x="362" y="521"/>
                    </a:lnTo>
                    <a:lnTo>
                      <a:pt x="344" y="515"/>
                    </a:lnTo>
                    <a:lnTo>
                      <a:pt x="338" y="496"/>
                    </a:lnTo>
                    <a:lnTo>
                      <a:pt x="332" y="488"/>
                    </a:lnTo>
                    <a:lnTo>
                      <a:pt x="324" y="484"/>
                    </a:lnTo>
                    <a:lnTo>
                      <a:pt x="324" y="476"/>
                    </a:lnTo>
                    <a:lnTo>
                      <a:pt x="314" y="466"/>
                    </a:lnTo>
                    <a:lnTo>
                      <a:pt x="314" y="470"/>
                    </a:lnTo>
                    <a:lnTo>
                      <a:pt x="302" y="464"/>
                    </a:lnTo>
                    <a:lnTo>
                      <a:pt x="294" y="466"/>
                    </a:lnTo>
                    <a:lnTo>
                      <a:pt x="278" y="456"/>
                    </a:lnTo>
                    <a:lnTo>
                      <a:pt x="244" y="460"/>
                    </a:lnTo>
                    <a:lnTo>
                      <a:pt x="218" y="470"/>
                    </a:lnTo>
                    <a:lnTo>
                      <a:pt x="202" y="468"/>
                    </a:lnTo>
                    <a:lnTo>
                      <a:pt x="170" y="484"/>
                    </a:lnTo>
                    <a:lnTo>
                      <a:pt x="168" y="492"/>
                    </a:lnTo>
                    <a:lnTo>
                      <a:pt x="162" y="499"/>
                    </a:lnTo>
                    <a:lnTo>
                      <a:pt x="130" y="496"/>
                    </a:lnTo>
                    <a:lnTo>
                      <a:pt x="108" y="499"/>
                    </a:lnTo>
                    <a:lnTo>
                      <a:pt x="96" y="509"/>
                    </a:lnTo>
                    <a:lnTo>
                      <a:pt x="90" y="507"/>
                    </a:lnTo>
                    <a:lnTo>
                      <a:pt x="82" y="515"/>
                    </a:lnTo>
                    <a:lnTo>
                      <a:pt x="72" y="517"/>
                    </a:lnTo>
                    <a:lnTo>
                      <a:pt x="56" y="517"/>
                    </a:lnTo>
                    <a:lnTo>
                      <a:pt x="46" y="513"/>
                    </a:lnTo>
                    <a:lnTo>
                      <a:pt x="42" y="507"/>
                    </a:lnTo>
                    <a:lnTo>
                      <a:pt x="34" y="505"/>
                    </a:lnTo>
                    <a:lnTo>
                      <a:pt x="32" y="490"/>
                    </a:lnTo>
                    <a:lnTo>
                      <a:pt x="36" y="492"/>
                    </a:lnTo>
                    <a:lnTo>
                      <a:pt x="42" y="486"/>
                    </a:lnTo>
                    <a:lnTo>
                      <a:pt x="42" y="460"/>
                    </a:lnTo>
                    <a:lnTo>
                      <a:pt x="34" y="446"/>
                    </a:lnTo>
                    <a:lnTo>
                      <a:pt x="32" y="436"/>
                    </a:lnTo>
                    <a:lnTo>
                      <a:pt x="32" y="424"/>
                    </a:lnTo>
                    <a:lnTo>
                      <a:pt x="24" y="408"/>
                    </a:lnTo>
                    <a:lnTo>
                      <a:pt x="18" y="400"/>
                    </a:lnTo>
                    <a:lnTo>
                      <a:pt x="12" y="406"/>
                    </a:lnTo>
                    <a:lnTo>
                      <a:pt x="18" y="394"/>
                    </a:lnTo>
                    <a:lnTo>
                      <a:pt x="16" y="388"/>
                    </a:lnTo>
                    <a:lnTo>
                      <a:pt x="6" y="372"/>
                    </a:lnTo>
                    <a:lnTo>
                      <a:pt x="0" y="360"/>
                    </a:lnTo>
                    <a:lnTo>
                      <a:pt x="4" y="348"/>
                    </a:lnTo>
                    <a:lnTo>
                      <a:pt x="8" y="342"/>
                    </a:lnTo>
                    <a:lnTo>
                      <a:pt x="8" y="336"/>
                    </a:lnTo>
                    <a:lnTo>
                      <a:pt x="12" y="326"/>
                    </a:lnTo>
                    <a:lnTo>
                      <a:pt x="10" y="312"/>
                    </a:lnTo>
                    <a:lnTo>
                      <a:pt x="16" y="300"/>
                    </a:lnTo>
                    <a:lnTo>
                      <a:pt x="18" y="310"/>
                    </a:lnTo>
                    <a:lnTo>
                      <a:pt x="26" y="300"/>
                    </a:lnTo>
                    <a:lnTo>
                      <a:pt x="40" y="292"/>
                    </a:lnTo>
                    <a:lnTo>
                      <a:pt x="38" y="282"/>
                    </a:lnTo>
                    <a:lnTo>
                      <a:pt x="46" y="288"/>
                    </a:lnTo>
                    <a:lnTo>
                      <a:pt x="60" y="280"/>
                    </a:lnTo>
                    <a:lnTo>
                      <a:pt x="68" y="282"/>
                    </a:lnTo>
                    <a:lnTo>
                      <a:pt x="78" y="276"/>
                    </a:lnTo>
                    <a:lnTo>
                      <a:pt x="90" y="276"/>
                    </a:lnTo>
                    <a:lnTo>
                      <a:pt x="96" y="270"/>
                    </a:lnTo>
                    <a:lnTo>
                      <a:pt x="102" y="272"/>
                    </a:lnTo>
                    <a:lnTo>
                      <a:pt x="122" y="264"/>
                    </a:lnTo>
                    <a:lnTo>
                      <a:pt x="130" y="256"/>
                    </a:lnTo>
                    <a:lnTo>
                      <a:pt x="134" y="246"/>
                    </a:lnTo>
                    <a:lnTo>
                      <a:pt x="142" y="242"/>
                    </a:lnTo>
                    <a:lnTo>
                      <a:pt x="140" y="228"/>
                    </a:lnTo>
                    <a:lnTo>
                      <a:pt x="152" y="218"/>
                    </a:lnTo>
                    <a:lnTo>
                      <a:pt x="162" y="232"/>
                    </a:lnTo>
                    <a:lnTo>
                      <a:pt x="160" y="218"/>
                    </a:lnTo>
                    <a:lnTo>
                      <a:pt x="164" y="212"/>
                    </a:lnTo>
                    <a:lnTo>
                      <a:pt x="174" y="214"/>
                    </a:lnTo>
                    <a:lnTo>
                      <a:pt x="174" y="196"/>
                    </a:lnTo>
                    <a:lnTo>
                      <a:pt x="182" y="198"/>
                    </a:lnTo>
                    <a:lnTo>
                      <a:pt x="184" y="192"/>
                    </a:lnTo>
                    <a:lnTo>
                      <a:pt x="190" y="194"/>
                    </a:lnTo>
                    <a:lnTo>
                      <a:pt x="186" y="184"/>
                    </a:lnTo>
                    <a:lnTo>
                      <a:pt x="200" y="186"/>
                    </a:lnTo>
                    <a:lnTo>
                      <a:pt x="214" y="174"/>
                    </a:lnTo>
                    <a:lnTo>
                      <a:pt x="218" y="176"/>
                    </a:lnTo>
                    <a:lnTo>
                      <a:pt x="232" y="188"/>
                    </a:lnTo>
                    <a:lnTo>
                      <a:pt x="230" y="196"/>
                    </a:lnTo>
                    <a:lnTo>
                      <a:pt x="238" y="190"/>
                    </a:lnTo>
                    <a:lnTo>
                      <a:pt x="256" y="192"/>
                    </a:lnTo>
                    <a:lnTo>
                      <a:pt x="250" y="184"/>
                    </a:lnTo>
                    <a:lnTo>
                      <a:pt x="254" y="178"/>
                    </a:lnTo>
                    <a:lnTo>
                      <a:pt x="258" y="168"/>
                    </a:lnTo>
                    <a:lnTo>
                      <a:pt x="262" y="166"/>
                    </a:lnTo>
                    <a:lnTo>
                      <a:pt x="262" y="162"/>
                    </a:lnTo>
                    <a:lnTo>
                      <a:pt x="274" y="150"/>
                    </a:lnTo>
                    <a:lnTo>
                      <a:pt x="290" y="152"/>
                    </a:lnTo>
                    <a:lnTo>
                      <a:pt x="300" y="148"/>
                    </a:lnTo>
                    <a:lnTo>
                      <a:pt x="300" y="142"/>
                    </a:lnTo>
                    <a:lnTo>
                      <a:pt x="286" y="136"/>
                    </a:lnTo>
                    <a:lnTo>
                      <a:pt x="298" y="132"/>
                    </a:lnTo>
                    <a:lnTo>
                      <a:pt x="308" y="142"/>
                    </a:lnTo>
                    <a:lnTo>
                      <a:pt x="318" y="142"/>
                    </a:lnTo>
                    <a:lnTo>
                      <a:pt x="326" y="148"/>
                    </a:lnTo>
                    <a:lnTo>
                      <a:pt x="332" y="146"/>
                    </a:lnTo>
                    <a:lnTo>
                      <a:pt x="336" y="152"/>
                    </a:lnTo>
                    <a:lnTo>
                      <a:pt x="350" y="146"/>
                    </a:lnTo>
                    <a:lnTo>
                      <a:pt x="358" y="140"/>
                    </a:lnTo>
                    <a:lnTo>
                      <a:pt x="358" y="146"/>
                    </a:lnTo>
                    <a:lnTo>
                      <a:pt x="364" y="152"/>
                    </a:lnTo>
                    <a:lnTo>
                      <a:pt x="352" y="166"/>
                    </a:lnTo>
                    <a:lnTo>
                      <a:pt x="354" y="172"/>
                    </a:lnTo>
                    <a:lnTo>
                      <a:pt x="364" y="174"/>
                    </a:lnTo>
                    <a:lnTo>
                      <a:pt x="358" y="180"/>
                    </a:lnTo>
                    <a:lnTo>
                      <a:pt x="358" y="174"/>
                    </a:lnTo>
                    <a:lnTo>
                      <a:pt x="350" y="176"/>
                    </a:lnTo>
                    <a:lnTo>
                      <a:pt x="342" y="192"/>
                    </a:lnTo>
                    <a:lnTo>
                      <a:pt x="360" y="204"/>
                    </a:lnTo>
                    <a:lnTo>
                      <a:pt x="378" y="212"/>
                    </a:lnTo>
                    <a:lnTo>
                      <a:pt x="384" y="220"/>
                    </a:lnTo>
                    <a:lnTo>
                      <a:pt x="396" y="222"/>
                    </a:lnTo>
                    <a:lnTo>
                      <a:pt x="410" y="236"/>
                    </a:lnTo>
                    <a:lnTo>
                      <a:pt x="424" y="232"/>
                    </a:lnTo>
                    <a:lnTo>
                      <a:pt x="434" y="210"/>
                    </a:lnTo>
                    <a:lnTo>
                      <a:pt x="436" y="192"/>
                    </a:lnTo>
                    <a:lnTo>
                      <a:pt x="434" y="184"/>
                    </a:lnTo>
                    <a:lnTo>
                      <a:pt x="436" y="156"/>
                    </a:lnTo>
                    <a:lnTo>
                      <a:pt x="440" y="148"/>
                    </a:lnTo>
                    <a:lnTo>
                      <a:pt x="444" y="136"/>
                    </a:lnTo>
                    <a:lnTo>
                      <a:pt x="444" y="120"/>
                    </a:lnTo>
                    <a:lnTo>
                      <a:pt x="450" y="128"/>
                    </a:lnTo>
                    <a:lnTo>
                      <a:pt x="454" y="144"/>
                    </a:lnTo>
                    <a:lnTo>
                      <a:pt x="460" y="146"/>
                    </a:lnTo>
                    <a:lnTo>
                      <a:pt x="458" y="152"/>
                    </a:lnTo>
                    <a:lnTo>
                      <a:pt x="464" y="156"/>
                    </a:lnTo>
                    <a:lnTo>
                      <a:pt x="464" y="174"/>
                    </a:lnTo>
                    <a:lnTo>
                      <a:pt x="470" y="186"/>
                    </a:lnTo>
                    <a:lnTo>
                      <a:pt x="478" y="180"/>
                    </a:lnTo>
                    <a:lnTo>
                      <a:pt x="482" y="186"/>
                    </a:lnTo>
                    <a:lnTo>
                      <a:pt x="492" y="192"/>
                    </a:lnTo>
                    <a:lnTo>
                      <a:pt x="490" y="202"/>
                    </a:lnTo>
                    <a:lnTo>
                      <a:pt x="494" y="216"/>
                    </a:lnTo>
                    <a:lnTo>
                      <a:pt x="504" y="234"/>
                    </a:lnTo>
                    <a:lnTo>
                      <a:pt x="502" y="242"/>
                    </a:lnTo>
                    <a:close/>
                    <a:moveTo>
                      <a:pt x="482" y="621"/>
                    </a:moveTo>
                    <a:lnTo>
                      <a:pt x="482" y="613"/>
                    </a:lnTo>
                    <a:lnTo>
                      <a:pt x="490" y="619"/>
                    </a:lnTo>
                    <a:lnTo>
                      <a:pt x="508" y="625"/>
                    </a:lnTo>
                    <a:lnTo>
                      <a:pt x="530" y="621"/>
                    </a:lnTo>
                    <a:lnTo>
                      <a:pt x="534" y="615"/>
                    </a:lnTo>
                    <a:lnTo>
                      <a:pt x="530" y="601"/>
                    </a:lnTo>
                    <a:lnTo>
                      <a:pt x="538" y="603"/>
                    </a:lnTo>
                    <a:lnTo>
                      <a:pt x="540" y="613"/>
                    </a:lnTo>
                    <a:lnTo>
                      <a:pt x="536" y="613"/>
                    </a:lnTo>
                    <a:lnTo>
                      <a:pt x="538" y="645"/>
                    </a:lnTo>
                    <a:lnTo>
                      <a:pt x="532" y="645"/>
                    </a:lnTo>
                    <a:lnTo>
                      <a:pt x="532" y="663"/>
                    </a:lnTo>
                    <a:lnTo>
                      <a:pt x="526" y="657"/>
                    </a:lnTo>
                    <a:lnTo>
                      <a:pt x="514" y="671"/>
                    </a:lnTo>
                    <a:lnTo>
                      <a:pt x="502" y="669"/>
                    </a:lnTo>
                    <a:lnTo>
                      <a:pt x="490" y="651"/>
                    </a:lnTo>
                    <a:lnTo>
                      <a:pt x="490" y="639"/>
                    </a:lnTo>
                    <a:lnTo>
                      <a:pt x="486" y="635"/>
                    </a:lnTo>
                    <a:lnTo>
                      <a:pt x="482" y="621"/>
                    </a:lnTo>
                    <a:close/>
                    <a:moveTo>
                      <a:pt x="582" y="40"/>
                    </a:moveTo>
                    <a:lnTo>
                      <a:pt x="588" y="38"/>
                    </a:lnTo>
                    <a:lnTo>
                      <a:pt x="586" y="28"/>
                    </a:lnTo>
                    <a:lnTo>
                      <a:pt x="600" y="28"/>
                    </a:lnTo>
                    <a:lnTo>
                      <a:pt x="598" y="40"/>
                    </a:lnTo>
                    <a:lnTo>
                      <a:pt x="594" y="40"/>
                    </a:lnTo>
                    <a:lnTo>
                      <a:pt x="594" y="48"/>
                    </a:lnTo>
                    <a:lnTo>
                      <a:pt x="586" y="50"/>
                    </a:lnTo>
                    <a:lnTo>
                      <a:pt x="570" y="60"/>
                    </a:lnTo>
                    <a:lnTo>
                      <a:pt x="558" y="60"/>
                    </a:lnTo>
                    <a:lnTo>
                      <a:pt x="552" y="56"/>
                    </a:lnTo>
                    <a:lnTo>
                      <a:pt x="538" y="52"/>
                    </a:lnTo>
                    <a:lnTo>
                      <a:pt x="534" y="48"/>
                    </a:lnTo>
                    <a:lnTo>
                      <a:pt x="548" y="48"/>
                    </a:lnTo>
                    <a:lnTo>
                      <a:pt x="550" y="40"/>
                    </a:lnTo>
                    <a:lnTo>
                      <a:pt x="556" y="36"/>
                    </a:lnTo>
                    <a:lnTo>
                      <a:pt x="564" y="40"/>
                    </a:lnTo>
                    <a:lnTo>
                      <a:pt x="566" y="48"/>
                    </a:lnTo>
                    <a:lnTo>
                      <a:pt x="578" y="46"/>
                    </a:lnTo>
                    <a:lnTo>
                      <a:pt x="582" y="40"/>
                    </a:lnTo>
                    <a:close/>
                    <a:moveTo>
                      <a:pt x="863" y="725"/>
                    </a:moveTo>
                    <a:lnTo>
                      <a:pt x="847" y="729"/>
                    </a:lnTo>
                    <a:lnTo>
                      <a:pt x="841" y="725"/>
                    </a:lnTo>
                    <a:lnTo>
                      <a:pt x="837" y="727"/>
                    </a:lnTo>
                    <a:lnTo>
                      <a:pt x="841" y="735"/>
                    </a:lnTo>
                    <a:lnTo>
                      <a:pt x="829" y="737"/>
                    </a:lnTo>
                    <a:lnTo>
                      <a:pt x="835" y="731"/>
                    </a:lnTo>
                    <a:lnTo>
                      <a:pt x="833" y="717"/>
                    </a:lnTo>
                    <a:lnTo>
                      <a:pt x="819" y="719"/>
                    </a:lnTo>
                    <a:lnTo>
                      <a:pt x="815" y="715"/>
                    </a:lnTo>
                    <a:lnTo>
                      <a:pt x="821" y="699"/>
                    </a:lnTo>
                    <a:lnTo>
                      <a:pt x="843" y="677"/>
                    </a:lnTo>
                    <a:lnTo>
                      <a:pt x="863" y="669"/>
                    </a:lnTo>
                    <a:lnTo>
                      <a:pt x="885" y="651"/>
                    </a:lnTo>
                    <a:lnTo>
                      <a:pt x="891" y="637"/>
                    </a:lnTo>
                    <a:lnTo>
                      <a:pt x="899" y="629"/>
                    </a:lnTo>
                    <a:lnTo>
                      <a:pt x="899" y="621"/>
                    </a:lnTo>
                    <a:lnTo>
                      <a:pt x="907" y="613"/>
                    </a:lnTo>
                    <a:lnTo>
                      <a:pt x="913" y="619"/>
                    </a:lnTo>
                    <a:lnTo>
                      <a:pt x="915" y="627"/>
                    </a:lnTo>
                    <a:lnTo>
                      <a:pt x="925" y="621"/>
                    </a:lnTo>
                    <a:lnTo>
                      <a:pt x="925" y="627"/>
                    </a:lnTo>
                    <a:lnTo>
                      <a:pt x="931" y="621"/>
                    </a:lnTo>
                    <a:lnTo>
                      <a:pt x="929" y="631"/>
                    </a:lnTo>
                    <a:lnTo>
                      <a:pt x="933" y="635"/>
                    </a:lnTo>
                    <a:lnTo>
                      <a:pt x="921" y="649"/>
                    </a:lnTo>
                    <a:lnTo>
                      <a:pt x="917" y="657"/>
                    </a:lnTo>
                    <a:lnTo>
                      <a:pt x="909" y="665"/>
                    </a:lnTo>
                    <a:lnTo>
                      <a:pt x="915" y="675"/>
                    </a:lnTo>
                    <a:lnTo>
                      <a:pt x="903" y="675"/>
                    </a:lnTo>
                    <a:lnTo>
                      <a:pt x="887" y="681"/>
                    </a:lnTo>
                    <a:lnTo>
                      <a:pt x="885" y="693"/>
                    </a:lnTo>
                    <a:lnTo>
                      <a:pt x="877" y="709"/>
                    </a:lnTo>
                    <a:lnTo>
                      <a:pt x="879" y="713"/>
                    </a:lnTo>
                    <a:lnTo>
                      <a:pt x="863" y="725"/>
                    </a:lnTo>
                    <a:close/>
                    <a:moveTo>
                      <a:pt x="949" y="633"/>
                    </a:moveTo>
                    <a:lnTo>
                      <a:pt x="937" y="627"/>
                    </a:lnTo>
                    <a:lnTo>
                      <a:pt x="943" y="621"/>
                    </a:lnTo>
                    <a:lnTo>
                      <a:pt x="947" y="609"/>
                    </a:lnTo>
                    <a:lnTo>
                      <a:pt x="943" y="603"/>
                    </a:lnTo>
                    <a:lnTo>
                      <a:pt x="925" y="593"/>
                    </a:lnTo>
                    <a:lnTo>
                      <a:pt x="925" y="589"/>
                    </a:lnTo>
                    <a:lnTo>
                      <a:pt x="937" y="583"/>
                    </a:lnTo>
                    <a:lnTo>
                      <a:pt x="941" y="565"/>
                    </a:lnTo>
                    <a:lnTo>
                      <a:pt x="933" y="545"/>
                    </a:lnTo>
                    <a:lnTo>
                      <a:pt x="933" y="537"/>
                    </a:lnTo>
                    <a:lnTo>
                      <a:pt x="929" y="539"/>
                    </a:lnTo>
                    <a:lnTo>
                      <a:pt x="915" y="521"/>
                    </a:lnTo>
                    <a:lnTo>
                      <a:pt x="915" y="517"/>
                    </a:lnTo>
                    <a:lnTo>
                      <a:pt x="907" y="509"/>
                    </a:lnTo>
                    <a:lnTo>
                      <a:pt x="915" y="507"/>
                    </a:lnTo>
                    <a:lnTo>
                      <a:pt x="915" y="513"/>
                    </a:lnTo>
                    <a:lnTo>
                      <a:pt x="927" y="517"/>
                    </a:lnTo>
                    <a:lnTo>
                      <a:pt x="937" y="527"/>
                    </a:lnTo>
                    <a:lnTo>
                      <a:pt x="935" y="533"/>
                    </a:lnTo>
                    <a:lnTo>
                      <a:pt x="945" y="537"/>
                    </a:lnTo>
                    <a:lnTo>
                      <a:pt x="951" y="537"/>
                    </a:lnTo>
                    <a:lnTo>
                      <a:pt x="955" y="545"/>
                    </a:lnTo>
                    <a:lnTo>
                      <a:pt x="959" y="563"/>
                    </a:lnTo>
                    <a:lnTo>
                      <a:pt x="981" y="569"/>
                    </a:lnTo>
                    <a:lnTo>
                      <a:pt x="989" y="561"/>
                    </a:lnTo>
                    <a:lnTo>
                      <a:pt x="997" y="565"/>
                    </a:lnTo>
                    <a:lnTo>
                      <a:pt x="993" y="579"/>
                    </a:lnTo>
                    <a:lnTo>
                      <a:pt x="987" y="589"/>
                    </a:lnTo>
                    <a:lnTo>
                      <a:pt x="979" y="589"/>
                    </a:lnTo>
                    <a:lnTo>
                      <a:pt x="973" y="595"/>
                    </a:lnTo>
                    <a:lnTo>
                      <a:pt x="971" y="607"/>
                    </a:lnTo>
                    <a:lnTo>
                      <a:pt x="959" y="627"/>
                    </a:lnTo>
                    <a:lnTo>
                      <a:pt x="949" y="633"/>
                    </a:lnTo>
                    <a:close/>
                    <a:moveTo>
                      <a:pt x="682" y="76"/>
                    </a:moveTo>
                    <a:lnTo>
                      <a:pt x="670" y="76"/>
                    </a:lnTo>
                    <a:lnTo>
                      <a:pt x="662" y="66"/>
                    </a:lnTo>
                    <a:lnTo>
                      <a:pt x="670" y="70"/>
                    </a:lnTo>
                    <a:lnTo>
                      <a:pt x="680" y="76"/>
                    </a:lnTo>
                    <a:lnTo>
                      <a:pt x="682" y="76"/>
                    </a:lnTo>
                    <a:close/>
                    <a:moveTo>
                      <a:pt x="1011" y="220"/>
                    </a:moveTo>
                    <a:lnTo>
                      <a:pt x="1009" y="220"/>
                    </a:lnTo>
                    <a:lnTo>
                      <a:pt x="999" y="224"/>
                    </a:lnTo>
                    <a:lnTo>
                      <a:pt x="999" y="218"/>
                    </a:lnTo>
                    <a:lnTo>
                      <a:pt x="1011" y="214"/>
                    </a:lnTo>
                    <a:lnTo>
                      <a:pt x="1017" y="212"/>
                    </a:lnTo>
                    <a:lnTo>
                      <a:pt x="1011" y="220"/>
                    </a:lnTo>
                    <a:lnTo>
                      <a:pt x="1011" y="220"/>
                    </a:lnTo>
                    <a:close/>
                    <a:moveTo>
                      <a:pt x="839" y="200"/>
                    </a:moveTo>
                    <a:lnTo>
                      <a:pt x="835" y="200"/>
                    </a:lnTo>
                    <a:lnTo>
                      <a:pt x="839" y="200"/>
                    </a:lnTo>
                    <a:lnTo>
                      <a:pt x="839" y="200"/>
                    </a:lnTo>
                    <a:lnTo>
                      <a:pt x="839" y="200"/>
                    </a:lnTo>
                    <a:close/>
                  </a:path>
                </a:pathLst>
              </a:custGeom>
              <a:grpFill/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Freeform 8"/>
              <p:cNvSpPr>
                <a:spLocks noEditPoints="1"/>
              </p:cNvSpPr>
              <p:nvPr/>
            </p:nvSpPr>
            <p:spPr bwMode="auto">
              <a:xfrm>
                <a:off x="4084623" y="2765355"/>
                <a:ext cx="1172818" cy="1272143"/>
              </a:xfrm>
              <a:custGeom>
                <a:avLst/>
                <a:gdLst/>
                <a:ahLst/>
                <a:cxnLst>
                  <a:cxn ang="0">
                    <a:pos x="38" y="154"/>
                  </a:cxn>
                  <a:cxn ang="0">
                    <a:pos x="190" y="24"/>
                  </a:cxn>
                  <a:cxn ang="0">
                    <a:pos x="206" y="38"/>
                  </a:cxn>
                  <a:cxn ang="0">
                    <a:pos x="312" y="12"/>
                  </a:cxn>
                  <a:cxn ang="0">
                    <a:pos x="384" y="4"/>
                  </a:cxn>
                  <a:cxn ang="0">
                    <a:pos x="440" y="8"/>
                  </a:cxn>
                  <a:cxn ang="0">
                    <a:pos x="426" y="52"/>
                  </a:cxn>
                  <a:cxn ang="0">
                    <a:pos x="502" y="84"/>
                  </a:cxn>
                  <a:cxn ang="0">
                    <a:pos x="566" y="120"/>
                  </a:cxn>
                  <a:cxn ang="0">
                    <a:pos x="600" y="76"/>
                  </a:cxn>
                  <a:cxn ang="0">
                    <a:pos x="654" y="98"/>
                  </a:cxn>
                  <a:cxn ang="0">
                    <a:pos x="756" y="98"/>
                  </a:cxn>
                  <a:cxn ang="0">
                    <a:pos x="792" y="102"/>
                  </a:cxn>
                  <a:cxn ang="0">
                    <a:pos x="812" y="223"/>
                  </a:cxn>
                  <a:cxn ang="0">
                    <a:pos x="838" y="299"/>
                  </a:cxn>
                  <a:cxn ang="0">
                    <a:pos x="881" y="349"/>
                  </a:cxn>
                  <a:cxn ang="0">
                    <a:pos x="921" y="397"/>
                  </a:cxn>
                  <a:cxn ang="0">
                    <a:pos x="945" y="435"/>
                  </a:cxn>
                  <a:cxn ang="0">
                    <a:pos x="1037" y="417"/>
                  </a:cxn>
                  <a:cxn ang="0">
                    <a:pos x="1045" y="449"/>
                  </a:cxn>
                  <a:cxn ang="0">
                    <a:pos x="949" y="569"/>
                  </a:cxn>
                  <a:cxn ang="0">
                    <a:pos x="861" y="683"/>
                  </a:cxn>
                  <a:cxn ang="0">
                    <a:pos x="869" y="711"/>
                  </a:cxn>
                  <a:cxn ang="0">
                    <a:pos x="889" y="757"/>
                  </a:cxn>
                  <a:cxn ang="0">
                    <a:pos x="879" y="843"/>
                  </a:cxn>
                  <a:cxn ang="0">
                    <a:pos x="798" y="905"/>
                  </a:cxn>
                  <a:cxn ang="0">
                    <a:pos x="810" y="963"/>
                  </a:cxn>
                  <a:cxn ang="0">
                    <a:pos x="754" y="1041"/>
                  </a:cxn>
                  <a:cxn ang="0">
                    <a:pos x="662" y="1123"/>
                  </a:cxn>
                  <a:cxn ang="0">
                    <a:pos x="614" y="1126"/>
                  </a:cxn>
                  <a:cxn ang="0">
                    <a:pos x="552" y="1123"/>
                  </a:cxn>
                  <a:cxn ang="0">
                    <a:pos x="510" y="1025"/>
                  </a:cxn>
                  <a:cxn ang="0">
                    <a:pos x="490" y="933"/>
                  </a:cxn>
                  <a:cxn ang="0">
                    <a:pos x="450" y="859"/>
                  </a:cxn>
                  <a:cxn ang="0">
                    <a:pos x="480" y="777"/>
                  </a:cxn>
                  <a:cxn ang="0">
                    <a:pos x="474" y="719"/>
                  </a:cxn>
                  <a:cxn ang="0">
                    <a:pos x="422" y="633"/>
                  </a:cxn>
                  <a:cxn ang="0">
                    <a:pos x="414" y="575"/>
                  </a:cxn>
                  <a:cxn ang="0">
                    <a:pos x="362" y="527"/>
                  </a:cxn>
                  <a:cxn ang="0">
                    <a:pos x="300" y="497"/>
                  </a:cxn>
                  <a:cxn ang="0">
                    <a:pos x="236" y="519"/>
                  </a:cxn>
                  <a:cxn ang="0">
                    <a:pos x="114" y="499"/>
                  </a:cxn>
                  <a:cxn ang="0">
                    <a:pos x="72" y="469"/>
                  </a:cxn>
                  <a:cxn ang="0">
                    <a:pos x="36" y="419"/>
                  </a:cxn>
                  <a:cxn ang="0">
                    <a:pos x="18" y="405"/>
                  </a:cxn>
                  <a:cxn ang="0">
                    <a:pos x="28" y="319"/>
                  </a:cxn>
                  <a:cxn ang="0">
                    <a:pos x="20" y="251"/>
                  </a:cxn>
                  <a:cxn ang="0">
                    <a:pos x="76" y="158"/>
                  </a:cxn>
                  <a:cxn ang="0">
                    <a:pos x="130" y="90"/>
                  </a:cxn>
                  <a:cxn ang="0">
                    <a:pos x="182" y="26"/>
                  </a:cxn>
                  <a:cxn ang="0">
                    <a:pos x="995" y="959"/>
                  </a:cxn>
                  <a:cxn ang="0">
                    <a:pos x="937" y="967"/>
                  </a:cxn>
                  <a:cxn ang="0">
                    <a:pos x="949" y="897"/>
                  </a:cxn>
                  <a:cxn ang="0">
                    <a:pos x="953" y="839"/>
                  </a:cxn>
                  <a:cxn ang="0">
                    <a:pos x="1005" y="795"/>
                  </a:cxn>
                  <a:cxn ang="0">
                    <a:pos x="1033" y="801"/>
                  </a:cxn>
                  <a:cxn ang="0">
                    <a:pos x="1029" y="843"/>
                  </a:cxn>
                </a:cxnLst>
                <a:rect l="0" t="0" r="r" b="b"/>
                <a:pathLst>
                  <a:path w="1051" h="1140">
                    <a:moveTo>
                      <a:pt x="0" y="150"/>
                    </a:moveTo>
                    <a:lnTo>
                      <a:pt x="2" y="146"/>
                    </a:lnTo>
                    <a:lnTo>
                      <a:pt x="12" y="156"/>
                    </a:lnTo>
                    <a:lnTo>
                      <a:pt x="16" y="152"/>
                    </a:lnTo>
                    <a:lnTo>
                      <a:pt x="28" y="148"/>
                    </a:lnTo>
                    <a:lnTo>
                      <a:pt x="38" y="154"/>
                    </a:lnTo>
                    <a:lnTo>
                      <a:pt x="36" y="163"/>
                    </a:lnTo>
                    <a:lnTo>
                      <a:pt x="32" y="158"/>
                    </a:lnTo>
                    <a:lnTo>
                      <a:pt x="22" y="154"/>
                    </a:lnTo>
                    <a:lnTo>
                      <a:pt x="10" y="158"/>
                    </a:lnTo>
                    <a:lnTo>
                      <a:pt x="0" y="150"/>
                    </a:lnTo>
                    <a:close/>
                    <a:moveTo>
                      <a:pt x="190" y="24"/>
                    </a:moveTo>
                    <a:lnTo>
                      <a:pt x="190" y="24"/>
                    </a:lnTo>
                    <a:lnTo>
                      <a:pt x="190" y="24"/>
                    </a:lnTo>
                    <a:lnTo>
                      <a:pt x="200" y="36"/>
                    </a:lnTo>
                    <a:lnTo>
                      <a:pt x="206" y="38"/>
                    </a:lnTo>
                    <a:lnTo>
                      <a:pt x="206" y="38"/>
                    </a:lnTo>
                    <a:lnTo>
                      <a:pt x="206" y="38"/>
                    </a:lnTo>
                    <a:lnTo>
                      <a:pt x="228" y="34"/>
                    </a:lnTo>
                    <a:lnTo>
                      <a:pt x="232" y="38"/>
                    </a:lnTo>
                    <a:lnTo>
                      <a:pt x="244" y="38"/>
                    </a:lnTo>
                    <a:lnTo>
                      <a:pt x="254" y="30"/>
                    </a:lnTo>
                    <a:lnTo>
                      <a:pt x="288" y="14"/>
                    </a:lnTo>
                    <a:lnTo>
                      <a:pt x="312" y="12"/>
                    </a:lnTo>
                    <a:lnTo>
                      <a:pt x="316" y="10"/>
                    </a:lnTo>
                    <a:lnTo>
                      <a:pt x="344" y="8"/>
                    </a:lnTo>
                    <a:lnTo>
                      <a:pt x="352" y="12"/>
                    </a:lnTo>
                    <a:lnTo>
                      <a:pt x="366" y="8"/>
                    </a:lnTo>
                    <a:lnTo>
                      <a:pt x="376" y="8"/>
                    </a:lnTo>
                    <a:lnTo>
                      <a:pt x="384" y="4"/>
                    </a:lnTo>
                    <a:lnTo>
                      <a:pt x="392" y="8"/>
                    </a:lnTo>
                    <a:lnTo>
                      <a:pt x="406" y="6"/>
                    </a:lnTo>
                    <a:lnTo>
                      <a:pt x="422" y="0"/>
                    </a:lnTo>
                    <a:lnTo>
                      <a:pt x="430" y="10"/>
                    </a:lnTo>
                    <a:lnTo>
                      <a:pt x="440" y="4"/>
                    </a:lnTo>
                    <a:lnTo>
                      <a:pt x="440" y="8"/>
                    </a:lnTo>
                    <a:lnTo>
                      <a:pt x="432" y="18"/>
                    </a:lnTo>
                    <a:lnTo>
                      <a:pt x="432" y="26"/>
                    </a:lnTo>
                    <a:lnTo>
                      <a:pt x="440" y="30"/>
                    </a:lnTo>
                    <a:lnTo>
                      <a:pt x="442" y="36"/>
                    </a:lnTo>
                    <a:lnTo>
                      <a:pt x="432" y="48"/>
                    </a:lnTo>
                    <a:lnTo>
                      <a:pt x="426" y="52"/>
                    </a:lnTo>
                    <a:lnTo>
                      <a:pt x="428" y="62"/>
                    </a:lnTo>
                    <a:lnTo>
                      <a:pt x="440" y="62"/>
                    </a:lnTo>
                    <a:lnTo>
                      <a:pt x="442" y="70"/>
                    </a:lnTo>
                    <a:lnTo>
                      <a:pt x="460" y="78"/>
                    </a:lnTo>
                    <a:lnTo>
                      <a:pt x="474" y="76"/>
                    </a:lnTo>
                    <a:lnTo>
                      <a:pt x="502" y="84"/>
                    </a:lnTo>
                    <a:lnTo>
                      <a:pt x="508" y="98"/>
                    </a:lnTo>
                    <a:lnTo>
                      <a:pt x="516" y="104"/>
                    </a:lnTo>
                    <a:lnTo>
                      <a:pt x="536" y="106"/>
                    </a:lnTo>
                    <a:lnTo>
                      <a:pt x="548" y="112"/>
                    </a:lnTo>
                    <a:lnTo>
                      <a:pt x="560" y="120"/>
                    </a:lnTo>
                    <a:lnTo>
                      <a:pt x="566" y="120"/>
                    </a:lnTo>
                    <a:lnTo>
                      <a:pt x="576" y="110"/>
                    </a:lnTo>
                    <a:lnTo>
                      <a:pt x="578" y="104"/>
                    </a:lnTo>
                    <a:lnTo>
                      <a:pt x="574" y="96"/>
                    </a:lnTo>
                    <a:lnTo>
                      <a:pt x="576" y="88"/>
                    </a:lnTo>
                    <a:lnTo>
                      <a:pt x="584" y="82"/>
                    </a:lnTo>
                    <a:lnTo>
                      <a:pt x="600" y="76"/>
                    </a:lnTo>
                    <a:lnTo>
                      <a:pt x="608" y="76"/>
                    </a:lnTo>
                    <a:lnTo>
                      <a:pt x="622" y="80"/>
                    </a:lnTo>
                    <a:lnTo>
                      <a:pt x="622" y="86"/>
                    </a:lnTo>
                    <a:lnTo>
                      <a:pt x="638" y="90"/>
                    </a:lnTo>
                    <a:lnTo>
                      <a:pt x="652" y="92"/>
                    </a:lnTo>
                    <a:lnTo>
                      <a:pt x="654" y="98"/>
                    </a:lnTo>
                    <a:lnTo>
                      <a:pt x="664" y="98"/>
                    </a:lnTo>
                    <a:lnTo>
                      <a:pt x="688" y="102"/>
                    </a:lnTo>
                    <a:lnTo>
                      <a:pt x="712" y="110"/>
                    </a:lnTo>
                    <a:lnTo>
                      <a:pt x="720" y="108"/>
                    </a:lnTo>
                    <a:lnTo>
                      <a:pt x="732" y="100"/>
                    </a:lnTo>
                    <a:lnTo>
                      <a:pt x="756" y="98"/>
                    </a:lnTo>
                    <a:lnTo>
                      <a:pt x="760" y="106"/>
                    </a:lnTo>
                    <a:lnTo>
                      <a:pt x="762" y="104"/>
                    </a:lnTo>
                    <a:lnTo>
                      <a:pt x="774" y="106"/>
                    </a:lnTo>
                    <a:lnTo>
                      <a:pt x="792" y="102"/>
                    </a:lnTo>
                    <a:lnTo>
                      <a:pt x="792" y="102"/>
                    </a:lnTo>
                    <a:lnTo>
                      <a:pt x="792" y="102"/>
                    </a:lnTo>
                    <a:lnTo>
                      <a:pt x="796" y="114"/>
                    </a:lnTo>
                    <a:lnTo>
                      <a:pt x="800" y="128"/>
                    </a:lnTo>
                    <a:lnTo>
                      <a:pt x="802" y="134"/>
                    </a:lnTo>
                    <a:lnTo>
                      <a:pt x="786" y="173"/>
                    </a:lnTo>
                    <a:lnTo>
                      <a:pt x="788" y="181"/>
                    </a:lnTo>
                    <a:lnTo>
                      <a:pt x="812" y="223"/>
                    </a:lnTo>
                    <a:lnTo>
                      <a:pt x="814" y="239"/>
                    </a:lnTo>
                    <a:lnTo>
                      <a:pt x="832" y="255"/>
                    </a:lnTo>
                    <a:lnTo>
                      <a:pt x="832" y="261"/>
                    </a:lnTo>
                    <a:lnTo>
                      <a:pt x="838" y="273"/>
                    </a:lnTo>
                    <a:lnTo>
                      <a:pt x="836" y="281"/>
                    </a:lnTo>
                    <a:lnTo>
                      <a:pt x="838" y="299"/>
                    </a:lnTo>
                    <a:lnTo>
                      <a:pt x="845" y="307"/>
                    </a:lnTo>
                    <a:lnTo>
                      <a:pt x="857" y="315"/>
                    </a:lnTo>
                    <a:lnTo>
                      <a:pt x="863" y="327"/>
                    </a:lnTo>
                    <a:lnTo>
                      <a:pt x="869" y="347"/>
                    </a:lnTo>
                    <a:lnTo>
                      <a:pt x="875" y="359"/>
                    </a:lnTo>
                    <a:lnTo>
                      <a:pt x="881" y="349"/>
                    </a:lnTo>
                    <a:lnTo>
                      <a:pt x="881" y="361"/>
                    </a:lnTo>
                    <a:lnTo>
                      <a:pt x="885" y="365"/>
                    </a:lnTo>
                    <a:lnTo>
                      <a:pt x="897" y="369"/>
                    </a:lnTo>
                    <a:lnTo>
                      <a:pt x="905" y="381"/>
                    </a:lnTo>
                    <a:lnTo>
                      <a:pt x="915" y="387"/>
                    </a:lnTo>
                    <a:lnTo>
                      <a:pt x="921" y="397"/>
                    </a:lnTo>
                    <a:lnTo>
                      <a:pt x="931" y="403"/>
                    </a:lnTo>
                    <a:lnTo>
                      <a:pt x="931" y="411"/>
                    </a:lnTo>
                    <a:lnTo>
                      <a:pt x="921" y="415"/>
                    </a:lnTo>
                    <a:lnTo>
                      <a:pt x="933" y="419"/>
                    </a:lnTo>
                    <a:lnTo>
                      <a:pt x="937" y="429"/>
                    </a:lnTo>
                    <a:lnTo>
                      <a:pt x="945" y="435"/>
                    </a:lnTo>
                    <a:lnTo>
                      <a:pt x="955" y="435"/>
                    </a:lnTo>
                    <a:lnTo>
                      <a:pt x="969" y="427"/>
                    </a:lnTo>
                    <a:lnTo>
                      <a:pt x="977" y="431"/>
                    </a:lnTo>
                    <a:lnTo>
                      <a:pt x="993" y="423"/>
                    </a:lnTo>
                    <a:lnTo>
                      <a:pt x="1015" y="421"/>
                    </a:lnTo>
                    <a:lnTo>
                      <a:pt x="1037" y="417"/>
                    </a:lnTo>
                    <a:lnTo>
                      <a:pt x="1045" y="411"/>
                    </a:lnTo>
                    <a:lnTo>
                      <a:pt x="1051" y="413"/>
                    </a:lnTo>
                    <a:lnTo>
                      <a:pt x="1049" y="423"/>
                    </a:lnTo>
                    <a:lnTo>
                      <a:pt x="1049" y="433"/>
                    </a:lnTo>
                    <a:lnTo>
                      <a:pt x="1045" y="435"/>
                    </a:lnTo>
                    <a:lnTo>
                      <a:pt x="1045" y="449"/>
                    </a:lnTo>
                    <a:lnTo>
                      <a:pt x="1037" y="463"/>
                    </a:lnTo>
                    <a:lnTo>
                      <a:pt x="1029" y="471"/>
                    </a:lnTo>
                    <a:lnTo>
                      <a:pt x="1017" y="499"/>
                    </a:lnTo>
                    <a:lnTo>
                      <a:pt x="1001" y="525"/>
                    </a:lnTo>
                    <a:lnTo>
                      <a:pt x="971" y="555"/>
                    </a:lnTo>
                    <a:lnTo>
                      <a:pt x="949" y="569"/>
                    </a:lnTo>
                    <a:lnTo>
                      <a:pt x="933" y="583"/>
                    </a:lnTo>
                    <a:lnTo>
                      <a:pt x="911" y="605"/>
                    </a:lnTo>
                    <a:lnTo>
                      <a:pt x="905" y="615"/>
                    </a:lnTo>
                    <a:lnTo>
                      <a:pt x="883" y="637"/>
                    </a:lnTo>
                    <a:lnTo>
                      <a:pt x="867" y="669"/>
                    </a:lnTo>
                    <a:lnTo>
                      <a:pt x="861" y="683"/>
                    </a:lnTo>
                    <a:lnTo>
                      <a:pt x="865" y="691"/>
                    </a:lnTo>
                    <a:lnTo>
                      <a:pt x="869" y="679"/>
                    </a:lnTo>
                    <a:lnTo>
                      <a:pt x="873" y="689"/>
                    </a:lnTo>
                    <a:lnTo>
                      <a:pt x="869" y="693"/>
                    </a:lnTo>
                    <a:lnTo>
                      <a:pt x="873" y="699"/>
                    </a:lnTo>
                    <a:lnTo>
                      <a:pt x="869" y="711"/>
                    </a:lnTo>
                    <a:lnTo>
                      <a:pt x="879" y="709"/>
                    </a:lnTo>
                    <a:lnTo>
                      <a:pt x="869" y="717"/>
                    </a:lnTo>
                    <a:lnTo>
                      <a:pt x="875" y="731"/>
                    </a:lnTo>
                    <a:lnTo>
                      <a:pt x="875" y="743"/>
                    </a:lnTo>
                    <a:lnTo>
                      <a:pt x="887" y="749"/>
                    </a:lnTo>
                    <a:lnTo>
                      <a:pt x="889" y="757"/>
                    </a:lnTo>
                    <a:lnTo>
                      <a:pt x="887" y="769"/>
                    </a:lnTo>
                    <a:lnTo>
                      <a:pt x="889" y="789"/>
                    </a:lnTo>
                    <a:lnTo>
                      <a:pt x="889" y="799"/>
                    </a:lnTo>
                    <a:lnTo>
                      <a:pt x="893" y="811"/>
                    </a:lnTo>
                    <a:lnTo>
                      <a:pt x="889" y="827"/>
                    </a:lnTo>
                    <a:lnTo>
                      <a:pt x="879" y="843"/>
                    </a:lnTo>
                    <a:lnTo>
                      <a:pt x="867" y="849"/>
                    </a:lnTo>
                    <a:lnTo>
                      <a:pt x="849" y="857"/>
                    </a:lnTo>
                    <a:lnTo>
                      <a:pt x="834" y="865"/>
                    </a:lnTo>
                    <a:lnTo>
                      <a:pt x="826" y="875"/>
                    </a:lnTo>
                    <a:lnTo>
                      <a:pt x="800" y="895"/>
                    </a:lnTo>
                    <a:lnTo>
                      <a:pt x="798" y="905"/>
                    </a:lnTo>
                    <a:lnTo>
                      <a:pt x="804" y="909"/>
                    </a:lnTo>
                    <a:lnTo>
                      <a:pt x="806" y="921"/>
                    </a:lnTo>
                    <a:lnTo>
                      <a:pt x="810" y="927"/>
                    </a:lnTo>
                    <a:lnTo>
                      <a:pt x="812" y="935"/>
                    </a:lnTo>
                    <a:lnTo>
                      <a:pt x="808" y="959"/>
                    </a:lnTo>
                    <a:lnTo>
                      <a:pt x="810" y="963"/>
                    </a:lnTo>
                    <a:lnTo>
                      <a:pt x="804" y="971"/>
                    </a:lnTo>
                    <a:lnTo>
                      <a:pt x="784" y="979"/>
                    </a:lnTo>
                    <a:lnTo>
                      <a:pt x="772" y="987"/>
                    </a:lnTo>
                    <a:lnTo>
                      <a:pt x="772" y="1007"/>
                    </a:lnTo>
                    <a:lnTo>
                      <a:pt x="764" y="1035"/>
                    </a:lnTo>
                    <a:lnTo>
                      <a:pt x="754" y="1041"/>
                    </a:lnTo>
                    <a:lnTo>
                      <a:pt x="746" y="1051"/>
                    </a:lnTo>
                    <a:lnTo>
                      <a:pt x="732" y="1073"/>
                    </a:lnTo>
                    <a:lnTo>
                      <a:pt x="710" y="1097"/>
                    </a:lnTo>
                    <a:lnTo>
                      <a:pt x="696" y="1109"/>
                    </a:lnTo>
                    <a:lnTo>
                      <a:pt x="674" y="1121"/>
                    </a:lnTo>
                    <a:lnTo>
                      <a:pt x="662" y="1123"/>
                    </a:lnTo>
                    <a:lnTo>
                      <a:pt x="662" y="1128"/>
                    </a:lnTo>
                    <a:lnTo>
                      <a:pt x="650" y="1126"/>
                    </a:lnTo>
                    <a:lnTo>
                      <a:pt x="648" y="1130"/>
                    </a:lnTo>
                    <a:lnTo>
                      <a:pt x="630" y="1126"/>
                    </a:lnTo>
                    <a:lnTo>
                      <a:pt x="628" y="1128"/>
                    </a:lnTo>
                    <a:lnTo>
                      <a:pt x="614" y="1126"/>
                    </a:lnTo>
                    <a:lnTo>
                      <a:pt x="602" y="1134"/>
                    </a:lnTo>
                    <a:lnTo>
                      <a:pt x="590" y="1132"/>
                    </a:lnTo>
                    <a:lnTo>
                      <a:pt x="574" y="1140"/>
                    </a:lnTo>
                    <a:lnTo>
                      <a:pt x="558" y="1130"/>
                    </a:lnTo>
                    <a:lnTo>
                      <a:pt x="550" y="1130"/>
                    </a:lnTo>
                    <a:lnTo>
                      <a:pt x="552" y="1123"/>
                    </a:lnTo>
                    <a:lnTo>
                      <a:pt x="542" y="1105"/>
                    </a:lnTo>
                    <a:lnTo>
                      <a:pt x="548" y="1103"/>
                    </a:lnTo>
                    <a:lnTo>
                      <a:pt x="548" y="1087"/>
                    </a:lnTo>
                    <a:lnTo>
                      <a:pt x="534" y="1065"/>
                    </a:lnTo>
                    <a:lnTo>
                      <a:pt x="528" y="1043"/>
                    </a:lnTo>
                    <a:lnTo>
                      <a:pt x="510" y="1025"/>
                    </a:lnTo>
                    <a:lnTo>
                      <a:pt x="504" y="1015"/>
                    </a:lnTo>
                    <a:lnTo>
                      <a:pt x="496" y="989"/>
                    </a:lnTo>
                    <a:lnTo>
                      <a:pt x="496" y="975"/>
                    </a:lnTo>
                    <a:lnTo>
                      <a:pt x="492" y="963"/>
                    </a:lnTo>
                    <a:lnTo>
                      <a:pt x="492" y="943"/>
                    </a:lnTo>
                    <a:lnTo>
                      <a:pt x="490" y="933"/>
                    </a:lnTo>
                    <a:lnTo>
                      <a:pt x="484" y="927"/>
                    </a:lnTo>
                    <a:lnTo>
                      <a:pt x="476" y="911"/>
                    </a:lnTo>
                    <a:lnTo>
                      <a:pt x="472" y="901"/>
                    </a:lnTo>
                    <a:lnTo>
                      <a:pt x="458" y="877"/>
                    </a:lnTo>
                    <a:lnTo>
                      <a:pt x="452" y="869"/>
                    </a:lnTo>
                    <a:lnTo>
                      <a:pt x="450" y="859"/>
                    </a:lnTo>
                    <a:lnTo>
                      <a:pt x="452" y="843"/>
                    </a:lnTo>
                    <a:lnTo>
                      <a:pt x="450" y="833"/>
                    </a:lnTo>
                    <a:lnTo>
                      <a:pt x="454" y="829"/>
                    </a:lnTo>
                    <a:lnTo>
                      <a:pt x="458" y="815"/>
                    </a:lnTo>
                    <a:lnTo>
                      <a:pt x="462" y="795"/>
                    </a:lnTo>
                    <a:lnTo>
                      <a:pt x="480" y="777"/>
                    </a:lnTo>
                    <a:lnTo>
                      <a:pt x="482" y="761"/>
                    </a:lnTo>
                    <a:lnTo>
                      <a:pt x="480" y="753"/>
                    </a:lnTo>
                    <a:lnTo>
                      <a:pt x="472" y="739"/>
                    </a:lnTo>
                    <a:lnTo>
                      <a:pt x="468" y="729"/>
                    </a:lnTo>
                    <a:lnTo>
                      <a:pt x="476" y="725"/>
                    </a:lnTo>
                    <a:lnTo>
                      <a:pt x="474" y="719"/>
                    </a:lnTo>
                    <a:lnTo>
                      <a:pt x="468" y="703"/>
                    </a:lnTo>
                    <a:lnTo>
                      <a:pt x="466" y="697"/>
                    </a:lnTo>
                    <a:lnTo>
                      <a:pt x="458" y="685"/>
                    </a:lnTo>
                    <a:lnTo>
                      <a:pt x="456" y="671"/>
                    </a:lnTo>
                    <a:lnTo>
                      <a:pt x="452" y="661"/>
                    </a:lnTo>
                    <a:lnTo>
                      <a:pt x="422" y="633"/>
                    </a:lnTo>
                    <a:lnTo>
                      <a:pt x="412" y="621"/>
                    </a:lnTo>
                    <a:lnTo>
                      <a:pt x="414" y="613"/>
                    </a:lnTo>
                    <a:lnTo>
                      <a:pt x="408" y="611"/>
                    </a:lnTo>
                    <a:lnTo>
                      <a:pt x="406" y="605"/>
                    </a:lnTo>
                    <a:lnTo>
                      <a:pt x="412" y="599"/>
                    </a:lnTo>
                    <a:lnTo>
                      <a:pt x="414" y="575"/>
                    </a:lnTo>
                    <a:lnTo>
                      <a:pt x="420" y="563"/>
                    </a:lnTo>
                    <a:lnTo>
                      <a:pt x="424" y="545"/>
                    </a:lnTo>
                    <a:lnTo>
                      <a:pt x="418" y="533"/>
                    </a:lnTo>
                    <a:lnTo>
                      <a:pt x="408" y="537"/>
                    </a:lnTo>
                    <a:lnTo>
                      <a:pt x="408" y="523"/>
                    </a:lnTo>
                    <a:lnTo>
                      <a:pt x="362" y="527"/>
                    </a:lnTo>
                    <a:lnTo>
                      <a:pt x="356" y="523"/>
                    </a:lnTo>
                    <a:lnTo>
                      <a:pt x="352" y="511"/>
                    </a:lnTo>
                    <a:lnTo>
                      <a:pt x="346" y="501"/>
                    </a:lnTo>
                    <a:lnTo>
                      <a:pt x="338" y="495"/>
                    </a:lnTo>
                    <a:lnTo>
                      <a:pt x="330" y="495"/>
                    </a:lnTo>
                    <a:lnTo>
                      <a:pt x="300" y="497"/>
                    </a:lnTo>
                    <a:lnTo>
                      <a:pt x="290" y="499"/>
                    </a:lnTo>
                    <a:lnTo>
                      <a:pt x="288" y="503"/>
                    </a:lnTo>
                    <a:lnTo>
                      <a:pt x="276" y="505"/>
                    </a:lnTo>
                    <a:lnTo>
                      <a:pt x="260" y="513"/>
                    </a:lnTo>
                    <a:lnTo>
                      <a:pt x="240" y="521"/>
                    </a:lnTo>
                    <a:lnTo>
                      <a:pt x="236" y="519"/>
                    </a:lnTo>
                    <a:lnTo>
                      <a:pt x="212" y="513"/>
                    </a:lnTo>
                    <a:lnTo>
                      <a:pt x="184" y="515"/>
                    </a:lnTo>
                    <a:lnTo>
                      <a:pt x="158" y="527"/>
                    </a:lnTo>
                    <a:lnTo>
                      <a:pt x="146" y="523"/>
                    </a:lnTo>
                    <a:lnTo>
                      <a:pt x="132" y="515"/>
                    </a:lnTo>
                    <a:lnTo>
                      <a:pt x="114" y="499"/>
                    </a:lnTo>
                    <a:lnTo>
                      <a:pt x="100" y="491"/>
                    </a:lnTo>
                    <a:lnTo>
                      <a:pt x="92" y="483"/>
                    </a:lnTo>
                    <a:lnTo>
                      <a:pt x="76" y="477"/>
                    </a:lnTo>
                    <a:lnTo>
                      <a:pt x="80" y="477"/>
                    </a:lnTo>
                    <a:lnTo>
                      <a:pt x="76" y="467"/>
                    </a:lnTo>
                    <a:lnTo>
                      <a:pt x="72" y="469"/>
                    </a:lnTo>
                    <a:lnTo>
                      <a:pt x="68" y="451"/>
                    </a:lnTo>
                    <a:lnTo>
                      <a:pt x="66" y="445"/>
                    </a:lnTo>
                    <a:lnTo>
                      <a:pt x="52" y="437"/>
                    </a:lnTo>
                    <a:lnTo>
                      <a:pt x="48" y="427"/>
                    </a:lnTo>
                    <a:lnTo>
                      <a:pt x="38" y="423"/>
                    </a:lnTo>
                    <a:lnTo>
                      <a:pt x="36" y="419"/>
                    </a:lnTo>
                    <a:lnTo>
                      <a:pt x="28" y="423"/>
                    </a:lnTo>
                    <a:lnTo>
                      <a:pt x="26" y="419"/>
                    </a:lnTo>
                    <a:lnTo>
                      <a:pt x="32" y="419"/>
                    </a:lnTo>
                    <a:lnTo>
                      <a:pt x="38" y="411"/>
                    </a:lnTo>
                    <a:lnTo>
                      <a:pt x="26" y="413"/>
                    </a:lnTo>
                    <a:lnTo>
                      <a:pt x="18" y="405"/>
                    </a:lnTo>
                    <a:lnTo>
                      <a:pt x="16" y="389"/>
                    </a:lnTo>
                    <a:lnTo>
                      <a:pt x="20" y="387"/>
                    </a:lnTo>
                    <a:lnTo>
                      <a:pt x="12" y="369"/>
                    </a:lnTo>
                    <a:lnTo>
                      <a:pt x="20" y="351"/>
                    </a:lnTo>
                    <a:lnTo>
                      <a:pt x="22" y="339"/>
                    </a:lnTo>
                    <a:lnTo>
                      <a:pt x="28" y="319"/>
                    </a:lnTo>
                    <a:lnTo>
                      <a:pt x="26" y="303"/>
                    </a:lnTo>
                    <a:lnTo>
                      <a:pt x="20" y="295"/>
                    </a:lnTo>
                    <a:lnTo>
                      <a:pt x="26" y="283"/>
                    </a:lnTo>
                    <a:lnTo>
                      <a:pt x="16" y="267"/>
                    </a:lnTo>
                    <a:lnTo>
                      <a:pt x="14" y="259"/>
                    </a:lnTo>
                    <a:lnTo>
                      <a:pt x="20" y="251"/>
                    </a:lnTo>
                    <a:lnTo>
                      <a:pt x="32" y="225"/>
                    </a:lnTo>
                    <a:lnTo>
                      <a:pt x="46" y="211"/>
                    </a:lnTo>
                    <a:lnTo>
                      <a:pt x="48" y="199"/>
                    </a:lnTo>
                    <a:lnTo>
                      <a:pt x="52" y="187"/>
                    </a:lnTo>
                    <a:lnTo>
                      <a:pt x="64" y="179"/>
                    </a:lnTo>
                    <a:lnTo>
                      <a:pt x="76" y="158"/>
                    </a:lnTo>
                    <a:lnTo>
                      <a:pt x="98" y="152"/>
                    </a:lnTo>
                    <a:lnTo>
                      <a:pt x="112" y="142"/>
                    </a:lnTo>
                    <a:lnTo>
                      <a:pt x="126" y="122"/>
                    </a:lnTo>
                    <a:lnTo>
                      <a:pt x="122" y="114"/>
                    </a:lnTo>
                    <a:lnTo>
                      <a:pt x="122" y="102"/>
                    </a:lnTo>
                    <a:lnTo>
                      <a:pt x="130" y="90"/>
                    </a:lnTo>
                    <a:lnTo>
                      <a:pt x="132" y="82"/>
                    </a:lnTo>
                    <a:lnTo>
                      <a:pt x="142" y="70"/>
                    </a:lnTo>
                    <a:lnTo>
                      <a:pt x="158" y="64"/>
                    </a:lnTo>
                    <a:lnTo>
                      <a:pt x="168" y="56"/>
                    </a:lnTo>
                    <a:lnTo>
                      <a:pt x="176" y="42"/>
                    </a:lnTo>
                    <a:lnTo>
                      <a:pt x="182" y="26"/>
                    </a:lnTo>
                    <a:lnTo>
                      <a:pt x="190" y="24"/>
                    </a:lnTo>
                    <a:close/>
                    <a:moveTo>
                      <a:pt x="1021" y="873"/>
                    </a:moveTo>
                    <a:lnTo>
                      <a:pt x="1017" y="883"/>
                    </a:lnTo>
                    <a:lnTo>
                      <a:pt x="1005" y="927"/>
                    </a:lnTo>
                    <a:lnTo>
                      <a:pt x="1001" y="935"/>
                    </a:lnTo>
                    <a:lnTo>
                      <a:pt x="995" y="959"/>
                    </a:lnTo>
                    <a:lnTo>
                      <a:pt x="989" y="975"/>
                    </a:lnTo>
                    <a:lnTo>
                      <a:pt x="975" y="981"/>
                    </a:lnTo>
                    <a:lnTo>
                      <a:pt x="963" y="987"/>
                    </a:lnTo>
                    <a:lnTo>
                      <a:pt x="957" y="987"/>
                    </a:lnTo>
                    <a:lnTo>
                      <a:pt x="941" y="977"/>
                    </a:lnTo>
                    <a:lnTo>
                      <a:pt x="937" y="967"/>
                    </a:lnTo>
                    <a:lnTo>
                      <a:pt x="937" y="953"/>
                    </a:lnTo>
                    <a:lnTo>
                      <a:pt x="931" y="943"/>
                    </a:lnTo>
                    <a:lnTo>
                      <a:pt x="929" y="933"/>
                    </a:lnTo>
                    <a:lnTo>
                      <a:pt x="933" y="919"/>
                    </a:lnTo>
                    <a:lnTo>
                      <a:pt x="939" y="911"/>
                    </a:lnTo>
                    <a:lnTo>
                      <a:pt x="949" y="897"/>
                    </a:lnTo>
                    <a:lnTo>
                      <a:pt x="949" y="891"/>
                    </a:lnTo>
                    <a:lnTo>
                      <a:pt x="941" y="873"/>
                    </a:lnTo>
                    <a:lnTo>
                      <a:pt x="941" y="859"/>
                    </a:lnTo>
                    <a:lnTo>
                      <a:pt x="947" y="847"/>
                    </a:lnTo>
                    <a:lnTo>
                      <a:pt x="947" y="839"/>
                    </a:lnTo>
                    <a:lnTo>
                      <a:pt x="953" y="839"/>
                    </a:lnTo>
                    <a:lnTo>
                      <a:pt x="961" y="835"/>
                    </a:lnTo>
                    <a:lnTo>
                      <a:pt x="975" y="831"/>
                    </a:lnTo>
                    <a:lnTo>
                      <a:pt x="985" y="823"/>
                    </a:lnTo>
                    <a:lnTo>
                      <a:pt x="1003" y="807"/>
                    </a:lnTo>
                    <a:lnTo>
                      <a:pt x="999" y="801"/>
                    </a:lnTo>
                    <a:lnTo>
                      <a:pt x="1005" y="795"/>
                    </a:lnTo>
                    <a:lnTo>
                      <a:pt x="1013" y="795"/>
                    </a:lnTo>
                    <a:lnTo>
                      <a:pt x="1015" y="783"/>
                    </a:lnTo>
                    <a:lnTo>
                      <a:pt x="1021" y="773"/>
                    </a:lnTo>
                    <a:lnTo>
                      <a:pt x="1025" y="783"/>
                    </a:lnTo>
                    <a:lnTo>
                      <a:pt x="1031" y="789"/>
                    </a:lnTo>
                    <a:lnTo>
                      <a:pt x="1033" y="801"/>
                    </a:lnTo>
                    <a:lnTo>
                      <a:pt x="1035" y="815"/>
                    </a:lnTo>
                    <a:lnTo>
                      <a:pt x="1039" y="827"/>
                    </a:lnTo>
                    <a:lnTo>
                      <a:pt x="1035" y="835"/>
                    </a:lnTo>
                    <a:lnTo>
                      <a:pt x="1031" y="827"/>
                    </a:lnTo>
                    <a:lnTo>
                      <a:pt x="1027" y="829"/>
                    </a:lnTo>
                    <a:lnTo>
                      <a:pt x="1029" y="843"/>
                    </a:lnTo>
                    <a:lnTo>
                      <a:pt x="1023" y="855"/>
                    </a:lnTo>
                    <a:lnTo>
                      <a:pt x="1021" y="873"/>
                    </a:lnTo>
                    <a:close/>
                  </a:path>
                </a:pathLst>
              </a:custGeom>
              <a:grpFill/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Freeform 9"/>
              <p:cNvSpPr>
                <a:spLocks noEditPoints="1"/>
              </p:cNvSpPr>
              <p:nvPr/>
            </p:nvSpPr>
            <p:spPr bwMode="auto">
              <a:xfrm>
                <a:off x="4825584" y="1596992"/>
                <a:ext cx="2788650" cy="2013110"/>
              </a:xfrm>
              <a:custGeom>
                <a:avLst/>
                <a:gdLst/>
                <a:ahLst/>
                <a:cxnLst>
                  <a:cxn ang="0">
                    <a:pos x="2303" y="541"/>
                  </a:cxn>
                  <a:cxn ang="0">
                    <a:pos x="2089" y="673"/>
                  </a:cxn>
                  <a:cxn ang="0">
                    <a:pos x="2109" y="545"/>
                  </a:cxn>
                  <a:cxn ang="0">
                    <a:pos x="1874" y="619"/>
                  </a:cxn>
                  <a:cxn ang="0">
                    <a:pos x="1726" y="853"/>
                  </a:cxn>
                  <a:cxn ang="0">
                    <a:pos x="1534" y="1073"/>
                  </a:cxn>
                  <a:cxn ang="0">
                    <a:pos x="1442" y="1037"/>
                  </a:cxn>
                  <a:cxn ang="0">
                    <a:pos x="1426" y="1242"/>
                  </a:cxn>
                  <a:cxn ang="0">
                    <a:pos x="1226" y="1362"/>
                  </a:cxn>
                  <a:cxn ang="0">
                    <a:pos x="1132" y="1514"/>
                  </a:cxn>
                  <a:cxn ang="0">
                    <a:pos x="1103" y="1462"/>
                  </a:cxn>
                  <a:cxn ang="0">
                    <a:pos x="945" y="1304"/>
                  </a:cxn>
                  <a:cxn ang="0">
                    <a:pos x="737" y="1416"/>
                  </a:cxn>
                  <a:cxn ang="0">
                    <a:pos x="471" y="1220"/>
                  </a:cxn>
                  <a:cxn ang="0">
                    <a:pos x="407" y="1268"/>
                  </a:cxn>
                  <a:cxn ang="0">
                    <a:pos x="337" y="1426"/>
                  </a:cxn>
                  <a:cxn ang="0">
                    <a:pos x="142" y="1203"/>
                  </a:cxn>
                  <a:cxn ang="0">
                    <a:pos x="14" y="1023"/>
                  </a:cxn>
                  <a:cxn ang="0">
                    <a:pos x="217" y="939"/>
                  </a:cxn>
                  <a:cxn ang="0">
                    <a:pos x="425" y="989"/>
                  </a:cxn>
                  <a:cxn ang="0">
                    <a:pos x="489" y="789"/>
                  </a:cxn>
                  <a:cxn ang="0">
                    <a:pos x="641" y="311"/>
                  </a:cxn>
                  <a:cxn ang="0">
                    <a:pos x="743" y="401"/>
                  </a:cxn>
                  <a:cxn ang="0">
                    <a:pos x="763" y="319"/>
                  </a:cxn>
                  <a:cxn ang="0">
                    <a:pos x="841" y="287"/>
                  </a:cxn>
                  <a:cxn ang="0">
                    <a:pos x="1061" y="156"/>
                  </a:cxn>
                  <a:cxn ang="0">
                    <a:pos x="1250" y="249"/>
                  </a:cxn>
                  <a:cxn ang="0">
                    <a:pos x="1550" y="285"/>
                  </a:cxn>
                  <a:cxn ang="0">
                    <a:pos x="1882" y="293"/>
                  </a:cxn>
                  <a:cxn ang="0">
                    <a:pos x="2343" y="381"/>
                  </a:cxn>
                  <a:cxn ang="0">
                    <a:pos x="2353" y="467"/>
                  </a:cxn>
                  <a:cxn ang="0">
                    <a:pos x="1476" y="1706"/>
                  </a:cxn>
                  <a:cxn ang="0">
                    <a:pos x="1224" y="1676"/>
                  </a:cxn>
                  <a:cxn ang="0">
                    <a:pos x="1087" y="1608"/>
                  </a:cxn>
                  <a:cxn ang="0">
                    <a:pos x="1564" y="1690"/>
                  </a:cxn>
                  <a:cxn ang="0">
                    <a:pos x="2183" y="359"/>
                  </a:cxn>
                  <a:cxn ang="0">
                    <a:pos x="1322" y="236"/>
                  </a:cxn>
                  <a:cxn ang="0">
                    <a:pos x="1031" y="48"/>
                  </a:cxn>
                  <a:cxn ang="0">
                    <a:pos x="835" y="1498"/>
                  </a:cxn>
                  <a:cxn ang="0">
                    <a:pos x="1258" y="1344"/>
                  </a:cxn>
                  <a:cxn ang="0">
                    <a:pos x="1642" y="1678"/>
                  </a:cxn>
                  <a:cxn ang="0">
                    <a:pos x="1666" y="1690"/>
                  </a:cxn>
                  <a:cxn ang="0">
                    <a:pos x="120" y="1087"/>
                  </a:cxn>
                  <a:cxn ang="0">
                    <a:pos x="120" y="1087"/>
                  </a:cxn>
                  <a:cxn ang="0">
                    <a:pos x="1274" y="1608"/>
                  </a:cxn>
                  <a:cxn ang="0">
                    <a:pos x="1414" y="1626"/>
                  </a:cxn>
                  <a:cxn ang="0">
                    <a:pos x="1073" y="1582"/>
                  </a:cxn>
                  <a:cxn ang="0">
                    <a:pos x="1454" y="1770"/>
                  </a:cxn>
                  <a:cxn ang="0">
                    <a:pos x="1456" y="1642"/>
                  </a:cxn>
                  <a:cxn ang="0">
                    <a:pos x="1414" y="1682"/>
                  </a:cxn>
                  <a:cxn ang="0">
                    <a:pos x="1550" y="1612"/>
                  </a:cxn>
                  <a:cxn ang="0">
                    <a:pos x="1492" y="1532"/>
                  </a:cxn>
                  <a:cxn ang="0">
                    <a:pos x="1510" y="1552"/>
                  </a:cxn>
                  <a:cxn ang="0">
                    <a:pos x="1462" y="1438"/>
                  </a:cxn>
                  <a:cxn ang="0">
                    <a:pos x="1492" y="1432"/>
                  </a:cxn>
                  <a:cxn ang="0">
                    <a:pos x="1786" y="757"/>
                  </a:cxn>
                  <a:cxn ang="0">
                    <a:pos x="1186" y="74"/>
                  </a:cxn>
                  <a:cxn ang="0">
                    <a:pos x="1095" y="20"/>
                  </a:cxn>
                  <a:cxn ang="0">
                    <a:pos x="1762" y="1017"/>
                  </a:cxn>
                  <a:cxn ang="0">
                    <a:pos x="1630" y="1077"/>
                  </a:cxn>
                  <a:cxn ang="0">
                    <a:pos x="1586" y="1125"/>
                  </a:cxn>
                  <a:cxn ang="0">
                    <a:pos x="1750" y="957"/>
                  </a:cxn>
                  <a:cxn ang="0">
                    <a:pos x="1192" y="1626"/>
                  </a:cxn>
                </a:cxnLst>
                <a:rect l="0" t="0" r="r" b="b"/>
                <a:pathLst>
                  <a:path w="2499" h="1804">
                    <a:moveTo>
                      <a:pt x="2363" y="309"/>
                    </a:moveTo>
                    <a:lnTo>
                      <a:pt x="2381" y="319"/>
                    </a:lnTo>
                    <a:lnTo>
                      <a:pt x="2375" y="325"/>
                    </a:lnTo>
                    <a:lnTo>
                      <a:pt x="2353" y="329"/>
                    </a:lnTo>
                    <a:lnTo>
                      <a:pt x="2343" y="325"/>
                    </a:lnTo>
                    <a:lnTo>
                      <a:pt x="2343" y="325"/>
                    </a:lnTo>
                    <a:lnTo>
                      <a:pt x="2325" y="331"/>
                    </a:lnTo>
                    <a:lnTo>
                      <a:pt x="2327" y="319"/>
                    </a:lnTo>
                    <a:lnTo>
                      <a:pt x="2343" y="311"/>
                    </a:lnTo>
                    <a:lnTo>
                      <a:pt x="2343" y="311"/>
                    </a:lnTo>
                    <a:lnTo>
                      <a:pt x="2343" y="311"/>
                    </a:lnTo>
                    <a:lnTo>
                      <a:pt x="2343" y="311"/>
                    </a:lnTo>
                    <a:lnTo>
                      <a:pt x="2343" y="311"/>
                    </a:lnTo>
                    <a:lnTo>
                      <a:pt x="2363" y="309"/>
                    </a:lnTo>
                    <a:close/>
                    <a:moveTo>
                      <a:pt x="2347" y="479"/>
                    </a:moveTo>
                    <a:lnTo>
                      <a:pt x="2343" y="481"/>
                    </a:lnTo>
                    <a:lnTo>
                      <a:pt x="2343" y="481"/>
                    </a:lnTo>
                    <a:lnTo>
                      <a:pt x="2335" y="487"/>
                    </a:lnTo>
                    <a:lnTo>
                      <a:pt x="2317" y="491"/>
                    </a:lnTo>
                    <a:lnTo>
                      <a:pt x="2303" y="487"/>
                    </a:lnTo>
                    <a:lnTo>
                      <a:pt x="2289" y="485"/>
                    </a:lnTo>
                    <a:lnTo>
                      <a:pt x="2293" y="493"/>
                    </a:lnTo>
                    <a:lnTo>
                      <a:pt x="2305" y="489"/>
                    </a:lnTo>
                    <a:lnTo>
                      <a:pt x="2305" y="497"/>
                    </a:lnTo>
                    <a:lnTo>
                      <a:pt x="2313" y="501"/>
                    </a:lnTo>
                    <a:lnTo>
                      <a:pt x="2317" y="499"/>
                    </a:lnTo>
                    <a:lnTo>
                      <a:pt x="2323" y="509"/>
                    </a:lnTo>
                    <a:lnTo>
                      <a:pt x="2323" y="521"/>
                    </a:lnTo>
                    <a:lnTo>
                      <a:pt x="2333" y="525"/>
                    </a:lnTo>
                    <a:lnTo>
                      <a:pt x="2337" y="537"/>
                    </a:lnTo>
                    <a:lnTo>
                      <a:pt x="2327" y="545"/>
                    </a:lnTo>
                    <a:lnTo>
                      <a:pt x="2303" y="541"/>
                    </a:lnTo>
                    <a:lnTo>
                      <a:pt x="2271" y="553"/>
                    </a:lnTo>
                    <a:lnTo>
                      <a:pt x="2259" y="559"/>
                    </a:lnTo>
                    <a:lnTo>
                      <a:pt x="2253" y="559"/>
                    </a:lnTo>
                    <a:lnTo>
                      <a:pt x="2223" y="581"/>
                    </a:lnTo>
                    <a:lnTo>
                      <a:pt x="2203" y="589"/>
                    </a:lnTo>
                    <a:lnTo>
                      <a:pt x="2197" y="601"/>
                    </a:lnTo>
                    <a:lnTo>
                      <a:pt x="2191" y="599"/>
                    </a:lnTo>
                    <a:lnTo>
                      <a:pt x="2179" y="589"/>
                    </a:lnTo>
                    <a:lnTo>
                      <a:pt x="2163" y="589"/>
                    </a:lnTo>
                    <a:lnTo>
                      <a:pt x="2147" y="593"/>
                    </a:lnTo>
                    <a:lnTo>
                      <a:pt x="2133" y="605"/>
                    </a:lnTo>
                    <a:lnTo>
                      <a:pt x="2137" y="589"/>
                    </a:lnTo>
                    <a:lnTo>
                      <a:pt x="2117" y="599"/>
                    </a:lnTo>
                    <a:lnTo>
                      <a:pt x="2113" y="605"/>
                    </a:lnTo>
                    <a:lnTo>
                      <a:pt x="2107" y="599"/>
                    </a:lnTo>
                    <a:lnTo>
                      <a:pt x="2095" y="601"/>
                    </a:lnTo>
                    <a:lnTo>
                      <a:pt x="2087" y="613"/>
                    </a:lnTo>
                    <a:lnTo>
                      <a:pt x="2089" y="621"/>
                    </a:lnTo>
                    <a:lnTo>
                      <a:pt x="2097" y="627"/>
                    </a:lnTo>
                    <a:lnTo>
                      <a:pt x="2109" y="617"/>
                    </a:lnTo>
                    <a:lnTo>
                      <a:pt x="2111" y="627"/>
                    </a:lnTo>
                    <a:lnTo>
                      <a:pt x="2103" y="627"/>
                    </a:lnTo>
                    <a:lnTo>
                      <a:pt x="2093" y="635"/>
                    </a:lnTo>
                    <a:lnTo>
                      <a:pt x="2087" y="623"/>
                    </a:lnTo>
                    <a:lnTo>
                      <a:pt x="2077" y="631"/>
                    </a:lnTo>
                    <a:lnTo>
                      <a:pt x="2071" y="643"/>
                    </a:lnTo>
                    <a:lnTo>
                      <a:pt x="2079" y="651"/>
                    </a:lnTo>
                    <a:lnTo>
                      <a:pt x="2081" y="647"/>
                    </a:lnTo>
                    <a:lnTo>
                      <a:pt x="2091" y="653"/>
                    </a:lnTo>
                    <a:lnTo>
                      <a:pt x="2083" y="659"/>
                    </a:lnTo>
                    <a:lnTo>
                      <a:pt x="2083" y="673"/>
                    </a:lnTo>
                    <a:lnTo>
                      <a:pt x="2089" y="673"/>
                    </a:lnTo>
                    <a:lnTo>
                      <a:pt x="2091" y="685"/>
                    </a:lnTo>
                    <a:lnTo>
                      <a:pt x="2087" y="689"/>
                    </a:lnTo>
                    <a:lnTo>
                      <a:pt x="2079" y="683"/>
                    </a:lnTo>
                    <a:lnTo>
                      <a:pt x="2073" y="687"/>
                    </a:lnTo>
                    <a:lnTo>
                      <a:pt x="2066" y="697"/>
                    </a:lnTo>
                    <a:lnTo>
                      <a:pt x="2073" y="713"/>
                    </a:lnTo>
                    <a:lnTo>
                      <a:pt x="2066" y="721"/>
                    </a:lnTo>
                    <a:lnTo>
                      <a:pt x="2050" y="721"/>
                    </a:lnTo>
                    <a:lnTo>
                      <a:pt x="2040" y="727"/>
                    </a:lnTo>
                    <a:lnTo>
                      <a:pt x="2036" y="741"/>
                    </a:lnTo>
                    <a:lnTo>
                      <a:pt x="2040" y="749"/>
                    </a:lnTo>
                    <a:lnTo>
                      <a:pt x="2034" y="747"/>
                    </a:lnTo>
                    <a:lnTo>
                      <a:pt x="2018" y="753"/>
                    </a:lnTo>
                    <a:lnTo>
                      <a:pt x="2012" y="773"/>
                    </a:lnTo>
                    <a:lnTo>
                      <a:pt x="1990" y="795"/>
                    </a:lnTo>
                    <a:lnTo>
                      <a:pt x="1984" y="769"/>
                    </a:lnTo>
                    <a:lnTo>
                      <a:pt x="1980" y="753"/>
                    </a:lnTo>
                    <a:lnTo>
                      <a:pt x="1970" y="705"/>
                    </a:lnTo>
                    <a:lnTo>
                      <a:pt x="1972" y="691"/>
                    </a:lnTo>
                    <a:lnTo>
                      <a:pt x="1978" y="673"/>
                    </a:lnTo>
                    <a:lnTo>
                      <a:pt x="1988" y="667"/>
                    </a:lnTo>
                    <a:lnTo>
                      <a:pt x="1994" y="659"/>
                    </a:lnTo>
                    <a:lnTo>
                      <a:pt x="1990" y="651"/>
                    </a:lnTo>
                    <a:lnTo>
                      <a:pt x="2000" y="649"/>
                    </a:lnTo>
                    <a:lnTo>
                      <a:pt x="2024" y="637"/>
                    </a:lnTo>
                    <a:lnTo>
                      <a:pt x="2036" y="621"/>
                    </a:lnTo>
                    <a:lnTo>
                      <a:pt x="2069" y="597"/>
                    </a:lnTo>
                    <a:lnTo>
                      <a:pt x="2069" y="591"/>
                    </a:lnTo>
                    <a:lnTo>
                      <a:pt x="2093" y="577"/>
                    </a:lnTo>
                    <a:lnTo>
                      <a:pt x="2101" y="569"/>
                    </a:lnTo>
                    <a:lnTo>
                      <a:pt x="2103" y="549"/>
                    </a:lnTo>
                    <a:lnTo>
                      <a:pt x="2109" y="545"/>
                    </a:lnTo>
                    <a:lnTo>
                      <a:pt x="2119" y="545"/>
                    </a:lnTo>
                    <a:lnTo>
                      <a:pt x="2109" y="539"/>
                    </a:lnTo>
                    <a:lnTo>
                      <a:pt x="2089" y="543"/>
                    </a:lnTo>
                    <a:lnTo>
                      <a:pt x="2087" y="565"/>
                    </a:lnTo>
                    <a:lnTo>
                      <a:pt x="2077" y="563"/>
                    </a:lnTo>
                    <a:lnTo>
                      <a:pt x="2071" y="569"/>
                    </a:lnTo>
                    <a:lnTo>
                      <a:pt x="2042" y="587"/>
                    </a:lnTo>
                    <a:lnTo>
                      <a:pt x="2046" y="577"/>
                    </a:lnTo>
                    <a:lnTo>
                      <a:pt x="2036" y="579"/>
                    </a:lnTo>
                    <a:lnTo>
                      <a:pt x="2036" y="573"/>
                    </a:lnTo>
                    <a:lnTo>
                      <a:pt x="2042" y="565"/>
                    </a:lnTo>
                    <a:lnTo>
                      <a:pt x="2044" y="557"/>
                    </a:lnTo>
                    <a:lnTo>
                      <a:pt x="2032" y="563"/>
                    </a:lnTo>
                    <a:lnTo>
                      <a:pt x="2030" y="557"/>
                    </a:lnTo>
                    <a:lnTo>
                      <a:pt x="2000" y="561"/>
                    </a:lnTo>
                    <a:lnTo>
                      <a:pt x="1988" y="565"/>
                    </a:lnTo>
                    <a:lnTo>
                      <a:pt x="1988" y="573"/>
                    </a:lnTo>
                    <a:lnTo>
                      <a:pt x="1962" y="593"/>
                    </a:lnTo>
                    <a:lnTo>
                      <a:pt x="1950" y="605"/>
                    </a:lnTo>
                    <a:lnTo>
                      <a:pt x="1948" y="613"/>
                    </a:lnTo>
                    <a:lnTo>
                      <a:pt x="1962" y="613"/>
                    </a:lnTo>
                    <a:lnTo>
                      <a:pt x="1970" y="617"/>
                    </a:lnTo>
                    <a:lnTo>
                      <a:pt x="1948" y="623"/>
                    </a:lnTo>
                    <a:lnTo>
                      <a:pt x="1938" y="617"/>
                    </a:lnTo>
                    <a:lnTo>
                      <a:pt x="1930" y="625"/>
                    </a:lnTo>
                    <a:lnTo>
                      <a:pt x="1922" y="621"/>
                    </a:lnTo>
                    <a:lnTo>
                      <a:pt x="1908" y="627"/>
                    </a:lnTo>
                    <a:lnTo>
                      <a:pt x="1898" y="621"/>
                    </a:lnTo>
                    <a:lnTo>
                      <a:pt x="1894" y="609"/>
                    </a:lnTo>
                    <a:lnTo>
                      <a:pt x="1882" y="607"/>
                    </a:lnTo>
                    <a:lnTo>
                      <a:pt x="1870" y="611"/>
                    </a:lnTo>
                    <a:lnTo>
                      <a:pt x="1874" y="619"/>
                    </a:lnTo>
                    <a:lnTo>
                      <a:pt x="1856" y="615"/>
                    </a:lnTo>
                    <a:lnTo>
                      <a:pt x="1850" y="617"/>
                    </a:lnTo>
                    <a:lnTo>
                      <a:pt x="1830" y="615"/>
                    </a:lnTo>
                    <a:lnTo>
                      <a:pt x="1794" y="613"/>
                    </a:lnTo>
                    <a:lnTo>
                      <a:pt x="1770" y="621"/>
                    </a:lnTo>
                    <a:lnTo>
                      <a:pt x="1758" y="633"/>
                    </a:lnTo>
                    <a:lnTo>
                      <a:pt x="1750" y="637"/>
                    </a:lnTo>
                    <a:lnTo>
                      <a:pt x="1742" y="649"/>
                    </a:lnTo>
                    <a:lnTo>
                      <a:pt x="1714" y="669"/>
                    </a:lnTo>
                    <a:lnTo>
                      <a:pt x="1704" y="681"/>
                    </a:lnTo>
                    <a:lnTo>
                      <a:pt x="1686" y="697"/>
                    </a:lnTo>
                    <a:lnTo>
                      <a:pt x="1662" y="713"/>
                    </a:lnTo>
                    <a:lnTo>
                      <a:pt x="1670" y="719"/>
                    </a:lnTo>
                    <a:lnTo>
                      <a:pt x="1688" y="719"/>
                    </a:lnTo>
                    <a:lnTo>
                      <a:pt x="1684" y="735"/>
                    </a:lnTo>
                    <a:lnTo>
                      <a:pt x="1692" y="735"/>
                    </a:lnTo>
                    <a:lnTo>
                      <a:pt x="1690" y="729"/>
                    </a:lnTo>
                    <a:lnTo>
                      <a:pt x="1702" y="733"/>
                    </a:lnTo>
                    <a:lnTo>
                      <a:pt x="1694" y="741"/>
                    </a:lnTo>
                    <a:lnTo>
                      <a:pt x="1704" y="739"/>
                    </a:lnTo>
                    <a:lnTo>
                      <a:pt x="1714" y="731"/>
                    </a:lnTo>
                    <a:lnTo>
                      <a:pt x="1716" y="725"/>
                    </a:lnTo>
                    <a:lnTo>
                      <a:pt x="1732" y="725"/>
                    </a:lnTo>
                    <a:lnTo>
                      <a:pt x="1738" y="733"/>
                    </a:lnTo>
                    <a:lnTo>
                      <a:pt x="1758" y="749"/>
                    </a:lnTo>
                    <a:lnTo>
                      <a:pt x="1752" y="753"/>
                    </a:lnTo>
                    <a:lnTo>
                      <a:pt x="1758" y="773"/>
                    </a:lnTo>
                    <a:lnTo>
                      <a:pt x="1750" y="781"/>
                    </a:lnTo>
                    <a:lnTo>
                      <a:pt x="1742" y="801"/>
                    </a:lnTo>
                    <a:lnTo>
                      <a:pt x="1746" y="811"/>
                    </a:lnTo>
                    <a:lnTo>
                      <a:pt x="1738" y="843"/>
                    </a:lnTo>
                    <a:lnTo>
                      <a:pt x="1726" y="853"/>
                    </a:lnTo>
                    <a:lnTo>
                      <a:pt x="1714" y="871"/>
                    </a:lnTo>
                    <a:lnTo>
                      <a:pt x="1706" y="885"/>
                    </a:lnTo>
                    <a:lnTo>
                      <a:pt x="1672" y="919"/>
                    </a:lnTo>
                    <a:lnTo>
                      <a:pt x="1662" y="937"/>
                    </a:lnTo>
                    <a:lnTo>
                      <a:pt x="1642" y="949"/>
                    </a:lnTo>
                    <a:lnTo>
                      <a:pt x="1632" y="951"/>
                    </a:lnTo>
                    <a:lnTo>
                      <a:pt x="1618" y="949"/>
                    </a:lnTo>
                    <a:lnTo>
                      <a:pt x="1618" y="941"/>
                    </a:lnTo>
                    <a:lnTo>
                      <a:pt x="1604" y="947"/>
                    </a:lnTo>
                    <a:lnTo>
                      <a:pt x="1594" y="959"/>
                    </a:lnTo>
                    <a:lnTo>
                      <a:pt x="1590" y="957"/>
                    </a:lnTo>
                    <a:lnTo>
                      <a:pt x="1578" y="973"/>
                    </a:lnTo>
                    <a:lnTo>
                      <a:pt x="1578" y="985"/>
                    </a:lnTo>
                    <a:lnTo>
                      <a:pt x="1572" y="987"/>
                    </a:lnTo>
                    <a:lnTo>
                      <a:pt x="1562" y="997"/>
                    </a:lnTo>
                    <a:lnTo>
                      <a:pt x="1546" y="1005"/>
                    </a:lnTo>
                    <a:lnTo>
                      <a:pt x="1544" y="1015"/>
                    </a:lnTo>
                    <a:lnTo>
                      <a:pt x="1558" y="1025"/>
                    </a:lnTo>
                    <a:lnTo>
                      <a:pt x="1574" y="1049"/>
                    </a:lnTo>
                    <a:lnTo>
                      <a:pt x="1576" y="1069"/>
                    </a:lnTo>
                    <a:lnTo>
                      <a:pt x="1570" y="1085"/>
                    </a:lnTo>
                    <a:lnTo>
                      <a:pt x="1562" y="1091"/>
                    </a:lnTo>
                    <a:lnTo>
                      <a:pt x="1554" y="1087"/>
                    </a:lnTo>
                    <a:lnTo>
                      <a:pt x="1544" y="1091"/>
                    </a:lnTo>
                    <a:lnTo>
                      <a:pt x="1546" y="1097"/>
                    </a:lnTo>
                    <a:lnTo>
                      <a:pt x="1534" y="1099"/>
                    </a:lnTo>
                    <a:lnTo>
                      <a:pt x="1536" y="1117"/>
                    </a:lnTo>
                    <a:lnTo>
                      <a:pt x="1526" y="1117"/>
                    </a:lnTo>
                    <a:lnTo>
                      <a:pt x="1532" y="1103"/>
                    </a:lnTo>
                    <a:lnTo>
                      <a:pt x="1524" y="1099"/>
                    </a:lnTo>
                    <a:lnTo>
                      <a:pt x="1522" y="1093"/>
                    </a:lnTo>
                    <a:lnTo>
                      <a:pt x="1534" y="1073"/>
                    </a:lnTo>
                    <a:lnTo>
                      <a:pt x="1528" y="1061"/>
                    </a:lnTo>
                    <a:lnTo>
                      <a:pt x="1530" y="1053"/>
                    </a:lnTo>
                    <a:lnTo>
                      <a:pt x="1536" y="1053"/>
                    </a:lnTo>
                    <a:lnTo>
                      <a:pt x="1530" y="1043"/>
                    </a:lnTo>
                    <a:lnTo>
                      <a:pt x="1522" y="1037"/>
                    </a:lnTo>
                    <a:lnTo>
                      <a:pt x="1510" y="1041"/>
                    </a:lnTo>
                    <a:lnTo>
                      <a:pt x="1510" y="1035"/>
                    </a:lnTo>
                    <a:lnTo>
                      <a:pt x="1502" y="1033"/>
                    </a:lnTo>
                    <a:lnTo>
                      <a:pt x="1512" y="1023"/>
                    </a:lnTo>
                    <a:lnTo>
                      <a:pt x="1514" y="1013"/>
                    </a:lnTo>
                    <a:lnTo>
                      <a:pt x="1500" y="1003"/>
                    </a:lnTo>
                    <a:lnTo>
                      <a:pt x="1482" y="1003"/>
                    </a:lnTo>
                    <a:lnTo>
                      <a:pt x="1468" y="1011"/>
                    </a:lnTo>
                    <a:lnTo>
                      <a:pt x="1470" y="1013"/>
                    </a:lnTo>
                    <a:lnTo>
                      <a:pt x="1450" y="1023"/>
                    </a:lnTo>
                    <a:lnTo>
                      <a:pt x="1458" y="1011"/>
                    </a:lnTo>
                    <a:lnTo>
                      <a:pt x="1450" y="1011"/>
                    </a:lnTo>
                    <a:lnTo>
                      <a:pt x="1454" y="1003"/>
                    </a:lnTo>
                    <a:lnTo>
                      <a:pt x="1466" y="991"/>
                    </a:lnTo>
                    <a:lnTo>
                      <a:pt x="1460" y="985"/>
                    </a:lnTo>
                    <a:lnTo>
                      <a:pt x="1450" y="983"/>
                    </a:lnTo>
                    <a:lnTo>
                      <a:pt x="1438" y="997"/>
                    </a:lnTo>
                    <a:lnTo>
                      <a:pt x="1424" y="1001"/>
                    </a:lnTo>
                    <a:lnTo>
                      <a:pt x="1416" y="1015"/>
                    </a:lnTo>
                    <a:lnTo>
                      <a:pt x="1410" y="1019"/>
                    </a:lnTo>
                    <a:lnTo>
                      <a:pt x="1402" y="1013"/>
                    </a:lnTo>
                    <a:lnTo>
                      <a:pt x="1394" y="1025"/>
                    </a:lnTo>
                    <a:lnTo>
                      <a:pt x="1402" y="1033"/>
                    </a:lnTo>
                    <a:lnTo>
                      <a:pt x="1414" y="1033"/>
                    </a:lnTo>
                    <a:lnTo>
                      <a:pt x="1416" y="1049"/>
                    </a:lnTo>
                    <a:lnTo>
                      <a:pt x="1422" y="1051"/>
                    </a:lnTo>
                    <a:lnTo>
                      <a:pt x="1442" y="1037"/>
                    </a:lnTo>
                    <a:lnTo>
                      <a:pt x="1456" y="1045"/>
                    </a:lnTo>
                    <a:lnTo>
                      <a:pt x="1464" y="1043"/>
                    </a:lnTo>
                    <a:lnTo>
                      <a:pt x="1472" y="1045"/>
                    </a:lnTo>
                    <a:lnTo>
                      <a:pt x="1466" y="1057"/>
                    </a:lnTo>
                    <a:lnTo>
                      <a:pt x="1462" y="1053"/>
                    </a:lnTo>
                    <a:lnTo>
                      <a:pt x="1442" y="1063"/>
                    </a:lnTo>
                    <a:lnTo>
                      <a:pt x="1442" y="1067"/>
                    </a:lnTo>
                    <a:lnTo>
                      <a:pt x="1426" y="1077"/>
                    </a:lnTo>
                    <a:lnTo>
                      <a:pt x="1420" y="1087"/>
                    </a:lnTo>
                    <a:lnTo>
                      <a:pt x="1426" y="1095"/>
                    </a:lnTo>
                    <a:lnTo>
                      <a:pt x="1436" y="1099"/>
                    </a:lnTo>
                    <a:lnTo>
                      <a:pt x="1446" y="1121"/>
                    </a:lnTo>
                    <a:lnTo>
                      <a:pt x="1444" y="1127"/>
                    </a:lnTo>
                    <a:lnTo>
                      <a:pt x="1458" y="1139"/>
                    </a:lnTo>
                    <a:lnTo>
                      <a:pt x="1462" y="1145"/>
                    </a:lnTo>
                    <a:lnTo>
                      <a:pt x="1458" y="1151"/>
                    </a:lnTo>
                    <a:lnTo>
                      <a:pt x="1462" y="1157"/>
                    </a:lnTo>
                    <a:lnTo>
                      <a:pt x="1446" y="1163"/>
                    </a:lnTo>
                    <a:lnTo>
                      <a:pt x="1442" y="1167"/>
                    </a:lnTo>
                    <a:lnTo>
                      <a:pt x="1452" y="1165"/>
                    </a:lnTo>
                    <a:lnTo>
                      <a:pt x="1458" y="1171"/>
                    </a:lnTo>
                    <a:lnTo>
                      <a:pt x="1464" y="1169"/>
                    </a:lnTo>
                    <a:lnTo>
                      <a:pt x="1468" y="1161"/>
                    </a:lnTo>
                    <a:lnTo>
                      <a:pt x="1468" y="1173"/>
                    </a:lnTo>
                    <a:lnTo>
                      <a:pt x="1462" y="1171"/>
                    </a:lnTo>
                    <a:lnTo>
                      <a:pt x="1462" y="1187"/>
                    </a:lnTo>
                    <a:lnTo>
                      <a:pt x="1456" y="1183"/>
                    </a:lnTo>
                    <a:lnTo>
                      <a:pt x="1456" y="1199"/>
                    </a:lnTo>
                    <a:lnTo>
                      <a:pt x="1446" y="1205"/>
                    </a:lnTo>
                    <a:lnTo>
                      <a:pt x="1438" y="1222"/>
                    </a:lnTo>
                    <a:lnTo>
                      <a:pt x="1424" y="1226"/>
                    </a:lnTo>
                    <a:lnTo>
                      <a:pt x="1426" y="1242"/>
                    </a:lnTo>
                    <a:lnTo>
                      <a:pt x="1420" y="1250"/>
                    </a:lnTo>
                    <a:lnTo>
                      <a:pt x="1408" y="1264"/>
                    </a:lnTo>
                    <a:lnTo>
                      <a:pt x="1398" y="1270"/>
                    </a:lnTo>
                    <a:lnTo>
                      <a:pt x="1394" y="1274"/>
                    </a:lnTo>
                    <a:lnTo>
                      <a:pt x="1384" y="1276"/>
                    </a:lnTo>
                    <a:lnTo>
                      <a:pt x="1378" y="1286"/>
                    </a:lnTo>
                    <a:lnTo>
                      <a:pt x="1368" y="1290"/>
                    </a:lnTo>
                    <a:lnTo>
                      <a:pt x="1352" y="1290"/>
                    </a:lnTo>
                    <a:lnTo>
                      <a:pt x="1348" y="1294"/>
                    </a:lnTo>
                    <a:lnTo>
                      <a:pt x="1338" y="1298"/>
                    </a:lnTo>
                    <a:lnTo>
                      <a:pt x="1336" y="1290"/>
                    </a:lnTo>
                    <a:lnTo>
                      <a:pt x="1334" y="1300"/>
                    </a:lnTo>
                    <a:lnTo>
                      <a:pt x="1326" y="1298"/>
                    </a:lnTo>
                    <a:lnTo>
                      <a:pt x="1322" y="1308"/>
                    </a:lnTo>
                    <a:lnTo>
                      <a:pt x="1316" y="1304"/>
                    </a:lnTo>
                    <a:lnTo>
                      <a:pt x="1310" y="1308"/>
                    </a:lnTo>
                    <a:lnTo>
                      <a:pt x="1290" y="1312"/>
                    </a:lnTo>
                    <a:lnTo>
                      <a:pt x="1284" y="1318"/>
                    </a:lnTo>
                    <a:lnTo>
                      <a:pt x="1288" y="1326"/>
                    </a:lnTo>
                    <a:lnTo>
                      <a:pt x="1278" y="1330"/>
                    </a:lnTo>
                    <a:lnTo>
                      <a:pt x="1274" y="1318"/>
                    </a:lnTo>
                    <a:lnTo>
                      <a:pt x="1276" y="1310"/>
                    </a:lnTo>
                    <a:lnTo>
                      <a:pt x="1256" y="1304"/>
                    </a:lnTo>
                    <a:lnTo>
                      <a:pt x="1250" y="1312"/>
                    </a:lnTo>
                    <a:lnTo>
                      <a:pt x="1240" y="1314"/>
                    </a:lnTo>
                    <a:lnTo>
                      <a:pt x="1244" y="1316"/>
                    </a:lnTo>
                    <a:lnTo>
                      <a:pt x="1226" y="1326"/>
                    </a:lnTo>
                    <a:lnTo>
                      <a:pt x="1228" y="1330"/>
                    </a:lnTo>
                    <a:lnTo>
                      <a:pt x="1220" y="1334"/>
                    </a:lnTo>
                    <a:lnTo>
                      <a:pt x="1214" y="1350"/>
                    </a:lnTo>
                    <a:lnTo>
                      <a:pt x="1220" y="1360"/>
                    </a:lnTo>
                    <a:lnTo>
                      <a:pt x="1226" y="1362"/>
                    </a:lnTo>
                    <a:lnTo>
                      <a:pt x="1228" y="1374"/>
                    </a:lnTo>
                    <a:lnTo>
                      <a:pt x="1248" y="1392"/>
                    </a:lnTo>
                    <a:lnTo>
                      <a:pt x="1252" y="1392"/>
                    </a:lnTo>
                    <a:lnTo>
                      <a:pt x="1262" y="1406"/>
                    </a:lnTo>
                    <a:lnTo>
                      <a:pt x="1270" y="1428"/>
                    </a:lnTo>
                    <a:lnTo>
                      <a:pt x="1268" y="1436"/>
                    </a:lnTo>
                    <a:lnTo>
                      <a:pt x="1272" y="1448"/>
                    </a:lnTo>
                    <a:lnTo>
                      <a:pt x="1268" y="1448"/>
                    </a:lnTo>
                    <a:lnTo>
                      <a:pt x="1268" y="1462"/>
                    </a:lnTo>
                    <a:lnTo>
                      <a:pt x="1264" y="1466"/>
                    </a:lnTo>
                    <a:lnTo>
                      <a:pt x="1238" y="1482"/>
                    </a:lnTo>
                    <a:lnTo>
                      <a:pt x="1232" y="1482"/>
                    </a:lnTo>
                    <a:lnTo>
                      <a:pt x="1226" y="1494"/>
                    </a:lnTo>
                    <a:lnTo>
                      <a:pt x="1212" y="1502"/>
                    </a:lnTo>
                    <a:lnTo>
                      <a:pt x="1206" y="1508"/>
                    </a:lnTo>
                    <a:lnTo>
                      <a:pt x="1200" y="1506"/>
                    </a:lnTo>
                    <a:lnTo>
                      <a:pt x="1202" y="1490"/>
                    </a:lnTo>
                    <a:lnTo>
                      <a:pt x="1192" y="1478"/>
                    </a:lnTo>
                    <a:lnTo>
                      <a:pt x="1178" y="1478"/>
                    </a:lnTo>
                    <a:lnTo>
                      <a:pt x="1170" y="1456"/>
                    </a:lnTo>
                    <a:lnTo>
                      <a:pt x="1162" y="1454"/>
                    </a:lnTo>
                    <a:lnTo>
                      <a:pt x="1156" y="1446"/>
                    </a:lnTo>
                    <a:lnTo>
                      <a:pt x="1140" y="1446"/>
                    </a:lnTo>
                    <a:lnTo>
                      <a:pt x="1142" y="1434"/>
                    </a:lnTo>
                    <a:lnTo>
                      <a:pt x="1128" y="1436"/>
                    </a:lnTo>
                    <a:lnTo>
                      <a:pt x="1128" y="1454"/>
                    </a:lnTo>
                    <a:lnTo>
                      <a:pt x="1126" y="1458"/>
                    </a:lnTo>
                    <a:lnTo>
                      <a:pt x="1113" y="1486"/>
                    </a:lnTo>
                    <a:lnTo>
                      <a:pt x="1115" y="1500"/>
                    </a:lnTo>
                    <a:lnTo>
                      <a:pt x="1126" y="1498"/>
                    </a:lnTo>
                    <a:lnTo>
                      <a:pt x="1128" y="1508"/>
                    </a:lnTo>
                    <a:lnTo>
                      <a:pt x="1132" y="1514"/>
                    </a:lnTo>
                    <a:lnTo>
                      <a:pt x="1130" y="1526"/>
                    </a:lnTo>
                    <a:lnTo>
                      <a:pt x="1142" y="1536"/>
                    </a:lnTo>
                    <a:lnTo>
                      <a:pt x="1152" y="1536"/>
                    </a:lnTo>
                    <a:lnTo>
                      <a:pt x="1176" y="1558"/>
                    </a:lnTo>
                    <a:lnTo>
                      <a:pt x="1180" y="1566"/>
                    </a:lnTo>
                    <a:lnTo>
                      <a:pt x="1178" y="1582"/>
                    </a:lnTo>
                    <a:lnTo>
                      <a:pt x="1180" y="1594"/>
                    </a:lnTo>
                    <a:lnTo>
                      <a:pt x="1186" y="1600"/>
                    </a:lnTo>
                    <a:lnTo>
                      <a:pt x="1192" y="1598"/>
                    </a:lnTo>
                    <a:lnTo>
                      <a:pt x="1188" y="1604"/>
                    </a:lnTo>
                    <a:lnTo>
                      <a:pt x="1194" y="1618"/>
                    </a:lnTo>
                    <a:lnTo>
                      <a:pt x="1182" y="1620"/>
                    </a:lnTo>
                    <a:lnTo>
                      <a:pt x="1178" y="1616"/>
                    </a:lnTo>
                    <a:lnTo>
                      <a:pt x="1148" y="1596"/>
                    </a:lnTo>
                    <a:lnTo>
                      <a:pt x="1148" y="1590"/>
                    </a:lnTo>
                    <a:lnTo>
                      <a:pt x="1138" y="1580"/>
                    </a:lnTo>
                    <a:lnTo>
                      <a:pt x="1136" y="1566"/>
                    </a:lnTo>
                    <a:lnTo>
                      <a:pt x="1134" y="1562"/>
                    </a:lnTo>
                    <a:lnTo>
                      <a:pt x="1134" y="1548"/>
                    </a:lnTo>
                    <a:lnTo>
                      <a:pt x="1130" y="1542"/>
                    </a:lnTo>
                    <a:lnTo>
                      <a:pt x="1121" y="1540"/>
                    </a:lnTo>
                    <a:lnTo>
                      <a:pt x="1123" y="1532"/>
                    </a:lnTo>
                    <a:lnTo>
                      <a:pt x="1111" y="1518"/>
                    </a:lnTo>
                    <a:lnTo>
                      <a:pt x="1105" y="1516"/>
                    </a:lnTo>
                    <a:lnTo>
                      <a:pt x="1101" y="1522"/>
                    </a:lnTo>
                    <a:lnTo>
                      <a:pt x="1101" y="1500"/>
                    </a:lnTo>
                    <a:lnTo>
                      <a:pt x="1105" y="1488"/>
                    </a:lnTo>
                    <a:lnTo>
                      <a:pt x="1099" y="1486"/>
                    </a:lnTo>
                    <a:lnTo>
                      <a:pt x="1101" y="1474"/>
                    </a:lnTo>
                    <a:lnTo>
                      <a:pt x="1105" y="1476"/>
                    </a:lnTo>
                    <a:lnTo>
                      <a:pt x="1109" y="1468"/>
                    </a:lnTo>
                    <a:lnTo>
                      <a:pt x="1103" y="1462"/>
                    </a:lnTo>
                    <a:lnTo>
                      <a:pt x="1091" y="1458"/>
                    </a:lnTo>
                    <a:lnTo>
                      <a:pt x="1105" y="1460"/>
                    </a:lnTo>
                    <a:lnTo>
                      <a:pt x="1107" y="1454"/>
                    </a:lnTo>
                    <a:lnTo>
                      <a:pt x="1099" y="1454"/>
                    </a:lnTo>
                    <a:lnTo>
                      <a:pt x="1101" y="1440"/>
                    </a:lnTo>
                    <a:lnTo>
                      <a:pt x="1105" y="1438"/>
                    </a:lnTo>
                    <a:lnTo>
                      <a:pt x="1101" y="1430"/>
                    </a:lnTo>
                    <a:lnTo>
                      <a:pt x="1093" y="1414"/>
                    </a:lnTo>
                    <a:lnTo>
                      <a:pt x="1093" y="1398"/>
                    </a:lnTo>
                    <a:lnTo>
                      <a:pt x="1081" y="1374"/>
                    </a:lnTo>
                    <a:lnTo>
                      <a:pt x="1075" y="1388"/>
                    </a:lnTo>
                    <a:lnTo>
                      <a:pt x="1065" y="1392"/>
                    </a:lnTo>
                    <a:lnTo>
                      <a:pt x="1057" y="1400"/>
                    </a:lnTo>
                    <a:lnTo>
                      <a:pt x="1039" y="1396"/>
                    </a:lnTo>
                    <a:lnTo>
                      <a:pt x="1045" y="1372"/>
                    </a:lnTo>
                    <a:lnTo>
                      <a:pt x="1037" y="1352"/>
                    </a:lnTo>
                    <a:lnTo>
                      <a:pt x="1031" y="1350"/>
                    </a:lnTo>
                    <a:lnTo>
                      <a:pt x="1029" y="1344"/>
                    </a:lnTo>
                    <a:lnTo>
                      <a:pt x="1035" y="1342"/>
                    </a:lnTo>
                    <a:lnTo>
                      <a:pt x="1027" y="1332"/>
                    </a:lnTo>
                    <a:lnTo>
                      <a:pt x="1021" y="1336"/>
                    </a:lnTo>
                    <a:lnTo>
                      <a:pt x="1003" y="1310"/>
                    </a:lnTo>
                    <a:lnTo>
                      <a:pt x="1005" y="1306"/>
                    </a:lnTo>
                    <a:lnTo>
                      <a:pt x="997" y="1290"/>
                    </a:lnTo>
                    <a:lnTo>
                      <a:pt x="993" y="1294"/>
                    </a:lnTo>
                    <a:lnTo>
                      <a:pt x="985" y="1290"/>
                    </a:lnTo>
                    <a:lnTo>
                      <a:pt x="987" y="1300"/>
                    </a:lnTo>
                    <a:lnTo>
                      <a:pt x="983" y="1304"/>
                    </a:lnTo>
                    <a:lnTo>
                      <a:pt x="977" y="1302"/>
                    </a:lnTo>
                    <a:lnTo>
                      <a:pt x="963" y="1308"/>
                    </a:lnTo>
                    <a:lnTo>
                      <a:pt x="949" y="1310"/>
                    </a:lnTo>
                    <a:lnTo>
                      <a:pt x="945" y="1304"/>
                    </a:lnTo>
                    <a:lnTo>
                      <a:pt x="933" y="1310"/>
                    </a:lnTo>
                    <a:lnTo>
                      <a:pt x="927" y="1314"/>
                    </a:lnTo>
                    <a:lnTo>
                      <a:pt x="929" y="1322"/>
                    </a:lnTo>
                    <a:lnTo>
                      <a:pt x="921" y="1334"/>
                    </a:lnTo>
                    <a:lnTo>
                      <a:pt x="905" y="1338"/>
                    </a:lnTo>
                    <a:lnTo>
                      <a:pt x="897" y="1346"/>
                    </a:lnTo>
                    <a:lnTo>
                      <a:pt x="885" y="1360"/>
                    </a:lnTo>
                    <a:lnTo>
                      <a:pt x="873" y="1370"/>
                    </a:lnTo>
                    <a:lnTo>
                      <a:pt x="857" y="1380"/>
                    </a:lnTo>
                    <a:lnTo>
                      <a:pt x="859" y="1386"/>
                    </a:lnTo>
                    <a:lnTo>
                      <a:pt x="843" y="1390"/>
                    </a:lnTo>
                    <a:lnTo>
                      <a:pt x="837" y="1400"/>
                    </a:lnTo>
                    <a:lnTo>
                      <a:pt x="827" y="1400"/>
                    </a:lnTo>
                    <a:lnTo>
                      <a:pt x="825" y="1410"/>
                    </a:lnTo>
                    <a:lnTo>
                      <a:pt x="829" y="1436"/>
                    </a:lnTo>
                    <a:lnTo>
                      <a:pt x="825" y="1450"/>
                    </a:lnTo>
                    <a:lnTo>
                      <a:pt x="821" y="1458"/>
                    </a:lnTo>
                    <a:lnTo>
                      <a:pt x="821" y="1484"/>
                    </a:lnTo>
                    <a:lnTo>
                      <a:pt x="813" y="1482"/>
                    </a:lnTo>
                    <a:lnTo>
                      <a:pt x="807" y="1496"/>
                    </a:lnTo>
                    <a:lnTo>
                      <a:pt x="809" y="1498"/>
                    </a:lnTo>
                    <a:lnTo>
                      <a:pt x="797" y="1504"/>
                    </a:lnTo>
                    <a:lnTo>
                      <a:pt x="793" y="1512"/>
                    </a:lnTo>
                    <a:lnTo>
                      <a:pt x="785" y="1518"/>
                    </a:lnTo>
                    <a:lnTo>
                      <a:pt x="777" y="1512"/>
                    </a:lnTo>
                    <a:lnTo>
                      <a:pt x="771" y="1504"/>
                    </a:lnTo>
                    <a:lnTo>
                      <a:pt x="767" y="1488"/>
                    </a:lnTo>
                    <a:lnTo>
                      <a:pt x="755" y="1462"/>
                    </a:lnTo>
                    <a:lnTo>
                      <a:pt x="751" y="1458"/>
                    </a:lnTo>
                    <a:lnTo>
                      <a:pt x="745" y="1444"/>
                    </a:lnTo>
                    <a:lnTo>
                      <a:pt x="741" y="1428"/>
                    </a:lnTo>
                    <a:lnTo>
                      <a:pt x="737" y="1416"/>
                    </a:lnTo>
                    <a:lnTo>
                      <a:pt x="723" y="1394"/>
                    </a:lnTo>
                    <a:lnTo>
                      <a:pt x="717" y="1364"/>
                    </a:lnTo>
                    <a:lnTo>
                      <a:pt x="711" y="1336"/>
                    </a:lnTo>
                    <a:lnTo>
                      <a:pt x="715" y="1326"/>
                    </a:lnTo>
                    <a:lnTo>
                      <a:pt x="709" y="1306"/>
                    </a:lnTo>
                    <a:lnTo>
                      <a:pt x="709" y="1300"/>
                    </a:lnTo>
                    <a:lnTo>
                      <a:pt x="703" y="1302"/>
                    </a:lnTo>
                    <a:lnTo>
                      <a:pt x="707" y="1308"/>
                    </a:lnTo>
                    <a:lnTo>
                      <a:pt x="703" y="1314"/>
                    </a:lnTo>
                    <a:lnTo>
                      <a:pt x="687" y="1322"/>
                    </a:lnTo>
                    <a:lnTo>
                      <a:pt x="673" y="1316"/>
                    </a:lnTo>
                    <a:lnTo>
                      <a:pt x="655" y="1298"/>
                    </a:lnTo>
                    <a:lnTo>
                      <a:pt x="673" y="1294"/>
                    </a:lnTo>
                    <a:lnTo>
                      <a:pt x="677" y="1286"/>
                    </a:lnTo>
                    <a:lnTo>
                      <a:pt x="667" y="1290"/>
                    </a:lnTo>
                    <a:lnTo>
                      <a:pt x="651" y="1282"/>
                    </a:lnTo>
                    <a:lnTo>
                      <a:pt x="645" y="1276"/>
                    </a:lnTo>
                    <a:lnTo>
                      <a:pt x="631" y="1270"/>
                    </a:lnTo>
                    <a:lnTo>
                      <a:pt x="629" y="1260"/>
                    </a:lnTo>
                    <a:lnTo>
                      <a:pt x="621" y="1256"/>
                    </a:lnTo>
                    <a:lnTo>
                      <a:pt x="617" y="1244"/>
                    </a:lnTo>
                    <a:lnTo>
                      <a:pt x="605" y="1248"/>
                    </a:lnTo>
                    <a:lnTo>
                      <a:pt x="589" y="1250"/>
                    </a:lnTo>
                    <a:lnTo>
                      <a:pt x="573" y="1248"/>
                    </a:lnTo>
                    <a:lnTo>
                      <a:pt x="573" y="1250"/>
                    </a:lnTo>
                    <a:lnTo>
                      <a:pt x="557" y="1250"/>
                    </a:lnTo>
                    <a:lnTo>
                      <a:pt x="545" y="1254"/>
                    </a:lnTo>
                    <a:lnTo>
                      <a:pt x="501" y="1246"/>
                    </a:lnTo>
                    <a:lnTo>
                      <a:pt x="493" y="1246"/>
                    </a:lnTo>
                    <a:lnTo>
                      <a:pt x="479" y="1242"/>
                    </a:lnTo>
                    <a:lnTo>
                      <a:pt x="475" y="1224"/>
                    </a:lnTo>
                    <a:lnTo>
                      <a:pt x="471" y="1220"/>
                    </a:lnTo>
                    <a:lnTo>
                      <a:pt x="465" y="1224"/>
                    </a:lnTo>
                    <a:lnTo>
                      <a:pt x="453" y="1222"/>
                    </a:lnTo>
                    <a:lnTo>
                      <a:pt x="437" y="1234"/>
                    </a:lnTo>
                    <a:lnTo>
                      <a:pt x="433" y="1226"/>
                    </a:lnTo>
                    <a:lnTo>
                      <a:pt x="429" y="1230"/>
                    </a:lnTo>
                    <a:lnTo>
                      <a:pt x="419" y="1222"/>
                    </a:lnTo>
                    <a:lnTo>
                      <a:pt x="407" y="1216"/>
                    </a:lnTo>
                    <a:lnTo>
                      <a:pt x="405" y="1210"/>
                    </a:lnTo>
                    <a:lnTo>
                      <a:pt x="389" y="1205"/>
                    </a:lnTo>
                    <a:lnTo>
                      <a:pt x="381" y="1185"/>
                    </a:lnTo>
                    <a:lnTo>
                      <a:pt x="373" y="1185"/>
                    </a:lnTo>
                    <a:lnTo>
                      <a:pt x="377" y="1181"/>
                    </a:lnTo>
                    <a:lnTo>
                      <a:pt x="369" y="1169"/>
                    </a:lnTo>
                    <a:lnTo>
                      <a:pt x="361" y="1171"/>
                    </a:lnTo>
                    <a:lnTo>
                      <a:pt x="353" y="1165"/>
                    </a:lnTo>
                    <a:lnTo>
                      <a:pt x="351" y="1169"/>
                    </a:lnTo>
                    <a:lnTo>
                      <a:pt x="341" y="1171"/>
                    </a:lnTo>
                    <a:lnTo>
                      <a:pt x="343" y="1181"/>
                    </a:lnTo>
                    <a:lnTo>
                      <a:pt x="337" y="1179"/>
                    </a:lnTo>
                    <a:lnTo>
                      <a:pt x="341" y="1187"/>
                    </a:lnTo>
                    <a:lnTo>
                      <a:pt x="357" y="1218"/>
                    </a:lnTo>
                    <a:lnTo>
                      <a:pt x="367" y="1224"/>
                    </a:lnTo>
                    <a:lnTo>
                      <a:pt x="371" y="1234"/>
                    </a:lnTo>
                    <a:lnTo>
                      <a:pt x="377" y="1234"/>
                    </a:lnTo>
                    <a:lnTo>
                      <a:pt x="377" y="1242"/>
                    </a:lnTo>
                    <a:lnTo>
                      <a:pt x="387" y="1236"/>
                    </a:lnTo>
                    <a:lnTo>
                      <a:pt x="391" y="1240"/>
                    </a:lnTo>
                    <a:lnTo>
                      <a:pt x="393" y="1254"/>
                    </a:lnTo>
                    <a:lnTo>
                      <a:pt x="387" y="1266"/>
                    </a:lnTo>
                    <a:lnTo>
                      <a:pt x="395" y="1266"/>
                    </a:lnTo>
                    <a:lnTo>
                      <a:pt x="395" y="1270"/>
                    </a:lnTo>
                    <a:lnTo>
                      <a:pt x="407" y="1268"/>
                    </a:lnTo>
                    <a:lnTo>
                      <a:pt x="427" y="1270"/>
                    </a:lnTo>
                    <a:lnTo>
                      <a:pt x="445" y="1254"/>
                    </a:lnTo>
                    <a:lnTo>
                      <a:pt x="459" y="1240"/>
                    </a:lnTo>
                    <a:lnTo>
                      <a:pt x="465" y="1232"/>
                    </a:lnTo>
                    <a:lnTo>
                      <a:pt x="465" y="1254"/>
                    </a:lnTo>
                    <a:lnTo>
                      <a:pt x="469" y="1262"/>
                    </a:lnTo>
                    <a:lnTo>
                      <a:pt x="477" y="1270"/>
                    </a:lnTo>
                    <a:lnTo>
                      <a:pt x="501" y="1278"/>
                    </a:lnTo>
                    <a:lnTo>
                      <a:pt x="517" y="1298"/>
                    </a:lnTo>
                    <a:lnTo>
                      <a:pt x="509" y="1310"/>
                    </a:lnTo>
                    <a:lnTo>
                      <a:pt x="499" y="1320"/>
                    </a:lnTo>
                    <a:lnTo>
                      <a:pt x="503" y="1326"/>
                    </a:lnTo>
                    <a:lnTo>
                      <a:pt x="499" y="1328"/>
                    </a:lnTo>
                    <a:lnTo>
                      <a:pt x="491" y="1324"/>
                    </a:lnTo>
                    <a:lnTo>
                      <a:pt x="485" y="1338"/>
                    </a:lnTo>
                    <a:lnTo>
                      <a:pt x="487" y="1350"/>
                    </a:lnTo>
                    <a:lnTo>
                      <a:pt x="473" y="1352"/>
                    </a:lnTo>
                    <a:lnTo>
                      <a:pt x="467" y="1362"/>
                    </a:lnTo>
                    <a:lnTo>
                      <a:pt x="461" y="1366"/>
                    </a:lnTo>
                    <a:lnTo>
                      <a:pt x="459" y="1372"/>
                    </a:lnTo>
                    <a:lnTo>
                      <a:pt x="453" y="1366"/>
                    </a:lnTo>
                    <a:lnTo>
                      <a:pt x="447" y="1372"/>
                    </a:lnTo>
                    <a:lnTo>
                      <a:pt x="445" y="1380"/>
                    </a:lnTo>
                    <a:lnTo>
                      <a:pt x="429" y="1380"/>
                    </a:lnTo>
                    <a:lnTo>
                      <a:pt x="407" y="1388"/>
                    </a:lnTo>
                    <a:lnTo>
                      <a:pt x="401" y="1396"/>
                    </a:lnTo>
                    <a:lnTo>
                      <a:pt x="401" y="1402"/>
                    </a:lnTo>
                    <a:lnTo>
                      <a:pt x="389" y="1408"/>
                    </a:lnTo>
                    <a:lnTo>
                      <a:pt x="377" y="1410"/>
                    </a:lnTo>
                    <a:lnTo>
                      <a:pt x="353" y="1418"/>
                    </a:lnTo>
                    <a:lnTo>
                      <a:pt x="349" y="1426"/>
                    </a:lnTo>
                    <a:lnTo>
                      <a:pt x="337" y="1426"/>
                    </a:lnTo>
                    <a:lnTo>
                      <a:pt x="329" y="1432"/>
                    </a:lnTo>
                    <a:lnTo>
                      <a:pt x="317" y="1436"/>
                    </a:lnTo>
                    <a:lnTo>
                      <a:pt x="301" y="1436"/>
                    </a:lnTo>
                    <a:lnTo>
                      <a:pt x="289" y="1446"/>
                    </a:lnTo>
                    <a:lnTo>
                      <a:pt x="277" y="1448"/>
                    </a:lnTo>
                    <a:lnTo>
                      <a:pt x="265" y="1438"/>
                    </a:lnTo>
                    <a:lnTo>
                      <a:pt x="263" y="1426"/>
                    </a:lnTo>
                    <a:lnTo>
                      <a:pt x="257" y="1426"/>
                    </a:lnTo>
                    <a:lnTo>
                      <a:pt x="261" y="1418"/>
                    </a:lnTo>
                    <a:lnTo>
                      <a:pt x="257" y="1400"/>
                    </a:lnTo>
                    <a:lnTo>
                      <a:pt x="259" y="1394"/>
                    </a:lnTo>
                    <a:lnTo>
                      <a:pt x="255" y="1382"/>
                    </a:lnTo>
                    <a:lnTo>
                      <a:pt x="245" y="1386"/>
                    </a:lnTo>
                    <a:lnTo>
                      <a:pt x="245" y="1382"/>
                    </a:lnTo>
                    <a:lnTo>
                      <a:pt x="251" y="1378"/>
                    </a:lnTo>
                    <a:lnTo>
                      <a:pt x="251" y="1374"/>
                    </a:lnTo>
                    <a:lnTo>
                      <a:pt x="241" y="1366"/>
                    </a:lnTo>
                    <a:lnTo>
                      <a:pt x="235" y="1354"/>
                    </a:lnTo>
                    <a:lnTo>
                      <a:pt x="231" y="1342"/>
                    </a:lnTo>
                    <a:lnTo>
                      <a:pt x="225" y="1334"/>
                    </a:lnTo>
                    <a:lnTo>
                      <a:pt x="211" y="1326"/>
                    </a:lnTo>
                    <a:lnTo>
                      <a:pt x="201" y="1312"/>
                    </a:lnTo>
                    <a:lnTo>
                      <a:pt x="201" y="1302"/>
                    </a:lnTo>
                    <a:lnTo>
                      <a:pt x="201" y="1294"/>
                    </a:lnTo>
                    <a:lnTo>
                      <a:pt x="193" y="1274"/>
                    </a:lnTo>
                    <a:lnTo>
                      <a:pt x="178" y="1266"/>
                    </a:lnTo>
                    <a:lnTo>
                      <a:pt x="172" y="1256"/>
                    </a:lnTo>
                    <a:lnTo>
                      <a:pt x="170" y="1248"/>
                    </a:lnTo>
                    <a:lnTo>
                      <a:pt x="162" y="1244"/>
                    </a:lnTo>
                    <a:lnTo>
                      <a:pt x="164" y="1238"/>
                    </a:lnTo>
                    <a:lnTo>
                      <a:pt x="148" y="1214"/>
                    </a:lnTo>
                    <a:lnTo>
                      <a:pt x="142" y="1203"/>
                    </a:lnTo>
                    <a:lnTo>
                      <a:pt x="134" y="1203"/>
                    </a:lnTo>
                    <a:lnTo>
                      <a:pt x="140" y="1179"/>
                    </a:lnTo>
                    <a:lnTo>
                      <a:pt x="138" y="1181"/>
                    </a:lnTo>
                    <a:lnTo>
                      <a:pt x="136" y="1175"/>
                    </a:lnTo>
                    <a:lnTo>
                      <a:pt x="128" y="1149"/>
                    </a:lnTo>
                    <a:lnTo>
                      <a:pt x="128" y="1149"/>
                    </a:lnTo>
                    <a:lnTo>
                      <a:pt x="134" y="1139"/>
                    </a:lnTo>
                    <a:lnTo>
                      <a:pt x="138" y="1125"/>
                    </a:lnTo>
                    <a:lnTo>
                      <a:pt x="154" y="1095"/>
                    </a:lnTo>
                    <a:lnTo>
                      <a:pt x="154" y="1069"/>
                    </a:lnTo>
                    <a:lnTo>
                      <a:pt x="152" y="1065"/>
                    </a:lnTo>
                    <a:lnTo>
                      <a:pt x="156" y="1059"/>
                    </a:lnTo>
                    <a:lnTo>
                      <a:pt x="154" y="1053"/>
                    </a:lnTo>
                    <a:lnTo>
                      <a:pt x="144" y="1061"/>
                    </a:lnTo>
                    <a:lnTo>
                      <a:pt x="132" y="1057"/>
                    </a:lnTo>
                    <a:lnTo>
                      <a:pt x="120" y="1067"/>
                    </a:lnTo>
                    <a:lnTo>
                      <a:pt x="106" y="1069"/>
                    </a:lnTo>
                    <a:lnTo>
                      <a:pt x="94" y="1061"/>
                    </a:lnTo>
                    <a:lnTo>
                      <a:pt x="74" y="1055"/>
                    </a:lnTo>
                    <a:lnTo>
                      <a:pt x="70" y="1065"/>
                    </a:lnTo>
                    <a:lnTo>
                      <a:pt x="58" y="1069"/>
                    </a:lnTo>
                    <a:lnTo>
                      <a:pt x="50" y="1065"/>
                    </a:lnTo>
                    <a:lnTo>
                      <a:pt x="48" y="1057"/>
                    </a:lnTo>
                    <a:lnTo>
                      <a:pt x="36" y="1055"/>
                    </a:lnTo>
                    <a:lnTo>
                      <a:pt x="38" y="1053"/>
                    </a:lnTo>
                    <a:lnTo>
                      <a:pt x="22" y="1053"/>
                    </a:lnTo>
                    <a:lnTo>
                      <a:pt x="28" y="1049"/>
                    </a:lnTo>
                    <a:lnTo>
                      <a:pt x="20" y="1047"/>
                    </a:lnTo>
                    <a:lnTo>
                      <a:pt x="22" y="1035"/>
                    </a:lnTo>
                    <a:lnTo>
                      <a:pt x="6" y="1031"/>
                    </a:lnTo>
                    <a:lnTo>
                      <a:pt x="16" y="1027"/>
                    </a:lnTo>
                    <a:lnTo>
                      <a:pt x="14" y="1023"/>
                    </a:lnTo>
                    <a:lnTo>
                      <a:pt x="18" y="1019"/>
                    </a:lnTo>
                    <a:lnTo>
                      <a:pt x="12" y="1013"/>
                    </a:lnTo>
                    <a:lnTo>
                      <a:pt x="16" y="1007"/>
                    </a:lnTo>
                    <a:lnTo>
                      <a:pt x="4" y="1009"/>
                    </a:lnTo>
                    <a:lnTo>
                      <a:pt x="0" y="999"/>
                    </a:lnTo>
                    <a:lnTo>
                      <a:pt x="4" y="1001"/>
                    </a:lnTo>
                    <a:lnTo>
                      <a:pt x="12" y="993"/>
                    </a:lnTo>
                    <a:lnTo>
                      <a:pt x="14" y="993"/>
                    </a:lnTo>
                    <a:lnTo>
                      <a:pt x="14" y="993"/>
                    </a:lnTo>
                    <a:lnTo>
                      <a:pt x="50" y="993"/>
                    </a:lnTo>
                    <a:lnTo>
                      <a:pt x="54" y="987"/>
                    </a:lnTo>
                    <a:lnTo>
                      <a:pt x="52" y="977"/>
                    </a:lnTo>
                    <a:lnTo>
                      <a:pt x="82" y="981"/>
                    </a:lnTo>
                    <a:lnTo>
                      <a:pt x="98" y="969"/>
                    </a:lnTo>
                    <a:lnTo>
                      <a:pt x="114" y="963"/>
                    </a:lnTo>
                    <a:lnTo>
                      <a:pt x="134" y="965"/>
                    </a:lnTo>
                    <a:lnTo>
                      <a:pt x="138" y="961"/>
                    </a:lnTo>
                    <a:lnTo>
                      <a:pt x="148" y="971"/>
                    </a:lnTo>
                    <a:lnTo>
                      <a:pt x="154" y="969"/>
                    </a:lnTo>
                    <a:lnTo>
                      <a:pt x="160" y="977"/>
                    </a:lnTo>
                    <a:lnTo>
                      <a:pt x="164" y="975"/>
                    </a:lnTo>
                    <a:lnTo>
                      <a:pt x="178" y="981"/>
                    </a:lnTo>
                    <a:lnTo>
                      <a:pt x="191" y="983"/>
                    </a:lnTo>
                    <a:lnTo>
                      <a:pt x="207" y="981"/>
                    </a:lnTo>
                    <a:lnTo>
                      <a:pt x="217" y="983"/>
                    </a:lnTo>
                    <a:lnTo>
                      <a:pt x="237" y="975"/>
                    </a:lnTo>
                    <a:lnTo>
                      <a:pt x="243" y="967"/>
                    </a:lnTo>
                    <a:lnTo>
                      <a:pt x="239" y="953"/>
                    </a:lnTo>
                    <a:lnTo>
                      <a:pt x="229" y="945"/>
                    </a:lnTo>
                    <a:lnTo>
                      <a:pt x="217" y="939"/>
                    </a:lnTo>
                    <a:lnTo>
                      <a:pt x="217" y="939"/>
                    </a:lnTo>
                    <a:lnTo>
                      <a:pt x="217" y="939"/>
                    </a:lnTo>
                    <a:lnTo>
                      <a:pt x="217" y="937"/>
                    </a:lnTo>
                    <a:lnTo>
                      <a:pt x="225" y="935"/>
                    </a:lnTo>
                    <a:lnTo>
                      <a:pt x="239" y="941"/>
                    </a:lnTo>
                    <a:lnTo>
                      <a:pt x="253" y="941"/>
                    </a:lnTo>
                    <a:lnTo>
                      <a:pt x="273" y="951"/>
                    </a:lnTo>
                    <a:lnTo>
                      <a:pt x="277" y="953"/>
                    </a:lnTo>
                    <a:lnTo>
                      <a:pt x="289" y="949"/>
                    </a:lnTo>
                    <a:lnTo>
                      <a:pt x="303" y="955"/>
                    </a:lnTo>
                    <a:lnTo>
                      <a:pt x="301" y="961"/>
                    </a:lnTo>
                    <a:lnTo>
                      <a:pt x="317" y="969"/>
                    </a:lnTo>
                    <a:lnTo>
                      <a:pt x="327" y="977"/>
                    </a:lnTo>
                    <a:lnTo>
                      <a:pt x="335" y="979"/>
                    </a:lnTo>
                    <a:lnTo>
                      <a:pt x="347" y="967"/>
                    </a:lnTo>
                    <a:lnTo>
                      <a:pt x="361" y="989"/>
                    </a:lnTo>
                    <a:lnTo>
                      <a:pt x="373" y="991"/>
                    </a:lnTo>
                    <a:lnTo>
                      <a:pt x="359" y="999"/>
                    </a:lnTo>
                    <a:lnTo>
                      <a:pt x="355" y="1017"/>
                    </a:lnTo>
                    <a:lnTo>
                      <a:pt x="351" y="1021"/>
                    </a:lnTo>
                    <a:lnTo>
                      <a:pt x="351" y="1037"/>
                    </a:lnTo>
                    <a:lnTo>
                      <a:pt x="355" y="1041"/>
                    </a:lnTo>
                    <a:lnTo>
                      <a:pt x="369" y="1045"/>
                    </a:lnTo>
                    <a:lnTo>
                      <a:pt x="385" y="1057"/>
                    </a:lnTo>
                    <a:lnTo>
                      <a:pt x="397" y="1061"/>
                    </a:lnTo>
                    <a:lnTo>
                      <a:pt x="421" y="1055"/>
                    </a:lnTo>
                    <a:lnTo>
                      <a:pt x="429" y="1057"/>
                    </a:lnTo>
                    <a:lnTo>
                      <a:pt x="425" y="1041"/>
                    </a:lnTo>
                    <a:lnTo>
                      <a:pt x="429" y="1019"/>
                    </a:lnTo>
                    <a:lnTo>
                      <a:pt x="423" y="1013"/>
                    </a:lnTo>
                    <a:lnTo>
                      <a:pt x="421" y="1001"/>
                    </a:lnTo>
                    <a:lnTo>
                      <a:pt x="409" y="999"/>
                    </a:lnTo>
                    <a:lnTo>
                      <a:pt x="413" y="983"/>
                    </a:lnTo>
                    <a:lnTo>
                      <a:pt x="425" y="989"/>
                    </a:lnTo>
                    <a:lnTo>
                      <a:pt x="433" y="987"/>
                    </a:lnTo>
                    <a:lnTo>
                      <a:pt x="439" y="981"/>
                    </a:lnTo>
                    <a:lnTo>
                      <a:pt x="429" y="973"/>
                    </a:lnTo>
                    <a:lnTo>
                      <a:pt x="427" y="963"/>
                    </a:lnTo>
                    <a:lnTo>
                      <a:pt x="417" y="961"/>
                    </a:lnTo>
                    <a:lnTo>
                      <a:pt x="407" y="973"/>
                    </a:lnTo>
                    <a:lnTo>
                      <a:pt x="405" y="963"/>
                    </a:lnTo>
                    <a:lnTo>
                      <a:pt x="409" y="951"/>
                    </a:lnTo>
                    <a:lnTo>
                      <a:pt x="397" y="949"/>
                    </a:lnTo>
                    <a:lnTo>
                      <a:pt x="389" y="937"/>
                    </a:lnTo>
                    <a:lnTo>
                      <a:pt x="381" y="923"/>
                    </a:lnTo>
                    <a:lnTo>
                      <a:pt x="371" y="921"/>
                    </a:lnTo>
                    <a:lnTo>
                      <a:pt x="369" y="907"/>
                    </a:lnTo>
                    <a:lnTo>
                      <a:pt x="377" y="909"/>
                    </a:lnTo>
                    <a:lnTo>
                      <a:pt x="389" y="903"/>
                    </a:lnTo>
                    <a:lnTo>
                      <a:pt x="407" y="901"/>
                    </a:lnTo>
                    <a:lnTo>
                      <a:pt x="415" y="889"/>
                    </a:lnTo>
                    <a:lnTo>
                      <a:pt x="417" y="877"/>
                    </a:lnTo>
                    <a:lnTo>
                      <a:pt x="405" y="871"/>
                    </a:lnTo>
                    <a:lnTo>
                      <a:pt x="401" y="875"/>
                    </a:lnTo>
                    <a:lnTo>
                      <a:pt x="387" y="869"/>
                    </a:lnTo>
                    <a:lnTo>
                      <a:pt x="377" y="871"/>
                    </a:lnTo>
                    <a:lnTo>
                      <a:pt x="379" y="861"/>
                    </a:lnTo>
                    <a:lnTo>
                      <a:pt x="385" y="841"/>
                    </a:lnTo>
                    <a:lnTo>
                      <a:pt x="391" y="831"/>
                    </a:lnTo>
                    <a:lnTo>
                      <a:pt x="393" y="817"/>
                    </a:lnTo>
                    <a:lnTo>
                      <a:pt x="399" y="807"/>
                    </a:lnTo>
                    <a:lnTo>
                      <a:pt x="417" y="789"/>
                    </a:lnTo>
                    <a:lnTo>
                      <a:pt x="429" y="787"/>
                    </a:lnTo>
                    <a:lnTo>
                      <a:pt x="449" y="789"/>
                    </a:lnTo>
                    <a:lnTo>
                      <a:pt x="467" y="791"/>
                    </a:lnTo>
                    <a:lnTo>
                      <a:pt x="489" y="789"/>
                    </a:lnTo>
                    <a:lnTo>
                      <a:pt x="513" y="797"/>
                    </a:lnTo>
                    <a:lnTo>
                      <a:pt x="535" y="795"/>
                    </a:lnTo>
                    <a:lnTo>
                      <a:pt x="539" y="787"/>
                    </a:lnTo>
                    <a:lnTo>
                      <a:pt x="521" y="775"/>
                    </a:lnTo>
                    <a:lnTo>
                      <a:pt x="517" y="757"/>
                    </a:lnTo>
                    <a:lnTo>
                      <a:pt x="517" y="745"/>
                    </a:lnTo>
                    <a:lnTo>
                      <a:pt x="527" y="739"/>
                    </a:lnTo>
                    <a:lnTo>
                      <a:pt x="523" y="729"/>
                    </a:lnTo>
                    <a:lnTo>
                      <a:pt x="509" y="717"/>
                    </a:lnTo>
                    <a:lnTo>
                      <a:pt x="511" y="705"/>
                    </a:lnTo>
                    <a:lnTo>
                      <a:pt x="525" y="695"/>
                    </a:lnTo>
                    <a:lnTo>
                      <a:pt x="531" y="671"/>
                    </a:lnTo>
                    <a:lnTo>
                      <a:pt x="537" y="671"/>
                    </a:lnTo>
                    <a:lnTo>
                      <a:pt x="549" y="641"/>
                    </a:lnTo>
                    <a:lnTo>
                      <a:pt x="563" y="609"/>
                    </a:lnTo>
                    <a:lnTo>
                      <a:pt x="573" y="577"/>
                    </a:lnTo>
                    <a:lnTo>
                      <a:pt x="581" y="549"/>
                    </a:lnTo>
                    <a:lnTo>
                      <a:pt x="585" y="511"/>
                    </a:lnTo>
                    <a:lnTo>
                      <a:pt x="585" y="483"/>
                    </a:lnTo>
                    <a:lnTo>
                      <a:pt x="613" y="445"/>
                    </a:lnTo>
                    <a:lnTo>
                      <a:pt x="625" y="427"/>
                    </a:lnTo>
                    <a:lnTo>
                      <a:pt x="637" y="393"/>
                    </a:lnTo>
                    <a:lnTo>
                      <a:pt x="645" y="401"/>
                    </a:lnTo>
                    <a:lnTo>
                      <a:pt x="657" y="381"/>
                    </a:lnTo>
                    <a:lnTo>
                      <a:pt x="649" y="381"/>
                    </a:lnTo>
                    <a:lnTo>
                      <a:pt x="641" y="367"/>
                    </a:lnTo>
                    <a:lnTo>
                      <a:pt x="627" y="361"/>
                    </a:lnTo>
                    <a:lnTo>
                      <a:pt x="623" y="363"/>
                    </a:lnTo>
                    <a:lnTo>
                      <a:pt x="631" y="333"/>
                    </a:lnTo>
                    <a:lnTo>
                      <a:pt x="617" y="335"/>
                    </a:lnTo>
                    <a:lnTo>
                      <a:pt x="625" y="317"/>
                    </a:lnTo>
                    <a:lnTo>
                      <a:pt x="641" y="311"/>
                    </a:lnTo>
                    <a:lnTo>
                      <a:pt x="649" y="301"/>
                    </a:lnTo>
                    <a:lnTo>
                      <a:pt x="657" y="277"/>
                    </a:lnTo>
                    <a:lnTo>
                      <a:pt x="665" y="273"/>
                    </a:lnTo>
                    <a:lnTo>
                      <a:pt x="695" y="271"/>
                    </a:lnTo>
                    <a:lnTo>
                      <a:pt x="715" y="277"/>
                    </a:lnTo>
                    <a:lnTo>
                      <a:pt x="715" y="289"/>
                    </a:lnTo>
                    <a:lnTo>
                      <a:pt x="705" y="309"/>
                    </a:lnTo>
                    <a:lnTo>
                      <a:pt x="699" y="311"/>
                    </a:lnTo>
                    <a:lnTo>
                      <a:pt x="713" y="323"/>
                    </a:lnTo>
                    <a:lnTo>
                      <a:pt x="713" y="341"/>
                    </a:lnTo>
                    <a:lnTo>
                      <a:pt x="709" y="345"/>
                    </a:lnTo>
                    <a:lnTo>
                      <a:pt x="711" y="381"/>
                    </a:lnTo>
                    <a:lnTo>
                      <a:pt x="727" y="393"/>
                    </a:lnTo>
                    <a:lnTo>
                      <a:pt x="719" y="401"/>
                    </a:lnTo>
                    <a:lnTo>
                      <a:pt x="719" y="413"/>
                    </a:lnTo>
                    <a:lnTo>
                      <a:pt x="711" y="417"/>
                    </a:lnTo>
                    <a:lnTo>
                      <a:pt x="705" y="429"/>
                    </a:lnTo>
                    <a:lnTo>
                      <a:pt x="695" y="435"/>
                    </a:lnTo>
                    <a:lnTo>
                      <a:pt x="695" y="441"/>
                    </a:lnTo>
                    <a:lnTo>
                      <a:pt x="681" y="445"/>
                    </a:lnTo>
                    <a:lnTo>
                      <a:pt x="669" y="437"/>
                    </a:lnTo>
                    <a:lnTo>
                      <a:pt x="655" y="437"/>
                    </a:lnTo>
                    <a:lnTo>
                      <a:pt x="661" y="445"/>
                    </a:lnTo>
                    <a:lnTo>
                      <a:pt x="663" y="437"/>
                    </a:lnTo>
                    <a:lnTo>
                      <a:pt x="673" y="441"/>
                    </a:lnTo>
                    <a:lnTo>
                      <a:pt x="669" y="447"/>
                    </a:lnTo>
                    <a:lnTo>
                      <a:pt x="701" y="453"/>
                    </a:lnTo>
                    <a:lnTo>
                      <a:pt x="709" y="441"/>
                    </a:lnTo>
                    <a:lnTo>
                      <a:pt x="725" y="437"/>
                    </a:lnTo>
                    <a:lnTo>
                      <a:pt x="731" y="425"/>
                    </a:lnTo>
                    <a:lnTo>
                      <a:pt x="743" y="415"/>
                    </a:lnTo>
                    <a:lnTo>
                      <a:pt x="743" y="401"/>
                    </a:lnTo>
                    <a:lnTo>
                      <a:pt x="737" y="397"/>
                    </a:lnTo>
                    <a:lnTo>
                      <a:pt x="739" y="389"/>
                    </a:lnTo>
                    <a:lnTo>
                      <a:pt x="769" y="381"/>
                    </a:lnTo>
                    <a:lnTo>
                      <a:pt x="783" y="393"/>
                    </a:lnTo>
                    <a:lnTo>
                      <a:pt x="779" y="413"/>
                    </a:lnTo>
                    <a:lnTo>
                      <a:pt x="793" y="419"/>
                    </a:lnTo>
                    <a:lnTo>
                      <a:pt x="807" y="417"/>
                    </a:lnTo>
                    <a:lnTo>
                      <a:pt x="785" y="413"/>
                    </a:lnTo>
                    <a:lnTo>
                      <a:pt x="785" y="403"/>
                    </a:lnTo>
                    <a:lnTo>
                      <a:pt x="795" y="399"/>
                    </a:lnTo>
                    <a:lnTo>
                      <a:pt x="789" y="383"/>
                    </a:lnTo>
                    <a:lnTo>
                      <a:pt x="773" y="377"/>
                    </a:lnTo>
                    <a:lnTo>
                      <a:pt x="755" y="373"/>
                    </a:lnTo>
                    <a:lnTo>
                      <a:pt x="749" y="377"/>
                    </a:lnTo>
                    <a:lnTo>
                      <a:pt x="729" y="375"/>
                    </a:lnTo>
                    <a:lnTo>
                      <a:pt x="731" y="369"/>
                    </a:lnTo>
                    <a:lnTo>
                      <a:pt x="725" y="361"/>
                    </a:lnTo>
                    <a:lnTo>
                      <a:pt x="729" y="349"/>
                    </a:lnTo>
                    <a:lnTo>
                      <a:pt x="737" y="339"/>
                    </a:lnTo>
                    <a:lnTo>
                      <a:pt x="725" y="319"/>
                    </a:lnTo>
                    <a:lnTo>
                      <a:pt x="717" y="313"/>
                    </a:lnTo>
                    <a:lnTo>
                      <a:pt x="725" y="303"/>
                    </a:lnTo>
                    <a:lnTo>
                      <a:pt x="747" y="295"/>
                    </a:lnTo>
                    <a:lnTo>
                      <a:pt x="747" y="279"/>
                    </a:lnTo>
                    <a:lnTo>
                      <a:pt x="733" y="269"/>
                    </a:lnTo>
                    <a:lnTo>
                      <a:pt x="745" y="265"/>
                    </a:lnTo>
                    <a:lnTo>
                      <a:pt x="757" y="281"/>
                    </a:lnTo>
                    <a:lnTo>
                      <a:pt x="759" y="291"/>
                    </a:lnTo>
                    <a:lnTo>
                      <a:pt x="751" y="299"/>
                    </a:lnTo>
                    <a:lnTo>
                      <a:pt x="755" y="311"/>
                    </a:lnTo>
                    <a:lnTo>
                      <a:pt x="751" y="315"/>
                    </a:lnTo>
                    <a:lnTo>
                      <a:pt x="763" y="319"/>
                    </a:lnTo>
                    <a:lnTo>
                      <a:pt x="789" y="321"/>
                    </a:lnTo>
                    <a:lnTo>
                      <a:pt x="801" y="329"/>
                    </a:lnTo>
                    <a:lnTo>
                      <a:pt x="797" y="319"/>
                    </a:lnTo>
                    <a:lnTo>
                      <a:pt x="767" y="309"/>
                    </a:lnTo>
                    <a:lnTo>
                      <a:pt x="763" y="301"/>
                    </a:lnTo>
                    <a:lnTo>
                      <a:pt x="777" y="297"/>
                    </a:lnTo>
                    <a:lnTo>
                      <a:pt x="787" y="303"/>
                    </a:lnTo>
                    <a:lnTo>
                      <a:pt x="795" y="301"/>
                    </a:lnTo>
                    <a:lnTo>
                      <a:pt x="789" y="289"/>
                    </a:lnTo>
                    <a:lnTo>
                      <a:pt x="777" y="289"/>
                    </a:lnTo>
                    <a:lnTo>
                      <a:pt x="787" y="279"/>
                    </a:lnTo>
                    <a:lnTo>
                      <a:pt x="799" y="283"/>
                    </a:lnTo>
                    <a:lnTo>
                      <a:pt x="801" y="273"/>
                    </a:lnTo>
                    <a:lnTo>
                      <a:pt x="811" y="265"/>
                    </a:lnTo>
                    <a:lnTo>
                      <a:pt x="817" y="271"/>
                    </a:lnTo>
                    <a:lnTo>
                      <a:pt x="813" y="287"/>
                    </a:lnTo>
                    <a:lnTo>
                      <a:pt x="849" y="305"/>
                    </a:lnTo>
                    <a:lnTo>
                      <a:pt x="867" y="303"/>
                    </a:lnTo>
                    <a:lnTo>
                      <a:pt x="873" y="307"/>
                    </a:lnTo>
                    <a:lnTo>
                      <a:pt x="869" y="313"/>
                    </a:lnTo>
                    <a:lnTo>
                      <a:pt x="857" y="317"/>
                    </a:lnTo>
                    <a:lnTo>
                      <a:pt x="861" y="331"/>
                    </a:lnTo>
                    <a:lnTo>
                      <a:pt x="867" y="325"/>
                    </a:lnTo>
                    <a:lnTo>
                      <a:pt x="877" y="333"/>
                    </a:lnTo>
                    <a:lnTo>
                      <a:pt x="871" y="343"/>
                    </a:lnTo>
                    <a:lnTo>
                      <a:pt x="881" y="341"/>
                    </a:lnTo>
                    <a:lnTo>
                      <a:pt x="871" y="319"/>
                    </a:lnTo>
                    <a:lnTo>
                      <a:pt x="879" y="309"/>
                    </a:lnTo>
                    <a:lnTo>
                      <a:pt x="875" y="301"/>
                    </a:lnTo>
                    <a:lnTo>
                      <a:pt x="857" y="295"/>
                    </a:lnTo>
                    <a:lnTo>
                      <a:pt x="857" y="289"/>
                    </a:lnTo>
                    <a:lnTo>
                      <a:pt x="841" y="287"/>
                    </a:lnTo>
                    <a:lnTo>
                      <a:pt x="833" y="281"/>
                    </a:lnTo>
                    <a:lnTo>
                      <a:pt x="837" y="271"/>
                    </a:lnTo>
                    <a:lnTo>
                      <a:pt x="827" y="259"/>
                    </a:lnTo>
                    <a:lnTo>
                      <a:pt x="837" y="253"/>
                    </a:lnTo>
                    <a:lnTo>
                      <a:pt x="853" y="249"/>
                    </a:lnTo>
                    <a:lnTo>
                      <a:pt x="877" y="249"/>
                    </a:lnTo>
                    <a:lnTo>
                      <a:pt x="871" y="234"/>
                    </a:lnTo>
                    <a:lnTo>
                      <a:pt x="889" y="238"/>
                    </a:lnTo>
                    <a:lnTo>
                      <a:pt x="889" y="249"/>
                    </a:lnTo>
                    <a:lnTo>
                      <a:pt x="909" y="245"/>
                    </a:lnTo>
                    <a:lnTo>
                      <a:pt x="933" y="242"/>
                    </a:lnTo>
                    <a:lnTo>
                      <a:pt x="917" y="226"/>
                    </a:lnTo>
                    <a:lnTo>
                      <a:pt x="901" y="222"/>
                    </a:lnTo>
                    <a:lnTo>
                      <a:pt x="901" y="216"/>
                    </a:lnTo>
                    <a:lnTo>
                      <a:pt x="911" y="220"/>
                    </a:lnTo>
                    <a:lnTo>
                      <a:pt x="929" y="208"/>
                    </a:lnTo>
                    <a:lnTo>
                      <a:pt x="931" y="212"/>
                    </a:lnTo>
                    <a:lnTo>
                      <a:pt x="961" y="194"/>
                    </a:lnTo>
                    <a:lnTo>
                      <a:pt x="975" y="190"/>
                    </a:lnTo>
                    <a:lnTo>
                      <a:pt x="1029" y="182"/>
                    </a:lnTo>
                    <a:lnTo>
                      <a:pt x="1021" y="176"/>
                    </a:lnTo>
                    <a:lnTo>
                      <a:pt x="1031" y="172"/>
                    </a:lnTo>
                    <a:lnTo>
                      <a:pt x="1033" y="160"/>
                    </a:lnTo>
                    <a:lnTo>
                      <a:pt x="1041" y="160"/>
                    </a:lnTo>
                    <a:lnTo>
                      <a:pt x="1041" y="170"/>
                    </a:lnTo>
                    <a:lnTo>
                      <a:pt x="1063" y="168"/>
                    </a:lnTo>
                    <a:lnTo>
                      <a:pt x="1065" y="158"/>
                    </a:lnTo>
                    <a:lnTo>
                      <a:pt x="1049" y="158"/>
                    </a:lnTo>
                    <a:lnTo>
                      <a:pt x="1055" y="146"/>
                    </a:lnTo>
                    <a:lnTo>
                      <a:pt x="1073" y="140"/>
                    </a:lnTo>
                    <a:lnTo>
                      <a:pt x="1061" y="148"/>
                    </a:lnTo>
                    <a:lnTo>
                      <a:pt x="1061" y="156"/>
                    </a:lnTo>
                    <a:lnTo>
                      <a:pt x="1073" y="156"/>
                    </a:lnTo>
                    <a:lnTo>
                      <a:pt x="1071" y="168"/>
                    </a:lnTo>
                    <a:lnTo>
                      <a:pt x="1081" y="170"/>
                    </a:lnTo>
                    <a:lnTo>
                      <a:pt x="1065" y="172"/>
                    </a:lnTo>
                    <a:lnTo>
                      <a:pt x="1067" y="178"/>
                    </a:lnTo>
                    <a:lnTo>
                      <a:pt x="1107" y="172"/>
                    </a:lnTo>
                    <a:lnTo>
                      <a:pt x="1123" y="176"/>
                    </a:lnTo>
                    <a:lnTo>
                      <a:pt x="1109" y="160"/>
                    </a:lnTo>
                    <a:lnTo>
                      <a:pt x="1140" y="160"/>
                    </a:lnTo>
                    <a:lnTo>
                      <a:pt x="1146" y="152"/>
                    </a:lnTo>
                    <a:lnTo>
                      <a:pt x="1142" y="146"/>
                    </a:lnTo>
                    <a:lnTo>
                      <a:pt x="1160" y="132"/>
                    </a:lnTo>
                    <a:lnTo>
                      <a:pt x="1178" y="124"/>
                    </a:lnTo>
                    <a:lnTo>
                      <a:pt x="1200" y="124"/>
                    </a:lnTo>
                    <a:lnTo>
                      <a:pt x="1218" y="128"/>
                    </a:lnTo>
                    <a:lnTo>
                      <a:pt x="1226" y="136"/>
                    </a:lnTo>
                    <a:lnTo>
                      <a:pt x="1224" y="144"/>
                    </a:lnTo>
                    <a:lnTo>
                      <a:pt x="1242" y="148"/>
                    </a:lnTo>
                    <a:lnTo>
                      <a:pt x="1226" y="162"/>
                    </a:lnTo>
                    <a:lnTo>
                      <a:pt x="1246" y="160"/>
                    </a:lnTo>
                    <a:lnTo>
                      <a:pt x="1248" y="154"/>
                    </a:lnTo>
                    <a:lnTo>
                      <a:pt x="1280" y="156"/>
                    </a:lnTo>
                    <a:lnTo>
                      <a:pt x="1298" y="154"/>
                    </a:lnTo>
                    <a:lnTo>
                      <a:pt x="1302" y="158"/>
                    </a:lnTo>
                    <a:lnTo>
                      <a:pt x="1318" y="158"/>
                    </a:lnTo>
                    <a:lnTo>
                      <a:pt x="1320" y="170"/>
                    </a:lnTo>
                    <a:lnTo>
                      <a:pt x="1332" y="166"/>
                    </a:lnTo>
                    <a:lnTo>
                      <a:pt x="1334" y="180"/>
                    </a:lnTo>
                    <a:lnTo>
                      <a:pt x="1338" y="182"/>
                    </a:lnTo>
                    <a:lnTo>
                      <a:pt x="1334" y="200"/>
                    </a:lnTo>
                    <a:lnTo>
                      <a:pt x="1278" y="228"/>
                    </a:lnTo>
                    <a:lnTo>
                      <a:pt x="1250" y="249"/>
                    </a:lnTo>
                    <a:lnTo>
                      <a:pt x="1236" y="251"/>
                    </a:lnTo>
                    <a:lnTo>
                      <a:pt x="1228" y="259"/>
                    </a:lnTo>
                    <a:lnTo>
                      <a:pt x="1222" y="259"/>
                    </a:lnTo>
                    <a:lnTo>
                      <a:pt x="1210" y="275"/>
                    </a:lnTo>
                    <a:lnTo>
                      <a:pt x="1222" y="269"/>
                    </a:lnTo>
                    <a:lnTo>
                      <a:pt x="1224" y="263"/>
                    </a:lnTo>
                    <a:lnTo>
                      <a:pt x="1246" y="263"/>
                    </a:lnTo>
                    <a:lnTo>
                      <a:pt x="1294" y="249"/>
                    </a:lnTo>
                    <a:lnTo>
                      <a:pt x="1272" y="245"/>
                    </a:lnTo>
                    <a:lnTo>
                      <a:pt x="1280" y="238"/>
                    </a:lnTo>
                    <a:lnTo>
                      <a:pt x="1316" y="249"/>
                    </a:lnTo>
                    <a:lnTo>
                      <a:pt x="1326" y="242"/>
                    </a:lnTo>
                    <a:lnTo>
                      <a:pt x="1332" y="253"/>
                    </a:lnTo>
                    <a:lnTo>
                      <a:pt x="1362" y="249"/>
                    </a:lnTo>
                    <a:lnTo>
                      <a:pt x="1408" y="251"/>
                    </a:lnTo>
                    <a:lnTo>
                      <a:pt x="1408" y="263"/>
                    </a:lnTo>
                    <a:lnTo>
                      <a:pt x="1428" y="269"/>
                    </a:lnTo>
                    <a:lnTo>
                      <a:pt x="1476" y="273"/>
                    </a:lnTo>
                    <a:lnTo>
                      <a:pt x="1486" y="263"/>
                    </a:lnTo>
                    <a:lnTo>
                      <a:pt x="1482" y="257"/>
                    </a:lnTo>
                    <a:lnTo>
                      <a:pt x="1486" y="247"/>
                    </a:lnTo>
                    <a:lnTo>
                      <a:pt x="1492" y="251"/>
                    </a:lnTo>
                    <a:lnTo>
                      <a:pt x="1502" y="240"/>
                    </a:lnTo>
                    <a:lnTo>
                      <a:pt x="1516" y="257"/>
                    </a:lnTo>
                    <a:lnTo>
                      <a:pt x="1526" y="253"/>
                    </a:lnTo>
                    <a:lnTo>
                      <a:pt x="1554" y="255"/>
                    </a:lnTo>
                    <a:lnTo>
                      <a:pt x="1552" y="259"/>
                    </a:lnTo>
                    <a:lnTo>
                      <a:pt x="1574" y="269"/>
                    </a:lnTo>
                    <a:lnTo>
                      <a:pt x="1570" y="283"/>
                    </a:lnTo>
                    <a:lnTo>
                      <a:pt x="1576" y="291"/>
                    </a:lnTo>
                    <a:lnTo>
                      <a:pt x="1566" y="295"/>
                    </a:lnTo>
                    <a:lnTo>
                      <a:pt x="1550" y="285"/>
                    </a:lnTo>
                    <a:lnTo>
                      <a:pt x="1580" y="321"/>
                    </a:lnTo>
                    <a:lnTo>
                      <a:pt x="1596" y="331"/>
                    </a:lnTo>
                    <a:lnTo>
                      <a:pt x="1606" y="329"/>
                    </a:lnTo>
                    <a:lnTo>
                      <a:pt x="1622" y="301"/>
                    </a:lnTo>
                    <a:lnTo>
                      <a:pt x="1638" y="313"/>
                    </a:lnTo>
                    <a:lnTo>
                      <a:pt x="1652" y="315"/>
                    </a:lnTo>
                    <a:lnTo>
                      <a:pt x="1674" y="307"/>
                    </a:lnTo>
                    <a:lnTo>
                      <a:pt x="1706" y="319"/>
                    </a:lnTo>
                    <a:lnTo>
                      <a:pt x="1704" y="313"/>
                    </a:lnTo>
                    <a:lnTo>
                      <a:pt x="1690" y="311"/>
                    </a:lnTo>
                    <a:lnTo>
                      <a:pt x="1716" y="307"/>
                    </a:lnTo>
                    <a:lnTo>
                      <a:pt x="1722" y="313"/>
                    </a:lnTo>
                    <a:lnTo>
                      <a:pt x="1736" y="313"/>
                    </a:lnTo>
                    <a:lnTo>
                      <a:pt x="1728" y="299"/>
                    </a:lnTo>
                    <a:lnTo>
                      <a:pt x="1734" y="293"/>
                    </a:lnTo>
                    <a:lnTo>
                      <a:pt x="1722" y="293"/>
                    </a:lnTo>
                    <a:lnTo>
                      <a:pt x="1728" y="283"/>
                    </a:lnTo>
                    <a:lnTo>
                      <a:pt x="1752" y="281"/>
                    </a:lnTo>
                    <a:lnTo>
                      <a:pt x="1744" y="271"/>
                    </a:lnTo>
                    <a:lnTo>
                      <a:pt x="1758" y="275"/>
                    </a:lnTo>
                    <a:lnTo>
                      <a:pt x="1818" y="281"/>
                    </a:lnTo>
                    <a:lnTo>
                      <a:pt x="1838" y="289"/>
                    </a:lnTo>
                    <a:lnTo>
                      <a:pt x="1810" y="285"/>
                    </a:lnTo>
                    <a:lnTo>
                      <a:pt x="1812" y="289"/>
                    </a:lnTo>
                    <a:lnTo>
                      <a:pt x="1840" y="289"/>
                    </a:lnTo>
                    <a:lnTo>
                      <a:pt x="1826" y="301"/>
                    </a:lnTo>
                    <a:lnTo>
                      <a:pt x="1814" y="301"/>
                    </a:lnTo>
                    <a:lnTo>
                      <a:pt x="1816" y="307"/>
                    </a:lnTo>
                    <a:lnTo>
                      <a:pt x="1828" y="303"/>
                    </a:lnTo>
                    <a:lnTo>
                      <a:pt x="1844" y="289"/>
                    </a:lnTo>
                    <a:lnTo>
                      <a:pt x="1862" y="289"/>
                    </a:lnTo>
                    <a:lnTo>
                      <a:pt x="1882" y="293"/>
                    </a:lnTo>
                    <a:lnTo>
                      <a:pt x="1888" y="299"/>
                    </a:lnTo>
                    <a:lnTo>
                      <a:pt x="1878" y="301"/>
                    </a:lnTo>
                    <a:lnTo>
                      <a:pt x="1872" y="305"/>
                    </a:lnTo>
                    <a:lnTo>
                      <a:pt x="1886" y="307"/>
                    </a:lnTo>
                    <a:lnTo>
                      <a:pt x="1886" y="313"/>
                    </a:lnTo>
                    <a:lnTo>
                      <a:pt x="1896" y="311"/>
                    </a:lnTo>
                    <a:lnTo>
                      <a:pt x="1912" y="317"/>
                    </a:lnTo>
                    <a:lnTo>
                      <a:pt x="1920" y="329"/>
                    </a:lnTo>
                    <a:lnTo>
                      <a:pt x="1942" y="329"/>
                    </a:lnTo>
                    <a:lnTo>
                      <a:pt x="1978" y="323"/>
                    </a:lnTo>
                    <a:lnTo>
                      <a:pt x="2002" y="323"/>
                    </a:lnTo>
                    <a:lnTo>
                      <a:pt x="2016" y="327"/>
                    </a:lnTo>
                    <a:lnTo>
                      <a:pt x="2034" y="335"/>
                    </a:lnTo>
                    <a:lnTo>
                      <a:pt x="2040" y="345"/>
                    </a:lnTo>
                    <a:lnTo>
                      <a:pt x="2034" y="357"/>
                    </a:lnTo>
                    <a:lnTo>
                      <a:pt x="2054" y="369"/>
                    </a:lnTo>
                    <a:lnTo>
                      <a:pt x="2069" y="363"/>
                    </a:lnTo>
                    <a:lnTo>
                      <a:pt x="2101" y="359"/>
                    </a:lnTo>
                    <a:lnTo>
                      <a:pt x="2113" y="365"/>
                    </a:lnTo>
                    <a:lnTo>
                      <a:pt x="2145" y="367"/>
                    </a:lnTo>
                    <a:lnTo>
                      <a:pt x="2159" y="359"/>
                    </a:lnTo>
                    <a:lnTo>
                      <a:pt x="2165" y="373"/>
                    </a:lnTo>
                    <a:lnTo>
                      <a:pt x="2181" y="377"/>
                    </a:lnTo>
                    <a:lnTo>
                      <a:pt x="2187" y="385"/>
                    </a:lnTo>
                    <a:lnTo>
                      <a:pt x="2205" y="381"/>
                    </a:lnTo>
                    <a:lnTo>
                      <a:pt x="2201" y="365"/>
                    </a:lnTo>
                    <a:lnTo>
                      <a:pt x="2201" y="349"/>
                    </a:lnTo>
                    <a:lnTo>
                      <a:pt x="2253" y="357"/>
                    </a:lnTo>
                    <a:lnTo>
                      <a:pt x="2275" y="357"/>
                    </a:lnTo>
                    <a:lnTo>
                      <a:pt x="2319" y="367"/>
                    </a:lnTo>
                    <a:lnTo>
                      <a:pt x="2343" y="381"/>
                    </a:lnTo>
                    <a:lnTo>
                      <a:pt x="2343" y="381"/>
                    </a:lnTo>
                    <a:lnTo>
                      <a:pt x="2359" y="387"/>
                    </a:lnTo>
                    <a:lnTo>
                      <a:pt x="2363" y="393"/>
                    </a:lnTo>
                    <a:lnTo>
                      <a:pt x="2377" y="397"/>
                    </a:lnTo>
                    <a:lnTo>
                      <a:pt x="2395" y="409"/>
                    </a:lnTo>
                    <a:lnTo>
                      <a:pt x="2415" y="415"/>
                    </a:lnTo>
                    <a:lnTo>
                      <a:pt x="2415" y="423"/>
                    </a:lnTo>
                    <a:lnTo>
                      <a:pt x="2427" y="445"/>
                    </a:lnTo>
                    <a:lnTo>
                      <a:pt x="2433" y="445"/>
                    </a:lnTo>
                    <a:lnTo>
                      <a:pt x="2433" y="433"/>
                    </a:lnTo>
                    <a:lnTo>
                      <a:pt x="2425" y="429"/>
                    </a:lnTo>
                    <a:lnTo>
                      <a:pt x="2469" y="433"/>
                    </a:lnTo>
                    <a:lnTo>
                      <a:pt x="2473" y="441"/>
                    </a:lnTo>
                    <a:lnTo>
                      <a:pt x="2493" y="453"/>
                    </a:lnTo>
                    <a:lnTo>
                      <a:pt x="2499" y="453"/>
                    </a:lnTo>
                    <a:lnTo>
                      <a:pt x="2487" y="461"/>
                    </a:lnTo>
                    <a:lnTo>
                      <a:pt x="2487" y="467"/>
                    </a:lnTo>
                    <a:lnTo>
                      <a:pt x="2461" y="469"/>
                    </a:lnTo>
                    <a:lnTo>
                      <a:pt x="2463" y="481"/>
                    </a:lnTo>
                    <a:lnTo>
                      <a:pt x="2457" y="487"/>
                    </a:lnTo>
                    <a:lnTo>
                      <a:pt x="2461" y="497"/>
                    </a:lnTo>
                    <a:lnTo>
                      <a:pt x="2439" y="499"/>
                    </a:lnTo>
                    <a:lnTo>
                      <a:pt x="2423" y="487"/>
                    </a:lnTo>
                    <a:lnTo>
                      <a:pt x="2413" y="489"/>
                    </a:lnTo>
                    <a:lnTo>
                      <a:pt x="2405" y="483"/>
                    </a:lnTo>
                    <a:lnTo>
                      <a:pt x="2405" y="473"/>
                    </a:lnTo>
                    <a:lnTo>
                      <a:pt x="2389" y="467"/>
                    </a:lnTo>
                    <a:lnTo>
                      <a:pt x="2383" y="471"/>
                    </a:lnTo>
                    <a:lnTo>
                      <a:pt x="2365" y="469"/>
                    </a:lnTo>
                    <a:lnTo>
                      <a:pt x="2359" y="457"/>
                    </a:lnTo>
                    <a:lnTo>
                      <a:pt x="2347" y="455"/>
                    </a:lnTo>
                    <a:lnTo>
                      <a:pt x="2347" y="463"/>
                    </a:lnTo>
                    <a:lnTo>
                      <a:pt x="2353" y="467"/>
                    </a:lnTo>
                    <a:lnTo>
                      <a:pt x="2347" y="479"/>
                    </a:lnTo>
                    <a:close/>
                    <a:moveTo>
                      <a:pt x="1364" y="1770"/>
                    </a:moveTo>
                    <a:lnTo>
                      <a:pt x="1358" y="1772"/>
                    </a:lnTo>
                    <a:lnTo>
                      <a:pt x="1348" y="1762"/>
                    </a:lnTo>
                    <a:lnTo>
                      <a:pt x="1358" y="1762"/>
                    </a:lnTo>
                    <a:lnTo>
                      <a:pt x="1366" y="1766"/>
                    </a:lnTo>
                    <a:lnTo>
                      <a:pt x="1364" y="1770"/>
                    </a:lnTo>
                    <a:close/>
                    <a:moveTo>
                      <a:pt x="1716" y="1762"/>
                    </a:moveTo>
                    <a:lnTo>
                      <a:pt x="1718" y="1766"/>
                    </a:lnTo>
                    <a:lnTo>
                      <a:pt x="1700" y="1766"/>
                    </a:lnTo>
                    <a:lnTo>
                      <a:pt x="1706" y="1754"/>
                    </a:lnTo>
                    <a:lnTo>
                      <a:pt x="1718" y="1750"/>
                    </a:lnTo>
                    <a:lnTo>
                      <a:pt x="1722" y="1754"/>
                    </a:lnTo>
                    <a:lnTo>
                      <a:pt x="1716" y="1762"/>
                    </a:lnTo>
                    <a:close/>
                    <a:moveTo>
                      <a:pt x="1606" y="1742"/>
                    </a:moveTo>
                    <a:lnTo>
                      <a:pt x="1612" y="1746"/>
                    </a:lnTo>
                    <a:lnTo>
                      <a:pt x="1602" y="1762"/>
                    </a:lnTo>
                    <a:lnTo>
                      <a:pt x="1596" y="1752"/>
                    </a:lnTo>
                    <a:lnTo>
                      <a:pt x="1604" y="1752"/>
                    </a:lnTo>
                    <a:lnTo>
                      <a:pt x="1606" y="1742"/>
                    </a:lnTo>
                    <a:close/>
                    <a:moveTo>
                      <a:pt x="1346" y="1746"/>
                    </a:moveTo>
                    <a:lnTo>
                      <a:pt x="1334" y="1748"/>
                    </a:lnTo>
                    <a:lnTo>
                      <a:pt x="1322" y="1748"/>
                    </a:lnTo>
                    <a:lnTo>
                      <a:pt x="1322" y="1744"/>
                    </a:lnTo>
                    <a:lnTo>
                      <a:pt x="1340" y="1742"/>
                    </a:lnTo>
                    <a:lnTo>
                      <a:pt x="1346" y="1746"/>
                    </a:lnTo>
                    <a:close/>
                    <a:moveTo>
                      <a:pt x="1470" y="1722"/>
                    </a:moveTo>
                    <a:lnTo>
                      <a:pt x="1462" y="1722"/>
                    </a:lnTo>
                    <a:lnTo>
                      <a:pt x="1458" y="1718"/>
                    </a:lnTo>
                    <a:lnTo>
                      <a:pt x="1468" y="1716"/>
                    </a:lnTo>
                    <a:lnTo>
                      <a:pt x="1468" y="1710"/>
                    </a:lnTo>
                    <a:lnTo>
                      <a:pt x="1476" y="1706"/>
                    </a:lnTo>
                    <a:lnTo>
                      <a:pt x="1480" y="1708"/>
                    </a:lnTo>
                    <a:lnTo>
                      <a:pt x="1476" y="1718"/>
                    </a:lnTo>
                    <a:lnTo>
                      <a:pt x="1486" y="1720"/>
                    </a:lnTo>
                    <a:lnTo>
                      <a:pt x="1470" y="1722"/>
                    </a:lnTo>
                    <a:close/>
                    <a:moveTo>
                      <a:pt x="1542" y="1696"/>
                    </a:moveTo>
                    <a:lnTo>
                      <a:pt x="1534" y="1698"/>
                    </a:lnTo>
                    <a:lnTo>
                      <a:pt x="1526" y="1694"/>
                    </a:lnTo>
                    <a:lnTo>
                      <a:pt x="1522" y="1688"/>
                    </a:lnTo>
                    <a:lnTo>
                      <a:pt x="1534" y="1686"/>
                    </a:lnTo>
                    <a:lnTo>
                      <a:pt x="1542" y="1690"/>
                    </a:lnTo>
                    <a:lnTo>
                      <a:pt x="1542" y="1696"/>
                    </a:lnTo>
                    <a:close/>
                    <a:moveTo>
                      <a:pt x="1242" y="1682"/>
                    </a:moveTo>
                    <a:lnTo>
                      <a:pt x="1244" y="1678"/>
                    </a:lnTo>
                    <a:lnTo>
                      <a:pt x="1254" y="1680"/>
                    </a:lnTo>
                    <a:lnTo>
                      <a:pt x="1252" y="1686"/>
                    </a:lnTo>
                    <a:lnTo>
                      <a:pt x="1244" y="1688"/>
                    </a:lnTo>
                    <a:lnTo>
                      <a:pt x="1242" y="1682"/>
                    </a:lnTo>
                    <a:close/>
                    <a:moveTo>
                      <a:pt x="1514" y="1666"/>
                    </a:moveTo>
                    <a:lnTo>
                      <a:pt x="1528" y="1666"/>
                    </a:lnTo>
                    <a:lnTo>
                      <a:pt x="1520" y="1670"/>
                    </a:lnTo>
                    <a:lnTo>
                      <a:pt x="1506" y="1668"/>
                    </a:lnTo>
                    <a:lnTo>
                      <a:pt x="1498" y="1670"/>
                    </a:lnTo>
                    <a:lnTo>
                      <a:pt x="1498" y="1664"/>
                    </a:lnTo>
                    <a:lnTo>
                      <a:pt x="1514" y="1666"/>
                    </a:lnTo>
                    <a:close/>
                    <a:moveTo>
                      <a:pt x="1234" y="1682"/>
                    </a:moveTo>
                    <a:lnTo>
                      <a:pt x="1230" y="1686"/>
                    </a:lnTo>
                    <a:lnTo>
                      <a:pt x="1218" y="1682"/>
                    </a:lnTo>
                    <a:lnTo>
                      <a:pt x="1216" y="1672"/>
                    </a:lnTo>
                    <a:lnTo>
                      <a:pt x="1206" y="1668"/>
                    </a:lnTo>
                    <a:lnTo>
                      <a:pt x="1212" y="1662"/>
                    </a:lnTo>
                    <a:lnTo>
                      <a:pt x="1220" y="1662"/>
                    </a:lnTo>
                    <a:lnTo>
                      <a:pt x="1224" y="1676"/>
                    </a:lnTo>
                    <a:lnTo>
                      <a:pt x="1232" y="1678"/>
                    </a:lnTo>
                    <a:lnTo>
                      <a:pt x="1228" y="1684"/>
                    </a:lnTo>
                    <a:lnTo>
                      <a:pt x="1234" y="1682"/>
                    </a:lnTo>
                    <a:close/>
                    <a:moveTo>
                      <a:pt x="1121" y="1670"/>
                    </a:moveTo>
                    <a:lnTo>
                      <a:pt x="1136" y="1686"/>
                    </a:lnTo>
                    <a:lnTo>
                      <a:pt x="1128" y="1682"/>
                    </a:lnTo>
                    <a:lnTo>
                      <a:pt x="1119" y="1672"/>
                    </a:lnTo>
                    <a:lnTo>
                      <a:pt x="1109" y="1664"/>
                    </a:lnTo>
                    <a:lnTo>
                      <a:pt x="1105" y="1658"/>
                    </a:lnTo>
                    <a:lnTo>
                      <a:pt x="1111" y="1654"/>
                    </a:lnTo>
                    <a:lnTo>
                      <a:pt x="1115" y="1666"/>
                    </a:lnTo>
                    <a:lnTo>
                      <a:pt x="1121" y="1670"/>
                    </a:lnTo>
                    <a:close/>
                    <a:moveTo>
                      <a:pt x="1542" y="1646"/>
                    </a:moveTo>
                    <a:lnTo>
                      <a:pt x="1548" y="1646"/>
                    </a:lnTo>
                    <a:lnTo>
                      <a:pt x="1552" y="1650"/>
                    </a:lnTo>
                    <a:lnTo>
                      <a:pt x="1548" y="1658"/>
                    </a:lnTo>
                    <a:lnTo>
                      <a:pt x="1554" y="1662"/>
                    </a:lnTo>
                    <a:lnTo>
                      <a:pt x="1546" y="1666"/>
                    </a:lnTo>
                    <a:lnTo>
                      <a:pt x="1542" y="1660"/>
                    </a:lnTo>
                    <a:lnTo>
                      <a:pt x="1546" y="1656"/>
                    </a:lnTo>
                    <a:lnTo>
                      <a:pt x="1542" y="1646"/>
                    </a:lnTo>
                    <a:close/>
                    <a:moveTo>
                      <a:pt x="1077" y="1608"/>
                    </a:moveTo>
                    <a:lnTo>
                      <a:pt x="1061" y="1598"/>
                    </a:lnTo>
                    <a:lnTo>
                      <a:pt x="1065" y="1596"/>
                    </a:lnTo>
                    <a:lnTo>
                      <a:pt x="1077" y="1608"/>
                    </a:lnTo>
                    <a:lnTo>
                      <a:pt x="1085" y="1606"/>
                    </a:lnTo>
                    <a:lnTo>
                      <a:pt x="1089" y="1618"/>
                    </a:lnTo>
                    <a:lnTo>
                      <a:pt x="1095" y="1624"/>
                    </a:lnTo>
                    <a:lnTo>
                      <a:pt x="1093" y="1630"/>
                    </a:lnTo>
                    <a:lnTo>
                      <a:pt x="1083" y="1618"/>
                    </a:lnTo>
                    <a:lnTo>
                      <a:pt x="1087" y="1616"/>
                    </a:lnTo>
                    <a:lnTo>
                      <a:pt x="1087" y="1608"/>
                    </a:lnTo>
                    <a:lnTo>
                      <a:pt x="1077" y="1608"/>
                    </a:lnTo>
                    <a:close/>
                    <a:moveTo>
                      <a:pt x="1650" y="1734"/>
                    </a:moveTo>
                    <a:lnTo>
                      <a:pt x="1654" y="1738"/>
                    </a:lnTo>
                    <a:lnTo>
                      <a:pt x="1646" y="1744"/>
                    </a:lnTo>
                    <a:lnTo>
                      <a:pt x="1646" y="1742"/>
                    </a:lnTo>
                    <a:lnTo>
                      <a:pt x="1646" y="1726"/>
                    </a:lnTo>
                    <a:lnTo>
                      <a:pt x="1652" y="1722"/>
                    </a:lnTo>
                    <a:lnTo>
                      <a:pt x="1656" y="1724"/>
                    </a:lnTo>
                    <a:lnTo>
                      <a:pt x="1654" y="1734"/>
                    </a:lnTo>
                    <a:lnTo>
                      <a:pt x="1650" y="1734"/>
                    </a:lnTo>
                    <a:close/>
                    <a:moveTo>
                      <a:pt x="1380" y="1774"/>
                    </a:moveTo>
                    <a:lnTo>
                      <a:pt x="1370" y="1774"/>
                    </a:lnTo>
                    <a:lnTo>
                      <a:pt x="1370" y="1766"/>
                    </a:lnTo>
                    <a:lnTo>
                      <a:pt x="1376" y="1762"/>
                    </a:lnTo>
                    <a:lnTo>
                      <a:pt x="1384" y="1768"/>
                    </a:lnTo>
                    <a:lnTo>
                      <a:pt x="1392" y="1768"/>
                    </a:lnTo>
                    <a:lnTo>
                      <a:pt x="1394" y="1762"/>
                    </a:lnTo>
                    <a:lnTo>
                      <a:pt x="1402" y="1762"/>
                    </a:lnTo>
                    <a:lnTo>
                      <a:pt x="1416" y="1764"/>
                    </a:lnTo>
                    <a:lnTo>
                      <a:pt x="1420" y="1770"/>
                    </a:lnTo>
                    <a:lnTo>
                      <a:pt x="1408" y="1774"/>
                    </a:lnTo>
                    <a:lnTo>
                      <a:pt x="1386" y="1778"/>
                    </a:lnTo>
                    <a:lnTo>
                      <a:pt x="1380" y="1774"/>
                    </a:lnTo>
                    <a:close/>
                    <a:moveTo>
                      <a:pt x="1550" y="1686"/>
                    </a:moveTo>
                    <a:lnTo>
                      <a:pt x="1556" y="1682"/>
                    </a:lnTo>
                    <a:lnTo>
                      <a:pt x="1570" y="1684"/>
                    </a:lnTo>
                    <a:lnTo>
                      <a:pt x="1574" y="1682"/>
                    </a:lnTo>
                    <a:lnTo>
                      <a:pt x="1592" y="1686"/>
                    </a:lnTo>
                    <a:lnTo>
                      <a:pt x="1602" y="1698"/>
                    </a:lnTo>
                    <a:lnTo>
                      <a:pt x="1576" y="1690"/>
                    </a:lnTo>
                    <a:lnTo>
                      <a:pt x="1576" y="1692"/>
                    </a:lnTo>
                    <a:lnTo>
                      <a:pt x="1564" y="1690"/>
                    </a:lnTo>
                    <a:lnTo>
                      <a:pt x="1556" y="1686"/>
                    </a:lnTo>
                    <a:lnTo>
                      <a:pt x="1552" y="1690"/>
                    </a:lnTo>
                    <a:lnTo>
                      <a:pt x="1546" y="1688"/>
                    </a:lnTo>
                    <a:lnTo>
                      <a:pt x="1550" y="1686"/>
                    </a:lnTo>
                    <a:close/>
                    <a:moveTo>
                      <a:pt x="1970" y="797"/>
                    </a:moveTo>
                    <a:lnTo>
                      <a:pt x="1976" y="799"/>
                    </a:lnTo>
                    <a:lnTo>
                      <a:pt x="1984" y="795"/>
                    </a:lnTo>
                    <a:lnTo>
                      <a:pt x="1976" y="807"/>
                    </a:lnTo>
                    <a:lnTo>
                      <a:pt x="1962" y="819"/>
                    </a:lnTo>
                    <a:lnTo>
                      <a:pt x="1960" y="825"/>
                    </a:lnTo>
                    <a:lnTo>
                      <a:pt x="1948" y="837"/>
                    </a:lnTo>
                    <a:lnTo>
                      <a:pt x="1958" y="825"/>
                    </a:lnTo>
                    <a:lnTo>
                      <a:pt x="1954" y="817"/>
                    </a:lnTo>
                    <a:lnTo>
                      <a:pt x="1966" y="811"/>
                    </a:lnTo>
                    <a:lnTo>
                      <a:pt x="1966" y="807"/>
                    </a:lnTo>
                    <a:lnTo>
                      <a:pt x="1974" y="805"/>
                    </a:lnTo>
                    <a:lnTo>
                      <a:pt x="1970" y="797"/>
                    </a:lnTo>
                    <a:close/>
                    <a:moveTo>
                      <a:pt x="1690" y="713"/>
                    </a:moveTo>
                    <a:lnTo>
                      <a:pt x="1698" y="705"/>
                    </a:lnTo>
                    <a:lnTo>
                      <a:pt x="1704" y="715"/>
                    </a:lnTo>
                    <a:lnTo>
                      <a:pt x="1700" y="723"/>
                    </a:lnTo>
                    <a:lnTo>
                      <a:pt x="1698" y="713"/>
                    </a:lnTo>
                    <a:lnTo>
                      <a:pt x="1690" y="713"/>
                    </a:lnTo>
                    <a:close/>
                    <a:moveTo>
                      <a:pt x="1456" y="1540"/>
                    </a:moveTo>
                    <a:lnTo>
                      <a:pt x="1462" y="1538"/>
                    </a:lnTo>
                    <a:lnTo>
                      <a:pt x="1462" y="1548"/>
                    </a:lnTo>
                    <a:lnTo>
                      <a:pt x="1448" y="1552"/>
                    </a:lnTo>
                    <a:lnTo>
                      <a:pt x="1440" y="1542"/>
                    </a:lnTo>
                    <a:lnTo>
                      <a:pt x="1454" y="1548"/>
                    </a:lnTo>
                    <a:lnTo>
                      <a:pt x="1458" y="1548"/>
                    </a:lnTo>
                    <a:lnTo>
                      <a:pt x="1456" y="1540"/>
                    </a:lnTo>
                    <a:close/>
                    <a:moveTo>
                      <a:pt x="2183" y="359"/>
                    </a:moveTo>
                    <a:lnTo>
                      <a:pt x="2175" y="365"/>
                    </a:lnTo>
                    <a:lnTo>
                      <a:pt x="2157" y="357"/>
                    </a:lnTo>
                    <a:lnTo>
                      <a:pt x="2165" y="353"/>
                    </a:lnTo>
                    <a:lnTo>
                      <a:pt x="2183" y="357"/>
                    </a:lnTo>
                    <a:lnTo>
                      <a:pt x="2183" y="359"/>
                    </a:lnTo>
                    <a:close/>
                    <a:moveTo>
                      <a:pt x="1488" y="1470"/>
                    </a:moveTo>
                    <a:lnTo>
                      <a:pt x="1494" y="1474"/>
                    </a:lnTo>
                    <a:lnTo>
                      <a:pt x="1492" y="1482"/>
                    </a:lnTo>
                    <a:lnTo>
                      <a:pt x="1486" y="1488"/>
                    </a:lnTo>
                    <a:lnTo>
                      <a:pt x="1482" y="1498"/>
                    </a:lnTo>
                    <a:lnTo>
                      <a:pt x="1486" y="1502"/>
                    </a:lnTo>
                    <a:lnTo>
                      <a:pt x="1478" y="1502"/>
                    </a:lnTo>
                    <a:lnTo>
                      <a:pt x="1468" y="1490"/>
                    </a:lnTo>
                    <a:lnTo>
                      <a:pt x="1474" y="1486"/>
                    </a:lnTo>
                    <a:lnTo>
                      <a:pt x="1478" y="1474"/>
                    </a:lnTo>
                    <a:lnTo>
                      <a:pt x="1486" y="1476"/>
                    </a:lnTo>
                    <a:lnTo>
                      <a:pt x="1484" y="1488"/>
                    </a:lnTo>
                    <a:lnTo>
                      <a:pt x="1492" y="1474"/>
                    </a:lnTo>
                    <a:lnTo>
                      <a:pt x="1488" y="1470"/>
                    </a:lnTo>
                    <a:close/>
                    <a:moveTo>
                      <a:pt x="689" y="259"/>
                    </a:moveTo>
                    <a:lnTo>
                      <a:pt x="697" y="261"/>
                    </a:lnTo>
                    <a:lnTo>
                      <a:pt x="669" y="267"/>
                    </a:lnTo>
                    <a:lnTo>
                      <a:pt x="671" y="257"/>
                    </a:lnTo>
                    <a:lnTo>
                      <a:pt x="685" y="253"/>
                    </a:lnTo>
                    <a:lnTo>
                      <a:pt x="689" y="259"/>
                    </a:lnTo>
                    <a:close/>
                    <a:moveTo>
                      <a:pt x="1436" y="1430"/>
                    </a:moveTo>
                    <a:lnTo>
                      <a:pt x="1450" y="1434"/>
                    </a:lnTo>
                    <a:lnTo>
                      <a:pt x="1454" y="1448"/>
                    </a:lnTo>
                    <a:lnTo>
                      <a:pt x="1450" y="1454"/>
                    </a:lnTo>
                    <a:lnTo>
                      <a:pt x="1436" y="1430"/>
                    </a:lnTo>
                    <a:close/>
                    <a:moveTo>
                      <a:pt x="1330" y="228"/>
                    </a:moveTo>
                    <a:lnTo>
                      <a:pt x="1322" y="236"/>
                    </a:lnTo>
                    <a:lnTo>
                      <a:pt x="1302" y="228"/>
                    </a:lnTo>
                    <a:lnTo>
                      <a:pt x="1310" y="222"/>
                    </a:lnTo>
                    <a:lnTo>
                      <a:pt x="1330" y="224"/>
                    </a:lnTo>
                    <a:lnTo>
                      <a:pt x="1330" y="228"/>
                    </a:lnTo>
                    <a:close/>
                    <a:moveTo>
                      <a:pt x="1460" y="1452"/>
                    </a:moveTo>
                    <a:lnTo>
                      <a:pt x="1466" y="1450"/>
                    </a:lnTo>
                    <a:lnTo>
                      <a:pt x="1462" y="1458"/>
                    </a:lnTo>
                    <a:lnTo>
                      <a:pt x="1470" y="1464"/>
                    </a:lnTo>
                    <a:lnTo>
                      <a:pt x="1480" y="1466"/>
                    </a:lnTo>
                    <a:lnTo>
                      <a:pt x="1478" y="1470"/>
                    </a:lnTo>
                    <a:lnTo>
                      <a:pt x="1470" y="1478"/>
                    </a:lnTo>
                    <a:lnTo>
                      <a:pt x="1462" y="1482"/>
                    </a:lnTo>
                    <a:lnTo>
                      <a:pt x="1464" y="1462"/>
                    </a:lnTo>
                    <a:lnTo>
                      <a:pt x="1460" y="1462"/>
                    </a:lnTo>
                    <a:lnTo>
                      <a:pt x="1460" y="1452"/>
                    </a:lnTo>
                    <a:close/>
                    <a:moveTo>
                      <a:pt x="1426" y="1278"/>
                    </a:moveTo>
                    <a:lnTo>
                      <a:pt x="1432" y="1278"/>
                    </a:lnTo>
                    <a:lnTo>
                      <a:pt x="1448" y="1254"/>
                    </a:lnTo>
                    <a:lnTo>
                      <a:pt x="1456" y="1250"/>
                    </a:lnTo>
                    <a:lnTo>
                      <a:pt x="1462" y="1254"/>
                    </a:lnTo>
                    <a:lnTo>
                      <a:pt x="1458" y="1258"/>
                    </a:lnTo>
                    <a:lnTo>
                      <a:pt x="1452" y="1284"/>
                    </a:lnTo>
                    <a:lnTo>
                      <a:pt x="1446" y="1294"/>
                    </a:lnTo>
                    <a:lnTo>
                      <a:pt x="1444" y="1304"/>
                    </a:lnTo>
                    <a:lnTo>
                      <a:pt x="1436" y="1292"/>
                    </a:lnTo>
                    <a:lnTo>
                      <a:pt x="1434" y="1280"/>
                    </a:lnTo>
                    <a:lnTo>
                      <a:pt x="1426" y="1278"/>
                    </a:lnTo>
                    <a:close/>
                    <a:moveTo>
                      <a:pt x="993" y="62"/>
                    </a:moveTo>
                    <a:lnTo>
                      <a:pt x="987" y="60"/>
                    </a:lnTo>
                    <a:lnTo>
                      <a:pt x="993" y="44"/>
                    </a:lnTo>
                    <a:lnTo>
                      <a:pt x="1001" y="44"/>
                    </a:lnTo>
                    <a:lnTo>
                      <a:pt x="1031" y="48"/>
                    </a:lnTo>
                    <a:lnTo>
                      <a:pt x="1015" y="56"/>
                    </a:lnTo>
                    <a:lnTo>
                      <a:pt x="1007" y="52"/>
                    </a:lnTo>
                    <a:lnTo>
                      <a:pt x="991" y="50"/>
                    </a:lnTo>
                    <a:lnTo>
                      <a:pt x="993" y="62"/>
                    </a:lnTo>
                    <a:close/>
                    <a:moveTo>
                      <a:pt x="1744" y="240"/>
                    </a:moveTo>
                    <a:lnTo>
                      <a:pt x="1738" y="232"/>
                    </a:lnTo>
                    <a:lnTo>
                      <a:pt x="1748" y="230"/>
                    </a:lnTo>
                    <a:lnTo>
                      <a:pt x="1752" y="242"/>
                    </a:lnTo>
                    <a:lnTo>
                      <a:pt x="1766" y="240"/>
                    </a:lnTo>
                    <a:lnTo>
                      <a:pt x="1786" y="253"/>
                    </a:lnTo>
                    <a:lnTo>
                      <a:pt x="1790" y="261"/>
                    </a:lnTo>
                    <a:lnTo>
                      <a:pt x="1784" y="263"/>
                    </a:lnTo>
                    <a:lnTo>
                      <a:pt x="1746" y="257"/>
                    </a:lnTo>
                    <a:lnTo>
                      <a:pt x="1734" y="259"/>
                    </a:lnTo>
                    <a:lnTo>
                      <a:pt x="1734" y="255"/>
                    </a:lnTo>
                    <a:lnTo>
                      <a:pt x="1746" y="251"/>
                    </a:lnTo>
                    <a:lnTo>
                      <a:pt x="1744" y="240"/>
                    </a:lnTo>
                    <a:close/>
                    <a:moveTo>
                      <a:pt x="1842" y="208"/>
                    </a:moveTo>
                    <a:lnTo>
                      <a:pt x="1828" y="200"/>
                    </a:lnTo>
                    <a:lnTo>
                      <a:pt x="1832" y="190"/>
                    </a:lnTo>
                    <a:lnTo>
                      <a:pt x="1838" y="196"/>
                    </a:lnTo>
                    <a:lnTo>
                      <a:pt x="1862" y="196"/>
                    </a:lnTo>
                    <a:lnTo>
                      <a:pt x="1866" y="202"/>
                    </a:lnTo>
                    <a:lnTo>
                      <a:pt x="1874" y="200"/>
                    </a:lnTo>
                    <a:lnTo>
                      <a:pt x="1900" y="204"/>
                    </a:lnTo>
                    <a:lnTo>
                      <a:pt x="1896" y="212"/>
                    </a:lnTo>
                    <a:lnTo>
                      <a:pt x="1874" y="216"/>
                    </a:lnTo>
                    <a:lnTo>
                      <a:pt x="1858" y="214"/>
                    </a:lnTo>
                    <a:lnTo>
                      <a:pt x="1842" y="208"/>
                    </a:lnTo>
                    <a:close/>
                    <a:moveTo>
                      <a:pt x="821" y="1492"/>
                    </a:moveTo>
                    <a:lnTo>
                      <a:pt x="825" y="1490"/>
                    </a:lnTo>
                    <a:lnTo>
                      <a:pt x="835" y="1498"/>
                    </a:lnTo>
                    <a:lnTo>
                      <a:pt x="845" y="1510"/>
                    </a:lnTo>
                    <a:lnTo>
                      <a:pt x="853" y="1528"/>
                    </a:lnTo>
                    <a:lnTo>
                      <a:pt x="849" y="1542"/>
                    </a:lnTo>
                    <a:lnTo>
                      <a:pt x="833" y="1550"/>
                    </a:lnTo>
                    <a:lnTo>
                      <a:pt x="825" y="1548"/>
                    </a:lnTo>
                    <a:lnTo>
                      <a:pt x="821" y="1536"/>
                    </a:lnTo>
                    <a:lnTo>
                      <a:pt x="819" y="1518"/>
                    </a:lnTo>
                    <a:lnTo>
                      <a:pt x="825" y="1498"/>
                    </a:lnTo>
                    <a:lnTo>
                      <a:pt x="821" y="1492"/>
                    </a:lnTo>
                    <a:close/>
                    <a:moveTo>
                      <a:pt x="1654" y="1099"/>
                    </a:moveTo>
                    <a:lnTo>
                      <a:pt x="1656" y="1107"/>
                    </a:lnTo>
                    <a:lnTo>
                      <a:pt x="1646" y="1117"/>
                    </a:lnTo>
                    <a:lnTo>
                      <a:pt x="1642" y="1113"/>
                    </a:lnTo>
                    <a:lnTo>
                      <a:pt x="1634" y="1115"/>
                    </a:lnTo>
                    <a:lnTo>
                      <a:pt x="1628" y="1125"/>
                    </a:lnTo>
                    <a:lnTo>
                      <a:pt x="1622" y="1125"/>
                    </a:lnTo>
                    <a:lnTo>
                      <a:pt x="1620" y="1113"/>
                    </a:lnTo>
                    <a:lnTo>
                      <a:pt x="1628" y="1101"/>
                    </a:lnTo>
                    <a:lnTo>
                      <a:pt x="1636" y="1105"/>
                    </a:lnTo>
                    <a:lnTo>
                      <a:pt x="1640" y="1097"/>
                    </a:lnTo>
                    <a:lnTo>
                      <a:pt x="1654" y="1099"/>
                    </a:lnTo>
                    <a:close/>
                    <a:moveTo>
                      <a:pt x="1021" y="1432"/>
                    </a:moveTo>
                    <a:lnTo>
                      <a:pt x="1019" y="1442"/>
                    </a:lnTo>
                    <a:lnTo>
                      <a:pt x="1021" y="1454"/>
                    </a:lnTo>
                    <a:lnTo>
                      <a:pt x="1015" y="1466"/>
                    </a:lnTo>
                    <a:lnTo>
                      <a:pt x="1013" y="1462"/>
                    </a:lnTo>
                    <a:lnTo>
                      <a:pt x="1021" y="1432"/>
                    </a:lnTo>
                    <a:close/>
                    <a:moveTo>
                      <a:pt x="1290" y="1342"/>
                    </a:moveTo>
                    <a:lnTo>
                      <a:pt x="1286" y="1352"/>
                    </a:lnTo>
                    <a:lnTo>
                      <a:pt x="1274" y="1362"/>
                    </a:lnTo>
                    <a:lnTo>
                      <a:pt x="1260" y="1358"/>
                    </a:lnTo>
                    <a:lnTo>
                      <a:pt x="1258" y="1344"/>
                    </a:lnTo>
                    <a:lnTo>
                      <a:pt x="1276" y="1334"/>
                    </a:lnTo>
                    <a:lnTo>
                      <a:pt x="1294" y="1334"/>
                    </a:lnTo>
                    <a:lnTo>
                      <a:pt x="1294" y="1338"/>
                    </a:lnTo>
                    <a:lnTo>
                      <a:pt x="1290" y="1342"/>
                    </a:lnTo>
                    <a:close/>
                    <a:moveTo>
                      <a:pt x="1432" y="1780"/>
                    </a:moveTo>
                    <a:lnTo>
                      <a:pt x="1444" y="1792"/>
                    </a:lnTo>
                    <a:lnTo>
                      <a:pt x="1438" y="1794"/>
                    </a:lnTo>
                    <a:lnTo>
                      <a:pt x="1430" y="1790"/>
                    </a:lnTo>
                    <a:lnTo>
                      <a:pt x="1416" y="1784"/>
                    </a:lnTo>
                    <a:lnTo>
                      <a:pt x="1418" y="1782"/>
                    </a:lnTo>
                    <a:lnTo>
                      <a:pt x="1432" y="1780"/>
                    </a:lnTo>
                    <a:close/>
                    <a:moveTo>
                      <a:pt x="1750" y="1678"/>
                    </a:moveTo>
                    <a:lnTo>
                      <a:pt x="1750" y="1744"/>
                    </a:lnTo>
                    <a:lnTo>
                      <a:pt x="1750" y="1778"/>
                    </a:lnTo>
                    <a:lnTo>
                      <a:pt x="1734" y="1762"/>
                    </a:lnTo>
                    <a:lnTo>
                      <a:pt x="1718" y="1762"/>
                    </a:lnTo>
                    <a:lnTo>
                      <a:pt x="1722" y="1754"/>
                    </a:lnTo>
                    <a:lnTo>
                      <a:pt x="1714" y="1744"/>
                    </a:lnTo>
                    <a:lnTo>
                      <a:pt x="1706" y="1722"/>
                    </a:lnTo>
                    <a:lnTo>
                      <a:pt x="1674" y="1708"/>
                    </a:lnTo>
                    <a:lnTo>
                      <a:pt x="1662" y="1706"/>
                    </a:lnTo>
                    <a:lnTo>
                      <a:pt x="1650" y="1698"/>
                    </a:lnTo>
                    <a:lnTo>
                      <a:pt x="1650" y="1700"/>
                    </a:lnTo>
                    <a:lnTo>
                      <a:pt x="1638" y="1694"/>
                    </a:lnTo>
                    <a:lnTo>
                      <a:pt x="1634" y="1700"/>
                    </a:lnTo>
                    <a:lnTo>
                      <a:pt x="1628" y="1702"/>
                    </a:lnTo>
                    <a:lnTo>
                      <a:pt x="1622" y="1686"/>
                    </a:lnTo>
                    <a:lnTo>
                      <a:pt x="1614" y="1682"/>
                    </a:lnTo>
                    <a:lnTo>
                      <a:pt x="1616" y="1680"/>
                    </a:lnTo>
                    <a:lnTo>
                      <a:pt x="1626" y="1682"/>
                    </a:lnTo>
                    <a:lnTo>
                      <a:pt x="1630" y="1676"/>
                    </a:lnTo>
                    <a:lnTo>
                      <a:pt x="1642" y="1678"/>
                    </a:lnTo>
                    <a:lnTo>
                      <a:pt x="1644" y="1676"/>
                    </a:lnTo>
                    <a:lnTo>
                      <a:pt x="1634" y="1672"/>
                    </a:lnTo>
                    <a:lnTo>
                      <a:pt x="1624" y="1674"/>
                    </a:lnTo>
                    <a:lnTo>
                      <a:pt x="1614" y="1670"/>
                    </a:lnTo>
                    <a:lnTo>
                      <a:pt x="1610" y="1662"/>
                    </a:lnTo>
                    <a:lnTo>
                      <a:pt x="1598" y="1662"/>
                    </a:lnTo>
                    <a:lnTo>
                      <a:pt x="1590" y="1652"/>
                    </a:lnTo>
                    <a:lnTo>
                      <a:pt x="1582" y="1658"/>
                    </a:lnTo>
                    <a:lnTo>
                      <a:pt x="1590" y="1666"/>
                    </a:lnTo>
                    <a:lnTo>
                      <a:pt x="1586" y="1670"/>
                    </a:lnTo>
                    <a:lnTo>
                      <a:pt x="1578" y="1668"/>
                    </a:lnTo>
                    <a:lnTo>
                      <a:pt x="1584" y="1666"/>
                    </a:lnTo>
                    <a:lnTo>
                      <a:pt x="1580" y="1658"/>
                    </a:lnTo>
                    <a:lnTo>
                      <a:pt x="1590" y="1652"/>
                    </a:lnTo>
                    <a:lnTo>
                      <a:pt x="1590" y="1646"/>
                    </a:lnTo>
                    <a:lnTo>
                      <a:pt x="1582" y="1646"/>
                    </a:lnTo>
                    <a:lnTo>
                      <a:pt x="1588" y="1640"/>
                    </a:lnTo>
                    <a:lnTo>
                      <a:pt x="1596" y="1638"/>
                    </a:lnTo>
                    <a:lnTo>
                      <a:pt x="1602" y="1642"/>
                    </a:lnTo>
                    <a:lnTo>
                      <a:pt x="1602" y="1646"/>
                    </a:lnTo>
                    <a:lnTo>
                      <a:pt x="1594" y="1646"/>
                    </a:lnTo>
                    <a:lnTo>
                      <a:pt x="1596" y="1652"/>
                    </a:lnTo>
                    <a:lnTo>
                      <a:pt x="1602" y="1652"/>
                    </a:lnTo>
                    <a:lnTo>
                      <a:pt x="1624" y="1644"/>
                    </a:lnTo>
                    <a:lnTo>
                      <a:pt x="1634" y="1650"/>
                    </a:lnTo>
                    <a:lnTo>
                      <a:pt x="1644" y="1650"/>
                    </a:lnTo>
                    <a:lnTo>
                      <a:pt x="1648" y="1660"/>
                    </a:lnTo>
                    <a:lnTo>
                      <a:pt x="1646" y="1664"/>
                    </a:lnTo>
                    <a:lnTo>
                      <a:pt x="1654" y="1674"/>
                    </a:lnTo>
                    <a:lnTo>
                      <a:pt x="1654" y="1684"/>
                    </a:lnTo>
                    <a:lnTo>
                      <a:pt x="1658" y="1690"/>
                    </a:lnTo>
                    <a:lnTo>
                      <a:pt x="1666" y="1690"/>
                    </a:lnTo>
                    <a:lnTo>
                      <a:pt x="1678" y="1678"/>
                    </a:lnTo>
                    <a:lnTo>
                      <a:pt x="1678" y="1668"/>
                    </a:lnTo>
                    <a:lnTo>
                      <a:pt x="1660" y="1662"/>
                    </a:lnTo>
                    <a:lnTo>
                      <a:pt x="1674" y="1664"/>
                    </a:lnTo>
                    <a:lnTo>
                      <a:pt x="1672" y="1650"/>
                    </a:lnTo>
                    <a:lnTo>
                      <a:pt x="1678" y="1654"/>
                    </a:lnTo>
                    <a:lnTo>
                      <a:pt x="1678" y="1664"/>
                    </a:lnTo>
                    <a:lnTo>
                      <a:pt x="1692" y="1666"/>
                    </a:lnTo>
                    <a:lnTo>
                      <a:pt x="1702" y="1662"/>
                    </a:lnTo>
                    <a:lnTo>
                      <a:pt x="1734" y="1674"/>
                    </a:lnTo>
                    <a:lnTo>
                      <a:pt x="1738" y="1674"/>
                    </a:lnTo>
                    <a:lnTo>
                      <a:pt x="1750" y="1678"/>
                    </a:lnTo>
                    <a:close/>
                    <a:moveTo>
                      <a:pt x="120" y="1089"/>
                    </a:moveTo>
                    <a:lnTo>
                      <a:pt x="118" y="1091"/>
                    </a:lnTo>
                    <a:lnTo>
                      <a:pt x="108" y="1093"/>
                    </a:lnTo>
                    <a:lnTo>
                      <a:pt x="106" y="1093"/>
                    </a:lnTo>
                    <a:lnTo>
                      <a:pt x="104" y="1093"/>
                    </a:lnTo>
                    <a:lnTo>
                      <a:pt x="98" y="1085"/>
                    </a:lnTo>
                    <a:lnTo>
                      <a:pt x="106" y="1085"/>
                    </a:lnTo>
                    <a:lnTo>
                      <a:pt x="108" y="1081"/>
                    </a:lnTo>
                    <a:lnTo>
                      <a:pt x="116" y="1081"/>
                    </a:lnTo>
                    <a:lnTo>
                      <a:pt x="132" y="1077"/>
                    </a:lnTo>
                    <a:lnTo>
                      <a:pt x="122" y="1083"/>
                    </a:lnTo>
                    <a:lnTo>
                      <a:pt x="122" y="1087"/>
                    </a:lnTo>
                    <a:lnTo>
                      <a:pt x="122" y="1087"/>
                    </a:lnTo>
                    <a:lnTo>
                      <a:pt x="122" y="1087"/>
                    </a:lnTo>
                    <a:lnTo>
                      <a:pt x="122" y="1087"/>
                    </a:lnTo>
                    <a:lnTo>
                      <a:pt x="122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9"/>
                    </a:lnTo>
                    <a:close/>
                    <a:moveTo>
                      <a:pt x="120" y="1087"/>
                    </a:moveTo>
                    <a:lnTo>
                      <a:pt x="120" y="1087"/>
                    </a:lnTo>
                    <a:lnTo>
                      <a:pt x="120" y="1087"/>
                    </a:lnTo>
                    <a:close/>
                    <a:moveTo>
                      <a:pt x="122" y="1089"/>
                    </a:moveTo>
                    <a:lnTo>
                      <a:pt x="120" y="1087"/>
                    </a:lnTo>
                    <a:lnTo>
                      <a:pt x="122" y="1087"/>
                    </a:lnTo>
                    <a:lnTo>
                      <a:pt x="122" y="1087"/>
                    </a:lnTo>
                    <a:lnTo>
                      <a:pt x="122" y="1087"/>
                    </a:lnTo>
                    <a:lnTo>
                      <a:pt x="122" y="1089"/>
                    </a:lnTo>
                    <a:close/>
                    <a:moveTo>
                      <a:pt x="1196" y="1636"/>
                    </a:moveTo>
                    <a:lnTo>
                      <a:pt x="1194" y="1634"/>
                    </a:lnTo>
                    <a:lnTo>
                      <a:pt x="1194" y="1632"/>
                    </a:lnTo>
                    <a:lnTo>
                      <a:pt x="1194" y="1632"/>
                    </a:lnTo>
                    <a:lnTo>
                      <a:pt x="1196" y="1636"/>
                    </a:lnTo>
                    <a:lnTo>
                      <a:pt x="1196" y="1636"/>
                    </a:lnTo>
                    <a:close/>
                    <a:moveTo>
                      <a:pt x="120" y="1087"/>
                    </a:move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close/>
                    <a:moveTo>
                      <a:pt x="122" y="1087"/>
                    </a:moveTo>
                    <a:lnTo>
                      <a:pt x="122" y="1085"/>
                    </a:lnTo>
                    <a:lnTo>
                      <a:pt x="122" y="1085"/>
                    </a:lnTo>
                    <a:lnTo>
                      <a:pt x="122" y="1087"/>
                    </a:lnTo>
                    <a:close/>
                    <a:moveTo>
                      <a:pt x="120" y="1087"/>
                    </a:move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lnTo>
                      <a:pt x="120" y="1087"/>
                    </a:lnTo>
                    <a:close/>
                    <a:moveTo>
                      <a:pt x="1414" y="1626"/>
                    </a:moveTo>
                    <a:lnTo>
                      <a:pt x="1398" y="1626"/>
                    </a:lnTo>
                    <a:lnTo>
                      <a:pt x="1394" y="1638"/>
                    </a:lnTo>
                    <a:lnTo>
                      <a:pt x="1392" y="1646"/>
                    </a:lnTo>
                    <a:lnTo>
                      <a:pt x="1386" y="1658"/>
                    </a:lnTo>
                    <a:lnTo>
                      <a:pt x="1376" y="1666"/>
                    </a:lnTo>
                    <a:lnTo>
                      <a:pt x="1380" y="1672"/>
                    </a:lnTo>
                    <a:lnTo>
                      <a:pt x="1372" y="1684"/>
                    </a:lnTo>
                    <a:lnTo>
                      <a:pt x="1378" y="1690"/>
                    </a:lnTo>
                    <a:lnTo>
                      <a:pt x="1372" y="1700"/>
                    </a:lnTo>
                    <a:lnTo>
                      <a:pt x="1370" y="1694"/>
                    </a:lnTo>
                    <a:lnTo>
                      <a:pt x="1350" y="1702"/>
                    </a:lnTo>
                    <a:lnTo>
                      <a:pt x="1348" y="1692"/>
                    </a:lnTo>
                    <a:lnTo>
                      <a:pt x="1334" y="1692"/>
                    </a:lnTo>
                    <a:lnTo>
                      <a:pt x="1326" y="1682"/>
                    </a:lnTo>
                    <a:lnTo>
                      <a:pt x="1320" y="1690"/>
                    </a:lnTo>
                    <a:lnTo>
                      <a:pt x="1314" y="1690"/>
                    </a:lnTo>
                    <a:lnTo>
                      <a:pt x="1308" y="1692"/>
                    </a:lnTo>
                    <a:lnTo>
                      <a:pt x="1306" y="1682"/>
                    </a:lnTo>
                    <a:lnTo>
                      <a:pt x="1290" y="1686"/>
                    </a:lnTo>
                    <a:lnTo>
                      <a:pt x="1284" y="1684"/>
                    </a:lnTo>
                    <a:lnTo>
                      <a:pt x="1278" y="1656"/>
                    </a:lnTo>
                    <a:lnTo>
                      <a:pt x="1268" y="1658"/>
                    </a:lnTo>
                    <a:lnTo>
                      <a:pt x="1276" y="1654"/>
                    </a:lnTo>
                    <a:lnTo>
                      <a:pt x="1268" y="1652"/>
                    </a:lnTo>
                    <a:lnTo>
                      <a:pt x="1266" y="1642"/>
                    </a:lnTo>
                    <a:lnTo>
                      <a:pt x="1270" y="1638"/>
                    </a:lnTo>
                    <a:lnTo>
                      <a:pt x="1264" y="1634"/>
                    </a:lnTo>
                    <a:lnTo>
                      <a:pt x="1262" y="1626"/>
                    </a:lnTo>
                    <a:lnTo>
                      <a:pt x="1266" y="1616"/>
                    </a:lnTo>
                    <a:lnTo>
                      <a:pt x="1274" y="1608"/>
                    </a:lnTo>
                    <a:lnTo>
                      <a:pt x="1278" y="1614"/>
                    </a:lnTo>
                    <a:lnTo>
                      <a:pt x="1294" y="1616"/>
                    </a:lnTo>
                    <a:lnTo>
                      <a:pt x="1300" y="1598"/>
                    </a:lnTo>
                    <a:lnTo>
                      <a:pt x="1326" y="1592"/>
                    </a:lnTo>
                    <a:lnTo>
                      <a:pt x="1340" y="1574"/>
                    </a:lnTo>
                    <a:lnTo>
                      <a:pt x="1340" y="1570"/>
                    </a:lnTo>
                    <a:lnTo>
                      <a:pt x="1348" y="1568"/>
                    </a:lnTo>
                    <a:lnTo>
                      <a:pt x="1364" y="1554"/>
                    </a:lnTo>
                    <a:lnTo>
                      <a:pt x="1368" y="1554"/>
                    </a:lnTo>
                    <a:lnTo>
                      <a:pt x="1372" y="1546"/>
                    </a:lnTo>
                    <a:lnTo>
                      <a:pt x="1378" y="1542"/>
                    </a:lnTo>
                    <a:lnTo>
                      <a:pt x="1384" y="1530"/>
                    </a:lnTo>
                    <a:lnTo>
                      <a:pt x="1390" y="1538"/>
                    </a:lnTo>
                    <a:lnTo>
                      <a:pt x="1398" y="1542"/>
                    </a:lnTo>
                    <a:lnTo>
                      <a:pt x="1398" y="1550"/>
                    </a:lnTo>
                    <a:lnTo>
                      <a:pt x="1402" y="1548"/>
                    </a:lnTo>
                    <a:lnTo>
                      <a:pt x="1416" y="1558"/>
                    </a:lnTo>
                    <a:lnTo>
                      <a:pt x="1420" y="1558"/>
                    </a:lnTo>
                    <a:lnTo>
                      <a:pt x="1422" y="1566"/>
                    </a:lnTo>
                    <a:lnTo>
                      <a:pt x="1434" y="1558"/>
                    </a:lnTo>
                    <a:lnTo>
                      <a:pt x="1424" y="1568"/>
                    </a:lnTo>
                    <a:lnTo>
                      <a:pt x="1418" y="1562"/>
                    </a:lnTo>
                    <a:lnTo>
                      <a:pt x="1404" y="1566"/>
                    </a:lnTo>
                    <a:lnTo>
                      <a:pt x="1412" y="1572"/>
                    </a:lnTo>
                    <a:lnTo>
                      <a:pt x="1392" y="1576"/>
                    </a:lnTo>
                    <a:lnTo>
                      <a:pt x="1398" y="1586"/>
                    </a:lnTo>
                    <a:lnTo>
                      <a:pt x="1392" y="1590"/>
                    </a:lnTo>
                    <a:lnTo>
                      <a:pt x="1396" y="1592"/>
                    </a:lnTo>
                    <a:lnTo>
                      <a:pt x="1402" y="1606"/>
                    </a:lnTo>
                    <a:lnTo>
                      <a:pt x="1398" y="1610"/>
                    </a:lnTo>
                    <a:lnTo>
                      <a:pt x="1416" y="1624"/>
                    </a:lnTo>
                    <a:lnTo>
                      <a:pt x="1414" y="1626"/>
                    </a:lnTo>
                    <a:close/>
                    <a:moveTo>
                      <a:pt x="1166" y="1622"/>
                    </a:moveTo>
                    <a:lnTo>
                      <a:pt x="1180" y="1626"/>
                    </a:lnTo>
                    <a:lnTo>
                      <a:pt x="1178" y="1630"/>
                    </a:lnTo>
                    <a:lnTo>
                      <a:pt x="1186" y="1636"/>
                    </a:lnTo>
                    <a:lnTo>
                      <a:pt x="1178" y="1650"/>
                    </a:lnTo>
                    <a:lnTo>
                      <a:pt x="1186" y="1654"/>
                    </a:lnTo>
                    <a:lnTo>
                      <a:pt x="1194" y="1654"/>
                    </a:lnTo>
                    <a:lnTo>
                      <a:pt x="1196" y="1666"/>
                    </a:lnTo>
                    <a:lnTo>
                      <a:pt x="1202" y="1674"/>
                    </a:lnTo>
                    <a:lnTo>
                      <a:pt x="1214" y="1676"/>
                    </a:lnTo>
                    <a:lnTo>
                      <a:pt x="1220" y="1688"/>
                    </a:lnTo>
                    <a:lnTo>
                      <a:pt x="1218" y="1698"/>
                    </a:lnTo>
                    <a:lnTo>
                      <a:pt x="1216" y="1726"/>
                    </a:lnTo>
                    <a:lnTo>
                      <a:pt x="1208" y="1722"/>
                    </a:lnTo>
                    <a:lnTo>
                      <a:pt x="1206" y="1726"/>
                    </a:lnTo>
                    <a:lnTo>
                      <a:pt x="1200" y="1728"/>
                    </a:lnTo>
                    <a:lnTo>
                      <a:pt x="1194" y="1724"/>
                    </a:lnTo>
                    <a:lnTo>
                      <a:pt x="1184" y="1714"/>
                    </a:lnTo>
                    <a:lnTo>
                      <a:pt x="1162" y="1700"/>
                    </a:lnTo>
                    <a:lnTo>
                      <a:pt x="1162" y="1694"/>
                    </a:lnTo>
                    <a:lnTo>
                      <a:pt x="1152" y="1688"/>
                    </a:lnTo>
                    <a:lnTo>
                      <a:pt x="1144" y="1678"/>
                    </a:lnTo>
                    <a:lnTo>
                      <a:pt x="1134" y="1658"/>
                    </a:lnTo>
                    <a:lnTo>
                      <a:pt x="1132" y="1652"/>
                    </a:lnTo>
                    <a:lnTo>
                      <a:pt x="1123" y="1640"/>
                    </a:lnTo>
                    <a:lnTo>
                      <a:pt x="1113" y="1634"/>
                    </a:lnTo>
                    <a:lnTo>
                      <a:pt x="1113" y="1630"/>
                    </a:lnTo>
                    <a:lnTo>
                      <a:pt x="1105" y="1610"/>
                    </a:lnTo>
                    <a:lnTo>
                      <a:pt x="1091" y="1602"/>
                    </a:lnTo>
                    <a:lnTo>
                      <a:pt x="1091" y="1596"/>
                    </a:lnTo>
                    <a:lnTo>
                      <a:pt x="1077" y="1582"/>
                    </a:lnTo>
                    <a:lnTo>
                      <a:pt x="1073" y="1582"/>
                    </a:lnTo>
                    <a:lnTo>
                      <a:pt x="1057" y="1566"/>
                    </a:lnTo>
                    <a:lnTo>
                      <a:pt x="1053" y="1554"/>
                    </a:lnTo>
                    <a:lnTo>
                      <a:pt x="1055" y="1550"/>
                    </a:lnTo>
                    <a:lnTo>
                      <a:pt x="1069" y="1560"/>
                    </a:lnTo>
                    <a:lnTo>
                      <a:pt x="1089" y="1560"/>
                    </a:lnTo>
                    <a:lnTo>
                      <a:pt x="1101" y="1572"/>
                    </a:lnTo>
                    <a:lnTo>
                      <a:pt x="1101" y="1578"/>
                    </a:lnTo>
                    <a:lnTo>
                      <a:pt x="1123" y="1590"/>
                    </a:lnTo>
                    <a:lnTo>
                      <a:pt x="1136" y="1606"/>
                    </a:lnTo>
                    <a:lnTo>
                      <a:pt x="1144" y="1604"/>
                    </a:lnTo>
                    <a:lnTo>
                      <a:pt x="1154" y="1606"/>
                    </a:lnTo>
                    <a:lnTo>
                      <a:pt x="1152" y="1614"/>
                    </a:lnTo>
                    <a:lnTo>
                      <a:pt x="1166" y="1616"/>
                    </a:lnTo>
                    <a:lnTo>
                      <a:pt x="1166" y="1622"/>
                    </a:lnTo>
                    <a:close/>
                    <a:moveTo>
                      <a:pt x="1458" y="1766"/>
                    </a:moveTo>
                    <a:lnTo>
                      <a:pt x="1466" y="1770"/>
                    </a:lnTo>
                    <a:lnTo>
                      <a:pt x="1474" y="1766"/>
                    </a:lnTo>
                    <a:lnTo>
                      <a:pt x="1490" y="1762"/>
                    </a:lnTo>
                    <a:lnTo>
                      <a:pt x="1492" y="1766"/>
                    </a:lnTo>
                    <a:lnTo>
                      <a:pt x="1496" y="1762"/>
                    </a:lnTo>
                    <a:lnTo>
                      <a:pt x="1510" y="1762"/>
                    </a:lnTo>
                    <a:lnTo>
                      <a:pt x="1510" y="1766"/>
                    </a:lnTo>
                    <a:lnTo>
                      <a:pt x="1494" y="1768"/>
                    </a:lnTo>
                    <a:lnTo>
                      <a:pt x="1490" y="1764"/>
                    </a:lnTo>
                    <a:lnTo>
                      <a:pt x="1486" y="1768"/>
                    </a:lnTo>
                    <a:lnTo>
                      <a:pt x="1480" y="1766"/>
                    </a:lnTo>
                    <a:lnTo>
                      <a:pt x="1458" y="1774"/>
                    </a:lnTo>
                    <a:lnTo>
                      <a:pt x="1430" y="1774"/>
                    </a:lnTo>
                    <a:lnTo>
                      <a:pt x="1422" y="1770"/>
                    </a:lnTo>
                    <a:lnTo>
                      <a:pt x="1434" y="1764"/>
                    </a:lnTo>
                    <a:lnTo>
                      <a:pt x="1446" y="1766"/>
                    </a:lnTo>
                    <a:lnTo>
                      <a:pt x="1454" y="1770"/>
                    </a:lnTo>
                    <a:lnTo>
                      <a:pt x="1458" y="1766"/>
                    </a:lnTo>
                    <a:close/>
                    <a:moveTo>
                      <a:pt x="1220" y="1728"/>
                    </a:moveTo>
                    <a:lnTo>
                      <a:pt x="1234" y="1730"/>
                    </a:lnTo>
                    <a:lnTo>
                      <a:pt x="1234" y="1728"/>
                    </a:lnTo>
                    <a:lnTo>
                      <a:pt x="1250" y="1734"/>
                    </a:lnTo>
                    <a:lnTo>
                      <a:pt x="1254" y="1734"/>
                    </a:lnTo>
                    <a:lnTo>
                      <a:pt x="1258" y="1742"/>
                    </a:lnTo>
                    <a:lnTo>
                      <a:pt x="1286" y="1744"/>
                    </a:lnTo>
                    <a:lnTo>
                      <a:pt x="1294" y="1736"/>
                    </a:lnTo>
                    <a:lnTo>
                      <a:pt x="1310" y="1744"/>
                    </a:lnTo>
                    <a:lnTo>
                      <a:pt x="1320" y="1744"/>
                    </a:lnTo>
                    <a:lnTo>
                      <a:pt x="1322" y="1754"/>
                    </a:lnTo>
                    <a:lnTo>
                      <a:pt x="1330" y="1756"/>
                    </a:lnTo>
                    <a:lnTo>
                      <a:pt x="1340" y="1754"/>
                    </a:lnTo>
                    <a:lnTo>
                      <a:pt x="1348" y="1758"/>
                    </a:lnTo>
                    <a:lnTo>
                      <a:pt x="1346" y="1766"/>
                    </a:lnTo>
                    <a:lnTo>
                      <a:pt x="1350" y="1772"/>
                    </a:lnTo>
                    <a:lnTo>
                      <a:pt x="1332" y="1766"/>
                    </a:lnTo>
                    <a:lnTo>
                      <a:pt x="1328" y="1764"/>
                    </a:lnTo>
                    <a:lnTo>
                      <a:pt x="1320" y="1766"/>
                    </a:lnTo>
                    <a:lnTo>
                      <a:pt x="1306" y="1764"/>
                    </a:lnTo>
                    <a:lnTo>
                      <a:pt x="1306" y="1766"/>
                    </a:lnTo>
                    <a:lnTo>
                      <a:pt x="1286" y="1762"/>
                    </a:lnTo>
                    <a:lnTo>
                      <a:pt x="1270" y="1756"/>
                    </a:lnTo>
                    <a:lnTo>
                      <a:pt x="1254" y="1758"/>
                    </a:lnTo>
                    <a:lnTo>
                      <a:pt x="1240" y="1752"/>
                    </a:lnTo>
                    <a:lnTo>
                      <a:pt x="1226" y="1750"/>
                    </a:lnTo>
                    <a:lnTo>
                      <a:pt x="1226" y="1744"/>
                    </a:lnTo>
                    <a:lnTo>
                      <a:pt x="1210" y="1742"/>
                    </a:lnTo>
                    <a:lnTo>
                      <a:pt x="1216" y="1736"/>
                    </a:lnTo>
                    <a:lnTo>
                      <a:pt x="1220" y="1728"/>
                    </a:lnTo>
                    <a:close/>
                    <a:moveTo>
                      <a:pt x="1456" y="1642"/>
                    </a:moveTo>
                    <a:lnTo>
                      <a:pt x="1466" y="1650"/>
                    </a:lnTo>
                    <a:lnTo>
                      <a:pt x="1484" y="1650"/>
                    </a:lnTo>
                    <a:lnTo>
                      <a:pt x="1480" y="1656"/>
                    </a:lnTo>
                    <a:lnTo>
                      <a:pt x="1484" y="1664"/>
                    </a:lnTo>
                    <a:lnTo>
                      <a:pt x="1474" y="1662"/>
                    </a:lnTo>
                    <a:lnTo>
                      <a:pt x="1474" y="1654"/>
                    </a:lnTo>
                    <a:lnTo>
                      <a:pt x="1468" y="1662"/>
                    </a:lnTo>
                    <a:lnTo>
                      <a:pt x="1458" y="1668"/>
                    </a:lnTo>
                    <a:lnTo>
                      <a:pt x="1452" y="1666"/>
                    </a:lnTo>
                    <a:lnTo>
                      <a:pt x="1466" y="1684"/>
                    </a:lnTo>
                    <a:lnTo>
                      <a:pt x="1466" y="1692"/>
                    </a:lnTo>
                    <a:lnTo>
                      <a:pt x="1476" y="1702"/>
                    </a:lnTo>
                    <a:lnTo>
                      <a:pt x="1478" y="1694"/>
                    </a:lnTo>
                    <a:lnTo>
                      <a:pt x="1482" y="1702"/>
                    </a:lnTo>
                    <a:lnTo>
                      <a:pt x="1474" y="1706"/>
                    </a:lnTo>
                    <a:lnTo>
                      <a:pt x="1464" y="1708"/>
                    </a:lnTo>
                    <a:lnTo>
                      <a:pt x="1462" y="1712"/>
                    </a:lnTo>
                    <a:lnTo>
                      <a:pt x="1454" y="1710"/>
                    </a:lnTo>
                    <a:lnTo>
                      <a:pt x="1456" y="1700"/>
                    </a:lnTo>
                    <a:lnTo>
                      <a:pt x="1446" y="1692"/>
                    </a:lnTo>
                    <a:lnTo>
                      <a:pt x="1448" y="1680"/>
                    </a:lnTo>
                    <a:lnTo>
                      <a:pt x="1444" y="1678"/>
                    </a:lnTo>
                    <a:lnTo>
                      <a:pt x="1434" y="1684"/>
                    </a:lnTo>
                    <a:lnTo>
                      <a:pt x="1438" y="1688"/>
                    </a:lnTo>
                    <a:lnTo>
                      <a:pt x="1438" y="1710"/>
                    </a:lnTo>
                    <a:lnTo>
                      <a:pt x="1436" y="1722"/>
                    </a:lnTo>
                    <a:lnTo>
                      <a:pt x="1426" y="1724"/>
                    </a:lnTo>
                    <a:lnTo>
                      <a:pt x="1422" y="1720"/>
                    </a:lnTo>
                    <a:lnTo>
                      <a:pt x="1426" y="1704"/>
                    </a:lnTo>
                    <a:lnTo>
                      <a:pt x="1422" y="1690"/>
                    </a:lnTo>
                    <a:lnTo>
                      <a:pt x="1414" y="1694"/>
                    </a:lnTo>
                    <a:lnTo>
                      <a:pt x="1414" y="1682"/>
                    </a:lnTo>
                    <a:lnTo>
                      <a:pt x="1422" y="1670"/>
                    </a:lnTo>
                    <a:lnTo>
                      <a:pt x="1422" y="1658"/>
                    </a:lnTo>
                    <a:lnTo>
                      <a:pt x="1428" y="1648"/>
                    </a:lnTo>
                    <a:lnTo>
                      <a:pt x="1428" y="1636"/>
                    </a:lnTo>
                    <a:lnTo>
                      <a:pt x="1432" y="1628"/>
                    </a:lnTo>
                    <a:lnTo>
                      <a:pt x="1440" y="1628"/>
                    </a:lnTo>
                    <a:lnTo>
                      <a:pt x="1446" y="1618"/>
                    </a:lnTo>
                    <a:lnTo>
                      <a:pt x="1454" y="1622"/>
                    </a:lnTo>
                    <a:lnTo>
                      <a:pt x="1490" y="1626"/>
                    </a:lnTo>
                    <a:lnTo>
                      <a:pt x="1502" y="1622"/>
                    </a:lnTo>
                    <a:lnTo>
                      <a:pt x="1500" y="1618"/>
                    </a:lnTo>
                    <a:lnTo>
                      <a:pt x="1512" y="1608"/>
                    </a:lnTo>
                    <a:lnTo>
                      <a:pt x="1506" y="1624"/>
                    </a:lnTo>
                    <a:lnTo>
                      <a:pt x="1498" y="1634"/>
                    </a:lnTo>
                    <a:lnTo>
                      <a:pt x="1480" y="1634"/>
                    </a:lnTo>
                    <a:lnTo>
                      <a:pt x="1478" y="1632"/>
                    </a:lnTo>
                    <a:lnTo>
                      <a:pt x="1458" y="1632"/>
                    </a:lnTo>
                    <a:lnTo>
                      <a:pt x="1438" y="1632"/>
                    </a:lnTo>
                    <a:lnTo>
                      <a:pt x="1432" y="1642"/>
                    </a:lnTo>
                    <a:lnTo>
                      <a:pt x="1434" y="1650"/>
                    </a:lnTo>
                    <a:lnTo>
                      <a:pt x="1442" y="1660"/>
                    </a:lnTo>
                    <a:lnTo>
                      <a:pt x="1448" y="1660"/>
                    </a:lnTo>
                    <a:lnTo>
                      <a:pt x="1456" y="1652"/>
                    </a:lnTo>
                    <a:lnTo>
                      <a:pt x="1456" y="1642"/>
                    </a:lnTo>
                    <a:close/>
                    <a:moveTo>
                      <a:pt x="1544" y="1640"/>
                    </a:moveTo>
                    <a:lnTo>
                      <a:pt x="1542" y="1634"/>
                    </a:lnTo>
                    <a:lnTo>
                      <a:pt x="1546" y="1612"/>
                    </a:lnTo>
                    <a:lnTo>
                      <a:pt x="1556" y="1602"/>
                    </a:lnTo>
                    <a:lnTo>
                      <a:pt x="1564" y="1602"/>
                    </a:lnTo>
                    <a:lnTo>
                      <a:pt x="1558" y="1608"/>
                    </a:lnTo>
                    <a:lnTo>
                      <a:pt x="1554" y="1604"/>
                    </a:lnTo>
                    <a:lnTo>
                      <a:pt x="1550" y="1612"/>
                    </a:lnTo>
                    <a:lnTo>
                      <a:pt x="1554" y="1616"/>
                    </a:lnTo>
                    <a:lnTo>
                      <a:pt x="1548" y="1624"/>
                    </a:lnTo>
                    <a:lnTo>
                      <a:pt x="1550" y="1626"/>
                    </a:lnTo>
                    <a:lnTo>
                      <a:pt x="1560" y="1616"/>
                    </a:lnTo>
                    <a:lnTo>
                      <a:pt x="1564" y="1616"/>
                    </a:lnTo>
                    <a:lnTo>
                      <a:pt x="1564" y="1622"/>
                    </a:lnTo>
                    <a:lnTo>
                      <a:pt x="1558" y="1626"/>
                    </a:lnTo>
                    <a:lnTo>
                      <a:pt x="1566" y="1636"/>
                    </a:lnTo>
                    <a:lnTo>
                      <a:pt x="1552" y="1632"/>
                    </a:lnTo>
                    <a:lnTo>
                      <a:pt x="1552" y="1640"/>
                    </a:lnTo>
                    <a:lnTo>
                      <a:pt x="1558" y="1654"/>
                    </a:lnTo>
                    <a:lnTo>
                      <a:pt x="1544" y="1640"/>
                    </a:lnTo>
                    <a:close/>
                    <a:moveTo>
                      <a:pt x="1498" y="1462"/>
                    </a:moveTo>
                    <a:lnTo>
                      <a:pt x="1502" y="1468"/>
                    </a:lnTo>
                    <a:lnTo>
                      <a:pt x="1506" y="1464"/>
                    </a:lnTo>
                    <a:lnTo>
                      <a:pt x="1506" y="1462"/>
                    </a:lnTo>
                    <a:lnTo>
                      <a:pt x="1496" y="1450"/>
                    </a:lnTo>
                    <a:lnTo>
                      <a:pt x="1510" y="1448"/>
                    </a:lnTo>
                    <a:lnTo>
                      <a:pt x="1514" y="1454"/>
                    </a:lnTo>
                    <a:lnTo>
                      <a:pt x="1516" y="1468"/>
                    </a:lnTo>
                    <a:lnTo>
                      <a:pt x="1508" y="1468"/>
                    </a:lnTo>
                    <a:lnTo>
                      <a:pt x="1510" y="1486"/>
                    </a:lnTo>
                    <a:lnTo>
                      <a:pt x="1502" y="1486"/>
                    </a:lnTo>
                    <a:lnTo>
                      <a:pt x="1496" y="1494"/>
                    </a:lnTo>
                    <a:lnTo>
                      <a:pt x="1490" y="1494"/>
                    </a:lnTo>
                    <a:lnTo>
                      <a:pt x="1494" y="1486"/>
                    </a:lnTo>
                    <a:lnTo>
                      <a:pt x="1504" y="1482"/>
                    </a:lnTo>
                    <a:lnTo>
                      <a:pt x="1502" y="1472"/>
                    </a:lnTo>
                    <a:lnTo>
                      <a:pt x="1498" y="1478"/>
                    </a:lnTo>
                    <a:lnTo>
                      <a:pt x="1498" y="1462"/>
                    </a:lnTo>
                    <a:close/>
                    <a:moveTo>
                      <a:pt x="1494" y="1542"/>
                    </a:moveTo>
                    <a:lnTo>
                      <a:pt x="1492" y="1532"/>
                    </a:lnTo>
                    <a:lnTo>
                      <a:pt x="1496" y="1528"/>
                    </a:lnTo>
                    <a:lnTo>
                      <a:pt x="1488" y="1522"/>
                    </a:lnTo>
                    <a:lnTo>
                      <a:pt x="1474" y="1530"/>
                    </a:lnTo>
                    <a:lnTo>
                      <a:pt x="1474" y="1522"/>
                    </a:lnTo>
                    <a:lnTo>
                      <a:pt x="1470" y="1522"/>
                    </a:lnTo>
                    <a:lnTo>
                      <a:pt x="1464" y="1534"/>
                    </a:lnTo>
                    <a:lnTo>
                      <a:pt x="1462" y="1534"/>
                    </a:lnTo>
                    <a:lnTo>
                      <a:pt x="1466" y="1518"/>
                    </a:lnTo>
                    <a:lnTo>
                      <a:pt x="1476" y="1516"/>
                    </a:lnTo>
                    <a:lnTo>
                      <a:pt x="1478" y="1510"/>
                    </a:lnTo>
                    <a:lnTo>
                      <a:pt x="1488" y="1510"/>
                    </a:lnTo>
                    <a:lnTo>
                      <a:pt x="1490" y="1516"/>
                    </a:lnTo>
                    <a:lnTo>
                      <a:pt x="1496" y="1514"/>
                    </a:lnTo>
                    <a:lnTo>
                      <a:pt x="1498" y="1510"/>
                    </a:lnTo>
                    <a:lnTo>
                      <a:pt x="1504" y="1510"/>
                    </a:lnTo>
                    <a:lnTo>
                      <a:pt x="1504" y="1502"/>
                    </a:lnTo>
                    <a:lnTo>
                      <a:pt x="1510" y="1506"/>
                    </a:lnTo>
                    <a:lnTo>
                      <a:pt x="1516" y="1502"/>
                    </a:lnTo>
                    <a:lnTo>
                      <a:pt x="1514" y="1492"/>
                    </a:lnTo>
                    <a:lnTo>
                      <a:pt x="1518" y="1476"/>
                    </a:lnTo>
                    <a:lnTo>
                      <a:pt x="1518" y="1490"/>
                    </a:lnTo>
                    <a:lnTo>
                      <a:pt x="1524" y="1490"/>
                    </a:lnTo>
                    <a:lnTo>
                      <a:pt x="1522" y="1496"/>
                    </a:lnTo>
                    <a:lnTo>
                      <a:pt x="1530" y="1514"/>
                    </a:lnTo>
                    <a:lnTo>
                      <a:pt x="1532" y="1530"/>
                    </a:lnTo>
                    <a:lnTo>
                      <a:pt x="1526" y="1538"/>
                    </a:lnTo>
                    <a:lnTo>
                      <a:pt x="1526" y="1544"/>
                    </a:lnTo>
                    <a:lnTo>
                      <a:pt x="1520" y="1528"/>
                    </a:lnTo>
                    <a:lnTo>
                      <a:pt x="1514" y="1534"/>
                    </a:lnTo>
                    <a:lnTo>
                      <a:pt x="1518" y="1550"/>
                    </a:lnTo>
                    <a:lnTo>
                      <a:pt x="1512" y="1558"/>
                    </a:lnTo>
                    <a:lnTo>
                      <a:pt x="1510" y="1552"/>
                    </a:lnTo>
                    <a:lnTo>
                      <a:pt x="1496" y="1546"/>
                    </a:lnTo>
                    <a:lnTo>
                      <a:pt x="1494" y="1542"/>
                    </a:lnTo>
                    <a:close/>
                    <a:moveTo>
                      <a:pt x="1424" y="1466"/>
                    </a:moveTo>
                    <a:lnTo>
                      <a:pt x="1428" y="1466"/>
                    </a:lnTo>
                    <a:lnTo>
                      <a:pt x="1430" y="1454"/>
                    </a:lnTo>
                    <a:lnTo>
                      <a:pt x="1436" y="1458"/>
                    </a:lnTo>
                    <a:lnTo>
                      <a:pt x="1426" y="1468"/>
                    </a:lnTo>
                    <a:lnTo>
                      <a:pt x="1428" y="1480"/>
                    </a:lnTo>
                    <a:lnTo>
                      <a:pt x="1414" y="1492"/>
                    </a:lnTo>
                    <a:lnTo>
                      <a:pt x="1406" y="1500"/>
                    </a:lnTo>
                    <a:lnTo>
                      <a:pt x="1390" y="1512"/>
                    </a:lnTo>
                    <a:lnTo>
                      <a:pt x="1396" y="1502"/>
                    </a:lnTo>
                    <a:lnTo>
                      <a:pt x="1402" y="1500"/>
                    </a:lnTo>
                    <a:lnTo>
                      <a:pt x="1414" y="1486"/>
                    </a:lnTo>
                    <a:lnTo>
                      <a:pt x="1420" y="1480"/>
                    </a:lnTo>
                    <a:lnTo>
                      <a:pt x="1420" y="1474"/>
                    </a:lnTo>
                    <a:lnTo>
                      <a:pt x="1424" y="1466"/>
                    </a:lnTo>
                    <a:close/>
                    <a:moveTo>
                      <a:pt x="1492" y="1432"/>
                    </a:moveTo>
                    <a:lnTo>
                      <a:pt x="1494" y="1426"/>
                    </a:lnTo>
                    <a:lnTo>
                      <a:pt x="1498" y="1428"/>
                    </a:lnTo>
                    <a:lnTo>
                      <a:pt x="1490" y="1440"/>
                    </a:lnTo>
                    <a:lnTo>
                      <a:pt x="1490" y="1454"/>
                    </a:lnTo>
                    <a:lnTo>
                      <a:pt x="1494" y="1456"/>
                    </a:lnTo>
                    <a:lnTo>
                      <a:pt x="1494" y="1462"/>
                    </a:lnTo>
                    <a:lnTo>
                      <a:pt x="1484" y="1454"/>
                    </a:lnTo>
                    <a:lnTo>
                      <a:pt x="1480" y="1458"/>
                    </a:lnTo>
                    <a:lnTo>
                      <a:pt x="1482" y="1442"/>
                    </a:lnTo>
                    <a:lnTo>
                      <a:pt x="1480" y="1434"/>
                    </a:lnTo>
                    <a:lnTo>
                      <a:pt x="1470" y="1428"/>
                    </a:lnTo>
                    <a:lnTo>
                      <a:pt x="1470" y="1440"/>
                    </a:lnTo>
                    <a:lnTo>
                      <a:pt x="1466" y="1434"/>
                    </a:lnTo>
                    <a:lnTo>
                      <a:pt x="1462" y="1438"/>
                    </a:lnTo>
                    <a:lnTo>
                      <a:pt x="1464" y="1430"/>
                    </a:lnTo>
                    <a:lnTo>
                      <a:pt x="1458" y="1426"/>
                    </a:lnTo>
                    <a:lnTo>
                      <a:pt x="1448" y="1434"/>
                    </a:lnTo>
                    <a:lnTo>
                      <a:pt x="1440" y="1424"/>
                    </a:lnTo>
                    <a:lnTo>
                      <a:pt x="1446" y="1418"/>
                    </a:lnTo>
                    <a:lnTo>
                      <a:pt x="1440" y="1414"/>
                    </a:lnTo>
                    <a:lnTo>
                      <a:pt x="1440" y="1418"/>
                    </a:lnTo>
                    <a:lnTo>
                      <a:pt x="1432" y="1414"/>
                    </a:lnTo>
                    <a:lnTo>
                      <a:pt x="1428" y="1398"/>
                    </a:lnTo>
                    <a:lnTo>
                      <a:pt x="1428" y="1390"/>
                    </a:lnTo>
                    <a:lnTo>
                      <a:pt x="1436" y="1396"/>
                    </a:lnTo>
                    <a:lnTo>
                      <a:pt x="1436" y="1372"/>
                    </a:lnTo>
                    <a:lnTo>
                      <a:pt x="1440" y="1356"/>
                    </a:lnTo>
                    <a:lnTo>
                      <a:pt x="1450" y="1350"/>
                    </a:lnTo>
                    <a:lnTo>
                      <a:pt x="1452" y="1344"/>
                    </a:lnTo>
                    <a:lnTo>
                      <a:pt x="1460" y="1340"/>
                    </a:lnTo>
                    <a:lnTo>
                      <a:pt x="1460" y="1352"/>
                    </a:lnTo>
                    <a:lnTo>
                      <a:pt x="1448" y="1354"/>
                    </a:lnTo>
                    <a:lnTo>
                      <a:pt x="1462" y="1360"/>
                    </a:lnTo>
                    <a:lnTo>
                      <a:pt x="1466" y="1356"/>
                    </a:lnTo>
                    <a:lnTo>
                      <a:pt x="1464" y="1370"/>
                    </a:lnTo>
                    <a:lnTo>
                      <a:pt x="1470" y="1378"/>
                    </a:lnTo>
                    <a:lnTo>
                      <a:pt x="1466" y="1390"/>
                    </a:lnTo>
                    <a:lnTo>
                      <a:pt x="1456" y="1398"/>
                    </a:lnTo>
                    <a:lnTo>
                      <a:pt x="1452" y="1406"/>
                    </a:lnTo>
                    <a:lnTo>
                      <a:pt x="1458" y="1416"/>
                    </a:lnTo>
                    <a:lnTo>
                      <a:pt x="1460" y="1410"/>
                    </a:lnTo>
                    <a:lnTo>
                      <a:pt x="1468" y="1416"/>
                    </a:lnTo>
                    <a:lnTo>
                      <a:pt x="1470" y="1422"/>
                    </a:lnTo>
                    <a:lnTo>
                      <a:pt x="1478" y="1426"/>
                    </a:lnTo>
                    <a:lnTo>
                      <a:pt x="1488" y="1428"/>
                    </a:lnTo>
                    <a:lnTo>
                      <a:pt x="1492" y="1432"/>
                    </a:lnTo>
                    <a:close/>
                    <a:moveTo>
                      <a:pt x="1786" y="757"/>
                    </a:moveTo>
                    <a:lnTo>
                      <a:pt x="1782" y="775"/>
                    </a:lnTo>
                    <a:lnTo>
                      <a:pt x="1790" y="787"/>
                    </a:lnTo>
                    <a:lnTo>
                      <a:pt x="1792" y="807"/>
                    </a:lnTo>
                    <a:lnTo>
                      <a:pt x="1800" y="827"/>
                    </a:lnTo>
                    <a:lnTo>
                      <a:pt x="1784" y="825"/>
                    </a:lnTo>
                    <a:lnTo>
                      <a:pt x="1774" y="851"/>
                    </a:lnTo>
                    <a:lnTo>
                      <a:pt x="1774" y="857"/>
                    </a:lnTo>
                    <a:lnTo>
                      <a:pt x="1782" y="865"/>
                    </a:lnTo>
                    <a:lnTo>
                      <a:pt x="1786" y="879"/>
                    </a:lnTo>
                    <a:lnTo>
                      <a:pt x="1772" y="877"/>
                    </a:lnTo>
                    <a:lnTo>
                      <a:pt x="1766" y="891"/>
                    </a:lnTo>
                    <a:lnTo>
                      <a:pt x="1762" y="879"/>
                    </a:lnTo>
                    <a:lnTo>
                      <a:pt x="1766" y="869"/>
                    </a:lnTo>
                    <a:lnTo>
                      <a:pt x="1766" y="859"/>
                    </a:lnTo>
                    <a:lnTo>
                      <a:pt x="1768" y="845"/>
                    </a:lnTo>
                    <a:lnTo>
                      <a:pt x="1764" y="837"/>
                    </a:lnTo>
                    <a:lnTo>
                      <a:pt x="1768" y="819"/>
                    </a:lnTo>
                    <a:lnTo>
                      <a:pt x="1766" y="801"/>
                    </a:lnTo>
                    <a:lnTo>
                      <a:pt x="1770" y="791"/>
                    </a:lnTo>
                    <a:lnTo>
                      <a:pt x="1760" y="777"/>
                    </a:lnTo>
                    <a:lnTo>
                      <a:pt x="1760" y="765"/>
                    </a:lnTo>
                    <a:lnTo>
                      <a:pt x="1764" y="751"/>
                    </a:lnTo>
                    <a:lnTo>
                      <a:pt x="1762" y="745"/>
                    </a:lnTo>
                    <a:lnTo>
                      <a:pt x="1770" y="745"/>
                    </a:lnTo>
                    <a:lnTo>
                      <a:pt x="1778" y="737"/>
                    </a:lnTo>
                    <a:lnTo>
                      <a:pt x="1770" y="725"/>
                    </a:lnTo>
                    <a:lnTo>
                      <a:pt x="1776" y="723"/>
                    </a:lnTo>
                    <a:lnTo>
                      <a:pt x="1780" y="729"/>
                    </a:lnTo>
                    <a:lnTo>
                      <a:pt x="1778" y="735"/>
                    </a:lnTo>
                    <a:lnTo>
                      <a:pt x="1786" y="749"/>
                    </a:lnTo>
                    <a:lnTo>
                      <a:pt x="1786" y="757"/>
                    </a:lnTo>
                    <a:close/>
                    <a:moveTo>
                      <a:pt x="1816" y="192"/>
                    </a:moveTo>
                    <a:lnTo>
                      <a:pt x="1802" y="206"/>
                    </a:lnTo>
                    <a:lnTo>
                      <a:pt x="1778" y="204"/>
                    </a:lnTo>
                    <a:lnTo>
                      <a:pt x="1774" y="196"/>
                    </a:lnTo>
                    <a:lnTo>
                      <a:pt x="1780" y="186"/>
                    </a:lnTo>
                    <a:lnTo>
                      <a:pt x="1770" y="186"/>
                    </a:lnTo>
                    <a:lnTo>
                      <a:pt x="1766" y="192"/>
                    </a:lnTo>
                    <a:lnTo>
                      <a:pt x="1774" y="206"/>
                    </a:lnTo>
                    <a:lnTo>
                      <a:pt x="1792" y="210"/>
                    </a:lnTo>
                    <a:lnTo>
                      <a:pt x="1770" y="214"/>
                    </a:lnTo>
                    <a:lnTo>
                      <a:pt x="1762" y="208"/>
                    </a:lnTo>
                    <a:lnTo>
                      <a:pt x="1736" y="214"/>
                    </a:lnTo>
                    <a:lnTo>
                      <a:pt x="1728" y="210"/>
                    </a:lnTo>
                    <a:lnTo>
                      <a:pt x="1720" y="218"/>
                    </a:lnTo>
                    <a:lnTo>
                      <a:pt x="1702" y="212"/>
                    </a:lnTo>
                    <a:lnTo>
                      <a:pt x="1688" y="196"/>
                    </a:lnTo>
                    <a:lnTo>
                      <a:pt x="1696" y="198"/>
                    </a:lnTo>
                    <a:lnTo>
                      <a:pt x="1692" y="188"/>
                    </a:lnTo>
                    <a:lnTo>
                      <a:pt x="1700" y="184"/>
                    </a:lnTo>
                    <a:lnTo>
                      <a:pt x="1696" y="178"/>
                    </a:lnTo>
                    <a:lnTo>
                      <a:pt x="1718" y="170"/>
                    </a:lnTo>
                    <a:lnTo>
                      <a:pt x="1732" y="180"/>
                    </a:lnTo>
                    <a:lnTo>
                      <a:pt x="1750" y="188"/>
                    </a:lnTo>
                    <a:lnTo>
                      <a:pt x="1750" y="176"/>
                    </a:lnTo>
                    <a:lnTo>
                      <a:pt x="1756" y="172"/>
                    </a:lnTo>
                    <a:lnTo>
                      <a:pt x="1774" y="182"/>
                    </a:lnTo>
                    <a:lnTo>
                      <a:pt x="1794" y="182"/>
                    </a:lnTo>
                    <a:lnTo>
                      <a:pt x="1816" y="192"/>
                    </a:lnTo>
                    <a:close/>
                    <a:moveTo>
                      <a:pt x="1162" y="64"/>
                    </a:moveTo>
                    <a:lnTo>
                      <a:pt x="1172" y="70"/>
                    </a:lnTo>
                    <a:lnTo>
                      <a:pt x="1172" y="78"/>
                    </a:lnTo>
                    <a:lnTo>
                      <a:pt x="1186" y="74"/>
                    </a:lnTo>
                    <a:lnTo>
                      <a:pt x="1196" y="84"/>
                    </a:lnTo>
                    <a:lnTo>
                      <a:pt x="1206" y="86"/>
                    </a:lnTo>
                    <a:lnTo>
                      <a:pt x="1210" y="96"/>
                    </a:lnTo>
                    <a:lnTo>
                      <a:pt x="1200" y="102"/>
                    </a:lnTo>
                    <a:lnTo>
                      <a:pt x="1184" y="104"/>
                    </a:lnTo>
                    <a:lnTo>
                      <a:pt x="1146" y="108"/>
                    </a:lnTo>
                    <a:lnTo>
                      <a:pt x="1128" y="114"/>
                    </a:lnTo>
                    <a:lnTo>
                      <a:pt x="1115" y="112"/>
                    </a:lnTo>
                    <a:lnTo>
                      <a:pt x="1144" y="76"/>
                    </a:lnTo>
                    <a:lnTo>
                      <a:pt x="1162" y="64"/>
                    </a:lnTo>
                    <a:close/>
                    <a:moveTo>
                      <a:pt x="1009" y="68"/>
                    </a:moveTo>
                    <a:lnTo>
                      <a:pt x="1039" y="54"/>
                    </a:lnTo>
                    <a:lnTo>
                      <a:pt x="1051" y="42"/>
                    </a:lnTo>
                    <a:lnTo>
                      <a:pt x="1091" y="40"/>
                    </a:lnTo>
                    <a:lnTo>
                      <a:pt x="1103" y="50"/>
                    </a:lnTo>
                    <a:lnTo>
                      <a:pt x="1105" y="44"/>
                    </a:lnTo>
                    <a:lnTo>
                      <a:pt x="1115" y="44"/>
                    </a:lnTo>
                    <a:lnTo>
                      <a:pt x="1130" y="56"/>
                    </a:lnTo>
                    <a:lnTo>
                      <a:pt x="1121" y="70"/>
                    </a:lnTo>
                    <a:lnTo>
                      <a:pt x="1113" y="70"/>
                    </a:lnTo>
                    <a:lnTo>
                      <a:pt x="1126" y="80"/>
                    </a:lnTo>
                    <a:lnTo>
                      <a:pt x="1117" y="86"/>
                    </a:lnTo>
                    <a:lnTo>
                      <a:pt x="1093" y="86"/>
                    </a:lnTo>
                    <a:lnTo>
                      <a:pt x="1079" y="80"/>
                    </a:lnTo>
                    <a:lnTo>
                      <a:pt x="1051" y="78"/>
                    </a:lnTo>
                    <a:lnTo>
                      <a:pt x="1041" y="72"/>
                    </a:lnTo>
                    <a:lnTo>
                      <a:pt x="1033" y="60"/>
                    </a:lnTo>
                    <a:lnTo>
                      <a:pt x="1017" y="68"/>
                    </a:lnTo>
                    <a:lnTo>
                      <a:pt x="1015" y="76"/>
                    </a:lnTo>
                    <a:lnTo>
                      <a:pt x="1009" y="68"/>
                    </a:lnTo>
                    <a:close/>
                    <a:moveTo>
                      <a:pt x="1081" y="14"/>
                    </a:moveTo>
                    <a:lnTo>
                      <a:pt x="1095" y="20"/>
                    </a:lnTo>
                    <a:lnTo>
                      <a:pt x="1085" y="24"/>
                    </a:lnTo>
                    <a:lnTo>
                      <a:pt x="1085" y="38"/>
                    </a:lnTo>
                    <a:lnTo>
                      <a:pt x="1045" y="40"/>
                    </a:lnTo>
                    <a:lnTo>
                      <a:pt x="1039" y="44"/>
                    </a:lnTo>
                    <a:lnTo>
                      <a:pt x="1031" y="46"/>
                    </a:lnTo>
                    <a:lnTo>
                      <a:pt x="999" y="36"/>
                    </a:lnTo>
                    <a:lnTo>
                      <a:pt x="1005" y="28"/>
                    </a:lnTo>
                    <a:lnTo>
                      <a:pt x="1017" y="28"/>
                    </a:lnTo>
                    <a:lnTo>
                      <a:pt x="1025" y="18"/>
                    </a:lnTo>
                    <a:lnTo>
                      <a:pt x="1013" y="18"/>
                    </a:lnTo>
                    <a:lnTo>
                      <a:pt x="1021" y="10"/>
                    </a:lnTo>
                    <a:lnTo>
                      <a:pt x="1049" y="4"/>
                    </a:lnTo>
                    <a:lnTo>
                      <a:pt x="1063" y="0"/>
                    </a:lnTo>
                    <a:lnTo>
                      <a:pt x="1081" y="14"/>
                    </a:lnTo>
                    <a:close/>
                    <a:moveTo>
                      <a:pt x="1522" y="1768"/>
                    </a:moveTo>
                    <a:lnTo>
                      <a:pt x="1530" y="1768"/>
                    </a:lnTo>
                    <a:lnTo>
                      <a:pt x="1542" y="1762"/>
                    </a:lnTo>
                    <a:lnTo>
                      <a:pt x="1548" y="1762"/>
                    </a:lnTo>
                    <a:lnTo>
                      <a:pt x="1538" y="1770"/>
                    </a:lnTo>
                    <a:lnTo>
                      <a:pt x="1516" y="1778"/>
                    </a:lnTo>
                    <a:lnTo>
                      <a:pt x="1508" y="1782"/>
                    </a:lnTo>
                    <a:lnTo>
                      <a:pt x="1498" y="1794"/>
                    </a:lnTo>
                    <a:lnTo>
                      <a:pt x="1484" y="1796"/>
                    </a:lnTo>
                    <a:lnTo>
                      <a:pt x="1484" y="1800"/>
                    </a:lnTo>
                    <a:lnTo>
                      <a:pt x="1474" y="1804"/>
                    </a:lnTo>
                    <a:lnTo>
                      <a:pt x="1482" y="1798"/>
                    </a:lnTo>
                    <a:lnTo>
                      <a:pt x="1488" y="1784"/>
                    </a:lnTo>
                    <a:lnTo>
                      <a:pt x="1506" y="1774"/>
                    </a:lnTo>
                    <a:lnTo>
                      <a:pt x="1518" y="1762"/>
                    </a:lnTo>
                    <a:lnTo>
                      <a:pt x="1522" y="1768"/>
                    </a:lnTo>
                    <a:close/>
                    <a:moveTo>
                      <a:pt x="1766" y="1009"/>
                    </a:moveTo>
                    <a:lnTo>
                      <a:pt x="1762" y="1017"/>
                    </a:lnTo>
                    <a:lnTo>
                      <a:pt x="1758" y="1023"/>
                    </a:lnTo>
                    <a:lnTo>
                      <a:pt x="1758" y="1031"/>
                    </a:lnTo>
                    <a:lnTo>
                      <a:pt x="1752" y="1029"/>
                    </a:lnTo>
                    <a:lnTo>
                      <a:pt x="1750" y="1037"/>
                    </a:lnTo>
                    <a:lnTo>
                      <a:pt x="1750" y="1047"/>
                    </a:lnTo>
                    <a:lnTo>
                      <a:pt x="1744" y="1065"/>
                    </a:lnTo>
                    <a:lnTo>
                      <a:pt x="1748" y="1075"/>
                    </a:lnTo>
                    <a:lnTo>
                      <a:pt x="1742" y="1077"/>
                    </a:lnTo>
                    <a:lnTo>
                      <a:pt x="1742" y="1085"/>
                    </a:lnTo>
                    <a:lnTo>
                      <a:pt x="1734" y="1089"/>
                    </a:lnTo>
                    <a:lnTo>
                      <a:pt x="1732" y="1077"/>
                    </a:lnTo>
                    <a:lnTo>
                      <a:pt x="1726" y="1091"/>
                    </a:lnTo>
                    <a:lnTo>
                      <a:pt x="1718" y="1095"/>
                    </a:lnTo>
                    <a:lnTo>
                      <a:pt x="1718" y="1085"/>
                    </a:lnTo>
                    <a:lnTo>
                      <a:pt x="1708" y="1093"/>
                    </a:lnTo>
                    <a:lnTo>
                      <a:pt x="1688" y="1095"/>
                    </a:lnTo>
                    <a:lnTo>
                      <a:pt x="1688" y="1099"/>
                    </a:lnTo>
                    <a:lnTo>
                      <a:pt x="1678" y="1103"/>
                    </a:lnTo>
                    <a:lnTo>
                      <a:pt x="1674" y="1111"/>
                    </a:lnTo>
                    <a:lnTo>
                      <a:pt x="1666" y="1113"/>
                    </a:lnTo>
                    <a:lnTo>
                      <a:pt x="1660" y="1107"/>
                    </a:lnTo>
                    <a:lnTo>
                      <a:pt x="1662" y="1093"/>
                    </a:lnTo>
                    <a:lnTo>
                      <a:pt x="1650" y="1093"/>
                    </a:lnTo>
                    <a:lnTo>
                      <a:pt x="1632" y="1099"/>
                    </a:lnTo>
                    <a:lnTo>
                      <a:pt x="1622" y="1101"/>
                    </a:lnTo>
                    <a:lnTo>
                      <a:pt x="1618" y="1109"/>
                    </a:lnTo>
                    <a:lnTo>
                      <a:pt x="1610" y="1103"/>
                    </a:lnTo>
                    <a:lnTo>
                      <a:pt x="1602" y="1105"/>
                    </a:lnTo>
                    <a:lnTo>
                      <a:pt x="1596" y="1103"/>
                    </a:lnTo>
                    <a:lnTo>
                      <a:pt x="1598" y="1097"/>
                    </a:lnTo>
                    <a:lnTo>
                      <a:pt x="1604" y="1097"/>
                    </a:lnTo>
                    <a:lnTo>
                      <a:pt x="1630" y="1077"/>
                    </a:lnTo>
                    <a:lnTo>
                      <a:pt x="1634" y="1079"/>
                    </a:lnTo>
                    <a:lnTo>
                      <a:pt x="1652" y="1077"/>
                    </a:lnTo>
                    <a:lnTo>
                      <a:pt x="1672" y="1079"/>
                    </a:lnTo>
                    <a:lnTo>
                      <a:pt x="1674" y="1071"/>
                    </a:lnTo>
                    <a:lnTo>
                      <a:pt x="1686" y="1055"/>
                    </a:lnTo>
                    <a:lnTo>
                      <a:pt x="1686" y="1047"/>
                    </a:lnTo>
                    <a:lnTo>
                      <a:pt x="1694" y="1043"/>
                    </a:lnTo>
                    <a:lnTo>
                      <a:pt x="1690" y="1055"/>
                    </a:lnTo>
                    <a:lnTo>
                      <a:pt x="1708" y="1049"/>
                    </a:lnTo>
                    <a:lnTo>
                      <a:pt x="1716" y="1041"/>
                    </a:lnTo>
                    <a:lnTo>
                      <a:pt x="1712" y="1037"/>
                    </a:lnTo>
                    <a:lnTo>
                      <a:pt x="1712" y="1029"/>
                    </a:lnTo>
                    <a:lnTo>
                      <a:pt x="1718" y="1039"/>
                    </a:lnTo>
                    <a:lnTo>
                      <a:pt x="1726" y="1033"/>
                    </a:lnTo>
                    <a:lnTo>
                      <a:pt x="1736" y="1009"/>
                    </a:lnTo>
                    <a:lnTo>
                      <a:pt x="1732" y="1003"/>
                    </a:lnTo>
                    <a:lnTo>
                      <a:pt x="1736" y="993"/>
                    </a:lnTo>
                    <a:lnTo>
                      <a:pt x="1734" y="989"/>
                    </a:lnTo>
                    <a:lnTo>
                      <a:pt x="1740" y="985"/>
                    </a:lnTo>
                    <a:lnTo>
                      <a:pt x="1740" y="977"/>
                    </a:lnTo>
                    <a:lnTo>
                      <a:pt x="1746" y="985"/>
                    </a:lnTo>
                    <a:lnTo>
                      <a:pt x="1752" y="985"/>
                    </a:lnTo>
                    <a:lnTo>
                      <a:pt x="1752" y="977"/>
                    </a:lnTo>
                    <a:lnTo>
                      <a:pt x="1748" y="979"/>
                    </a:lnTo>
                    <a:lnTo>
                      <a:pt x="1750" y="973"/>
                    </a:lnTo>
                    <a:lnTo>
                      <a:pt x="1754" y="975"/>
                    </a:lnTo>
                    <a:lnTo>
                      <a:pt x="1758" y="989"/>
                    </a:lnTo>
                    <a:lnTo>
                      <a:pt x="1762" y="993"/>
                    </a:lnTo>
                    <a:lnTo>
                      <a:pt x="1766" y="1009"/>
                    </a:lnTo>
                    <a:close/>
                    <a:moveTo>
                      <a:pt x="1588" y="1145"/>
                    </a:moveTo>
                    <a:lnTo>
                      <a:pt x="1580" y="1141"/>
                    </a:lnTo>
                    <a:lnTo>
                      <a:pt x="1586" y="1125"/>
                    </a:lnTo>
                    <a:lnTo>
                      <a:pt x="1574" y="1115"/>
                    </a:lnTo>
                    <a:lnTo>
                      <a:pt x="1578" y="1109"/>
                    </a:lnTo>
                    <a:lnTo>
                      <a:pt x="1570" y="1103"/>
                    </a:lnTo>
                    <a:lnTo>
                      <a:pt x="1580" y="1107"/>
                    </a:lnTo>
                    <a:lnTo>
                      <a:pt x="1584" y="1113"/>
                    </a:lnTo>
                    <a:lnTo>
                      <a:pt x="1590" y="1107"/>
                    </a:lnTo>
                    <a:lnTo>
                      <a:pt x="1598" y="1105"/>
                    </a:lnTo>
                    <a:lnTo>
                      <a:pt x="1600" y="1111"/>
                    </a:lnTo>
                    <a:lnTo>
                      <a:pt x="1610" y="1111"/>
                    </a:lnTo>
                    <a:lnTo>
                      <a:pt x="1606" y="1117"/>
                    </a:lnTo>
                    <a:lnTo>
                      <a:pt x="1612" y="1117"/>
                    </a:lnTo>
                    <a:lnTo>
                      <a:pt x="1614" y="1123"/>
                    </a:lnTo>
                    <a:lnTo>
                      <a:pt x="1610" y="1129"/>
                    </a:lnTo>
                    <a:lnTo>
                      <a:pt x="1604" y="1149"/>
                    </a:lnTo>
                    <a:lnTo>
                      <a:pt x="1598" y="1153"/>
                    </a:lnTo>
                    <a:lnTo>
                      <a:pt x="1598" y="1165"/>
                    </a:lnTo>
                    <a:lnTo>
                      <a:pt x="1590" y="1167"/>
                    </a:lnTo>
                    <a:lnTo>
                      <a:pt x="1596" y="1149"/>
                    </a:lnTo>
                    <a:lnTo>
                      <a:pt x="1586" y="1151"/>
                    </a:lnTo>
                    <a:lnTo>
                      <a:pt x="1588" y="1145"/>
                    </a:lnTo>
                    <a:close/>
                    <a:moveTo>
                      <a:pt x="1866" y="899"/>
                    </a:moveTo>
                    <a:lnTo>
                      <a:pt x="1870" y="903"/>
                    </a:lnTo>
                    <a:lnTo>
                      <a:pt x="1852" y="909"/>
                    </a:lnTo>
                    <a:lnTo>
                      <a:pt x="1840" y="919"/>
                    </a:lnTo>
                    <a:lnTo>
                      <a:pt x="1840" y="929"/>
                    </a:lnTo>
                    <a:lnTo>
                      <a:pt x="1818" y="943"/>
                    </a:lnTo>
                    <a:lnTo>
                      <a:pt x="1806" y="947"/>
                    </a:lnTo>
                    <a:lnTo>
                      <a:pt x="1798" y="945"/>
                    </a:lnTo>
                    <a:lnTo>
                      <a:pt x="1790" y="953"/>
                    </a:lnTo>
                    <a:lnTo>
                      <a:pt x="1784" y="965"/>
                    </a:lnTo>
                    <a:lnTo>
                      <a:pt x="1762" y="953"/>
                    </a:lnTo>
                    <a:lnTo>
                      <a:pt x="1750" y="957"/>
                    </a:lnTo>
                    <a:lnTo>
                      <a:pt x="1746" y="953"/>
                    </a:lnTo>
                    <a:lnTo>
                      <a:pt x="1740" y="959"/>
                    </a:lnTo>
                    <a:lnTo>
                      <a:pt x="1754" y="967"/>
                    </a:lnTo>
                    <a:lnTo>
                      <a:pt x="1746" y="967"/>
                    </a:lnTo>
                    <a:lnTo>
                      <a:pt x="1738" y="975"/>
                    </a:lnTo>
                    <a:lnTo>
                      <a:pt x="1726" y="973"/>
                    </a:lnTo>
                    <a:lnTo>
                      <a:pt x="1726" y="963"/>
                    </a:lnTo>
                    <a:lnTo>
                      <a:pt x="1732" y="959"/>
                    </a:lnTo>
                    <a:lnTo>
                      <a:pt x="1734" y="953"/>
                    </a:lnTo>
                    <a:lnTo>
                      <a:pt x="1742" y="945"/>
                    </a:lnTo>
                    <a:lnTo>
                      <a:pt x="1742" y="939"/>
                    </a:lnTo>
                    <a:lnTo>
                      <a:pt x="1754" y="943"/>
                    </a:lnTo>
                    <a:lnTo>
                      <a:pt x="1758" y="939"/>
                    </a:lnTo>
                    <a:lnTo>
                      <a:pt x="1756" y="933"/>
                    </a:lnTo>
                    <a:lnTo>
                      <a:pt x="1760" y="929"/>
                    </a:lnTo>
                    <a:lnTo>
                      <a:pt x="1762" y="909"/>
                    </a:lnTo>
                    <a:lnTo>
                      <a:pt x="1754" y="907"/>
                    </a:lnTo>
                    <a:lnTo>
                      <a:pt x="1766" y="899"/>
                    </a:lnTo>
                    <a:lnTo>
                      <a:pt x="1780" y="917"/>
                    </a:lnTo>
                    <a:lnTo>
                      <a:pt x="1786" y="921"/>
                    </a:lnTo>
                    <a:lnTo>
                      <a:pt x="1808" y="929"/>
                    </a:lnTo>
                    <a:lnTo>
                      <a:pt x="1816" y="921"/>
                    </a:lnTo>
                    <a:lnTo>
                      <a:pt x="1812" y="933"/>
                    </a:lnTo>
                    <a:lnTo>
                      <a:pt x="1818" y="931"/>
                    </a:lnTo>
                    <a:lnTo>
                      <a:pt x="1816" y="941"/>
                    </a:lnTo>
                    <a:lnTo>
                      <a:pt x="1820" y="941"/>
                    </a:lnTo>
                    <a:lnTo>
                      <a:pt x="1836" y="931"/>
                    </a:lnTo>
                    <a:lnTo>
                      <a:pt x="1840" y="917"/>
                    </a:lnTo>
                    <a:lnTo>
                      <a:pt x="1854" y="905"/>
                    </a:lnTo>
                    <a:lnTo>
                      <a:pt x="1866" y="899"/>
                    </a:lnTo>
                    <a:close/>
                    <a:moveTo>
                      <a:pt x="1194" y="1632"/>
                    </a:moveTo>
                    <a:lnTo>
                      <a:pt x="1192" y="1626"/>
                    </a:lnTo>
                    <a:lnTo>
                      <a:pt x="1186" y="1624"/>
                    </a:lnTo>
                    <a:lnTo>
                      <a:pt x="1198" y="1622"/>
                    </a:lnTo>
                    <a:lnTo>
                      <a:pt x="1202" y="1624"/>
                    </a:lnTo>
                    <a:lnTo>
                      <a:pt x="1192" y="1626"/>
                    </a:lnTo>
                    <a:lnTo>
                      <a:pt x="1194" y="1632"/>
                    </a:lnTo>
                    <a:close/>
                    <a:moveTo>
                      <a:pt x="1196" y="1636"/>
                    </a:moveTo>
                    <a:lnTo>
                      <a:pt x="1204" y="1644"/>
                    </a:lnTo>
                    <a:lnTo>
                      <a:pt x="1196" y="1644"/>
                    </a:lnTo>
                    <a:lnTo>
                      <a:pt x="1198" y="1638"/>
                    </a:lnTo>
                    <a:lnTo>
                      <a:pt x="1196" y="1636"/>
                    </a:lnTo>
                    <a:lnTo>
                      <a:pt x="1196" y="1636"/>
                    </a:lnTo>
                    <a:close/>
                  </a:path>
                </a:pathLst>
              </a:custGeom>
              <a:grpFill/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Freeform 10"/>
              <p:cNvSpPr>
                <a:spLocks noEditPoints="1"/>
              </p:cNvSpPr>
              <p:nvPr/>
            </p:nvSpPr>
            <p:spPr bwMode="auto">
              <a:xfrm>
                <a:off x="1358464" y="1498792"/>
                <a:ext cx="2835518" cy="1805550"/>
              </a:xfrm>
              <a:custGeom>
                <a:avLst/>
                <a:gdLst/>
                <a:ahLst/>
                <a:cxnLst>
                  <a:cxn ang="0">
                    <a:pos x="2138" y="539"/>
                  </a:cxn>
                  <a:cxn ang="0">
                    <a:pos x="1912" y="555"/>
                  </a:cxn>
                  <a:cxn ang="0">
                    <a:pos x="1914" y="399"/>
                  </a:cxn>
                  <a:cxn ang="0">
                    <a:pos x="1612" y="184"/>
                  </a:cxn>
                  <a:cxn ang="0">
                    <a:pos x="2034" y="58"/>
                  </a:cxn>
                  <a:cxn ang="0">
                    <a:pos x="2342" y="28"/>
                  </a:cxn>
                  <a:cxn ang="0">
                    <a:pos x="2431" y="126"/>
                  </a:cxn>
                  <a:cxn ang="0">
                    <a:pos x="2411" y="258"/>
                  </a:cxn>
                  <a:cxn ang="0">
                    <a:pos x="2322" y="397"/>
                  </a:cxn>
                  <a:cxn ang="0">
                    <a:pos x="1922" y="455"/>
                  </a:cxn>
                  <a:cxn ang="0">
                    <a:pos x="715" y="793"/>
                  </a:cxn>
                  <a:cxn ang="0">
                    <a:pos x="386" y="731"/>
                  </a:cxn>
                  <a:cxn ang="0">
                    <a:pos x="1468" y="839"/>
                  </a:cxn>
                  <a:cxn ang="0">
                    <a:pos x="1518" y="469"/>
                  </a:cxn>
                  <a:cxn ang="0">
                    <a:pos x="1123" y="230"/>
                  </a:cxn>
                  <a:cxn ang="0">
                    <a:pos x="1808" y="977"/>
                  </a:cxn>
                  <a:cxn ang="0">
                    <a:pos x="993" y="188"/>
                  </a:cxn>
                  <a:cxn ang="0">
                    <a:pos x="1528" y="1350"/>
                  </a:cxn>
                  <a:cxn ang="0">
                    <a:pos x="1440" y="1596"/>
                  </a:cxn>
                  <a:cxn ang="0">
                    <a:pos x="1073" y="1348"/>
                  </a:cxn>
                  <a:cxn ang="0">
                    <a:pos x="975" y="1298"/>
                  </a:cxn>
                  <a:cxn ang="0">
                    <a:pos x="849" y="937"/>
                  </a:cxn>
                  <a:cxn ang="0">
                    <a:pos x="669" y="729"/>
                  </a:cxn>
                  <a:cxn ang="0">
                    <a:pos x="384" y="705"/>
                  </a:cxn>
                  <a:cxn ang="0">
                    <a:pos x="300" y="717"/>
                  </a:cxn>
                  <a:cxn ang="0">
                    <a:pos x="228" y="543"/>
                  </a:cxn>
                  <a:cxn ang="0">
                    <a:pos x="537" y="437"/>
                  </a:cxn>
                  <a:cxn ang="0">
                    <a:pos x="823" y="457"/>
                  </a:cxn>
                  <a:cxn ang="0">
                    <a:pos x="1219" y="499"/>
                  </a:cxn>
                  <a:cxn ang="0">
                    <a:pos x="1343" y="328"/>
                  </a:cxn>
                  <a:cxn ang="0">
                    <a:pos x="1466" y="461"/>
                  </a:cxn>
                  <a:cxn ang="0">
                    <a:pos x="1283" y="715"/>
                  </a:cxn>
                  <a:cxn ang="0">
                    <a:pos x="1526" y="669"/>
                  </a:cxn>
                  <a:cxn ang="0">
                    <a:pos x="1792" y="797"/>
                  </a:cxn>
                  <a:cxn ang="0">
                    <a:pos x="1742" y="977"/>
                  </a:cxn>
                  <a:cxn ang="0">
                    <a:pos x="1578" y="1107"/>
                  </a:cxn>
                  <a:cxn ang="0">
                    <a:pos x="1367" y="1253"/>
                  </a:cxn>
                  <a:cxn ang="0">
                    <a:pos x="1381" y="1442"/>
                  </a:cxn>
                  <a:cxn ang="0">
                    <a:pos x="691" y="821"/>
                  </a:cxn>
                  <a:cxn ang="0">
                    <a:pos x="1476" y="1396"/>
                  </a:cxn>
                  <a:cxn ang="0">
                    <a:pos x="1676" y="479"/>
                  </a:cxn>
                  <a:cxn ang="0">
                    <a:pos x="1726" y="605"/>
                  </a:cxn>
                  <a:cxn ang="0">
                    <a:pos x="1570" y="577"/>
                  </a:cxn>
                  <a:cxn ang="0">
                    <a:pos x="1510" y="449"/>
                  </a:cxn>
                  <a:cxn ang="0">
                    <a:pos x="1408" y="385"/>
                  </a:cxn>
                  <a:cxn ang="0">
                    <a:pos x="1906" y="939"/>
                  </a:cxn>
                  <a:cxn ang="0">
                    <a:pos x="1896" y="929"/>
                  </a:cxn>
                  <a:cxn ang="0">
                    <a:pos x="955" y="397"/>
                  </a:cxn>
                  <a:cxn ang="0">
                    <a:pos x="1444" y="601"/>
                  </a:cxn>
                  <a:cxn ang="0">
                    <a:pos x="1233" y="481"/>
                  </a:cxn>
                  <a:cxn ang="0">
                    <a:pos x="901" y="375"/>
                  </a:cxn>
                  <a:cxn ang="0">
                    <a:pos x="1073" y="256"/>
                  </a:cxn>
                  <a:cxn ang="0">
                    <a:pos x="1059" y="280"/>
                  </a:cxn>
                  <a:cxn ang="0">
                    <a:pos x="1373" y="282"/>
                  </a:cxn>
                  <a:cxn ang="0">
                    <a:pos x="1039" y="218"/>
                  </a:cxn>
                  <a:cxn ang="0">
                    <a:pos x="1139" y="156"/>
                  </a:cxn>
                  <a:cxn ang="0">
                    <a:pos x="1273" y="96"/>
                  </a:cxn>
                  <a:cxn ang="0">
                    <a:pos x="1446" y="222"/>
                  </a:cxn>
                  <a:cxn ang="0">
                    <a:pos x="1526" y="88"/>
                  </a:cxn>
                  <a:cxn ang="0">
                    <a:pos x="1454" y="52"/>
                  </a:cxn>
                  <a:cxn ang="0">
                    <a:pos x="1600" y="142"/>
                  </a:cxn>
                  <a:cxn ang="0">
                    <a:pos x="1550" y="1400"/>
                  </a:cxn>
                  <a:cxn ang="0">
                    <a:pos x="1574" y="1370"/>
                  </a:cxn>
                </a:cxnLst>
                <a:rect l="0" t="0" r="r" b="b"/>
                <a:pathLst>
                  <a:path w="2541" h="1618">
                    <a:moveTo>
                      <a:pt x="2308" y="399"/>
                    </a:moveTo>
                    <a:lnTo>
                      <a:pt x="2324" y="401"/>
                    </a:lnTo>
                    <a:lnTo>
                      <a:pt x="2326" y="409"/>
                    </a:lnTo>
                    <a:lnTo>
                      <a:pt x="2308" y="415"/>
                    </a:lnTo>
                    <a:lnTo>
                      <a:pt x="2324" y="411"/>
                    </a:lnTo>
                    <a:lnTo>
                      <a:pt x="2330" y="423"/>
                    </a:lnTo>
                    <a:lnTo>
                      <a:pt x="2318" y="427"/>
                    </a:lnTo>
                    <a:lnTo>
                      <a:pt x="2288" y="429"/>
                    </a:lnTo>
                    <a:lnTo>
                      <a:pt x="2302" y="417"/>
                    </a:lnTo>
                    <a:lnTo>
                      <a:pt x="2294" y="421"/>
                    </a:lnTo>
                    <a:lnTo>
                      <a:pt x="2290" y="417"/>
                    </a:lnTo>
                    <a:lnTo>
                      <a:pt x="2286" y="431"/>
                    </a:lnTo>
                    <a:lnTo>
                      <a:pt x="2308" y="427"/>
                    </a:lnTo>
                    <a:lnTo>
                      <a:pt x="2290" y="439"/>
                    </a:lnTo>
                    <a:lnTo>
                      <a:pt x="2300" y="441"/>
                    </a:lnTo>
                    <a:lnTo>
                      <a:pt x="2306" y="433"/>
                    </a:lnTo>
                    <a:lnTo>
                      <a:pt x="2314" y="435"/>
                    </a:lnTo>
                    <a:lnTo>
                      <a:pt x="2330" y="429"/>
                    </a:lnTo>
                    <a:lnTo>
                      <a:pt x="2357" y="437"/>
                    </a:lnTo>
                    <a:lnTo>
                      <a:pt x="2375" y="437"/>
                    </a:lnTo>
                    <a:lnTo>
                      <a:pt x="2363" y="451"/>
                    </a:lnTo>
                    <a:lnTo>
                      <a:pt x="2349" y="453"/>
                    </a:lnTo>
                    <a:lnTo>
                      <a:pt x="2340" y="461"/>
                    </a:lnTo>
                    <a:lnTo>
                      <a:pt x="2314" y="477"/>
                    </a:lnTo>
                    <a:lnTo>
                      <a:pt x="2300" y="481"/>
                    </a:lnTo>
                    <a:lnTo>
                      <a:pt x="2288" y="479"/>
                    </a:lnTo>
                    <a:lnTo>
                      <a:pt x="2268" y="489"/>
                    </a:lnTo>
                    <a:lnTo>
                      <a:pt x="2242" y="493"/>
                    </a:lnTo>
                    <a:lnTo>
                      <a:pt x="2232" y="491"/>
                    </a:lnTo>
                    <a:lnTo>
                      <a:pt x="2222" y="477"/>
                    </a:lnTo>
                    <a:lnTo>
                      <a:pt x="2228" y="493"/>
                    </a:lnTo>
                    <a:lnTo>
                      <a:pt x="2210" y="507"/>
                    </a:lnTo>
                    <a:lnTo>
                      <a:pt x="2206" y="517"/>
                    </a:lnTo>
                    <a:lnTo>
                      <a:pt x="2188" y="537"/>
                    </a:lnTo>
                    <a:lnTo>
                      <a:pt x="2174" y="541"/>
                    </a:lnTo>
                    <a:lnTo>
                      <a:pt x="2150" y="557"/>
                    </a:lnTo>
                    <a:lnTo>
                      <a:pt x="2138" y="553"/>
                    </a:lnTo>
                    <a:lnTo>
                      <a:pt x="2140" y="545"/>
                    </a:lnTo>
                    <a:lnTo>
                      <a:pt x="2150" y="537"/>
                    </a:lnTo>
                    <a:lnTo>
                      <a:pt x="2138" y="539"/>
                    </a:lnTo>
                    <a:lnTo>
                      <a:pt x="2138" y="547"/>
                    </a:lnTo>
                    <a:lnTo>
                      <a:pt x="2130" y="553"/>
                    </a:lnTo>
                    <a:lnTo>
                      <a:pt x="2104" y="559"/>
                    </a:lnTo>
                    <a:lnTo>
                      <a:pt x="2114" y="563"/>
                    </a:lnTo>
                    <a:lnTo>
                      <a:pt x="2102" y="571"/>
                    </a:lnTo>
                    <a:lnTo>
                      <a:pt x="2096" y="567"/>
                    </a:lnTo>
                    <a:lnTo>
                      <a:pt x="2096" y="589"/>
                    </a:lnTo>
                    <a:lnTo>
                      <a:pt x="2098" y="601"/>
                    </a:lnTo>
                    <a:lnTo>
                      <a:pt x="2088" y="609"/>
                    </a:lnTo>
                    <a:lnTo>
                      <a:pt x="2090" y="613"/>
                    </a:lnTo>
                    <a:lnTo>
                      <a:pt x="2070" y="629"/>
                    </a:lnTo>
                    <a:lnTo>
                      <a:pt x="2074" y="647"/>
                    </a:lnTo>
                    <a:lnTo>
                      <a:pt x="2068" y="649"/>
                    </a:lnTo>
                    <a:lnTo>
                      <a:pt x="2068" y="661"/>
                    </a:lnTo>
                    <a:lnTo>
                      <a:pt x="2058" y="661"/>
                    </a:lnTo>
                    <a:lnTo>
                      <a:pt x="2066" y="669"/>
                    </a:lnTo>
                    <a:lnTo>
                      <a:pt x="2064" y="675"/>
                    </a:lnTo>
                    <a:lnTo>
                      <a:pt x="2054" y="677"/>
                    </a:lnTo>
                    <a:lnTo>
                      <a:pt x="2058" y="689"/>
                    </a:lnTo>
                    <a:lnTo>
                      <a:pt x="2046" y="693"/>
                    </a:lnTo>
                    <a:lnTo>
                      <a:pt x="2042" y="687"/>
                    </a:lnTo>
                    <a:lnTo>
                      <a:pt x="2030" y="689"/>
                    </a:lnTo>
                    <a:lnTo>
                      <a:pt x="2024" y="685"/>
                    </a:lnTo>
                    <a:lnTo>
                      <a:pt x="2026" y="679"/>
                    </a:lnTo>
                    <a:lnTo>
                      <a:pt x="2012" y="673"/>
                    </a:lnTo>
                    <a:lnTo>
                      <a:pt x="1990" y="673"/>
                    </a:lnTo>
                    <a:lnTo>
                      <a:pt x="1982" y="669"/>
                    </a:lnTo>
                    <a:lnTo>
                      <a:pt x="1982" y="661"/>
                    </a:lnTo>
                    <a:lnTo>
                      <a:pt x="1972" y="661"/>
                    </a:lnTo>
                    <a:lnTo>
                      <a:pt x="1964" y="649"/>
                    </a:lnTo>
                    <a:lnTo>
                      <a:pt x="1966" y="639"/>
                    </a:lnTo>
                    <a:lnTo>
                      <a:pt x="1950" y="631"/>
                    </a:lnTo>
                    <a:lnTo>
                      <a:pt x="1952" y="621"/>
                    </a:lnTo>
                    <a:lnTo>
                      <a:pt x="1940" y="615"/>
                    </a:lnTo>
                    <a:lnTo>
                      <a:pt x="1932" y="603"/>
                    </a:lnTo>
                    <a:lnTo>
                      <a:pt x="1934" y="593"/>
                    </a:lnTo>
                    <a:lnTo>
                      <a:pt x="1922" y="593"/>
                    </a:lnTo>
                    <a:lnTo>
                      <a:pt x="1922" y="575"/>
                    </a:lnTo>
                    <a:lnTo>
                      <a:pt x="1924" y="571"/>
                    </a:lnTo>
                    <a:lnTo>
                      <a:pt x="1912" y="555"/>
                    </a:lnTo>
                    <a:lnTo>
                      <a:pt x="1900" y="543"/>
                    </a:lnTo>
                    <a:lnTo>
                      <a:pt x="1900" y="533"/>
                    </a:lnTo>
                    <a:lnTo>
                      <a:pt x="1906" y="527"/>
                    </a:lnTo>
                    <a:lnTo>
                      <a:pt x="1920" y="521"/>
                    </a:lnTo>
                    <a:lnTo>
                      <a:pt x="1900" y="523"/>
                    </a:lnTo>
                    <a:lnTo>
                      <a:pt x="1894" y="519"/>
                    </a:lnTo>
                    <a:lnTo>
                      <a:pt x="1922" y="511"/>
                    </a:lnTo>
                    <a:lnTo>
                      <a:pt x="1896" y="515"/>
                    </a:lnTo>
                    <a:lnTo>
                      <a:pt x="1898" y="499"/>
                    </a:lnTo>
                    <a:lnTo>
                      <a:pt x="1906" y="497"/>
                    </a:lnTo>
                    <a:lnTo>
                      <a:pt x="1906" y="489"/>
                    </a:lnTo>
                    <a:lnTo>
                      <a:pt x="1926" y="493"/>
                    </a:lnTo>
                    <a:lnTo>
                      <a:pt x="1934" y="489"/>
                    </a:lnTo>
                    <a:lnTo>
                      <a:pt x="1918" y="489"/>
                    </a:lnTo>
                    <a:lnTo>
                      <a:pt x="1916" y="485"/>
                    </a:lnTo>
                    <a:lnTo>
                      <a:pt x="1904" y="487"/>
                    </a:lnTo>
                    <a:lnTo>
                      <a:pt x="1910" y="477"/>
                    </a:lnTo>
                    <a:lnTo>
                      <a:pt x="1922" y="477"/>
                    </a:lnTo>
                    <a:lnTo>
                      <a:pt x="1926" y="481"/>
                    </a:lnTo>
                    <a:lnTo>
                      <a:pt x="1938" y="479"/>
                    </a:lnTo>
                    <a:lnTo>
                      <a:pt x="1938" y="465"/>
                    </a:lnTo>
                    <a:lnTo>
                      <a:pt x="1952" y="467"/>
                    </a:lnTo>
                    <a:lnTo>
                      <a:pt x="1948" y="461"/>
                    </a:lnTo>
                    <a:lnTo>
                      <a:pt x="1942" y="463"/>
                    </a:lnTo>
                    <a:lnTo>
                      <a:pt x="1942" y="451"/>
                    </a:lnTo>
                    <a:lnTo>
                      <a:pt x="1934" y="449"/>
                    </a:lnTo>
                    <a:lnTo>
                      <a:pt x="1940" y="441"/>
                    </a:lnTo>
                    <a:lnTo>
                      <a:pt x="1920" y="439"/>
                    </a:lnTo>
                    <a:lnTo>
                      <a:pt x="1906" y="431"/>
                    </a:lnTo>
                    <a:lnTo>
                      <a:pt x="1896" y="431"/>
                    </a:lnTo>
                    <a:lnTo>
                      <a:pt x="1886" y="421"/>
                    </a:lnTo>
                    <a:lnTo>
                      <a:pt x="1894" y="419"/>
                    </a:lnTo>
                    <a:lnTo>
                      <a:pt x="1900" y="405"/>
                    </a:lnTo>
                    <a:lnTo>
                      <a:pt x="1902" y="421"/>
                    </a:lnTo>
                    <a:lnTo>
                      <a:pt x="1918" y="421"/>
                    </a:lnTo>
                    <a:lnTo>
                      <a:pt x="1932" y="429"/>
                    </a:lnTo>
                    <a:lnTo>
                      <a:pt x="1926" y="411"/>
                    </a:lnTo>
                    <a:lnTo>
                      <a:pt x="1910" y="409"/>
                    </a:lnTo>
                    <a:lnTo>
                      <a:pt x="1906" y="405"/>
                    </a:lnTo>
                    <a:lnTo>
                      <a:pt x="1914" y="399"/>
                    </a:lnTo>
                    <a:lnTo>
                      <a:pt x="1928" y="397"/>
                    </a:lnTo>
                    <a:lnTo>
                      <a:pt x="1914" y="395"/>
                    </a:lnTo>
                    <a:lnTo>
                      <a:pt x="1908" y="399"/>
                    </a:lnTo>
                    <a:lnTo>
                      <a:pt x="1892" y="393"/>
                    </a:lnTo>
                    <a:lnTo>
                      <a:pt x="1894" y="401"/>
                    </a:lnTo>
                    <a:lnTo>
                      <a:pt x="1874" y="403"/>
                    </a:lnTo>
                    <a:lnTo>
                      <a:pt x="1866" y="395"/>
                    </a:lnTo>
                    <a:lnTo>
                      <a:pt x="1872" y="391"/>
                    </a:lnTo>
                    <a:lnTo>
                      <a:pt x="1870" y="367"/>
                    </a:lnTo>
                    <a:lnTo>
                      <a:pt x="1860" y="365"/>
                    </a:lnTo>
                    <a:lnTo>
                      <a:pt x="1882" y="357"/>
                    </a:lnTo>
                    <a:lnTo>
                      <a:pt x="1868" y="357"/>
                    </a:lnTo>
                    <a:lnTo>
                      <a:pt x="1876" y="349"/>
                    </a:lnTo>
                    <a:lnTo>
                      <a:pt x="1862" y="337"/>
                    </a:lnTo>
                    <a:lnTo>
                      <a:pt x="1862" y="318"/>
                    </a:lnTo>
                    <a:lnTo>
                      <a:pt x="1854" y="316"/>
                    </a:lnTo>
                    <a:lnTo>
                      <a:pt x="1848" y="298"/>
                    </a:lnTo>
                    <a:lnTo>
                      <a:pt x="1830" y="294"/>
                    </a:lnTo>
                    <a:lnTo>
                      <a:pt x="1824" y="284"/>
                    </a:lnTo>
                    <a:lnTo>
                      <a:pt x="1830" y="284"/>
                    </a:lnTo>
                    <a:lnTo>
                      <a:pt x="1826" y="274"/>
                    </a:lnTo>
                    <a:lnTo>
                      <a:pt x="1790" y="260"/>
                    </a:lnTo>
                    <a:lnTo>
                      <a:pt x="1750" y="254"/>
                    </a:lnTo>
                    <a:lnTo>
                      <a:pt x="1742" y="260"/>
                    </a:lnTo>
                    <a:lnTo>
                      <a:pt x="1708" y="256"/>
                    </a:lnTo>
                    <a:lnTo>
                      <a:pt x="1706" y="262"/>
                    </a:lnTo>
                    <a:lnTo>
                      <a:pt x="1692" y="260"/>
                    </a:lnTo>
                    <a:lnTo>
                      <a:pt x="1704" y="268"/>
                    </a:lnTo>
                    <a:lnTo>
                      <a:pt x="1674" y="264"/>
                    </a:lnTo>
                    <a:lnTo>
                      <a:pt x="1656" y="254"/>
                    </a:lnTo>
                    <a:lnTo>
                      <a:pt x="1650" y="240"/>
                    </a:lnTo>
                    <a:lnTo>
                      <a:pt x="1630" y="234"/>
                    </a:lnTo>
                    <a:lnTo>
                      <a:pt x="1638" y="228"/>
                    </a:lnTo>
                    <a:lnTo>
                      <a:pt x="1638" y="218"/>
                    </a:lnTo>
                    <a:lnTo>
                      <a:pt x="1658" y="212"/>
                    </a:lnTo>
                    <a:lnTo>
                      <a:pt x="1642" y="210"/>
                    </a:lnTo>
                    <a:lnTo>
                      <a:pt x="1650" y="206"/>
                    </a:lnTo>
                    <a:lnTo>
                      <a:pt x="1632" y="208"/>
                    </a:lnTo>
                    <a:lnTo>
                      <a:pt x="1606" y="196"/>
                    </a:lnTo>
                    <a:lnTo>
                      <a:pt x="1612" y="184"/>
                    </a:lnTo>
                    <a:lnTo>
                      <a:pt x="1662" y="174"/>
                    </a:lnTo>
                    <a:lnTo>
                      <a:pt x="1666" y="168"/>
                    </a:lnTo>
                    <a:lnTo>
                      <a:pt x="1682" y="166"/>
                    </a:lnTo>
                    <a:lnTo>
                      <a:pt x="1712" y="164"/>
                    </a:lnTo>
                    <a:lnTo>
                      <a:pt x="1730" y="150"/>
                    </a:lnTo>
                    <a:lnTo>
                      <a:pt x="1726" y="132"/>
                    </a:lnTo>
                    <a:lnTo>
                      <a:pt x="1706" y="130"/>
                    </a:lnTo>
                    <a:lnTo>
                      <a:pt x="1696" y="132"/>
                    </a:lnTo>
                    <a:lnTo>
                      <a:pt x="1690" y="122"/>
                    </a:lnTo>
                    <a:lnTo>
                      <a:pt x="1700" y="118"/>
                    </a:lnTo>
                    <a:lnTo>
                      <a:pt x="1708" y="104"/>
                    </a:lnTo>
                    <a:lnTo>
                      <a:pt x="1710" y="110"/>
                    </a:lnTo>
                    <a:lnTo>
                      <a:pt x="1726" y="106"/>
                    </a:lnTo>
                    <a:lnTo>
                      <a:pt x="1730" y="98"/>
                    </a:lnTo>
                    <a:lnTo>
                      <a:pt x="1758" y="90"/>
                    </a:lnTo>
                    <a:lnTo>
                      <a:pt x="1780" y="96"/>
                    </a:lnTo>
                    <a:lnTo>
                      <a:pt x="1788" y="92"/>
                    </a:lnTo>
                    <a:lnTo>
                      <a:pt x="1784" y="84"/>
                    </a:lnTo>
                    <a:lnTo>
                      <a:pt x="1790" y="80"/>
                    </a:lnTo>
                    <a:lnTo>
                      <a:pt x="1782" y="72"/>
                    </a:lnTo>
                    <a:lnTo>
                      <a:pt x="1802" y="64"/>
                    </a:lnTo>
                    <a:lnTo>
                      <a:pt x="1826" y="66"/>
                    </a:lnTo>
                    <a:lnTo>
                      <a:pt x="1810" y="62"/>
                    </a:lnTo>
                    <a:lnTo>
                      <a:pt x="1824" y="58"/>
                    </a:lnTo>
                    <a:lnTo>
                      <a:pt x="1888" y="48"/>
                    </a:lnTo>
                    <a:lnTo>
                      <a:pt x="1900" y="58"/>
                    </a:lnTo>
                    <a:lnTo>
                      <a:pt x="1898" y="78"/>
                    </a:lnTo>
                    <a:lnTo>
                      <a:pt x="1910" y="68"/>
                    </a:lnTo>
                    <a:lnTo>
                      <a:pt x="1904" y="52"/>
                    </a:lnTo>
                    <a:lnTo>
                      <a:pt x="1958" y="66"/>
                    </a:lnTo>
                    <a:lnTo>
                      <a:pt x="1962" y="64"/>
                    </a:lnTo>
                    <a:lnTo>
                      <a:pt x="1946" y="56"/>
                    </a:lnTo>
                    <a:lnTo>
                      <a:pt x="1938" y="44"/>
                    </a:lnTo>
                    <a:lnTo>
                      <a:pt x="1970" y="44"/>
                    </a:lnTo>
                    <a:lnTo>
                      <a:pt x="1974" y="48"/>
                    </a:lnTo>
                    <a:lnTo>
                      <a:pt x="2016" y="60"/>
                    </a:lnTo>
                    <a:lnTo>
                      <a:pt x="2028" y="70"/>
                    </a:lnTo>
                    <a:lnTo>
                      <a:pt x="2042" y="68"/>
                    </a:lnTo>
                    <a:lnTo>
                      <a:pt x="2032" y="60"/>
                    </a:lnTo>
                    <a:lnTo>
                      <a:pt x="2034" y="58"/>
                    </a:lnTo>
                    <a:lnTo>
                      <a:pt x="2002" y="48"/>
                    </a:lnTo>
                    <a:lnTo>
                      <a:pt x="1990" y="38"/>
                    </a:lnTo>
                    <a:lnTo>
                      <a:pt x="1992" y="32"/>
                    </a:lnTo>
                    <a:lnTo>
                      <a:pt x="2026" y="40"/>
                    </a:lnTo>
                    <a:lnTo>
                      <a:pt x="2040" y="48"/>
                    </a:lnTo>
                    <a:lnTo>
                      <a:pt x="2030" y="54"/>
                    </a:lnTo>
                    <a:lnTo>
                      <a:pt x="2034" y="58"/>
                    </a:lnTo>
                    <a:lnTo>
                      <a:pt x="2050" y="48"/>
                    </a:lnTo>
                    <a:lnTo>
                      <a:pt x="2020" y="32"/>
                    </a:lnTo>
                    <a:lnTo>
                      <a:pt x="2076" y="34"/>
                    </a:lnTo>
                    <a:lnTo>
                      <a:pt x="2080" y="44"/>
                    </a:lnTo>
                    <a:lnTo>
                      <a:pt x="2082" y="34"/>
                    </a:lnTo>
                    <a:lnTo>
                      <a:pt x="2102" y="40"/>
                    </a:lnTo>
                    <a:lnTo>
                      <a:pt x="2108" y="36"/>
                    </a:lnTo>
                    <a:lnTo>
                      <a:pt x="2092" y="32"/>
                    </a:lnTo>
                    <a:lnTo>
                      <a:pt x="2022" y="28"/>
                    </a:lnTo>
                    <a:lnTo>
                      <a:pt x="2002" y="26"/>
                    </a:lnTo>
                    <a:lnTo>
                      <a:pt x="2014" y="20"/>
                    </a:lnTo>
                    <a:lnTo>
                      <a:pt x="2030" y="24"/>
                    </a:lnTo>
                    <a:lnTo>
                      <a:pt x="2036" y="18"/>
                    </a:lnTo>
                    <a:lnTo>
                      <a:pt x="2074" y="16"/>
                    </a:lnTo>
                    <a:lnTo>
                      <a:pt x="2096" y="24"/>
                    </a:lnTo>
                    <a:lnTo>
                      <a:pt x="2086" y="18"/>
                    </a:lnTo>
                    <a:lnTo>
                      <a:pt x="2106" y="18"/>
                    </a:lnTo>
                    <a:lnTo>
                      <a:pt x="2098" y="10"/>
                    </a:lnTo>
                    <a:lnTo>
                      <a:pt x="2126" y="20"/>
                    </a:lnTo>
                    <a:lnTo>
                      <a:pt x="2126" y="8"/>
                    </a:lnTo>
                    <a:lnTo>
                      <a:pt x="2156" y="4"/>
                    </a:lnTo>
                    <a:lnTo>
                      <a:pt x="2178" y="4"/>
                    </a:lnTo>
                    <a:lnTo>
                      <a:pt x="2220" y="0"/>
                    </a:lnTo>
                    <a:lnTo>
                      <a:pt x="2248" y="2"/>
                    </a:lnTo>
                    <a:lnTo>
                      <a:pt x="2324" y="12"/>
                    </a:lnTo>
                    <a:lnTo>
                      <a:pt x="2318" y="16"/>
                    </a:lnTo>
                    <a:lnTo>
                      <a:pt x="2246" y="20"/>
                    </a:lnTo>
                    <a:lnTo>
                      <a:pt x="2184" y="28"/>
                    </a:lnTo>
                    <a:lnTo>
                      <a:pt x="2230" y="24"/>
                    </a:lnTo>
                    <a:lnTo>
                      <a:pt x="2258" y="20"/>
                    </a:lnTo>
                    <a:lnTo>
                      <a:pt x="2298" y="22"/>
                    </a:lnTo>
                    <a:lnTo>
                      <a:pt x="2330" y="18"/>
                    </a:lnTo>
                    <a:lnTo>
                      <a:pt x="2342" y="28"/>
                    </a:lnTo>
                    <a:lnTo>
                      <a:pt x="2371" y="32"/>
                    </a:lnTo>
                    <a:lnTo>
                      <a:pt x="2391" y="38"/>
                    </a:lnTo>
                    <a:lnTo>
                      <a:pt x="2375" y="50"/>
                    </a:lnTo>
                    <a:lnTo>
                      <a:pt x="2351" y="52"/>
                    </a:lnTo>
                    <a:lnTo>
                      <a:pt x="2260" y="56"/>
                    </a:lnTo>
                    <a:lnTo>
                      <a:pt x="2216" y="68"/>
                    </a:lnTo>
                    <a:lnTo>
                      <a:pt x="2226" y="74"/>
                    </a:lnTo>
                    <a:lnTo>
                      <a:pt x="2234" y="68"/>
                    </a:lnTo>
                    <a:lnTo>
                      <a:pt x="2292" y="60"/>
                    </a:lnTo>
                    <a:lnTo>
                      <a:pt x="2340" y="62"/>
                    </a:lnTo>
                    <a:lnTo>
                      <a:pt x="2338" y="70"/>
                    </a:lnTo>
                    <a:lnTo>
                      <a:pt x="2314" y="76"/>
                    </a:lnTo>
                    <a:lnTo>
                      <a:pt x="2314" y="84"/>
                    </a:lnTo>
                    <a:lnTo>
                      <a:pt x="2355" y="72"/>
                    </a:lnTo>
                    <a:lnTo>
                      <a:pt x="2363" y="60"/>
                    </a:lnTo>
                    <a:lnTo>
                      <a:pt x="2391" y="60"/>
                    </a:lnTo>
                    <a:lnTo>
                      <a:pt x="2395" y="70"/>
                    </a:lnTo>
                    <a:lnTo>
                      <a:pt x="2391" y="80"/>
                    </a:lnTo>
                    <a:lnTo>
                      <a:pt x="2363" y="100"/>
                    </a:lnTo>
                    <a:lnTo>
                      <a:pt x="2381" y="98"/>
                    </a:lnTo>
                    <a:lnTo>
                      <a:pt x="2431" y="68"/>
                    </a:lnTo>
                    <a:lnTo>
                      <a:pt x="2431" y="80"/>
                    </a:lnTo>
                    <a:lnTo>
                      <a:pt x="2445" y="84"/>
                    </a:lnTo>
                    <a:lnTo>
                      <a:pt x="2445" y="72"/>
                    </a:lnTo>
                    <a:lnTo>
                      <a:pt x="2453" y="80"/>
                    </a:lnTo>
                    <a:lnTo>
                      <a:pt x="2475" y="68"/>
                    </a:lnTo>
                    <a:lnTo>
                      <a:pt x="2503" y="68"/>
                    </a:lnTo>
                    <a:lnTo>
                      <a:pt x="2533" y="76"/>
                    </a:lnTo>
                    <a:lnTo>
                      <a:pt x="2541" y="82"/>
                    </a:lnTo>
                    <a:lnTo>
                      <a:pt x="2511" y="98"/>
                    </a:lnTo>
                    <a:lnTo>
                      <a:pt x="2495" y="98"/>
                    </a:lnTo>
                    <a:lnTo>
                      <a:pt x="2497" y="106"/>
                    </a:lnTo>
                    <a:lnTo>
                      <a:pt x="2481" y="112"/>
                    </a:lnTo>
                    <a:lnTo>
                      <a:pt x="2455" y="110"/>
                    </a:lnTo>
                    <a:lnTo>
                      <a:pt x="2433" y="114"/>
                    </a:lnTo>
                    <a:lnTo>
                      <a:pt x="2441" y="116"/>
                    </a:lnTo>
                    <a:lnTo>
                      <a:pt x="2459" y="112"/>
                    </a:lnTo>
                    <a:lnTo>
                      <a:pt x="2475" y="120"/>
                    </a:lnTo>
                    <a:lnTo>
                      <a:pt x="2465" y="126"/>
                    </a:lnTo>
                    <a:lnTo>
                      <a:pt x="2431" y="126"/>
                    </a:lnTo>
                    <a:lnTo>
                      <a:pt x="2417" y="132"/>
                    </a:lnTo>
                    <a:lnTo>
                      <a:pt x="2419" y="124"/>
                    </a:lnTo>
                    <a:lnTo>
                      <a:pt x="2407" y="138"/>
                    </a:lnTo>
                    <a:lnTo>
                      <a:pt x="2411" y="144"/>
                    </a:lnTo>
                    <a:lnTo>
                      <a:pt x="2423" y="144"/>
                    </a:lnTo>
                    <a:lnTo>
                      <a:pt x="2417" y="154"/>
                    </a:lnTo>
                    <a:lnTo>
                      <a:pt x="2427" y="160"/>
                    </a:lnTo>
                    <a:lnTo>
                      <a:pt x="2423" y="176"/>
                    </a:lnTo>
                    <a:lnTo>
                      <a:pt x="2397" y="176"/>
                    </a:lnTo>
                    <a:lnTo>
                      <a:pt x="2397" y="180"/>
                    </a:lnTo>
                    <a:lnTo>
                      <a:pt x="2381" y="212"/>
                    </a:lnTo>
                    <a:lnTo>
                      <a:pt x="2391" y="212"/>
                    </a:lnTo>
                    <a:lnTo>
                      <a:pt x="2391" y="204"/>
                    </a:lnTo>
                    <a:lnTo>
                      <a:pt x="2399" y="202"/>
                    </a:lnTo>
                    <a:lnTo>
                      <a:pt x="2421" y="204"/>
                    </a:lnTo>
                    <a:lnTo>
                      <a:pt x="2421" y="190"/>
                    </a:lnTo>
                    <a:lnTo>
                      <a:pt x="2435" y="180"/>
                    </a:lnTo>
                    <a:lnTo>
                      <a:pt x="2427" y="190"/>
                    </a:lnTo>
                    <a:lnTo>
                      <a:pt x="2427" y="200"/>
                    </a:lnTo>
                    <a:lnTo>
                      <a:pt x="2421" y="216"/>
                    </a:lnTo>
                    <a:lnTo>
                      <a:pt x="2411" y="212"/>
                    </a:lnTo>
                    <a:lnTo>
                      <a:pt x="2399" y="212"/>
                    </a:lnTo>
                    <a:lnTo>
                      <a:pt x="2403" y="222"/>
                    </a:lnTo>
                    <a:lnTo>
                      <a:pt x="2425" y="228"/>
                    </a:lnTo>
                    <a:lnTo>
                      <a:pt x="2433" y="224"/>
                    </a:lnTo>
                    <a:lnTo>
                      <a:pt x="2443" y="206"/>
                    </a:lnTo>
                    <a:lnTo>
                      <a:pt x="2447" y="208"/>
                    </a:lnTo>
                    <a:lnTo>
                      <a:pt x="2437" y="228"/>
                    </a:lnTo>
                    <a:lnTo>
                      <a:pt x="2437" y="236"/>
                    </a:lnTo>
                    <a:lnTo>
                      <a:pt x="2431" y="250"/>
                    </a:lnTo>
                    <a:lnTo>
                      <a:pt x="2433" y="268"/>
                    </a:lnTo>
                    <a:lnTo>
                      <a:pt x="2425" y="250"/>
                    </a:lnTo>
                    <a:lnTo>
                      <a:pt x="2425" y="240"/>
                    </a:lnTo>
                    <a:lnTo>
                      <a:pt x="2403" y="236"/>
                    </a:lnTo>
                    <a:lnTo>
                      <a:pt x="2385" y="244"/>
                    </a:lnTo>
                    <a:lnTo>
                      <a:pt x="2377" y="238"/>
                    </a:lnTo>
                    <a:lnTo>
                      <a:pt x="2369" y="244"/>
                    </a:lnTo>
                    <a:lnTo>
                      <a:pt x="2385" y="248"/>
                    </a:lnTo>
                    <a:lnTo>
                      <a:pt x="2385" y="258"/>
                    </a:lnTo>
                    <a:lnTo>
                      <a:pt x="2411" y="258"/>
                    </a:lnTo>
                    <a:lnTo>
                      <a:pt x="2407" y="266"/>
                    </a:lnTo>
                    <a:lnTo>
                      <a:pt x="2421" y="274"/>
                    </a:lnTo>
                    <a:lnTo>
                      <a:pt x="2419" y="290"/>
                    </a:lnTo>
                    <a:lnTo>
                      <a:pt x="2401" y="288"/>
                    </a:lnTo>
                    <a:lnTo>
                      <a:pt x="2387" y="278"/>
                    </a:lnTo>
                    <a:lnTo>
                      <a:pt x="2391" y="284"/>
                    </a:lnTo>
                    <a:lnTo>
                      <a:pt x="2415" y="300"/>
                    </a:lnTo>
                    <a:lnTo>
                      <a:pt x="2407" y="306"/>
                    </a:lnTo>
                    <a:lnTo>
                      <a:pt x="2427" y="306"/>
                    </a:lnTo>
                    <a:lnTo>
                      <a:pt x="2429" y="288"/>
                    </a:lnTo>
                    <a:lnTo>
                      <a:pt x="2439" y="284"/>
                    </a:lnTo>
                    <a:lnTo>
                      <a:pt x="2439" y="288"/>
                    </a:lnTo>
                    <a:lnTo>
                      <a:pt x="2451" y="296"/>
                    </a:lnTo>
                    <a:lnTo>
                      <a:pt x="2435" y="296"/>
                    </a:lnTo>
                    <a:lnTo>
                      <a:pt x="2433" y="304"/>
                    </a:lnTo>
                    <a:lnTo>
                      <a:pt x="2421" y="318"/>
                    </a:lnTo>
                    <a:lnTo>
                      <a:pt x="2407" y="318"/>
                    </a:lnTo>
                    <a:lnTo>
                      <a:pt x="2405" y="312"/>
                    </a:lnTo>
                    <a:lnTo>
                      <a:pt x="2385" y="312"/>
                    </a:lnTo>
                    <a:lnTo>
                      <a:pt x="2377" y="324"/>
                    </a:lnTo>
                    <a:lnTo>
                      <a:pt x="2401" y="330"/>
                    </a:lnTo>
                    <a:lnTo>
                      <a:pt x="2403" y="343"/>
                    </a:lnTo>
                    <a:lnTo>
                      <a:pt x="2391" y="343"/>
                    </a:lnTo>
                    <a:lnTo>
                      <a:pt x="2375" y="349"/>
                    </a:lnTo>
                    <a:lnTo>
                      <a:pt x="2351" y="339"/>
                    </a:lnTo>
                    <a:lnTo>
                      <a:pt x="2330" y="343"/>
                    </a:lnTo>
                    <a:lnTo>
                      <a:pt x="2318" y="349"/>
                    </a:lnTo>
                    <a:lnTo>
                      <a:pt x="2334" y="355"/>
                    </a:lnTo>
                    <a:lnTo>
                      <a:pt x="2342" y="373"/>
                    </a:lnTo>
                    <a:lnTo>
                      <a:pt x="2373" y="389"/>
                    </a:lnTo>
                    <a:lnTo>
                      <a:pt x="2365" y="393"/>
                    </a:lnTo>
                    <a:lnTo>
                      <a:pt x="2383" y="393"/>
                    </a:lnTo>
                    <a:lnTo>
                      <a:pt x="2375" y="397"/>
                    </a:lnTo>
                    <a:lnTo>
                      <a:pt x="2375" y="405"/>
                    </a:lnTo>
                    <a:lnTo>
                      <a:pt x="2383" y="405"/>
                    </a:lnTo>
                    <a:lnTo>
                      <a:pt x="2389" y="425"/>
                    </a:lnTo>
                    <a:lnTo>
                      <a:pt x="2361" y="429"/>
                    </a:lnTo>
                    <a:lnTo>
                      <a:pt x="2351" y="425"/>
                    </a:lnTo>
                    <a:lnTo>
                      <a:pt x="2347" y="411"/>
                    </a:lnTo>
                    <a:lnTo>
                      <a:pt x="2322" y="397"/>
                    </a:lnTo>
                    <a:lnTo>
                      <a:pt x="2308" y="399"/>
                    </a:lnTo>
                    <a:close/>
                    <a:moveTo>
                      <a:pt x="2308" y="399"/>
                    </a:moveTo>
                    <a:lnTo>
                      <a:pt x="2306" y="397"/>
                    </a:lnTo>
                    <a:lnTo>
                      <a:pt x="2306" y="397"/>
                    </a:lnTo>
                    <a:lnTo>
                      <a:pt x="2306" y="397"/>
                    </a:lnTo>
                    <a:lnTo>
                      <a:pt x="2306" y="397"/>
                    </a:lnTo>
                    <a:lnTo>
                      <a:pt x="2290" y="385"/>
                    </a:lnTo>
                    <a:lnTo>
                      <a:pt x="2282" y="387"/>
                    </a:lnTo>
                    <a:lnTo>
                      <a:pt x="2298" y="393"/>
                    </a:lnTo>
                    <a:lnTo>
                      <a:pt x="2294" y="397"/>
                    </a:lnTo>
                    <a:lnTo>
                      <a:pt x="2306" y="397"/>
                    </a:lnTo>
                    <a:lnTo>
                      <a:pt x="2306" y="397"/>
                    </a:lnTo>
                    <a:lnTo>
                      <a:pt x="2306" y="397"/>
                    </a:lnTo>
                    <a:lnTo>
                      <a:pt x="2306" y="397"/>
                    </a:lnTo>
                    <a:lnTo>
                      <a:pt x="2306" y="399"/>
                    </a:lnTo>
                    <a:lnTo>
                      <a:pt x="2308" y="399"/>
                    </a:lnTo>
                    <a:close/>
                    <a:moveTo>
                      <a:pt x="2363" y="355"/>
                    </a:moveTo>
                    <a:lnTo>
                      <a:pt x="2383" y="359"/>
                    </a:lnTo>
                    <a:lnTo>
                      <a:pt x="2383" y="365"/>
                    </a:lnTo>
                    <a:lnTo>
                      <a:pt x="2371" y="365"/>
                    </a:lnTo>
                    <a:lnTo>
                      <a:pt x="2363" y="361"/>
                    </a:lnTo>
                    <a:lnTo>
                      <a:pt x="2342" y="359"/>
                    </a:lnTo>
                    <a:lnTo>
                      <a:pt x="2342" y="357"/>
                    </a:lnTo>
                    <a:lnTo>
                      <a:pt x="2363" y="355"/>
                    </a:lnTo>
                    <a:close/>
                    <a:moveTo>
                      <a:pt x="2397" y="314"/>
                    </a:moveTo>
                    <a:lnTo>
                      <a:pt x="2409" y="322"/>
                    </a:lnTo>
                    <a:lnTo>
                      <a:pt x="2391" y="324"/>
                    </a:lnTo>
                    <a:lnTo>
                      <a:pt x="2383" y="316"/>
                    </a:lnTo>
                    <a:lnTo>
                      <a:pt x="2397" y="314"/>
                    </a:lnTo>
                    <a:close/>
                    <a:moveTo>
                      <a:pt x="2451" y="134"/>
                    </a:moveTo>
                    <a:lnTo>
                      <a:pt x="2443" y="142"/>
                    </a:lnTo>
                    <a:lnTo>
                      <a:pt x="2435" y="144"/>
                    </a:lnTo>
                    <a:lnTo>
                      <a:pt x="2421" y="138"/>
                    </a:lnTo>
                    <a:lnTo>
                      <a:pt x="2445" y="130"/>
                    </a:lnTo>
                    <a:lnTo>
                      <a:pt x="2451" y="134"/>
                    </a:lnTo>
                    <a:close/>
                    <a:moveTo>
                      <a:pt x="1880" y="431"/>
                    </a:moveTo>
                    <a:lnTo>
                      <a:pt x="1906" y="435"/>
                    </a:lnTo>
                    <a:lnTo>
                      <a:pt x="1914" y="443"/>
                    </a:lnTo>
                    <a:lnTo>
                      <a:pt x="1924" y="447"/>
                    </a:lnTo>
                    <a:lnTo>
                      <a:pt x="1922" y="455"/>
                    </a:lnTo>
                    <a:lnTo>
                      <a:pt x="1900" y="461"/>
                    </a:lnTo>
                    <a:lnTo>
                      <a:pt x="1890" y="457"/>
                    </a:lnTo>
                    <a:lnTo>
                      <a:pt x="1902" y="457"/>
                    </a:lnTo>
                    <a:lnTo>
                      <a:pt x="1878" y="449"/>
                    </a:lnTo>
                    <a:lnTo>
                      <a:pt x="1882" y="441"/>
                    </a:lnTo>
                    <a:lnTo>
                      <a:pt x="1880" y="431"/>
                    </a:lnTo>
                    <a:close/>
                    <a:moveTo>
                      <a:pt x="2351" y="373"/>
                    </a:moveTo>
                    <a:lnTo>
                      <a:pt x="2342" y="361"/>
                    </a:lnTo>
                    <a:lnTo>
                      <a:pt x="2363" y="361"/>
                    </a:lnTo>
                    <a:lnTo>
                      <a:pt x="2381" y="375"/>
                    </a:lnTo>
                    <a:lnTo>
                      <a:pt x="2377" y="381"/>
                    </a:lnTo>
                    <a:lnTo>
                      <a:pt x="2351" y="373"/>
                    </a:lnTo>
                    <a:close/>
                    <a:moveTo>
                      <a:pt x="2361" y="351"/>
                    </a:moveTo>
                    <a:lnTo>
                      <a:pt x="2334" y="347"/>
                    </a:lnTo>
                    <a:lnTo>
                      <a:pt x="2367" y="353"/>
                    </a:lnTo>
                    <a:lnTo>
                      <a:pt x="2342" y="355"/>
                    </a:lnTo>
                    <a:lnTo>
                      <a:pt x="2324" y="351"/>
                    </a:lnTo>
                    <a:lnTo>
                      <a:pt x="2330" y="345"/>
                    </a:lnTo>
                    <a:lnTo>
                      <a:pt x="2342" y="345"/>
                    </a:lnTo>
                    <a:lnTo>
                      <a:pt x="2361" y="351"/>
                    </a:lnTo>
                    <a:close/>
                    <a:moveTo>
                      <a:pt x="1728" y="1446"/>
                    </a:moveTo>
                    <a:lnTo>
                      <a:pt x="1722" y="1448"/>
                    </a:lnTo>
                    <a:lnTo>
                      <a:pt x="1730" y="1458"/>
                    </a:lnTo>
                    <a:lnTo>
                      <a:pt x="1718" y="1450"/>
                    </a:lnTo>
                    <a:lnTo>
                      <a:pt x="1714" y="1452"/>
                    </a:lnTo>
                    <a:lnTo>
                      <a:pt x="1694" y="1454"/>
                    </a:lnTo>
                    <a:lnTo>
                      <a:pt x="1692" y="1446"/>
                    </a:lnTo>
                    <a:lnTo>
                      <a:pt x="1696" y="1446"/>
                    </a:lnTo>
                    <a:lnTo>
                      <a:pt x="1728" y="1446"/>
                    </a:lnTo>
                    <a:close/>
                    <a:moveTo>
                      <a:pt x="38" y="861"/>
                    </a:moveTo>
                    <a:lnTo>
                      <a:pt x="40" y="863"/>
                    </a:lnTo>
                    <a:lnTo>
                      <a:pt x="26" y="869"/>
                    </a:lnTo>
                    <a:lnTo>
                      <a:pt x="22" y="865"/>
                    </a:lnTo>
                    <a:lnTo>
                      <a:pt x="8" y="867"/>
                    </a:lnTo>
                    <a:lnTo>
                      <a:pt x="0" y="865"/>
                    </a:lnTo>
                    <a:lnTo>
                      <a:pt x="0" y="865"/>
                    </a:lnTo>
                    <a:lnTo>
                      <a:pt x="10" y="861"/>
                    </a:lnTo>
                    <a:lnTo>
                      <a:pt x="28" y="865"/>
                    </a:lnTo>
                    <a:lnTo>
                      <a:pt x="38" y="861"/>
                    </a:lnTo>
                    <a:close/>
                    <a:moveTo>
                      <a:pt x="715" y="793"/>
                    </a:moveTo>
                    <a:lnTo>
                      <a:pt x="713" y="781"/>
                    </a:lnTo>
                    <a:lnTo>
                      <a:pt x="721" y="777"/>
                    </a:lnTo>
                    <a:lnTo>
                      <a:pt x="725" y="783"/>
                    </a:lnTo>
                    <a:lnTo>
                      <a:pt x="721" y="801"/>
                    </a:lnTo>
                    <a:lnTo>
                      <a:pt x="715" y="797"/>
                    </a:lnTo>
                    <a:lnTo>
                      <a:pt x="715" y="793"/>
                    </a:lnTo>
                    <a:close/>
                    <a:moveTo>
                      <a:pt x="683" y="765"/>
                    </a:moveTo>
                    <a:lnTo>
                      <a:pt x="675" y="781"/>
                    </a:lnTo>
                    <a:lnTo>
                      <a:pt x="675" y="757"/>
                    </a:lnTo>
                    <a:lnTo>
                      <a:pt x="679" y="753"/>
                    </a:lnTo>
                    <a:lnTo>
                      <a:pt x="693" y="755"/>
                    </a:lnTo>
                    <a:lnTo>
                      <a:pt x="701" y="765"/>
                    </a:lnTo>
                    <a:lnTo>
                      <a:pt x="683" y="767"/>
                    </a:lnTo>
                    <a:lnTo>
                      <a:pt x="683" y="765"/>
                    </a:lnTo>
                    <a:close/>
                    <a:moveTo>
                      <a:pt x="190" y="681"/>
                    </a:moveTo>
                    <a:lnTo>
                      <a:pt x="196" y="681"/>
                    </a:lnTo>
                    <a:lnTo>
                      <a:pt x="198" y="691"/>
                    </a:lnTo>
                    <a:lnTo>
                      <a:pt x="182" y="693"/>
                    </a:lnTo>
                    <a:lnTo>
                      <a:pt x="170" y="685"/>
                    </a:lnTo>
                    <a:lnTo>
                      <a:pt x="190" y="681"/>
                    </a:lnTo>
                    <a:close/>
                    <a:moveTo>
                      <a:pt x="190" y="817"/>
                    </a:moveTo>
                    <a:lnTo>
                      <a:pt x="188" y="825"/>
                    </a:lnTo>
                    <a:lnTo>
                      <a:pt x="170" y="833"/>
                    </a:lnTo>
                    <a:lnTo>
                      <a:pt x="164" y="833"/>
                    </a:lnTo>
                    <a:lnTo>
                      <a:pt x="146" y="843"/>
                    </a:lnTo>
                    <a:lnTo>
                      <a:pt x="156" y="831"/>
                    </a:lnTo>
                    <a:lnTo>
                      <a:pt x="174" y="829"/>
                    </a:lnTo>
                    <a:lnTo>
                      <a:pt x="176" y="821"/>
                    </a:lnTo>
                    <a:lnTo>
                      <a:pt x="190" y="817"/>
                    </a:lnTo>
                    <a:close/>
                    <a:moveTo>
                      <a:pt x="394" y="721"/>
                    </a:moveTo>
                    <a:lnTo>
                      <a:pt x="406" y="729"/>
                    </a:lnTo>
                    <a:lnTo>
                      <a:pt x="394" y="733"/>
                    </a:lnTo>
                    <a:lnTo>
                      <a:pt x="400" y="735"/>
                    </a:lnTo>
                    <a:lnTo>
                      <a:pt x="400" y="747"/>
                    </a:lnTo>
                    <a:lnTo>
                      <a:pt x="388" y="749"/>
                    </a:lnTo>
                    <a:lnTo>
                      <a:pt x="374" y="761"/>
                    </a:lnTo>
                    <a:lnTo>
                      <a:pt x="376" y="753"/>
                    </a:lnTo>
                    <a:lnTo>
                      <a:pt x="370" y="757"/>
                    </a:lnTo>
                    <a:lnTo>
                      <a:pt x="364" y="745"/>
                    </a:lnTo>
                    <a:lnTo>
                      <a:pt x="386" y="731"/>
                    </a:lnTo>
                    <a:lnTo>
                      <a:pt x="394" y="721"/>
                    </a:lnTo>
                    <a:close/>
                    <a:moveTo>
                      <a:pt x="647" y="729"/>
                    </a:moveTo>
                    <a:lnTo>
                      <a:pt x="665" y="733"/>
                    </a:lnTo>
                    <a:lnTo>
                      <a:pt x="665" y="745"/>
                    </a:lnTo>
                    <a:lnTo>
                      <a:pt x="651" y="739"/>
                    </a:lnTo>
                    <a:lnTo>
                      <a:pt x="655" y="745"/>
                    </a:lnTo>
                    <a:lnTo>
                      <a:pt x="665" y="749"/>
                    </a:lnTo>
                    <a:lnTo>
                      <a:pt x="669" y="761"/>
                    </a:lnTo>
                    <a:lnTo>
                      <a:pt x="669" y="773"/>
                    </a:lnTo>
                    <a:lnTo>
                      <a:pt x="657" y="759"/>
                    </a:lnTo>
                    <a:lnTo>
                      <a:pt x="661" y="755"/>
                    </a:lnTo>
                    <a:lnTo>
                      <a:pt x="655" y="751"/>
                    </a:lnTo>
                    <a:lnTo>
                      <a:pt x="651" y="755"/>
                    </a:lnTo>
                    <a:lnTo>
                      <a:pt x="649" y="741"/>
                    </a:lnTo>
                    <a:lnTo>
                      <a:pt x="639" y="733"/>
                    </a:lnTo>
                    <a:lnTo>
                      <a:pt x="647" y="729"/>
                    </a:lnTo>
                    <a:close/>
                    <a:moveTo>
                      <a:pt x="685" y="779"/>
                    </a:moveTo>
                    <a:lnTo>
                      <a:pt x="681" y="781"/>
                    </a:lnTo>
                    <a:lnTo>
                      <a:pt x="685" y="769"/>
                    </a:lnTo>
                    <a:lnTo>
                      <a:pt x="691" y="769"/>
                    </a:lnTo>
                    <a:lnTo>
                      <a:pt x="707" y="793"/>
                    </a:lnTo>
                    <a:lnTo>
                      <a:pt x="709" y="803"/>
                    </a:lnTo>
                    <a:lnTo>
                      <a:pt x="703" y="797"/>
                    </a:lnTo>
                    <a:lnTo>
                      <a:pt x="697" y="805"/>
                    </a:lnTo>
                    <a:lnTo>
                      <a:pt x="689" y="793"/>
                    </a:lnTo>
                    <a:lnTo>
                      <a:pt x="685" y="803"/>
                    </a:lnTo>
                    <a:lnTo>
                      <a:pt x="689" y="785"/>
                    </a:lnTo>
                    <a:lnTo>
                      <a:pt x="685" y="779"/>
                    </a:lnTo>
                    <a:close/>
                    <a:moveTo>
                      <a:pt x="1740" y="901"/>
                    </a:moveTo>
                    <a:lnTo>
                      <a:pt x="1752" y="903"/>
                    </a:lnTo>
                    <a:lnTo>
                      <a:pt x="1774" y="913"/>
                    </a:lnTo>
                    <a:lnTo>
                      <a:pt x="1778" y="917"/>
                    </a:lnTo>
                    <a:lnTo>
                      <a:pt x="1770" y="919"/>
                    </a:lnTo>
                    <a:lnTo>
                      <a:pt x="1748" y="913"/>
                    </a:lnTo>
                    <a:lnTo>
                      <a:pt x="1736" y="905"/>
                    </a:lnTo>
                    <a:lnTo>
                      <a:pt x="1740" y="901"/>
                    </a:lnTo>
                    <a:close/>
                    <a:moveTo>
                      <a:pt x="1478" y="835"/>
                    </a:moveTo>
                    <a:lnTo>
                      <a:pt x="1482" y="835"/>
                    </a:lnTo>
                    <a:lnTo>
                      <a:pt x="1488" y="845"/>
                    </a:lnTo>
                    <a:lnTo>
                      <a:pt x="1468" y="839"/>
                    </a:lnTo>
                    <a:lnTo>
                      <a:pt x="1478" y="835"/>
                    </a:lnTo>
                    <a:close/>
                    <a:moveTo>
                      <a:pt x="727" y="811"/>
                    </a:moveTo>
                    <a:lnTo>
                      <a:pt x="749" y="833"/>
                    </a:lnTo>
                    <a:lnTo>
                      <a:pt x="741" y="829"/>
                    </a:lnTo>
                    <a:lnTo>
                      <a:pt x="741" y="837"/>
                    </a:lnTo>
                    <a:lnTo>
                      <a:pt x="731" y="829"/>
                    </a:lnTo>
                    <a:lnTo>
                      <a:pt x="733" y="825"/>
                    </a:lnTo>
                    <a:lnTo>
                      <a:pt x="727" y="811"/>
                    </a:lnTo>
                    <a:close/>
                    <a:moveTo>
                      <a:pt x="1508" y="633"/>
                    </a:moveTo>
                    <a:lnTo>
                      <a:pt x="1510" y="643"/>
                    </a:lnTo>
                    <a:lnTo>
                      <a:pt x="1502" y="653"/>
                    </a:lnTo>
                    <a:lnTo>
                      <a:pt x="1496" y="649"/>
                    </a:lnTo>
                    <a:lnTo>
                      <a:pt x="1496" y="639"/>
                    </a:lnTo>
                    <a:lnTo>
                      <a:pt x="1502" y="633"/>
                    </a:lnTo>
                    <a:lnTo>
                      <a:pt x="1508" y="633"/>
                    </a:lnTo>
                    <a:close/>
                    <a:moveTo>
                      <a:pt x="1468" y="621"/>
                    </a:moveTo>
                    <a:lnTo>
                      <a:pt x="1470" y="625"/>
                    </a:lnTo>
                    <a:lnTo>
                      <a:pt x="1452" y="639"/>
                    </a:lnTo>
                    <a:lnTo>
                      <a:pt x="1444" y="639"/>
                    </a:lnTo>
                    <a:lnTo>
                      <a:pt x="1440" y="631"/>
                    </a:lnTo>
                    <a:lnTo>
                      <a:pt x="1450" y="621"/>
                    </a:lnTo>
                    <a:lnTo>
                      <a:pt x="1468" y="621"/>
                    </a:lnTo>
                    <a:close/>
                    <a:moveTo>
                      <a:pt x="1538" y="613"/>
                    </a:moveTo>
                    <a:lnTo>
                      <a:pt x="1530" y="617"/>
                    </a:lnTo>
                    <a:lnTo>
                      <a:pt x="1522" y="609"/>
                    </a:lnTo>
                    <a:lnTo>
                      <a:pt x="1534" y="609"/>
                    </a:lnTo>
                    <a:lnTo>
                      <a:pt x="1538" y="603"/>
                    </a:lnTo>
                    <a:lnTo>
                      <a:pt x="1550" y="605"/>
                    </a:lnTo>
                    <a:lnTo>
                      <a:pt x="1538" y="613"/>
                    </a:lnTo>
                    <a:close/>
                    <a:moveTo>
                      <a:pt x="1566" y="485"/>
                    </a:moveTo>
                    <a:lnTo>
                      <a:pt x="1574" y="489"/>
                    </a:lnTo>
                    <a:lnTo>
                      <a:pt x="1574" y="505"/>
                    </a:lnTo>
                    <a:lnTo>
                      <a:pt x="1562" y="513"/>
                    </a:lnTo>
                    <a:lnTo>
                      <a:pt x="1546" y="513"/>
                    </a:lnTo>
                    <a:lnTo>
                      <a:pt x="1540" y="501"/>
                    </a:lnTo>
                    <a:lnTo>
                      <a:pt x="1550" y="487"/>
                    </a:lnTo>
                    <a:lnTo>
                      <a:pt x="1566" y="485"/>
                    </a:lnTo>
                    <a:close/>
                    <a:moveTo>
                      <a:pt x="1516" y="455"/>
                    </a:moveTo>
                    <a:lnTo>
                      <a:pt x="1526" y="461"/>
                    </a:lnTo>
                    <a:lnTo>
                      <a:pt x="1518" y="469"/>
                    </a:lnTo>
                    <a:lnTo>
                      <a:pt x="1518" y="487"/>
                    </a:lnTo>
                    <a:lnTo>
                      <a:pt x="1508" y="469"/>
                    </a:lnTo>
                    <a:lnTo>
                      <a:pt x="1518" y="459"/>
                    </a:lnTo>
                    <a:lnTo>
                      <a:pt x="1516" y="455"/>
                    </a:lnTo>
                    <a:close/>
                    <a:moveTo>
                      <a:pt x="1125" y="347"/>
                    </a:moveTo>
                    <a:lnTo>
                      <a:pt x="1115" y="361"/>
                    </a:lnTo>
                    <a:lnTo>
                      <a:pt x="1097" y="345"/>
                    </a:lnTo>
                    <a:lnTo>
                      <a:pt x="1089" y="343"/>
                    </a:lnTo>
                    <a:lnTo>
                      <a:pt x="1095" y="337"/>
                    </a:lnTo>
                    <a:lnTo>
                      <a:pt x="1117" y="335"/>
                    </a:lnTo>
                    <a:lnTo>
                      <a:pt x="1127" y="341"/>
                    </a:lnTo>
                    <a:lnTo>
                      <a:pt x="1125" y="347"/>
                    </a:lnTo>
                    <a:close/>
                    <a:moveTo>
                      <a:pt x="1129" y="256"/>
                    </a:moveTo>
                    <a:lnTo>
                      <a:pt x="1125" y="246"/>
                    </a:lnTo>
                    <a:lnTo>
                      <a:pt x="1133" y="244"/>
                    </a:lnTo>
                    <a:lnTo>
                      <a:pt x="1153" y="256"/>
                    </a:lnTo>
                    <a:lnTo>
                      <a:pt x="1159" y="264"/>
                    </a:lnTo>
                    <a:lnTo>
                      <a:pt x="1139" y="268"/>
                    </a:lnTo>
                    <a:lnTo>
                      <a:pt x="1137" y="284"/>
                    </a:lnTo>
                    <a:lnTo>
                      <a:pt x="1141" y="290"/>
                    </a:lnTo>
                    <a:lnTo>
                      <a:pt x="1131" y="296"/>
                    </a:lnTo>
                    <a:lnTo>
                      <a:pt x="1121" y="292"/>
                    </a:lnTo>
                    <a:lnTo>
                      <a:pt x="1133" y="284"/>
                    </a:lnTo>
                    <a:lnTo>
                      <a:pt x="1135" y="268"/>
                    </a:lnTo>
                    <a:lnTo>
                      <a:pt x="1129" y="256"/>
                    </a:lnTo>
                    <a:close/>
                    <a:moveTo>
                      <a:pt x="927" y="262"/>
                    </a:moveTo>
                    <a:lnTo>
                      <a:pt x="923" y="274"/>
                    </a:lnTo>
                    <a:lnTo>
                      <a:pt x="913" y="280"/>
                    </a:lnTo>
                    <a:lnTo>
                      <a:pt x="901" y="278"/>
                    </a:lnTo>
                    <a:lnTo>
                      <a:pt x="913" y="268"/>
                    </a:lnTo>
                    <a:lnTo>
                      <a:pt x="927" y="262"/>
                    </a:lnTo>
                    <a:close/>
                    <a:moveTo>
                      <a:pt x="1341" y="214"/>
                    </a:moveTo>
                    <a:lnTo>
                      <a:pt x="1351" y="220"/>
                    </a:lnTo>
                    <a:lnTo>
                      <a:pt x="1345" y="228"/>
                    </a:lnTo>
                    <a:lnTo>
                      <a:pt x="1329" y="220"/>
                    </a:lnTo>
                    <a:lnTo>
                      <a:pt x="1329" y="214"/>
                    </a:lnTo>
                    <a:lnTo>
                      <a:pt x="1341" y="214"/>
                    </a:lnTo>
                    <a:close/>
                    <a:moveTo>
                      <a:pt x="1119" y="220"/>
                    </a:moveTo>
                    <a:lnTo>
                      <a:pt x="1127" y="224"/>
                    </a:lnTo>
                    <a:lnTo>
                      <a:pt x="1123" y="230"/>
                    </a:lnTo>
                    <a:lnTo>
                      <a:pt x="1111" y="224"/>
                    </a:lnTo>
                    <a:lnTo>
                      <a:pt x="1103" y="210"/>
                    </a:lnTo>
                    <a:lnTo>
                      <a:pt x="1111" y="210"/>
                    </a:lnTo>
                    <a:lnTo>
                      <a:pt x="1119" y="220"/>
                    </a:lnTo>
                    <a:close/>
                    <a:moveTo>
                      <a:pt x="1265" y="208"/>
                    </a:moveTo>
                    <a:lnTo>
                      <a:pt x="1297" y="210"/>
                    </a:lnTo>
                    <a:lnTo>
                      <a:pt x="1293" y="218"/>
                    </a:lnTo>
                    <a:lnTo>
                      <a:pt x="1255" y="218"/>
                    </a:lnTo>
                    <a:lnTo>
                      <a:pt x="1253" y="212"/>
                    </a:lnTo>
                    <a:lnTo>
                      <a:pt x="1265" y="208"/>
                    </a:lnTo>
                    <a:close/>
                    <a:moveTo>
                      <a:pt x="1203" y="130"/>
                    </a:moveTo>
                    <a:lnTo>
                      <a:pt x="1215" y="134"/>
                    </a:lnTo>
                    <a:lnTo>
                      <a:pt x="1213" y="144"/>
                    </a:lnTo>
                    <a:lnTo>
                      <a:pt x="1191" y="132"/>
                    </a:lnTo>
                    <a:lnTo>
                      <a:pt x="1203" y="130"/>
                    </a:lnTo>
                    <a:close/>
                    <a:moveTo>
                      <a:pt x="1502" y="743"/>
                    </a:moveTo>
                    <a:lnTo>
                      <a:pt x="1502" y="757"/>
                    </a:lnTo>
                    <a:lnTo>
                      <a:pt x="1514" y="767"/>
                    </a:lnTo>
                    <a:lnTo>
                      <a:pt x="1518" y="763"/>
                    </a:lnTo>
                    <a:lnTo>
                      <a:pt x="1520" y="773"/>
                    </a:lnTo>
                    <a:lnTo>
                      <a:pt x="1512" y="773"/>
                    </a:lnTo>
                    <a:lnTo>
                      <a:pt x="1508" y="779"/>
                    </a:lnTo>
                    <a:lnTo>
                      <a:pt x="1498" y="771"/>
                    </a:lnTo>
                    <a:lnTo>
                      <a:pt x="1504" y="769"/>
                    </a:lnTo>
                    <a:lnTo>
                      <a:pt x="1502" y="759"/>
                    </a:lnTo>
                    <a:lnTo>
                      <a:pt x="1502" y="743"/>
                    </a:lnTo>
                    <a:close/>
                    <a:moveTo>
                      <a:pt x="753" y="837"/>
                    </a:moveTo>
                    <a:lnTo>
                      <a:pt x="761" y="837"/>
                    </a:lnTo>
                    <a:lnTo>
                      <a:pt x="761" y="851"/>
                    </a:lnTo>
                    <a:lnTo>
                      <a:pt x="755" y="851"/>
                    </a:lnTo>
                    <a:lnTo>
                      <a:pt x="753" y="837"/>
                    </a:lnTo>
                    <a:close/>
                    <a:moveTo>
                      <a:pt x="1808" y="977"/>
                    </a:moveTo>
                    <a:lnTo>
                      <a:pt x="1798" y="985"/>
                    </a:lnTo>
                    <a:lnTo>
                      <a:pt x="1782" y="985"/>
                    </a:lnTo>
                    <a:lnTo>
                      <a:pt x="1780" y="977"/>
                    </a:lnTo>
                    <a:lnTo>
                      <a:pt x="1794" y="957"/>
                    </a:lnTo>
                    <a:lnTo>
                      <a:pt x="1798" y="965"/>
                    </a:lnTo>
                    <a:lnTo>
                      <a:pt x="1790" y="981"/>
                    </a:lnTo>
                    <a:lnTo>
                      <a:pt x="1798" y="971"/>
                    </a:lnTo>
                    <a:lnTo>
                      <a:pt x="1808" y="977"/>
                    </a:lnTo>
                    <a:close/>
                    <a:moveTo>
                      <a:pt x="1774" y="969"/>
                    </a:moveTo>
                    <a:lnTo>
                      <a:pt x="1760" y="975"/>
                    </a:lnTo>
                    <a:lnTo>
                      <a:pt x="1748" y="973"/>
                    </a:lnTo>
                    <a:lnTo>
                      <a:pt x="1736" y="965"/>
                    </a:lnTo>
                    <a:lnTo>
                      <a:pt x="1742" y="963"/>
                    </a:lnTo>
                    <a:lnTo>
                      <a:pt x="1746" y="969"/>
                    </a:lnTo>
                    <a:lnTo>
                      <a:pt x="1774" y="969"/>
                    </a:lnTo>
                    <a:close/>
                    <a:moveTo>
                      <a:pt x="1498" y="349"/>
                    </a:moveTo>
                    <a:lnTo>
                      <a:pt x="1488" y="349"/>
                    </a:lnTo>
                    <a:lnTo>
                      <a:pt x="1486" y="335"/>
                    </a:lnTo>
                    <a:lnTo>
                      <a:pt x="1508" y="337"/>
                    </a:lnTo>
                    <a:lnTo>
                      <a:pt x="1528" y="337"/>
                    </a:lnTo>
                    <a:lnTo>
                      <a:pt x="1542" y="341"/>
                    </a:lnTo>
                    <a:lnTo>
                      <a:pt x="1556" y="353"/>
                    </a:lnTo>
                    <a:lnTo>
                      <a:pt x="1556" y="361"/>
                    </a:lnTo>
                    <a:lnTo>
                      <a:pt x="1526" y="359"/>
                    </a:lnTo>
                    <a:lnTo>
                      <a:pt x="1512" y="363"/>
                    </a:lnTo>
                    <a:lnTo>
                      <a:pt x="1500" y="361"/>
                    </a:lnTo>
                    <a:lnTo>
                      <a:pt x="1498" y="349"/>
                    </a:lnTo>
                    <a:close/>
                    <a:moveTo>
                      <a:pt x="1273" y="272"/>
                    </a:moveTo>
                    <a:lnTo>
                      <a:pt x="1277" y="266"/>
                    </a:lnTo>
                    <a:lnTo>
                      <a:pt x="1281" y="278"/>
                    </a:lnTo>
                    <a:lnTo>
                      <a:pt x="1293" y="288"/>
                    </a:lnTo>
                    <a:lnTo>
                      <a:pt x="1291" y="306"/>
                    </a:lnTo>
                    <a:lnTo>
                      <a:pt x="1275" y="308"/>
                    </a:lnTo>
                    <a:lnTo>
                      <a:pt x="1265" y="302"/>
                    </a:lnTo>
                    <a:lnTo>
                      <a:pt x="1265" y="312"/>
                    </a:lnTo>
                    <a:lnTo>
                      <a:pt x="1257" y="308"/>
                    </a:lnTo>
                    <a:lnTo>
                      <a:pt x="1257" y="302"/>
                    </a:lnTo>
                    <a:lnTo>
                      <a:pt x="1245" y="296"/>
                    </a:lnTo>
                    <a:lnTo>
                      <a:pt x="1253" y="282"/>
                    </a:lnTo>
                    <a:lnTo>
                      <a:pt x="1239" y="280"/>
                    </a:lnTo>
                    <a:lnTo>
                      <a:pt x="1251" y="276"/>
                    </a:lnTo>
                    <a:lnTo>
                      <a:pt x="1259" y="280"/>
                    </a:lnTo>
                    <a:lnTo>
                      <a:pt x="1273" y="276"/>
                    </a:lnTo>
                    <a:lnTo>
                      <a:pt x="1273" y="272"/>
                    </a:lnTo>
                    <a:close/>
                    <a:moveTo>
                      <a:pt x="1021" y="192"/>
                    </a:moveTo>
                    <a:lnTo>
                      <a:pt x="1009" y="188"/>
                    </a:lnTo>
                    <a:lnTo>
                      <a:pt x="995" y="192"/>
                    </a:lnTo>
                    <a:lnTo>
                      <a:pt x="993" y="188"/>
                    </a:lnTo>
                    <a:lnTo>
                      <a:pt x="1037" y="176"/>
                    </a:lnTo>
                    <a:lnTo>
                      <a:pt x="1051" y="182"/>
                    </a:lnTo>
                    <a:lnTo>
                      <a:pt x="1051" y="192"/>
                    </a:lnTo>
                    <a:lnTo>
                      <a:pt x="1025" y="188"/>
                    </a:lnTo>
                    <a:lnTo>
                      <a:pt x="1021" y="192"/>
                    </a:lnTo>
                    <a:close/>
                    <a:moveTo>
                      <a:pt x="1243" y="196"/>
                    </a:moveTo>
                    <a:lnTo>
                      <a:pt x="1227" y="194"/>
                    </a:lnTo>
                    <a:lnTo>
                      <a:pt x="1219" y="184"/>
                    </a:lnTo>
                    <a:lnTo>
                      <a:pt x="1223" y="174"/>
                    </a:lnTo>
                    <a:lnTo>
                      <a:pt x="1253" y="180"/>
                    </a:lnTo>
                    <a:lnTo>
                      <a:pt x="1273" y="190"/>
                    </a:lnTo>
                    <a:lnTo>
                      <a:pt x="1265" y="192"/>
                    </a:lnTo>
                    <a:lnTo>
                      <a:pt x="1269" y="202"/>
                    </a:lnTo>
                    <a:lnTo>
                      <a:pt x="1245" y="206"/>
                    </a:lnTo>
                    <a:lnTo>
                      <a:pt x="1229" y="200"/>
                    </a:lnTo>
                    <a:lnTo>
                      <a:pt x="1243" y="196"/>
                    </a:lnTo>
                    <a:close/>
                    <a:moveTo>
                      <a:pt x="1770" y="1474"/>
                    </a:moveTo>
                    <a:lnTo>
                      <a:pt x="1774" y="1468"/>
                    </a:lnTo>
                    <a:lnTo>
                      <a:pt x="1776" y="1458"/>
                    </a:lnTo>
                    <a:lnTo>
                      <a:pt x="1778" y="1468"/>
                    </a:lnTo>
                    <a:lnTo>
                      <a:pt x="1786" y="1480"/>
                    </a:lnTo>
                    <a:lnTo>
                      <a:pt x="1784" y="1494"/>
                    </a:lnTo>
                    <a:lnTo>
                      <a:pt x="1790" y="1508"/>
                    </a:lnTo>
                    <a:lnTo>
                      <a:pt x="1788" y="1514"/>
                    </a:lnTo>
                    <a:lnTo>
                      <a:pt x="1776" y="1478"/>
                    </a:lnTo>
                    <a:lnTo>
                      <a:pt x="1770" y="1474"/>
                    </a:lnTo>
                    <a:close/>
                    <a:moveTo>
                      <a:pt x="1538" y="1446"/>
                    </a:moveTo>
                    <a:lnTo>
                      <a:pt x="1546" y="1446"/>
                    </a:lnTo>
                    <a:lnTo>
                      <a:pt x="1558" y="1454"/>
                    </a:lnTo>
                    <a:lnTo>
                      <a:pt x="1546" y="1454"/>
                    </a:lnTo>
                    <a:lnTo>
                      <a:pt x="1542" y="1458"/>
                    </a:lnTo>
                    <a:lnTo>
                      <a:pt x="1534" y="1454"/>
                    </a:lnTo>
                    <a:lnTo>
                      <a:pt x="1524" y="1448"/>
                    </a:lnTo>
                    <a:lnTo>
                      <a:pt x="1530" y="1444"/>
                    </a:lnTo>
                    <a:lnTo>
                      <a:pt x="1538" y="1446"/>
                    </a:lnTo>
                    <a:close/>
                    <a:moveTo>
                      <a:pt x="1532" y="1330"/>
                    </a:moveTo>
                    <a:lnTo>
                      <a:pt x="1530" y="1342"/>
                    </a:lnTo>
                    <a:lnTo>
                      <a:pt x="1534" y="1346"/>
                    </a:lnTo>
                    <a:lnTo>
                      <a:pt x="1536" y="1362"/>
                    </a:lnTo>
                    <a:lnTo>
                      <a:pt x="1528" y="1350"/>
                    </a:lnTo>
                    <a:lnTo>
                      <a:pt x="1522" y="1348"/>
                    </a:lnTo>
                    <a:lnTo>
                      <a:pt x="1530" y="1340"/>
                    </a:lnTo>
                    <a:lnTo>
                      <a:pt x="1532" y="1330"/>
                    </a:lnTo>
                    <a:close/>
                    <a:moveTo>
                      <a:pt x="1532" y="1316"/>
                    </a:moveTo>
                    <a:lnTo>
                      <a:pt x="1518" y="1316"/>
                    </a:lnTo>
                    <a:lnTo>
                      <a:pt x="1522" y="1314"/>
                    </a:lnTo>
                    <a:lnTo>
                      <a:pt x="1538" y="1312"/>
                    </a:lnTo>
                    <a:lnTo>
                      <a:pt x="1544" y="1318"/>
                    </a:lnTo>
                    <a:lnTo>
                      <a:pt x="1536" y="1322"/>
                    </a:lnTo>
                    <a:lnTo>
                      <a:pt x="1532" y="1316"/>
                    </a:lnTo>
                    <a:close/>
                    <a:moveTo>
                      <a:pt x="114" y="605"/>
                    </a:moveTo>
                    <a:lnTo>
                      <a:pt x="126" y="603"/>
                    </a:lnTo>
                    <a:lnTo>
                      <a:pt x="130" y="607"/>
                    </a:lnTo>
                    <a:lnTo>
                      <a:pt x="150" y="611"/>
                    </a:lnTo>
                    <a:lnTo>
                      <a:pt x="134" y="621"/>
                    </a:lnTo>
                    <a:lnTo>
                      <a:pt x="118" y="609"/>
                    </a:lnTo>
                    <a:lnTo>
                      <a:pt x="110" y="611"/>
                    </a:lnTo>
                    <a:lnTo>
                      <a:pt x="104" y="607"/>
                    </a:lnTo>
                    <a:lnTo>
                      <a:pt x="104" y="601"/>
                    </a:lnTo>
                    <a:lnTo>
                      <a:pt x="114" y="605"/>
                    </a:lnTo>
                    <a:close/>
                    <a:moveTo>
                      <a:pt x="1538" y="1596"/>
                    </a:moveTo>
                    <a:lnTo>
                      <a:pt x="1542" y="1608"/>
                    </a:lnTo>
                    <a:lnTo>
                      <a:pt x="1532" y="1618"/>
                    </a:lnTo>
                    <a:lnTo>
                      <a:pt x="1522" y="1606"/>
                    </a:lnTo>
                    <a:lnTo>
                      <a:pt x="1528" y="1598"/>
                    </a:lnTo>
                    <a:lnTo>
                      <a:pt x="1512" y="1602"/>
                    </a:lnTo>
                    <a:lnTo>
                      <a:pt x="1520" y="1596"/>
                    </a:lnTo>
                    <a:lnTo>
                      <a:pt x="1514" y="1590"/>
                    </a:lnTo>
                    <a:lnTo>
                      <a:pt x="1504" y="1594"/>
                    </a:lnTo>
                    <a:lnTo>
                      <a:pt x="1502" y="1598"/>
                    </a:lnTo>
                    <a:lnTo>
                      <a:pt x="1492" y="1602"/>
                    </a:lnTo>
                    <a:lnTo>
                      <a:pt x="1500" y="1614"/>
                    </a:lnTo>
                    <a:lnTo>
                      <a:pt x="1486" y="1618"/>
                    </a:lnTo>
                    <a:lnTo>
                      <a:pt x="1486" y="1614"/>
                    </a:lnTo>
                    <a:lnTo>
                      <a:pt x="1472" y="1618"/>
                    </a:lnTo>
                    <a:lnTo>
                      <a:pt x="1476" y="1610"/>
                    </a:lnTo>
                    <a:lnTo>
                      <a:pt x="1474" y="1606"/>
                    </a:lnTo>
                    <a:lnTo>
                      <a:pt x="1466" y="1602"/>
                    </a:lnTo>
                    <a:lnTo>
                      <a:pt x="1454" y="1602"/>
                    </a:lnTo>
                    <a:lnTo>
                      <a:pt x="1440" y="1596"/>
                    </a:lnTo>
                    <a:lnTo>
                      <a:pt x="1444" y="1590"/>
                    </a:lnTo>
                    <a:lnTo>
                      <a:pt x="1428" y="1582"/>
                    </a:lnTo>
                    <a:lnTo>
                      <a:pt x="1428" y="1576"/>
                    </a:lnTo>
                    <a:lnTo>
                      <a:pt x="1422" y="1582"/>
                    </a:lnTo>
                    <a:lnTo>
                      <a:pt x="1414" y="1578"/>
                    </a:lnTo>
                    <a:lnTo>
                      <a:pt x="1410" y="1570"/>
                    </a:lnTo>
                    <a:lnTo>
                      <a:pt x="1412" y="1560"/>
                    </a:lnTo>
                    <a:lnTo>
                      <a:pt x="1399" y="1550"/>
                    </a:lnTo>
                    <a:lnTo>
                      <a:pt x="1395" y="1542"/>
                    </a:lnTo>
                    <a:lnTo>
                      <a:pt x="1383" y="1532"/>
                    </a:lnTo>
                    <a:lnTo>
                      <a:pt x="1387" y="1530"/>
                    </a:lnTo>
                    <a:lnTo>
                      <a:pt x="1381" y="1524"/>
                    </a:lnTo>
                    <a:lnTo>
                      <a:pt x="1377" y="1528"/>
                    </a:lnTo>
                    <a:lnTo>
                      <a:pt x="1365" y="1526"/>
                    </a:lnTo>
                    <a:lnTo>
                      <a:pt x="1349" y="1522"/>
                    </a:lnTo>
                    <a:lnTo>
                      <a:pt x="1335" y="1516"/>
                    </a:lnTo>
                    <a:lnTo>
                      <a:pt x="1327" y="1516"/>
                    </a:lnTo>
                    <a:lnTo>
                      <a:pt x="1313" y="1506"/>
                    </a:lnTo>
                    <a:lnTo>
                      <a:pt x="1303" y="1496"/>
                    </a:lnTo>
                    <a:lnTo>
                      <a:pt x="1287" y="1482"/>
                    </a:lnTo>
                    <a:lnTo>
                      <a:pt x="1275" y="1480"/>
                    </a:lnTo>
                    <a:lnTo>
                      <a:pt x="1273" y="1478"/>
                    </a:lnTo>
                    <a:lnTo>
                      <a:pt x="1265" y="1484"/>
                    </a:lnTo>
                    <a:lnTo>
                      <a:pt x="1247" y="1490"/>
                    </a:lnTo>
                    <a:lnTo>
                      <a:pt x="1229" y="1484"/>
                    </a:lnTo>
                    <a:lnTo>
                      <a:pt x="1213" y="1476"/>
                    </a:lnTo>
                    <a:lnTo>
                      <a:pt x="1199" y="1472"/>
                    </a:lnTo>
                    <a:lnTo>
                      <a:pt x="1179" y="1464"/>
                    </a:lnTo>
                    <a:lnTo>
                      <a:pt x="1167" y="1454"/>
                    </a:lnTo>
                    <a:lnTo>
                      <a:pt x="1141" y="1448"/>
                    </a:lnTo>
                    <a:lnTo>
                      <a:pt x="1135" y="1438"/>
                    </a:lnTo>
                    <a:lnTo>
                      <a:pt x="1119" y="1432"/>
                    </a:lnTo>
                    <a:lnTo>
                      <a:pt x="1109" y="1414"/>
                    </a:lnTo>
                    <a:lnTo>
                      <a:pt x="1115" y="1412"/>
                    </a:lnTo>
                    <a:lnTo>
                      <a:pt x="1113" y="1408"/>
                    </a:lnTo>
                    <a:lnTo>
                      <a:pt x="1115" y="1398"/>
                    </a:lnTo>
                    <a:lnTo>
                      <a:pt x="1109" y="1390"/>
                    </a:lnTo>
                    <a:lnTo>
                      <a:pt x="1107" y="1380"/>
                    </a:lnTo>
                    <a:lnTo>
                      <a:pt x="1089" y="1358"/>
                    </a:lnTo>
                    <a:lnTo>
                      <a:pt x="1073" y="1348"/>
                    </a:lnTo>
                    <a:lnTo>
                      <a:pt x="1069" y="1340"/>
                    </a:lnTo>
                    <a:lnTo>
                      <a:pt x="1051" y="1330"/>
                    </a:lnTo>
                    <a:lnTo>
                      <a:pt x="1055" y="1320"/>
                    </a:lnTo>
                    <a:lnTo>
                      <a:pt x="1049" y="1314"/>
                    </a:lnTo>
                    <a:lnTo>
                      <a:pt x="1033" y="1304"/>
                    </a:lnTo>
                    <a:lnTo>
                      <a:pt x="1033" y="1295"/>
                    </a:lnTo>
                    <a:lnTo>
                      <a:pt x="1025" y="1291"/>
                    </a:lnTo>
                    <a:lnTo>
                      <a:pt x="1009" y="1275"/>
                    </a:lnTo>
                    <a:lnTo>
                      <a:pt x="995" y="1245"/>
                    </a:lnTo>
                    <a:lnTo>
                      <a:pt x="997" y="1241"/>
                    </a:lnTo>
                    <a:lnTo>
                      <a:pt x="983" y="1233"/>
                    </a:lnTo>
                    <a:lnTo>
                      <a:pt x="973" y="1231"/>
                    </a:lnTo>
                    <a:lnTo>
                      <a:pt x="969" y="1241"/>
                    </a:lnTo>
                    <a:lnTo>
                      <a:pt x="973" y="1257"/>
                    </a:lnTo>
                    <a:lnTo>
                      <a:pt x="989" y="1273"/>
                    </a:lnTo>
                    <a:lnTo>
                      <a:pt x="995" y="1271"/>
                    </a:lnTo>
                    <a:lnTo>
                      <a:pt x="995" y="1285"/>
                    </a:lnTo>
                    <a:lnTo>
                      <a:pt x="999" y="1281"/>
                    </a:lnTo>
                    <a:lnTo>
                      <a:pt x="1001" y="1295"/>
                    </a:lnTo>
                    <a:lnTo>
                      <a:pt x="1013" y="1310"/>
                    </a:lnTo>
                    <a:lnTo>
                      <a:pt x="1019" y="1314"/>
                    </a:lnTo>
                    <a:lnTo>
                      <a:pt x="1029" y="1340"/>
                    </a:lnTo>
                    <a:lnTo>
                      <a:pt x="1035" y="1344"/>
                    </a:lnTo>
                    <a:lnTo>
                      <a:pt x="1031" y="1350"/>
                    </a:lnTo>
                    <a:lnTo>
                      <a:pt x="1045" y="1354"/>
                    </a:lnTo>
                    <a:lnTo>
                      <a:pt x="1051" y="1366"/>
                    </a:lnTo>
                    <a:lnTo>
                      <a:pt x="1049" y="1372"/>
                    </a:lnTo>
                    <a:lnTo>
                      <a:pt x="1045" y="1376"/>
                    </a:lnTo>
                    <a:lnTo>
                      <a:pt x="1039" y="1366"/>
                    </a:lnTo>
                    <a:lnTo>
                      <a:pt x="1021" y="1352"/>
                    </a:lnTo>
                    <a:lnTo>
                      <a:pt x="1017" y="1354"/>
                    </a:lnTo>
                    <a:lnTo>
                      <a:pt x="1011" y="1344"/>
                    </a:lnTo>
                    <a:lnTo>
                      <a:pt x="1011" y="1332"/>
                    </a:lnTo>
                    <a:lnTo>
                      <a:pt x="1009" y="1326"/>
                    </a:lnTo>
                    <a:lnTo>
                      <a:pt x="993" y="1314"/>
                    </a:lnTo>
                    <a:lnTo>
                      <a:pt x="975" y="1306"/>
                    </a:lnTo>
                    <a:lnTo>
                      <a:pt x="975" y="1302"/>
                    </a:lnTo>
                    <a:lnTo>
                      <a:pt x="967" y="1295"/>
                    </a:lnTo>
                    <a:lnTo>
                      <a:pt x="967" y="1295"/>
                    </a:lnTo>
                    <a:lnTo>
                      <a:pt x="975" y="1298"/>
                    </a:lnTo>
                    <a:lnTo>
                      <a:pt x="979" y="1293"/>
                    </a:lnTo>
                    <a:lnTo>
                      <a:pt x="981" y="1285"/>
                    </a:lnTo>
                    <a:lnTo>
                      <a:pt x="967" y="1269"/>
                    </a:lnTo>
                    <a:lnTo>
                      <a:pt x="957" y="1263"/>
                    </a:lnTo>
                    <a:lnTo>
                      <a:pt x="951" y="1245"/>
                    </a:lnTo>
                    <a:lnTo>
                      <a:pt x="941" y="1233"/>
                    </a:lnTo>
                    <a:lnTo>
                      <a:pt x="943" y="1229"/>
                    </a:lnTo>
                    <a:lnTo>
                      <a:pt x="933" y="1219"/>
                    </a:lnTo>
                    <a:lnTo>
                      <a:pt x="931" y="1207"/>
                    </a:lnTo>
                    <a:lnTo>
                      <a:pt x="921" y="1197"/>
                    </a:lnTo>
                    <a:lnTo>
                      <a:pt x="917" y="1203"/>
                    </a:lnTo>
                    <a:lnTo>
                      <a:pt x="917" y="1213"/>
                    </a:lnTo>
                    <a:lnTo>
                      <a:pt x="913" y="1209"/>
                    </a:lnTo>
                    <a:lnTo>
                      <a:pt x="915" y="1195"/>
                    </a:lnTo>
                    <a:lnTo>
                      <a:pt x="903" y="1189"/>
                    </a:lnTo>
                    <a:lnTo>
                      <a:pt x="889" y="1195"/>
                    </a:lnTo>
                    <a:lnTo>
                      <a:pt x="893" y="1185"/>
                    </a:lnTo>
                    <a:lnTo>
                      <a:pt x="881" y="1183"/>
                    </a:lnTo>
                    <a:lnTo>
                      <a:pt x="881" y="1173"/>
                    </a:lnTo>
                    <a:lnTo>
                      <a:pt x="871" y="1165"/>
                    </a:lnTo>
                    <a:lnTo>
                      <a:pt x="861" y="1149"/>
                    </a:lnTo>
                    <a:lnTo>
                      <a:pt x="865" y="1145"/>
                    </a:lnTo>
                    <a:lnTo>
                      <a:pt x="855" y="1137"/>
                    </a:lnTo>
                    <a:lnTo>
                      <a:pt x="853" y="1127"/>
                    </a:lnTo>
                    <a:lnTo>
                      <a:pt x="861" y="1133"/>
                    </a:lnTo>
                    <a:lnTo>
                      <a:pt x="853" y="1121"/>
                    </a:lnTo>
                    <a:lnTo>
                      <a:pt x="853" y="1127"/>
                    </a:lnTo>
                    <a:lnTo>
                      <a:pt x="835" y="1107"/>
                    </a:lnTo>
                    <a:lnTo>
                      <a:pt x="833" y="1091"/>
                    </a:lnTo>
                    <a:lnTo>
                      <a:pt x="825" y="1081"/>
                    </a:lnTo>
                    <a:lnTo>
                      <a:pt x="829" y="1061"/>
                    </a:lnTo>
                    <a:lnTo>
                      <a:pt x="821" y="1037"/>
                    </a:lnTo>
                    <a:lnTo>
                      <a:pt x="829" y="1017"/>
                    </a:lnTo>
                    <a:lnTo>
                      <a:pt x="833" y="985"/>
                    </a:lnTo>
                    <a:lnTo>
                      <a:pt x="829" y="961"/>
                    </a:lnTo>
                    <a:lnTo>
                      <a:pt x="825" y="945"/>
                    </a:lnTo>
                    <a:lnTo>
                      <a:pt x="819" y="937"/>
                    </a:lnTo>
                    <a:lnTo>
                      <a:pt x="821" y="933"/>
                    </a:lnTo>
                    <a:lnTo>
                      <a:pt x="829" y="937"/>
                    </a:lnTo>
                    <a:lnTo>
                      <a:pt x="849" y="937"/>
                    </a:lnTo>
                    <a:lnTo>
                      <a:pt x="853" y="929"/>
                    </a:lnTo>
                    <a:lnTo>
                      <a:pt x="843" y="917"/>
                    </a:lnTo>
                    <a:lnTo>
                      <a:pt x="821" y="905"/>
                    </a:lnTo>
                    <a:lnTo>
                      <a:pt x="821" y="895"/>
                    </a:lnTo>
                    <a:lnTo>
                      <a:pt x="815" y="891"/>
                    </a:lnTo>
                    <a:lnTo>
                      <a:pt x="791" y="889"/>
                    </a:lnTo>
                    <a:lnTo>
                      <a:pt x="789" y="885"/>
                    </a:lnTo>
                    <a:lnTo>
                      <a:pt x="773" y="875"/>
                    </a:lnTo>
                    <a:lnTo>
                      <a:pt x="771" y="859"/>
                    </a:lnTo>
                    <a:lnTo>
                      <a:pt x="785" y="853"/>
                    </a:lnTo>
                    <a:lnTo>
                      <a:pt x="781" y="851"/>
                    </a:lnTo>
                    <a:lnTo>
                      <a:pt x="771" y="857"/>
                    </a:lnTo>
                    <a:lnTo>
                      <a:pt x="769" y="871"/>
                    </a:lnTo>
                    <a:lnTo>
                      <a:pt x="765" y="857"/>
                    </a:lnTo>
                    <a:lnTo>
                      <a:pt x="767" y="851"/>
                    </a:lnTo>
                    <a:lnTo>
                      <a:pt x="761" y="837"/>
                    </a:lnTo>
                    <a:lnTo>
                      <a:pt x="749" y="831"/>
                    </a:lnTo>
                    <a:lnTo>
                      <a:pt x="733" y="813"/>
                    </a:lnTo>
                    <a:lnTo>
                      <a:pt x="733" y="805"/>
                    </a:lnTo>
                    <a:lnTo>
                      <a:pt x="725" y="803"/>
                    </a:lnTo>
                    <a:lnTo>
                      <a:pt x="723" y="793"/>
                    </a:lnTo>
                    <a:lnTo>
                      <a:pt x="725" y="783"/>
                    </a:lnTo>
                    <a:lnTo>
                      <a:pt x="721" y="777"/>
                    </a:lnTo>
                    <a:lnTo>
                      <a:pt x="713" y="779"/>
                    </a:lnTo>
                    <a:lnTo>
                      <a:pt x="709" y="787"/>
                    </a:lnTo>
                    <a:lnTo>
                      <a:pt x="709" y="773"/>
                    </a:lnTo>
                    <a:lnTo>
                      <a:pt x="705" y="779"/>
                    </a:lnTo>
                    <a:lnTo>
                      <a:pt x="699" y="775"/>
                    </a:lnTo>
                    <a:lnTo>
                      <a:pt x="705" y="763"/>
                    </a:lnTo>
                    <a:lnTo>
                      <a:pt x="691" y="751"/>
                    </a:lnTo>
                    <a:lnTo>
                      <a:pt x="677" y="733"/>
                    </a:lnTo>
                    <a:lnTo>
                      <a:pt x="675" y="731"/>
                    </a:lnTo>
                    <a:lnTo>
                      <a:pt x="681" y="737"/>
                    </a:lnTo>
                    <a:lnTo>
                      <a:pt x="679" y="749"/>
                    </a:lnTo>
                    <a:lnTo>
                      <a:pt x="675" y="751"/>
                    </a:lnTo>
                    <a:lnTo>
                      <a:pt x="669" y="755"/>
                    </a:lnTo>
                    <a:lnTo>
                      <a:pt x="671" y="747"/>
                    </a:lnTo>
                    <a:lnTo>
                      <a:pt x="667" y="731"/>
                    </a:lnTo>
                    <a:lnTo>
                      <a:pt x="675" y="731"/>
                    </a:lnTo>
                    <a:lnTo>
                      <a:pt x="669" y="729"/>
                    </a:lnTo>
                    <a:lnTo>
                      <a:pt x="657" y="705"/>
                    </a:lnTo>
                    <a:lnTo>
                      <a:pt x="663" y="725"/>
                    </a:lnTo>
                    <a:lnTo>
                      <a:pt x="653" y="727"/>
                    </a:lnTo>
                    <a:lnTo>
                      <a:pt x="647" y="713"/>
                    </a:lnTo>
                    <a:lnTo>
                      <a:pt x="639" y="715"/>
                    </a:lnTo>
                    <a:lnTo>
                      <a:pt x="647" y="725"/>
                    </a:lnTo>
                    <a:lnTo>
                      <a:pt x="637" y="729"/>
                    </a:lnTo>
                    <a:lnTo>
                      <a:pt x="623" y="719"/>
                    </a:lnTo>
                    <a:lnTo>
                      <a:pt x="613" y="709"/>
                    </a:lnTo>
                    <a:lnTo>
                      <a:pt x="589" y="699"/>
                    </a:lnTo>
                    <a:lnTo>
                      <a:pt x="593" y="691"/>
                    </a:lnTo>
                    <a:lnTo>
                      <a:pt x="583" y="695"/>
                    </a:lnTo>
                    <a:lnTo>
                      <a:pt x="545" y="687"/>
                    </a:lnTo>
                    <a:lnTo>
                      <a:pt x="521" y="689"/>
                    </a:lnTo>
                    <a:lnTo>
                      <a:pt x="515" y="681"/>
                    </a:lnTo>
                    <a:lnTo>
                      <a:pt x="497" y="679"/>
                    </a:lnTo>
                    <a:lnTo>
                      <a:pt x="487" y="683"/>
                    </a:lnTo>
                    <a:lnTo>
                      <a:pt x="493" y="673"/>
                    </a:lnTo>
                    <a:lnTo>
                      <a:pt x="485" y="669"/>
                    </a:lnTo>
                    <a:lnTo>
                      <a:pt x="487" y="663"/>
                    </a:lnTo>
                    <a:lnTo>
                      <a:pt x="473" y="675"/>
                    </a:lnTo>
                    <a:lnTo>
                      <a:pt x="477" y="669"/>
                    </a:lnTo>
                    <a:lnTo>
                      <a:pt x="465" y="671"/>
                    </a:lnTo>
                    <a:lnTo>
                      <a:pt x="471" y="689"/>
                    </a:lnTo>
                    <a:lnTo>
                      <a:pt x="440" y="691"/>
                    </a:lnTo>
                    <a:lnTo>
                      <a:pt x="424" y="705"/>
                    </a:lnTo>
                    <a:lnTo>
                      <a:pt x="412" y="709"/>
                    </a:lnTo>
                    <a:lnTo>
                      <a:pt x="404" y="705"/>
                    </a:lnTo>
                    <a:lnTo>
                      <a:pt x="412" y="701"/>
                    </a:lnTo>
                    <a:lnTo>
                      <a:pt x="406" y="693"/>
                    </a:lnTo>
                    <a:lnTo>
                      <a:pt x="416" y="677"/>
                    </a:lnTo>
                    <a:lnTo>
                      <a:pt x="412" y="673"/>
                    </a:lnTo>
                    <a:lnTo>
                      <a:pt x="434" y="663"/>
                    </a:lnTo>
                    <a:lnTo>
                      <a:pt x="426" y="657"/>
                    </a:lnTo>
                    <a:lnTo>
                      <a:pt x="406" y="671"/>
                    </a:lnTo>
                    <a:lnTo>
                      <a:pt x="404" y="681"/>
                    </a:lnTo>
                    <a:lnTo>
                      <a:pt x="396" y="683"/>
                    </a:lnTo>
                    <a:lnTo>
                      <a:pt x="392" y="691"/>
                    </a:lnTo>
                    <a:lnTo>
                      <a:pt x="384" y="697"/>
                    </a:lnTo>
                    <a:lnTo>
                      <a:pt x="384" y="705"/>
                    </a:lnTo>
                    <a:lnTo>
                      <a:pt x="372" y="703"/>
                    </a:lnTo>
                    <a:lnTo>
                      <a:pt x="372" y="711"/>
                    </a:lnTo>
                    <a:lnTo>
                      <a:pt x="384" y="715"/>
                    </a:lnTo>
                    <a:lnTo>
                      <a:pt x="372" y="723"/>
                    </a:lnTo>
                    <a:lnTo>
                      <a:pt x="364" y="733"/>
                    </a:lnTo>
                    <a:lnTo>
                      <a:pt x="358" y="733"/>
                    </a:lnTo>
                    <a:lnTo>
                      <a:pt x="348" y="743"/>
                    </a:lnTo>
                    <a:lnTo>
                      <a:pt x="344" y="743"/>
                    </a:lnTo>
                    <a:lnTo>
                      <a:pt x="336" y="757"/>
                    </a:lnTo>
                    <a:lnTo>
                      <a:pt x="326" y="761"/>
                    </a:lnTo>
                    <a:lnTo>
                      <a:pt x="332" y="773"/>
                    </a:lnTo>
                    <a:lnTo>
                      <a:pt x="316" y="763"/>
                    </a:lnTo>
                    <a:lnTo>
                      <a:pt x="306" y="769"/>
                    </a:lnTo>
                    <a:lnTo>
                      <a:pt x="304" y="777"/>
                    </a:lnTo>
                    <a:lnTo>
                      <a:pt x="286" y="781"/>
                    </a:lnTo>
                    <a:lnTo>
                      <a:pt x="270" y="795"/>
                    </a:lnTo>
                    <a:lnTo>
                      <a:pt x="272" y="789"/>
                    </a:lnTo>
                    <a:lnTo>
                      <a:pt x="264" y="791"/>
                    </a:lnTo>
                    <a:lnTo>
                      <a:pt x="258" y="785"/>
                    </a:lnTo>
                    <a:lnTo>
                      <a:pt x="256" y="797"/>
                    </a:lnTo>
                    <a:lnTo>
                      <a:pt x="234" y="801"/>
                    </a:lnTo>
                    <a:lnTo>
                      <a:pt x="244" y="809"/>
                    </a:lnTo>
                    <a:lnTo>
                      <a:pt x="232" y="803"/>
                    </a:lnTo>
                    <a:lnTo>
                      <a:pt x="216" y="809"/>
                    </a:lnTo>
                    <a:lnTo>
                      <a:pt x="208" y="807"/>
                    </a:lnTo>
                    <a:lnTo>
                      <a:pt x="214" y="801"/>
                    </a:lnTo>
                    <a:lnTo>
                      <a:pt x="228" y="797"/>
                    </a:lnTo>
                    <a:lnTo>
                      <a:pt x="232" y="801"/>
                    </a:lnTo>
                    <a:lnTo>
                      <a:pt x="234" y="789"/>
                    </a:lnTo>
                    <a:lnTo>
                      <a:pt x="242" y="791"/>
                    </a:lnTo>
                    <a:lnTo>
                      <a:pt x="256" y="779"/>
                    </a:lnTo>
                    <a:lnTo>
                      <a:pt x="274" y="777"/>
                    </a:lnTo>
                    <a:lnTo>
                      <a:pt x="278" y="771"/>
                    </a:lnTo>
                    <a:lnTo>
                      <a:pt x="300" y="759"/>
                    </a:lnTo>
                    <a:lnTo>
                      <a:pt x="308" y="749"/>
                    </a:lnTo>
                    <a:lnTo>
                      <a:pt x="318" y="743"/>
                    </a:lnTo>
                    <a:lnTo>
                      <a:pt x="320" y="723"/>
                    </a:lnTo>
                    <a:lnTo>
                      <a:pt x="328" y="713"/>
                    </a:lnTo>
                    <a:lnTo>
                      <a:pt x="312" y="721"/>
                    </a:lnTo>
                    <a:lnTo>
                      <a:pt x="300" y="717"/>
                    </a:lnTo>
                    <a:lnTo>
                      <a:pt x="298" y="725"/>
                    </a:lnTo>
                    <a:lnTo>
                      <a:pt x="288" y="713"/>
                    </a:lnTo>
                    <a:lnTo>
                      <a:pt x="278" y="719"/>
                    </a:lnTo>
                    <a:lnTo>
                      <a:pt x="278" y="709"/>
                    </a:lnTo>
                    <a:lnTo>
                      <a:pt x="266" y="721"/>
                    </a:lnTo>
                    <a:lnTo>
                      <a:pt x="256" y="717"/>
                    </a:lnTo>
                    <a:lnTo>
                      <a:pt x="252" y="705"/>
                    </a:lnTo>
                    <a:lnTo>
                      <a:pt x="256" y="701"/>
                    </a:lnTo>
                    <a:lnTo>
                      <a:pt x="248" y="687"/>
                    </a:lnTo>
                    <a:lnTo>
                      <a:pt x="228" y="693"/>
                    </a:lnTo>
                    <a:lnTo>
                      <a:pt x="200" y="677"/>
                    </a:lnTo>
                    <a:lnTo>
                      <a:pt x="212" y="669"/>
                    </a:lnTo>
                    <a:lnTo>
                      <a:pt x="204" y="667"/>
                    </a:lnTo>
                    <a:lnTo>
                      <a:pt x="188" y="653"/>
                    </a:lnTo>
                    <a:lnTo>
                      <a:pt x="190" y="647"/>
                    </a:lnTo>
                    <a:lnTo>
                      <a:pt x="204" y="631"/>
                    </a:lnTo>
                    <a:lnTo>
                      <a:pt x="212" y="617"/>
                    </a:lnTo>
                    <a:lnTo>
                      <a:pt x="220" y="613"/>
                    </a:lnTo>
                    <a:lnTo>
                      <a:pt x="232" y="619"/>
                    </a:lnTo>
                    <a:lnTo>
                      <a:pt x="244" y="613"/>
                    </a:lnTo>
                    <a:lnTo>
                      <a:pt x="242" y="605"/>
                    </a:lnTo>
                    <a:lnTo>
                      <a:pt x="264" y="607"/>
                    </a:lnTo>
                    <a:lnTo>
                      <a:pt x="272" y="601"/>
                    </a:lnTo>
                    <a:lnTo>
                      <a:pt x="268" y="589"/>
                    </a:lnTo>
                    <a:lnTo>
                      <a:pt x="260" y="585"/>
                    </a:lnTo>
                    <a:lnTo>
                      <a:pt x="270" y="579"/>
                    </a:lnTo>
                    <a:lnTo>
                      <a:pt x="264" y="573"/>
                    </a:lnTo>
                    <a:lnTo>
                      <a:pt x="236" y="585"/>
                    </a:lnTo>
                    <a:lnTo>
                      <a:pt x="228" y="581"/>
                    </a:lnTo>
                    <a:lnTo>
                      <a:pt x="206" y="585"/>
                    </a:lnTo>
                    <a:lnTo>
                      <a:pt x="188" y="581"/>
                    </a:lnTo>
                    <a:lnTo>
                      <a:pt x="176" y="567"/>
                    </a:lnTo>
                    <a:lnTo>
                      <a:pt x="190" y="563"/>
                    </a:lnTo>
                    <a:lnTo>
                      <a:pt x="170" y="561"/>
                    </a:lnTo>
                    <a:lnTo>
                      <a:pt x="160" y="571"/>
                    </a:lnTo>
                    <a:lnTo>
                      <a:pt x="160" y="557"/>
                    </a:lnTo>
                    <a:lnTo>
                      <a:pt x="188" y="541"/>
                    </a:lnTo>
                    <a:lnTo>
                      <a:pt x="212" y="531"/>
                    </a:lnTo>
                    <a:lnTo>
                      <a:pt x="226" y="531"/>
                    </a:lnTo>
                    <a:lnTo>
                      <a:pt x="228" y="543"/>
                    </a:lnTo>
                    <a:lnTo>
                      <a:pt x="250" y="543"/>
                    </a:lnTo>
                    <a:lnTo>
                      <a:pt x="268" y="539"/>
                    </a:lnTo>
                    <a:lnTo>
                      <a:pt x="254" y="533"/>
                    </a:lnTo>
                    <a:lnTo>
                      <a:pt x="244" y="523"/>
                    </a:lnTo>
                    <a:lnTo>
                      <a:pt x="248" y="521"/>
                    </a:lnTo>
                    <a:lnTo>
                      <a:pt x="258" y="533"/>
                    </a:lnTo>
                    <a:lnTo>
                      <a:pt x="272" y="537"/>
                    </a:lnTo>
                    <a:lnTo>
                      <a:pt x="280" y="533"/>
                    </a:lnTo>
                    <a:lnTo>
                      <a:pt x="270" y="529"/>
                    </a:lnTo>
                    <a:lnTo>
                      <a:pt x="260" y="533"/>
                    </a:lnTo>
                    <a:lnTo>
                      <a:pt x="254" y="527"/>
                    </a:lnTo>
                    <a:lnTo>
                      <a:pt x="256" y="519"/>
                    </a:lnTo>
                    <a:lnTo>
                      <a:pt x="246" y="521"/>
                    </a:lnTo>
                    <a:lnTo>
                      <a:pt x="228" y="517"/>
                    </a:lnTo>
                    <a:lnTo>
                      <a:pt x="220" y="505"/>
                    </a:lnTo>
                    <a:lnTo>
                      <a:pt x="184" y="485"/>
                    </a:lnTo>
                    <a:lnTo>
                      <a:pt x="188" y="471"/>
                    </a:lnTo>
                    <a:lnTo>
                      <a:pt x="216" y="469"/>
                    </a:lnTo>
                    <a:lnTo>
                      <a:pt x="236" y="457"/>
                    </a:lnTo>
                    <a:lnTo>
                      <a:pt x="238" y="445"/>
                    </a:lnTo>
                    <a:lnTo>
                      <a:pt x="254" y="433"/>
                    </a:lnTo>
                    <a:lnTo>
                      <a:pt x="270" y="431"/>
                    </a:lnTo>
                    <a:lnTo>
                      <a:pt x="288" y="419"/>
                    </a:lnTo>
                    <a:lnTo>
                      <a:pt x="312" y="417"/>
                    </a:lnTo>
                    <a:lnTo>
                      <a:pt x="332" y="405"/>
                    </a:lnTo>
                    <a:lnTo>
                      <a:pt x="350" y="409"/>
                    </a:lnTo>
                    <a:lnTo>
                      <a:pt x="342" y="415"/>
                    </a:lnTo>
                    <a:lnTo>
                      <a:pt x="350" y="417"/>
                    </a:lnTo>
                    <a:lnTo>
                      <a:pt x="356" y="409"/>
                    </a:lnTo>
                    <a:lnTo>
                      <a:pt x="372" y="419"/>
                    </a:lnTo>
                    <a:lnTo>
                      <a:pt x="384" y="415"/>
                    </a:lnTo>
                    <a:lnTo>
                      <a:pt x="400" y="419"/>
                    </a:lnTo>
                    <a:lnTo>
                      <a:pt x="394" y="425"/>
                    </a:lnTo>
                    <a:lnTo>
                      <a:pt x="404" y="429"/>
                    </a:lnTo>
                    <a:lnTo>
                      <a:pt x="446" y="425"/>
                    </a:lnTo>
                    <a:lnTo>
                      <a:pt x="461" y="433"/>
                    </a:lnTo>
                    <a:lnTo>
                      <a:pt x="479" y="437"/>
                    </a:lnTo>
                    <a:lnTo>
                      <a:pt x="499" y="437"/>
                    </a:lnTo>
                    <a:lnTo>
                      <a:pt x="517" y="441"/>
                    </a:lnTo>
                    <a:lnTo>
                      <a:pt x="537" y="437"/>
                    </a:lnTo>
                    <a:lnTo>
                      <a:pt x="549" y="441"/>
                    </a:lnTo>
                    <a:lnTo>
                      <a:pt x="565" y="451"/>
                    </a:lnTo>
                    <a:lnTo>
                      <a:pt x="589" y="451"/>
                    </a:lnTo>
                    <a:lnTo>
                      <a:pt x="601" y="453"/>
                    </a:lnTo>
                    <a:lnTo>
                      <a:pt x="617" y="465"/>
                    </a:lnTo>
                    <a:lnTo>
                      <a:pt x="637" y="471"/>
                    </a:lnTo>
                    <a:lnTo>
                      <a:pt x="647" y="471"/>
                    </a:lnTo>
                    <a:lnTo>
                      <a:pt x="651" y="459"/>
                    </a:lnTo>
                    <a:lnTo>
                      <a:pt x="667" y="455"/>
                    </a:lnTo>
                    <a:lnTo>
                      <a:pt x="673" y="449"/>
                    </a:lnTo>
                    <a:lnTo>
                      <a:pt x="681" y="455"/>
                    </a:lnTo>
                    <a:lnTo>
                      <a:pt x="675" y="461"/>
                    </a:lnTo>
                    <a:lnTo>
                      <a:pt x="691" y="457"/>
                    </a:lnTo>
                    <a:lnTo>
                      <a:pt x="695" y="451"/>
                    </a:lnTo>
                    <a:lnTo>
                      <a:pt x="721" y="445"/>
                    </a:lnTo>
                    <a:lnTo>
                      <a:pt x="729" y="437"/>
                    </a:lnTo>
                    <a:lnTo>
                      <a:pt x="745" y="441"/>
                    </a:lnTo>
                    <a:lnTo>
                      <a:pt x="723" y="451"/>
                    </a:lnTo>
                    <a:lnTo>
                      <a:pt x="709" y="453"/>
                    </a:lnTo>
                    <a:lnTo>
                      <a:pt x="689" y="473"/>
                    </a:lnTo>
                    <a:lnTo>
                      <a:pt x="697" y="473"/>
                    </a:lnTo>
                    <a:lnTo>
                      <a:pt x="695" y="467"/>
                    </a:lnTo>
                    <a:lnTo>
                      <a:pt x="711" y="461"/>
                    </a:lnTo>
                    <a:lnTo>
                      <a:pt x="715" y="455"/>
                    </a:lnTo>
                    <a:lnTo>
                      <a:pt x="725" y="461"/>
                    </a:lnTo>
                    <a:lnTo>
                      <a:pt x="733" y="449"/>
                    </a:lnTo>
                    <a:lnTo>
                      <a:pt x="753" y="445"/>
                    </a:lnTo>
                    <a:lnTo>
                      <a:pt x="755" y="449"/>
                    </a:lnTo>
                    <a:lnTo>
                      <a:pt x="769" y="437"/>
                    </a:lnTo>
                    <a:lnTo>
                      <a:pt x="765" y="423"/>
                    </a:lnTo>
                    <a:lnTo>
                      <a:pt x="783" y="433"/>
                    </a:lnTo>
                    <a:lnTo>
                      <a:pt x="789" y="447"/>
                    </a:lnTo>
                    <a:lnTo>
                      <a:pt x="801" y="457"/>
                    </a:lnTo>
                    <a:lnTo>
                      <a:pt x="809" y="453"/>
                    </a:lnTo>
                    <a:lnTo>
                      <a:pt x="817" y="443"/>
                    </a:lnTo>
                    <a:lnTo>
                      <a:pt x="813" y="437"/>
                    </a:lnTo>
                    <a:lnTo>
                      <a:pt x="825" y="437"/>
                    </a:lnTo>
                    <a:lnTo>
                      <a:pt x="823" y="449"/>
                    </a:lnTo>
                    <a:lnTo>
                      <a:pt x="829" y="449"/>
                    </a:lnTo>
                    <a:lnTo>
                      <a:pt x="823" y="457"/>
                    </a:lnTo>
                    <a:lnTo>
                      <a:pt x="843" y="455"/>
                    </a:lnTo>
                    <a:lnTo>
                      <a:pt x="847" y="445"/>
                    </a:lnTo>
                    <a:lnTo>
                      <a:pt x="869" y="447"/>
                    </a:lnTo>
                    <a:lnTo>
                      <a:pt x="887" y="457"/>
                    </a:lnTo>
                    <a:lnTo>
                      <a:pt x="911" y="461"/>
                    </a:lnTo>
                    <a:lnTo>
                      <a:pt x="921" y="467"/>
                    </a:lnTo>
                    <a:lnTo>
                      <a:pt x="953" y="473"/>
                    </a:lnTo>
                    <a:lnTo>
                      <a:pt x="953" y="469"/>
                    </a:lnTo>
                    <a:lnTo>
                      <a:pt x="983" y="479"/>
                    </a:lnTo>
                    <a:lnTo>
                      <a:pt x="981" y="487"/>
                    </a:lnTo>
                    <a:lnTo>
                      <a:pt x="967" y="487"/>
                    </a:lnTo>
                    <a:lnTo>
                      <a:pt x="959" y="497"/>
                    </a:lnTo>
                    <a:lnTo>
                      <a:pt x="977" y="501"/>
                    </a:lnTo>
                    <a:lnTo>
                      <a:pt x="993" y="501"/>
                    </a:lnTo>
                    <a:lnTo>
                      <a:pt x="999" y="489"/>
                    </a:lnTo>
                    <a:lnTo>
                      <a:pt x="997" y="503"/>
                    </a:lnTo>
                    <a:lnTo>
                      <a:pt x="1031" y="499"/>
                    </a:lnTo>
                    <a:lnTo>
                      <a:pt x="1049" y="489"/>
                    </a:lnTo>
                    <a:lnTo>
                      <a:pt x="1061" y="505"/>
                    </a:lnTo>
                    <a:lnTo>
                      <a:pt x="1073" y="513"/>
                    </a:lnTo>
                    <a:lnTo>
                      <a:pt x="1071" y="505"/>
                    </a:lnTo>
                    <a:lnTo>
                      <a:pt x="1075" y="493"/>
                    </a:lnTo>
                    <a:lnTo>
                      <a:pt x="1093" y="491"/>
                    </a:lnTo>
                    <a:lnTo>
                      <a:pt x="1097" y="485"/>
                    </a:lnTo>
                    <a:lnTo>
                      <a:pt x="1107" y="483"/>
                    </a:lnTo>
                    <a:lnTo>
                      <a:pt x="1109" y="477"/>
                    </a:lnTo>
                    <a:lnTo>
                      <a:pt x="1095" y="481"/>
                    </a:lnTo>
                    <a:lnTo>
                      <a:pt x="1079" y="489"/>
                    </a:lnTo>
                    <a:lnTo>
                      <a:pt x="1061" y="487"/>
                    </a:lnTo>
                    <a:lnTo>
                      <a:pt x="1069" y="477"/>
                    </a:lnTo>
                    <a:lnTo>
                      <a:pt x="1099" y="471"/>
                    </a:lnTo>
                    <a:lnTo>
                      <a:pt x="1111" y="475"/>
                    </a:lnTo>
                    <a:lnTo>
                      <a:pt x="1111" y="483"/>
                    </a:lnTo>
                    <a:lnTo>
                      <a:pt x="1127" y="481"/>
                    </a:lnTo>
                    <a:lnTo>
                      <a:pt x="1127" y="493"/>
                    </a:lnTo>
                    <a:lnTo>
                      <a:pt x="1141" y="493"/>
                    </a:lnTo>
                    <a:lnTo>
                      <a:pt x="1159" y="501"/>
                    </a:lnTo>
                    <a:lnTo>
                      <a:pt x="1171" y="503"/>
                    </a:lnTo>
                    <a:lnTo>
                      <a:pt x="1185" y="499"/>
                    </a:lnTo>
                    <a:lnTo>
                      <a:pt x="1219" y="499"/>
                    </a:lnTo>
                    <a:lnTo>
                      <a:pt x="1209" y="493"/>
                    </a:lnTo>
                    <a:lnTo>
                      <a:pt x="1217" y="493"/>
                    </a:lnTo>
                    <a:lnTo>
                      <a:pt x="1231" y="505"/>
                    </a:lnTo>
                    <a:lnTo>
                      <a:pt x="1239" y="501"/>
                    </a:lnTo>
                    <a:lnTo>
                      <a:pt x="1229" y="493"/>
                    </a:lnTo>
                    <a:lnTo>
                      <a:pt x="1225" y="497"/>
                    </a:lnTo>
                    <a:lnTo>
                      <a:pt x="1213" y="485"/>
                    </a:lnTo>
                    <a:lnTo>
                      <a:pt x="1237" y="481"/>
                    </a:lnTo>
                    <a:lnTo>
                      <a:pt x="1239" y="487"/>
                    </a:lnTo>
                    <a:lnTo>
                      <a:pt x="1257" y="487"/>
                    </a:lnTo>
                    <a:lnTo>
                      <a:pt x="1249" y="509"/>
                    </a:lnTo>
                    <a:lnTo>
                      <a:pt x="1259" y="511"/>
                    </a:lnTo>
                    <a:lnTo>
                      <a:pt x="1265" y="523"/>
                    </a:lnTo>
                    <a:lnTo>
                      <a:pt x="1269" y="513"/>
                    </a:lnTo>
                    <a:lnTo>
                      <a:pt x="1261" y="501"/>
                    </a:lnTo>
                    <a:lnTo>
                      <a:pt x="1263" y="493"/>
                    </a:lnTo>
                    <a:lnTo>
                      <a:pt x="1273" y="493"/>
                    </a:lnTo>
                    <a:lnTo>
                      <a:pt x="1289" y="479"/>
                    </a:lnTo>
                    <a:lnTo>
                      <a:pt x="1277" y="475"/>
                    </a:lnTo>
                    <a:lnTo>
                      <a:pt x="1283" y="467"/>
                    </a:lnTo>
                    <a:lnTo>
                      <a:pt x="1281" y="457"/>
                    </a:lnTo>
                    <a:lnTo>
                      <a:pt x="1253" y="445"/>
                    </a:lnTo>
                    <a:lnTo>
                      <a:pt x="1247" y="433"/>
                    </a:lnTo>
                    <a:lnTo>
                      <a:pt x="1253" y="425"/>
                    </a:lnTo>
                    <a:lnTo>
                      <a:pt x="1245" y="419"/>
                    </a:lnTo>
                    <a:lnTo>
                      <a:pt x="1249" y="405"/>
                    </a:lnTo>
                    <a:lnTo>
                      <a:pt x="1263" y="401"/>
                    </a:lnTo>
                    <a:lnTo>
                      <a:pt x="1257" y="397"/>
                    </a:lnTo>
                    <a:lnTo>
                      <a:pt x="1267" y="387"/>
                    </a:lnTo>
                    <a:lnTo>
                      <a:pt x="1277" y="385"/>
                    </a:lnTo>
                    <a:lnTo>
                      <a:pt x="1269" y="387"/>
                    </a:lnTo>
                    <a:lnTo>
                      <a:pt x="1267" y="371"/>
                    </a:lnTo>
                    <a:lnTo>
                      <a:pt x="1261" y="361"/>
                    </a:lnTo>
                    <a:lnTo>
                      <a:pt x="1259" y="337"/>
                    </a:lnTo>
                    <a:lnTo>
                      <a:pt x="1267" y="335"/>
                    </a:lnTo>
                    <a:lnTo>
                      <a:pt x="1267" y="326"/>
                    </a:lnTo>
                    <a:lnTo>
                      <a:pt x="1291" y="320"/>
                    </a:lnTo>
                    <a:lnTo>
                      <a:pt x="1313" y="326"/>
                    </a:lnTo>
                    <a:lnTo>
                      <a:pt x="1323" y="326"/>
                    </a:lnTo>
                    <a:lnTo>
                      <a:pt x="1343" y="328"/>
                    </a:lnTo>
                    <a:lnTo>
                      <a:pt x="1319" y="361"/>
                    </a:lnTo>
                    <a:lnTo>
                      <a:pt x="1311" y="365"/>
                    </a:lnTo>
                    <a:lnTo>
                      <a:pt x="1283" y="363"/>
                    </a:lnTo>
                    <a:lnTo>
                      <a:pt x="1293" y="373"/>
                    </a:lnTo>
                    <a:lnTo>
                      <a:pt x="1285" y="385"/>
                    </a:lnTo>
                    <a:lnTo>
                      <a:pt x="1277" y="385"/>
                    </a:lnTo>
                    <a:lnTo>
                      <a:pt x="1301" y="403"/>
                    </a:lnTo>
                    <a:lnTo>
                      <a:pt x="1301" y="419"/>
                    </a:lnTo>
                    <a:lnTo>
                      <a:pt x="1309" y="423"/>
                    </a:lnTo>
                    <a:lnTo>
                      <a:pt x="1317" y="433"/>
                    </a:lnTo>
                    <a:lnTo>
                      <a:pt x="1317" y="445"/>
                    </a:lnTo>
                    <a:lnTo>
                      <a:pt x="1325" y="445"/>
                    </a:lnTo>
                    <a:lnTo>
                      <a:pt x="1329" y="455"/>
                    </a:lnTo>
                    <a:lnTo>
                      <a:pt x="1343" y="457"/>
                    </a:lnTo>
                    <a:lnTo>
                      <a:pt x="1335" y="465"/>
                    </a:lnTo>
                    <a:lnTo>
                      <a:pt x="1341" y="471"/>
                    </a:lnTo>
                    <a:lnTo>
                      <a:pt x="1337" y="483"/>
                    </a:lnTo>
                    <a:lnTo>
                      <a:pt x="1343" y="489"/>
                    </a:lnTo>
                    <a:lnTo>
                      <a:pt x="1351" y="477"/>
                    </a:lnTo>
                    <a:lnTo>
                      <a:pt x="1351" y="467"/>
                    </a:lnTo>
                    <a:lnTo>
                      <a:pt x="1363" y="461"/>
                    </a:lnTo>
                    <a:lnTo>
                      <a:pt x="1377" y="473"/>
                    </a:lnTo>
                    <a:lnTo>
                      <a:pt x="1381" y="485"/>
                    </a:lnTo>
                    <a:lnTo>
                      <a:pt x="1371" y="487"/>
                    </a:lnTo>
                    <a:lnTo>
                      <a:pt x="1373" y="501"/>
                    </a:lnTo>
                    <a:lnTo>
                      <a:pt x="1387" y="513"/>
                    </a:lnTo>
                    <a:lnTo>
                      <a:pt x="1399" y="511"/>
                    </a:lnTo>
                    <a:lnTo>
                      <a:pt x="1402" y="505"/>
                    </a:lnTo>
                    <a:lnTo>
                      <a:pt x="1393" y="493"/>
                    </a:lnTo>
                    <a:lnTo>
                      <a:pt x="1397" y="487"/>
                    </a:lnTo>
                    <a:lnTo>
                      <a:pt x="1402" y="497"/>
                    </a:lnTo>
                    <a:lnTo>
                      <a:pt x="1410" y="493"/>
                    </a:lnTo>
                    <a:lnTo>
                      <a:pt x="1414" y="475"/>
                    </a:lnTo>
                    <a:lnTo>
                      <a:pt x="1430" y="467"/>
                    </a:lnTo>
                    <a:lnTo>
                      <a:pt x="1418" y="463"/>
                    </a:lnTo>
                    <a:lnTo>
                      <a:pt x="1414" y="451"/>
                    </a:lnTo>
                    <a:lnTo>
                      <a:pt x="1418" y="445"/>
                    </a:lnTo>
                    <a:lnTo>
                      <a:pt x="1440" y="445"/>
                    </a:lnTo>
                    <a:lnTo>
                      <a:pt x="1460" y="451"/>
                    </a:lnTo>
                    <a:lnTo>
                      <a:pt x="1466" y="461"/>
                    </a:lnTo>
                    <a:lnTo>
                      <a:pt x="1476" y="457"/>
                    </a:lnTo>
                    <a:lnTo>
                      <a:pt x="1480" y="465"/>
                    </a:lnTo>
                    <a:lnTo>
                      <a:pt x="1472" y="471"/>
                    </a:lnTo>
                    <a:lnTo>
                      <a:pt x="1480" y="473"/>
                    </a:lnTo>
                    <a:lnTo>
                      <a:pt x="1464" y="489"/>
                    </a:lnTo>
                    <a:lnTo>
                      <a:pt x="1480" y="509"/>
                    </a:lnTo>
                    <a:lnTo>
                      <a:pt x="1476" y="521"/>
                    </a:lnTo>
                    <a:lnTo>
                      <a:pt x="1470" y="521"/>
                    </a:lnTo>
                    <a:lnTo>
                      <a:pt x="1452" y="537"/>
                    </a:lnTo>
                    <a:lnTo>
                      <a:pt x="1446" y="537"/>
                    </a:lnTo>
                    <a:lnTo>
                      <a:pt x="1444" y="547"/>
                    </a:lnTo>
                    <a:lnTo>
                      <a:pt x="1448" y="555"/>
                    </a:lnTo>
                    <a:lnTo>
                      <a:pt x="1436" y="551"/>
                    </a:lnTo>
                    <a:lnTo>
                      <a:pt x="1434" y="541"/>
                    </a:lnTo>
                    <a:lnTo>
                      <a:pt x="1420" y="539"/>
                    </a:lnTo>
                    <a:lnTo>
                      <a:pt x="1418" y="531"/>
                    </a:lnTo>
                    <a:lnTo>
                      <a:pt x="1395" y="535"/>
                    </a:lnTo>
                    <a:lnTo>
                      <a:pt x="1410" y="541"/>
                    </a:lnTo>
                    <a:lnTo>
                      <a:pt x="1402" y="553"/>
                    </a:lnTo>
                    <a:lnTo>
                      <a:pt x="1387" y="563"/>
                    </a:lnTo>
                    <a:lnTo>
                      <a:pt x="1377" y="563"/>
                    </a:lnTo>
                    <a:lnTo>
                      <a:pt x="1361" y="553"/>
                    </a:lnTo>
                    <a:lnTo>
                      <a:pt x="1361" y="563"/>
                    </a:lnTo>
                    <a:lnTo>
                      <a:pt x="1391" y="565"/>
                    </a:lnTo>
                    <a:lnTo>
                      <a:pt x="1393" y="567"/>
                    </a:lnTo>
                    <a:lnTo>
                      <a:pt x="1377" y="591"/>
                    </a:lnTo>
                    <a:lnTo>
                      <a:pt x="1361" y="597"/>
                    </a:lnTo>
                    <a:lnTo>
                      <a:pt x="1349" y="589"/>
                    </a:lnTo>
                    <a:lnTo>
                      <a:pt x="1343" y="605"/>
                    </a:lnTo>
                    <a:lnTo>
                      <a:pt x="1331" y="605"/>
                    </a:lnTo>
                    <a:lnTo>
                      <a:pt x="1337" y="617"/>
                    </a:lnTo>
                    <a:lnTo>
                      <a:pt x="1331" y="627"/>
                    </a:lnTo>
                    <a:lnTo>
                      <a:pt x="1305" y="633"/>
                    </a:lnTo>
                    <a:lnTo>
                      <a:pt x="1303" y="645"/>
                    </a:lnTo>
                    <a:lnTo>
                      <a:pt x="1285" y="655"/>
                    </a:lnTo>
                    <a:lnTo>
                      <a:pt x="1289" y="659"/>
                    </a:lnTo>
                    <a:lnTo>
                      <a:pt x="1281" y="669"/>
                    </a:lnTo>
                    <a:lnTo>
                      <a:pt x="1273" y="689"/>
                    </a:lnTo>
                    <a:lnTo>
                      <a:pt x="1273" y="711"/>
                    </a:lnTo>
                    <a:lnTo>
                      <a:pt x="1283" y="715"/>
                    </a:lnTo>
                    <a:lnTo>
                      <a:pt x="1299" y="717"/>
                    </a:lnTo>
                    <a:lnTo>
                      <a:pt x="1309" y="747"/>
                    </a:lnTo>
                    <a:lnTo>
                      <a:pt x="1305" y="757"/>
                    </a:lnTo>
                    <a:lnTo>
                      <a:pt x="1331" y="749"/>
                    </a:lnTo>
                    <a:lnTo>
                      <a:pt x="1349" y="757"/>
                    </a:lnTo>
                    <a:lnTo>
                      <a:pt x="1363" y="759"/>
                    </a:lnTo>
                    <a:lnTo>
                      <a:pt x="1377" y="767"/>
                    </a:lnTo>
                    <a:lnTo>
                      <a:pt x="1383" y="777"/>
                    </a:lnTo>
                    <a:lnTo>
                      <a:pt x="1414" y="785"/>
                    </a:lnTo>
                    <a:lnTo>
                      <a:pt x="1430" y="793"/>
                    </a:lnTo>
                    <a:lnTo>
                      <a:pt x="1440" y="791"/>
                    </a:lnTo>
                    <a:lnTo>
                      <a:pt x="1466" y="795"/>
                    </a:lnTo>
                    <a:lnTo>
                      <a:pt x="1462" y="815"/>
                    </a:lnTo>
                    <a:lnTo>
                      <a:pt x="1466" y="823"/>
                    </a:lnTo>
                    <a:lnTo>
                      <a:pt x="1464" y="841"/>
                    </a:lnTo>
                    <a:lnTo>
                      <a:pt x="1476" y="851"/>
                    </a:lnTo>
                    <a:lnTo>
                      <a:pt x="1478" y="857"/>
                    </a:lnTo>
                    <a:lnTo>
                      <a:pt x="1490" y="865"/>
                    </a:lnTo>
                    <a:lnTo>
                      <a:pt x="1494" y="873"/>
                    </a:lnTo>
                    <a:lnTo>
                      <a:pt x="1504" y="877"/>
                    </a:lnTo>
                    <a:lnTo>
                      <a:pt x="1510" y="867"/>
                    </a:lnTo>
                    <a:lnTo>
                      <a:pt x="1502" y="837"/>
                    </a:lnTo>
                    <a:lnTo>
                      <a:pt x="1498" y="833"/>
                    </a:lnTo>
                    <a:lnTo>
                      <a:pt x="1502" y="829"/>
                    </a:lnTo>
                    <a:lnTo>
                      <a:pt x="1500" y="821"/>
                    </a:lnTo>
                    <a:lnTo>
                      <a:pt x="1508" y="815"/>
                    </a:lnTo>
                    <a:lnTo>
                      <a:pt x="1502" y="805"/>
                    </a:lnTo>
                    <a:lnTo>
                      <a:pt x="1504" y="801"/>
                    </a:lnTo>
                    <a:lnTo>
                      <a:pt x="1514" y="801"/>
                    </a:lnTo>
                    <a:lnTo>
                      <a:pt x="1534" y="793"/>
                    </a:lnTo>
                    <a:lnTo>
                      <a:pt x="1550" y="775"/>
                    </a:lnTo>
                    <a:lnTo>
                      <a:pt x="1552" y="761"/>
                    </a:lnTo>
                    <a:lnTo>
                      <a:pt x="1544" y="735"/>
                    </a:lnTo>
                    <a:lnTo>
                      <a:pt x="1518" y="717"/>
                    </a:lnTo>
                    <a:lnTo>
                      <a:pt x="1532" y="705"/>
                    </a:lnTo>
                    <a:lnTo>
                      <a:pt x="1532" y="697"/>
                    </a:lnTo>
                    <a:lnTo>
                      <a:pt x="1542" y="689"/>
                    </a:lnTo>
                    <a:lnTo>
                      <a:pt x="1534" y="679"/>
                    </a:lnTo>
                    <a:lnTo>
                      <a:pt x="1536" y="671"/>
                    </a:lnTo>
                    <a:lnTo>
                      <a:pt x="1526" y="669"/>
                    </a:lnTo>
                    <a:lnTo>
                      <a:pt x="1536" y="655"/>
                    </a:lnTo>
                    <a:lnTo>
                      <a:pt x="1528" y="645"/>
                    </a:lnTo>
                    <a:lnTo>
                      <a:pt x="1528" y="629"/>
                    </a:lnTo>
                    <a:lnTo>
                      <a:pt x="1546" y="629"/>
                    </a:lnTo>
                    <a:lnTo>
                      <a:pt x="1578" y="639"/>
                    </a:lnTo>
                    <a:lnTo>
                      <a:pt x="1584" y="637"/>
                    </a:lnTo>
                    <a:lnTo>
                      <a:pt x="1584" y="627"/>
                    </a:lnTo>
                    <a:lnTo>
                      <a:pt x="1590" y="627"/>
                    </a:lnTo>
                    <a:lnTo>
                      <a:pt x="1604" y="639"/>
                    </a:lnTo>
                    <a:lnTo>
                      <a:pt x="1612" y="641"/>
                    </a:lnTo>
                    <a:lnTo>
                      <a:pt x="1626" y="651"/>
                    </a:lnTo>
                    <a:lnTo>
                      <a:pt x="1630" y="663"/>
                    </a:lnTo>
                    <a:lnTo>
                      <a:pt x="1650" y="665"/>
                    </a:lnTo>
                    <a:lnTo>
                      <a:pt x="1652" y="669"/>
                    </a:lnTo>
                    <a:lnTo>
                      <a:pt x="1658" y="665"/>
                    </a:lnTo>
                    <a:lnTo>
                      <a:pt x="1660" y="671"/>
                    </a:lnTo>
                    <a:lnTo>
                      <a:pt x="1654" y="677"/>
                    </a:lnTo>
                    <a:lnTo>
                      <a:pt x="1658" y="683"/>
                    </a:lnTo>
                    <a:lnTo>
                      <a:pt x="1656" y="699"/>
                    </a:lnTo>
                    <a:lnTo>
                      <a:pt x="1666" y="711"/>
                    </a:lnTo>
                    <a:lnTo>
                      <a:pt x="1690" y="727"/>
                    </a:lnTo>
                    <a:lnTo>
                      <a:pt x="1710" y="717"/>
                    </a:lnTo>
                    <a:lnTo>
                      <a:pt x="1722" y="705"/>
                    </a:lnTo>
                    <a:lnTo>
                      <a:pt x="1718" y="695"/>
                    </a:lnTo>
                    <a:lnTo>
                      <a:pt x="1726" y="689"/>
                    </a:lnTo>
                    <a:lnTo>
                      <a:pt x="1734" y="673"/>
                    </a:lnTo>
                    <a:lnTo>
                      <a:pt x="1738" y="687"/>
                    </a:lnTo>
                    <a:lnTo>
                      <a:pt x="1760" y="719"/>
                    </a:lnTo>
                    <a:lnTo>
                      <a:pt x="1762" y="729"/>
                    </a:lnTo>
                    <a:lnTo>
                      <a:pt x="1778" y="739"/>
                    </a:lnTo>
                    <a:lnTo>
                      <a:pt x="1772" y="749"/>
                    </a:lnTo>
                    <a:lnTo>
                      <a:pt x="1782" y="753"/>
                    </a:lnTo>
                    <a:lnTo>
                      <a:pt x="1780" y="761"/>
                    </a:lnTo>
                    <a:lnTo>
                      <a:pt x="1784" y="767"/>
                    </a:lnTo>
                    <a:lnTo>
                      <a:pt x="1774" y="773"/>
                    </a:lnTo>
                    <a:lnTo>
                      <a:pt x="1786" y="773"/>
                    </a:lnTo>
                    <a:lnTo>
                      <a:pt x="1786" y="781"/>
                    </a:lnTo>
                    <a:lnTo>
                      <a:pt x="1798" y="781"/>
                    </a:lnTo>
                    <a:lnTo>
                      <a:pt x="1800" y="789"/>
                    </a:lnTo>
                    <a:lnTo>
                      <a:pt x="1792" y="797"/>
                    </a:lnTo>
                    <a:lnTo>
                      <a:pt x="1806" y="791"/>
                    </a:lnTo>
                    <a:lnTo>
                      <a:pt x="1806" y="797"/>
                    </a:lnTo>
                    <a:lnTo>
                      <a:pt x="1818" y="795"/>
                    </a:lnTo>
                    <a:lnTo>
                      <a:pt x="1820" y="801"/>
                    </a:lnTo>
                    <a:lnTo>
                      <a:pt x="1844" y="807"/>
                    </a:lnTo>
                    <a:lnTo>
                      <a:pt x="1842" y="815"/>
                    </a:lnTo>
                    <a:lnTo>
                      <a:pt x="1846" y="825"/>
                    </a:lnTo>
                    <a:lnTo>
                      <a:pt x="1868" y="829"/>
                    </a:lnTo>
                    <a:lnTo>
                      <a:pt x="1868" y="857"/>
                    </a:lnTo>
                    <a:lnTo>
                      <a:pt x="1850" y="873"/>
                    </a:lnTo>
                    <a:lnTo>
                      <a:pt x="1838" y="871"/>
                    </a:lnTo>
                    <a:lnTo>
                      <a:pt x="1818" y="881"/>
                    </a:lnTo>
                    <a:lnTo>
                      <a:pt x="1812" y="889"/>
                    </a:lnTo>
                    <a:lnTo>
                      <a:pt x="1802" y="897"/>
                    </a:lnTo>
                    <a:lnTo>
                      <a:pt x="1790" y="895"/>
                    </a:lnTo>
                    <a:lnTo>
                      <a:pt x="1778" y="899"/>
                    </a:lnTo>
                    <a:lnTo>
                      <a:pt x="1774" y="897"/>
                    </a:lnTo>
                    <a:lnTo>
                      <a:pt x="1754" y="895"/>
                    </a:lnTo>
                    <a:lnTo>
                      <a:pt x="1744" y="897"/>
                    </a:lnTo>
                    <a:lnTo>
                      <a:pt x="1722" y="893"/>
                    </a:lnTo>
                    <a:lnTo>
                      <a:pt x="1706" y="895"/>
                    </a:lnTo>
                    <a:lnTo>
                      <a:pt x="1694" y="903"/>
                    </a:lnTo>
                    <a:lnTo>
                      <a:pt x="1690" y="913"/>
                    </a:lnTo>
                    <a:lnTo>
                      <a:pt x="1680" y="915"/>
                    </a:lnTo>
                    <a:lnTo>
                      <a:pt x="1666" y="925"/>
                    </a:lnTo>
                    <a:lnTo>
                      <a:pt x="1668" y="931"/>
                    </a:lnTo>
                    <a:lnTo>
                      <a:pt x="1702" y="917"/>
                    </a:lnTo>
                    <a:lnTo>
                      <a:pt x="1718" y="915"/>
                    </a:lnTo>
                    <a:lnTo>
                      <a:pt x="1734" y="917"/>
                    </a:lnTo>
                    <a:lnTo>
                      <a:pt x="1740" y="925"/>
                    </a:lnTo>
                    <a:lnTo>
                      <a:pt x="1736" y="931"/>
                    </a:lnTo>
                    <a:lnTo>
                      <a:pt x="1720" y="939"/>
                    </a:lnTo>
                    <a:lnTo>
                      <a:pt x="1714" y="935"/>
                    </a:lnTo>
                    <a:lnTo>
                      <a:pt x="1704" y="937"/>
                    </a:lnTo>
                    <a:lnTo>
                      <a:pt x="1718" y="945"/>
                    </a:lnTo>
                    <a:lnTo>
                      <a:pt x="1734" y="941"/>
                    </a:lnTo>
                    <a:lnTo>
                      <a:pt x="1722" y="957"/>
                    </a:lnTo>
                    <a:lnTo>
                      <a:pt x="1728" y="961"/>
                    </a:lnTo>
                    <a:lnTo>
                      <a:pt x="1734" y="973"/>
                    </a:lnTo>
                    <a:lnTo>
                      <a:pt x="1742" y="977"/>
                    </a:lnTo>
                    <a:lnTo>
                      <a:pt x="1766" y="985"/>
                    </a:lnTo>
                    <a:lnTo>
                      <a:pt x="1774" y="981"/>
                    </a:lnTo>
                    <a:lnTo>
                      <a:pt x="1788" y="991"/>
                    </a:lnTo>
                    <a:lnTo>
                      <a:pt x="1750" y="1007"/>
                    </a:lnTo>
                    <a:lnTo>
                      <a:pt x="1738" y="1005"/>
                    </a:lnTo>
                    <a:lnTo>
                      <a:pt x="1730" y="1019"/>
                    </a:lnTo>
                    <a:lnTo>
                      <a:pt x="1716" y="1025"/>
                    </a:lnTo>
                    <a:lnTo>
                      <a:pt x="1710" y="1021"/>
                    </a:lnTo>
                    <a:lnTo>
                      <a:pt x="1708" y="1009"/>
                    </a:lnTo>
                    <a:lnTo>
                      <a:pt x="1712" y="1005"/>
                    </a:lnTo>
                    <a:lnTo>
                      <a:pt x="1738" y="991"/>
                    </a:lnTo>
                    <a:lnTo>
                      <a:pt x="1736" y="995"/>
                    </a:lnTo>
                    <a:lnTo>
                      <a:pt x="1748" y="989"/>
                    </a:lnTo>
                    <a:lnTo>
                      <a:pt x="1728" y="989"/>
                    </a:lnTo>
                    <a:lnTo>
                      <a:pt x="1734" y="983"/>
                    </a:lnTo>
                    <a:lnTo>
                      <a:pt x="1714" y="993"/>
                    </a:lnTo>
                    <a:lnTo>
                      <a:pt x="1698" y="995"/>
                    </a:lnTo>
                    <a:lnTo>
                      <a:pt x="1692" y="1005"/>
                    </a:lnTo>
                    <a:lnTo>
                      <a:pt x="1684" y="1005"/>
                    </a:lnTo>
                    <a:lnTo>
                      <a:pt x="1672" y="1015"/>
                    </a:lnTo>
                    <a:lnTo>
                      <a:pt x="1668" y="1009"/>
                    </a:lnTo>
                    <a:lnTo>
                      <a:pt x="1662" y="1017"/>
                    </a:lnTo>
                    <a:lnTo>
                      <a:pt x="1652" y="1017"/>
                    </a:lnTo>
                    <a:lnTo>
                      <a:pt x="1642" y="1029"/>
                    </a:lnTo>
                    <a:lnTo>
                      <a:pt x="1640" y="1041"/>
                    </a:lnTo>
                    <a:lnTo>
                      <a:pt x="1636" y="1047"/>
                    </a:lnTo>
                    <a:lnTo>
                      <a:pt x="1648" y="1057"/>
                    </a:lnTo>
                    <a:lnTo>
                      <a:pt x="1630" y="1061"/>
                    </a:lnTo>
                    <a:lnTo>
                      <a:pt x="1626" y="1067"/>
                    </a:lnTo>
                    <a:lnTo>
                      <a:pt x="1622" y="1065"/>
                    </a:lnTo>
                    <a:lnTo>
                      <a:pt x="1608" y="1065"/>
                    </a:lnTo>
                    <a:lnTo>
                      <a:pt x="1596" y="1069"/>
                    </a:lnTo>
                    <a:lnTo>
                      <a:pt x="1602" y="1071"/>
                    </a:lnTo>
                    <a:lnTo>
                      <a:pt x="1616" y="1067"/>
                    </a:lnTo>
                    <a:lnTo>
                      <a:pt x="1618" y="1069"/>
                    </a:lnTo>
                    <a:lnTo>
                      <a:pt x="1604" y="1077"/>
                    </a:lnTo>
                    <a:lnTo>
                      <a:pt x="1586" y="1079"/>
                    </a:lnTo>
                    <a:lnTo>
                      <a:pt x="1590" y="1081"/>
                    </a:lnTo>
                    <a:lnTo>
                      <a:pt x="1590" y="1093"/>
                    </a:lnTo>
                    <a:lnTo>
                      <a:pt x="1578" y="1107"/>
                    </a:lnTo>
                    <a:lnTo>
                      <a:pt x="1566" y="1097"/>
                    </a:lnTo>
                    <a:lnTo>
                      <a:pt x="1574" y="1109"/>
                    </a:lnTo>
                    <a:lnTo>
                      <a:pt x="1572" y="1121"/>
                    </a:lnTo>
                    <a:lnTo>
                      <a:pt x="1562" y="1135"/>
                    </a:lnTo>
                    <a:lnTo>
                      <a:pt x="1566" y="1125"/>
                    </a:lnTo>
                    <a:lnTo>
                      <a:pt x="1556" y="1125"/>
                    </a:lnTo>
                    <a:lnTo>
                      <a:pt x="1556" y="1141"/>
                    </a:lnTo>
                    <a:lnTo>
                      <a:pt x="1560" y="1143"/>
                    </a:lnTo>
                    <a:lnTo>
                      <a:pt x="1566" y="1161"/>
                    </a:lnTo>
                    <a:lnTo>
                      <a:pt x="1558" y="1169"/>
                    </a:lnTo>
                    <a:lnTo>
                      <a:pt x="1560" y="1173"/>
                    </a:lnTo>
                    <a:lnTo>
                      <a:pt x="1552" y="1181"/>
                    </a:lnTo>
                    <a:lnTo>
                      <a:pt x="1542" y="1181"/>
                    </a:lnTo>
                    <a:lnTo>
                      <a:pt x="1534" y="1185"/>
                    </a:lnTo>
                    <a:lnTo>
                      <a:pt x="1530" y="1195"/>
                    </a:lnTo>
                    <a:lnTo>
                      <a:pt x="1518" y="1197"/>
                    </a:lnTo>
                    <a:lnTo>
                      <a:pt x="1510" y="1209"/>
                    </a:lnTo>
                    <a:lnTo>
                      <a:pt x="1486" y="1225"/>
                    </a:lnTo>
                    <a:lnTo>
                      <a:pt x="1476" y="1245"/>
                    </a:lnTo>
                    <a:lnTo>
                      <a:pt x="1480" y="1265"/>
                    </a:lnTo>
                    <a:lnTo>
                      <a:pt x="1490" y="1283"/>
                    </a:lnTo>
                    <a:lnTo>
                      <a:pt x="1490" y="1289"/>
                    </a:lnTo>
                    <a:lnTo>
                      <a:pt x="1498" y="1310"/>
                    </a:lnTo>
                    <a:lnTo>
                      <a:pt x="1496" y="1334"/>
                    </a:lnTo>
                    <a:lnTo>
                      <a:pt x="1494" y="1338"/>
                    </a:lnTo>
                    <a:lnTo>
                      <a:pt x="1482" y="1340"/>
                    </a:lnTo>
                    <a:lnTo>
                      <a:pt x="1480" y="1330"/>
                    </a:lnTo>
                    <a:lnTo>
                      <a:pt x="1474" y="1328"/>
                    </a:lnTo>
                    <a:lnTo>
                      <a:pt x="1458" y="1302"/>
                    </a:lnTo>
                    <a:lnTo>
                      <a:pt x="1462" y="1295"/>
                    </a:lnTo>
                    <a:lnTo>
                      <a:pt x="1456" y="1295"/>
                    </a:lnTo>
                    <a:lnTo>
                      <a:pt x="1460" y="1277"/>
                    </a:lnTo>
                    <a:lnTo>
                      <a:pt x="1444" y="1261"/>
                    </a:lnTo>
                    <a:lnTo>
                      <a:pt x="1438" y="1257"/>
                    </a:lnTo>
                    <a:lnTo>
                      <a:pt x="1424" y="1265"/>
                    </a:lnTo>
                    <a:lnTo>
                      <a:pt x="1406" y="1251"/>
                    </a:lnTo>
                    <a:lnTo>
                      <a:pt x="1381" y="1255"/>
                    </a:lnTo>
                    <a:lnTo>
                      <a:pt x="1377" y="1247"/>
                    </a:lnTo>
                    <a:lnTo>
                      <a:pt x="1375" y="1255"/>
                    </a:lnTo>
                    <a:lnTo>
                      <a:pt x="1367" y="1253"/>
                    </a:lnTo>
                    <a:lnTo>
                      <a:pt x="1357" y="1255"/>
                    </a:lnTo>
                    <a:lnTo>
                      <a:pt x="1357" y="1263"/>
                    </a:lnTo>
                    <a:lnTo>
                      <a:pt x="1351" y="1265"/>
                    </a:lnTo>
                    <a:lnTo>
                      <a:pt x="1359" y="1275"/>
                    </a:lnTo>
                    <a:lnTo>
                      <a:pt x="1349" y="1271"/>
                    </a:lnTo>
                    <a:lnTo>
                      <a:pt x="1343" y="1275"/>
                    </a:lnTo>
                    <a:lnTo>
                      <a:pt x="1333" y="1275"/>
                    </a:lnTo>
                    <a:lnTo>
                      <a:pt x="1321" y="1263"/>
                    </a:lnTo>
                    <a:lnTo>
                      <a:pt x="1313" y="1267"/>
                    </a:lnTo>
                    <a:lnTo>
                      <a:pt x="1297" y="1263"/>
                    </a:lnTo>
                    <a:lnTo>
                      <a:pt x="1285" y="1265"/>
                    </a:lnTo>
                    <a:lnTo>
                      <a:pt x="1261" y="1281"/>
                    </a:lnTo>
                    <a:lnTo>
                      <a:pt x="1245" y="1283"/>
                    </a:lnTo>
                    <a:lnTo>
                      <a:pt x="1249" y="1285"/>
                    </a:lnTo>
                    <a:lnTo>
                      <a:pt x="1241" y="1295"/>
                    </a:lnTo>
                    <a:lnTo>
                      <a:pt x="1233" y="1306"/>
                    </a:lnTo>
                    <a:lnTo>
                      <a:pt x="1237" y="1330"/>
                    </a:lnTo>
                    <a:lnTo>
                      <a:pt x="1231" y="1350"/>
                    </a:lnTo>
                    <a:lnTo>
                      <a:pt x="1227" y="1380"/>
                    </a:lnTo>
                    <a:lnTo>
                      <a:pt x="1231" y="1396"/>
                    </a:lnTo>
                    <a:lnTo>
                      <a:pt x="1237" y="1412"/>
                    </a:lnTo>
                    <a:lnTo>
                      <a:pt x="1249" y="1424"/>
                    </a:lnTo>
                    <a:lnTo>
                      <a:pt x="1251" y="1432"/>
                    </a:lnTo>
                    <a:lnTo>
                      <a:pt x="1259" y="1442"/>
                    </a:lnTo>
                    <a:lnTo>
                      <a:pt x="1267" y="1442"/>
                    </a:lnTo>
                    <a:lnTo>
                      <a:pt x="1279" y="1450"/>
                    </a:lnTo>
                    <a:lnTo>
                      <a:pt x="1305" y="1442"/>
                    </a:lnTo>
                    <a:lnTo>
                      <a:pt x="1319" y="1442"/>
                    </a:lnTo>
                    <a:lnTo>
                      <a:pt x="1333" y="1434"/>
                    </a:lnTo>
                    <a:lnTo>
                      <a:pt x="1339" y="1422"/>
                    </a:lnTo>
                    <a:lnTo>
                      <a:pt x="1341" y="1406"/>
                    </a:lnTo>
                    <a:lnTo>
                      <a:pt x="1349" y="1402"/>
                    </a:lnTo>
                    <a:lnTo>
                      <a:pt x="1375" y="1396"/>
                    </a:lnTo>
                    <a:lnTo>
                      <a:pt x="1397" y="1402"/>
                    </a:lnTo>
                    <a:lnTo>
                      <a:pt x="1397" y="1412"/>
                    </a:lnTo>
                    <a:lnTo>
                      <a:pt x="1393" y="1418"/>
                    </a:lnTo>
                    <a:lnTo>
                      <a:pt x="1389" y="1414"/>
                    </a:lnTo>
                    <a:lnTo>
                      <a:pt x="1381" y="1428"/>
                    </a:lnTo>
                    <a:lnTo>
                      <a:pt x="1385" y="1430"/>
                    </a:lnTo>
                    <a:lnTo>
                      <a:pt x="1381" y="1442"/>
                    </a:lnTo>
                    <a:lnTo>
                      <a:pt x="1387" y="1446"/>
                    </a:lnTo>
                    <a:lnTo>
                      <a:pt x="1375" y="1450"/>
                    </a:lnTo>
                    <a:lnTo>
                      <a:pt x="1379" y="1462"/>
                    </a:lnTo>
                    <a:lnTo>
                      <a:pt x="1373" y="1460"/>
                    </a:lnTo>
                    <a:lnTo>
                      <a:pt x="1373" y="1470"/>
                    </a:lnTo>
                    <a:lnTo>
                      <a:pt x="1369" y="1480"/>
                    </a:lnTo>
                    <a:lnTo>
                      <a:pt x="1363" y="1484"/>
                    </a:lnTo>
                    <a:lnTo>
                      <a:pt x="1375" y="1488"/>
                    </a:lnTo>
                    <a:lnTo>
                      <a:pt x="1385" y="1486"/>
                    </a:lnTo>
                    <a:lnTo>
                      <a:pt x="1404" y="1478"/>
                    </a:lnTo>
                    <a:lnTo>
                      <a:pt x="1410" y="1478"/>
                    </a:lnTo>
                    <a:lnTo>
                      <a:pt x="1410" y="1484"/>
                    </a:lnTo>
                    <a:lnTo>
                      <a:pt x="1424" y="1484"/>
                    </a:lnTo>
                    <a:lnTo>
                      <a:pt x="1434" y="1486"/>
                    </a:lnTo>
                    <a:lnTo>
                      <a:pt x="1438" y="1494"/>
                    </a:lnTo>
                    <a:lnTo>
                      <a:pt x="1448" y="1496"/>
                    </a:lnTo>
                    <a:lnTo>
                      <a:pt x="1452" y="1500"/>
                    </a:lnTo>
                    <a:lnTo>
                      <a:pt x="1450" y="1508"/>
                    </a:lnTo>
                    <a:lnTo>
                      <a:pt x="1446" y="1526"/>
                    </a:lnTo>
                    <a:lnTo>
                      <a:pt x="1446" y="1538"/>
                    </a:lnTo>
                    <a:lnTo>
                      <a:pt x="1440" y="1554"/>
                    </a:lnTo>
                    <a:lnTo>
                      <a:pt x="1446" y="1568"/>
                    </a:lnTo>
                    <a:lnTo>
                      <a:pt x="1458" y="1582"/>
                    </a:lnTo>
                    <a:lnTo>
                      <a:pt x="1468" y="1586"/>
                    </a:lnTo>
                    <a:lnTo>
                      <a:pt x="1468" y="1592"/>
                    </a:lnTo>
                    <a:lnTo>
                      <a:pt x="1476" y="1590"/>
                    </a:lnTo>
                    <a:lnTo>
                      <a:pt x="1476" y="1594"/>
                    </a:lnTo>
                    <a:lnTo>
                      <a:pt x="1486" y="1592"/>
                    </a:lnTo>
                    <a:lnTo>
                      <a:pt x="1506" y="1582"/>
                    </a:lnTo>
                    <a:lnTo>
                      <a:pt x="1530" y="1588"/>
                    </a:lnTo>
                    <a:lnTo>
                      <a:pt x="1538" y="1596"/>
                    </a:lnTo>
                    <a:close/>
                    <a:moveTo>
                      <a:pt x="965" y="1293"/>
                    </a:moveTo>
                    <a:lnTo>
                      <a:pt x="967" y="1295"/>
                    </a:lnTo>
                    <a:lnTo>
                      <a:pt x="967" y="1295"/>
                    </a:lnTo>
                    <a:lnTo>
                      <a:pt x="965" y="1295"/>
                    </a:lnTo>
                    <a:lnTo>
                      <a:pt x="965" y="1293"/>
                    </a:lnTo>
                    <a:lnTo>
                      <a:pt x="965" y="1293"/>
                    </a:lnTo>
                    <a:close/>
                    <a:moveTo>
                      <a:pt x="705" y="837"/>
                    </a:moveTo>
                    <a:lnTo>
                      <a:pt x="697" y="835"/>
                    </a:lnTo>
                    <a:lnTo>
                      <a:pt x="691" y="821"/>
                    </a:lnTo>
                    <a:lnTo>
                      <a:pt x="693" y="815"/>
                    </a:lnTo>
                    <a:lnTo>
                      <a:pt x="707" y="819"/>
                    </a:lnTo>
                    <a:lnTo>
                      <a:pt x="713" y="817"/>
                    </a:lnTo>
                    <a:lnTo>
                      <a:pt x="709" y="833"/>
                    </a:lnTo>
                    <a:lnTo>
                      <a:pt x="707" y="835"/>
                    </a:lnTo>
                    <a:lnTo>
                      <a:pt x="713" y="835"/>
                    </a:lnTo>
                    <a:lnTo>
                      <a:pt x="721" y="857"/>
                    </a:lnTo>
                    <a:lnTo>
                      <a:pt x="705" y="841"/>
                    </a:lnTo>
                    <a:lnTo>
                      <a:pt x="701" y="837"/>
                    </a:lnTo>
                    <a:lnTo>
                      <a:pt x="705" y="837"/>
                    </a:lnTo>
                    <a:close/>
                    <a:moveTo>
                      <a:pt x="1476" y="1390"/>
                    </a:moveTo>
                    <a:lnTo>
                      <a:pt x="1474" y="1388"/>
                    </a:lnTo>
                    <a:lnTo>
                      <a:pt x="1474" y="1388"/>
                    </a:lnTo>
                    <a:lnTo>
                      <a:pt x="1474" y="1388"/>
                    </a:lnTo>
                    <a:lnTo>
                      <a:pt x="1476" y="1390"/>
                    </a:lnTo>
                    <a:lnTo>
                      <a:pt x="1476" y="1390"/>
                    </a:lnTo>
                    <a:close/>
                    <a:moveTo>
                      <a:pt x="1576" y="1372"/>
                    </a:moveTo>
                    <a:lnTo>
                      <a:pt x="1574" y="1372"/>
                    </a:lnTo>
                    <a:lnTo>
                      <a:pt x="1574" y="1370"/>
                    </a:lnTo>
                    <a:lnTo>
                      <a:pt x="1574" y="1370"/>
                    </a:lnTo>
                    <a:lnTo>
                      <a:pt x="1576" y="1372"/>
                    </a:lnTo>
                    <a:lnTo>
                      <a:pt x="1576" y="1372"/>
                    </a:lnTo>
                    <a:close/>
                    <a:moveTo>
                      <a:pt x="1576" y="1372"/>
                    </a:moveTo>
                    <a:lnTo>
                      <a:pt x="1586" y="1378"/>
                    </a:lnTo>
                    <a:lnTo>
                      <a:pt x="1598" y="1380"/>
                    </a:lnTo>
                    <a:lnTo>
                      <a:pt x="1586" y="1382"/>
                    </a:lnTo>
                    <a:lnTo>
                      <a:pt x="1578" y="1376"/>
                    </a:lnTo>
                    <a:lnTo>
                      <a:pt x="1576" y="1372"/>
                    </a:lnTo>
                    <a:lnTo>
                      <a:pt x="1576" y="1372"/>
                    </a:lnTo>
                    <a:close/>
                    <a:moveTo>
                      <a:pt x="1788" y="1562"/>
                    </a:moveTo>
                    <a:lnTo>
                      <a:pt x="1788" y="1566"/>
                    </a:lnTo>
                    <a:lnTo>
                      <a:pt x="1788" y="1574"/>
                    </a:lnTo>
                    <a:lnTo>
                      <a:pt x="1774" y="1574"/>
                    </a:lnTo>
                    <a:lnTo>
                      <a:pt x="1782" y="1572"/>
                    </a:lnTo>
                    <a:lnTo>
                      <a:pt x="1778" y="1566"/>
                    </a:lnTo>
                    <a:lnTo>
                      <a:pt x="1788" y="1562"/>
                    </a:lnTo>
                    <a:lnTo>
                      <a:pt x="1788" y="1562"/>
                    </a:lnTo>
                    <a:close/>
                    <a:moveTo>
                      <a:pt x="1476" y="1396"/>
                    </a:moveTo>
                    <a:lnTo>
                      <a:pt x="1476" y="1396"/>
                    </a:lnTo>
                    <a:lnTo>
                      <a:pt x="1476" y="1396"/>
                    </a:lnTo>
                    <a:lnTo>
                      <a:pt x="1476" y="1396"/>
                    </a:lnTo>
                    <a:lnTo>
                      <a:pt x="1476" y="1396"/>
                    </a:lnTo>
                    <a:lnTo>
                      <a:pt x="1476" y="1396"/>
                    </a:lnTo>
                    <a:close/>
                    <a:moveTo>
                      <a:pt x="1476" y="1396"/>
                    </a:moveTo>
                    <a:lnTo>
                      <a:pt x="1452" y="1398"/>
                    </a:lnTo>
                    <a:lnTo>
                      <a:pt x="1452" y="1392"/>
                    </a:lnTo>
                    <a:lnTo>
                      <a:pt x="1458" y="1390"/>
                    </a:lnTo>
                    <a:lnTo>
                      <a:pt x="1470" y="1396"/>
                    </a:lnTo>
                    <a:lnTo>
                      <a:pt x="1476" y="1396"/>
                    </a:lnTo>
                    <a:close/>
                    <a:moveTo>
                      <a:pt x="1476" y="1396"/>
                    </a:moveTo>
                    <a:lnTo>
                      <a:pt x="1476" y="1390"/>
                    </a:lnTo>
                    <a:lnTo>
                      <a:pt x="1476" y="1390"/>
                    </a:lnTo>
                    <a:lnTo>
                      <a:pt x="1478" y="1394"/>
                    </a:lnTo>
                    <a:lnTo>
                      <a:pt x="1476" y="1396"/>
                    </a:lnTo>
                    <a:lnTo>
                      <a:pt x="1476" y="1396"/>
                    </a:lnTo>
                    <a:close/>
                    <a:moveTo>
                      <a:pt x="797" y="915"/>
                    </a:moveTo>
                    <a:lnTo>
                      <a:pt x="761" y="885"/>
                    </a:lnTo>
                    <a:lnTo>
                      <a:pt x="771" y="883"/>
                    </a:lnTo>
                    <a:lnTo>
                      <a:pt x="781" y="889"/>
                    </a:lnTo>
                    <a:lnTo>
                      <a:pt x="803" y="893"/>
                    </a:lnTo>
                    <a:lnTo>
                      <a:pt x="809" y="891"/>
                    </a:lnTo>
                    <a:lnTo>
                      <a:pt x="813" y="901"/>
                    </a:lnTo>
                    <a:lnTo>
                      <a:pt x="821" y="913"/>
                    </a:lnTo>
                    <a:lnTo>
                      <a:pt x="835" y="917"/>
                    </a:lnTo>
                    <a:lnTo>
                      <a:pt x="841" y="923"/>
                    </a:lnTo>
                    <a:lnTo>
                      <a:pt x="837" y="933"/>
                    </a:lnTo>
                    <a:lnTo>
                      <a:pt x="821" y="929"/>
                    </a:lnTo>
                    <a:lnTo>
                      <a:pt x="797" y="915"/>
                    </a:lnTo>
                    <a:close/>
                    <a:moveTo>
                      <a:pt x="1672" y="437"/>
                    </a:moveTo>
                    <a:lnTo>
                      <a:pt x="1658" y="445"/>
                    </a:lnTo>
                    <a:lnTo>
                      <a:pt x="1678" y="437"/>
                    </a:lnTo>
                    <a:lnTo>
                      <a:pt x="1680" y="433"/>
                    </a:lnTo>
                    <a:lnTo>
                      <a:pt x="1694" y="443"/>
                    </a:lnTo>
                    <a:lnTo>
                      <a:pt x="1688" y="451"/>
                    </a:lnTo>
                    <a:lnTo>
                      <a:pt x="1702" y="463"/>
                    </a:lnTo>
                    <a:lnTo>
                      <a:pt x="1686" y="463"/>
                    </a:lnTo>
                    <a:lnTo>
                      <a:pt x="1666" y="459"/>
                    </a:lnTo>
                    <a:lnTo>
                      <a:pt x="1686" y="467"/>
                    </a:lnTo>
                    <a:lnTo>
                      <a:pt x="1682" y="475"/>
                    </a:lnTo>
                    <a:lnTo>
                      <a:pt x="1676" y="479"/>
                    </a:lnTo>
                    <a:lnTo>
                      <a:pt x="1698" y="483"/>
                    </a:lnTo>
                    <a:lnTo>
                      <a:pt x="1712" y="493"/>
                    </a:lnTo>
                    <a:lnTo>
                      <a:pt x="1732" y="495"/>
                    </a:lnTo>
                    <a:lnTo>
                      <a:pt x="1726" y="499"/>
                    </a:lnTo>
                    <a:lnTo>
                      <a:pt x="1736" y="501"/>
                    </a:lnTo>
                    <a:lnTo>
                      <a:pt x="1748" y="511"/>
                    </a:lnTo>
                    <a:lnTo>
                      <a:pt x="1758" y="515"/>
                    </a:lnTo>
                    <a:lnTo>
                      <a:pt x="1768" y="527"/>
                    </a:lnTo>
                    <a:lnTo>
                      <a:pt x="1768" y="519"/>
                    </a:lnTo>
                    <a:lnTo>
                      <a:pt x="1782" y="529"/>
                    </a:lnTo>
                    <a:lnTo>
                      <a:pt x="1780" y="537"/>
                    </a:lnTo>
                    <a:lnTo>
                      <a:pt x="1764" y="541"/>
                    </a:lnTo>
                    <a:lnTo>
                      <a:pt x="1774" y="545"/>
                    </a:lnTo>
                    <a:lnTo>
                      <a:pt x="1766" y="545"/>
                    </a:lnTo>
                    <a:lnTo>
                      <a:pt x="1770" y="553"/>
                    </a:lnTo>
                    <a:lnTo>
                      <a:pt x="1754" y="555"/>
                    </a:lnTo>
                    <a:lnTo>
                      <a:pt x="1748" y="559"/>
                    </a:lnTo>
                    <a:lnTo>
                      <a:pt x="1752" y="565"/>
                    </a:lnTo>
                    <a:lnTo>
                      <a:pt x="1750" y="573"/>
                    </a:lnTo>
                    <a:lnTo>
                      <a:pt x="1746" y="567"/>
                    </a:lnTo>
                    <a:lnTo>
                      <a:pt x="1734" y="569"/>
                    </a:lnTo>
                    <a:lnTo>
                      <a:pt x="1716" y="551"/>
                    </a:lnTo>
                    <a:lnTo>
                      <a:pt x="1712" y="543"/>
                    </a:lnTo>
                    <a:lnTo>
                      <a:pt x="1698" y="533"/>
                    </a:lnTo>
                    <a:lnTo>
                      <a:pt x="1690" y="531"/>
                    </a:lnTo>
                    <a:lnTo>
                      <a:pt x="1694" y="537"/>
                    </a:lnTo>
                    <a:lnTo>
                      <a:pt x="1684" y="533"/>
                    </a:lnTo>
                    <a:lnTo>
                      <a:pt x="1696" y="545"/>
                    </a:lnTo>
                    <a:lnTo>
                      <a:pt x="1682" y="549"/>
                    </a:lnTo>
                    <a:lnTo>
                      <a:pt x="1674" y="541"/>
                    </a:lnTo>
                    <a:lnTo>
                      <a:pt x="1684" y="555"/>
                    </a:lnTo>
                    <a:lnTo>
                      <a:pt x="1690" y="553"/>
                    </a:lnTo>
                    <a:lnTo>
                      <a:pt x="1702" y="569"/>
                    </a:lnTo>
                    <a:lnTo>
                      <a:pt x="1724" y="579"/>
                    </a:lnTo>
                    <a:lnTo>
                      <a:pt x="1728" y="589"/>
                    </a:lnTo>
                    <a:lnTo>
                      <a:pt x="1724" y="595"/>
                    </a:lnTo>
                    <a:lnTo>
                      <a:pt x="1732" y="595"/>
                    </a:lnTo>
                    <a:lnTo>
                      <a:pt x="1742" y="607"/>
                    </a:lnTo>
                    <a:lnTo>
                      <a:pt x="1734" y="613"/>
                    </a:lnTo>
                    <a:lnTo>
                      <a:pt x="1726" y="605"/>
                    </a:lnTo>
                    <a:lnTo>
                      <a:pt x="1732" y="621"/>
                    </a:lnTo>
                    <a:lnTo>
                      <a:pt x="1722" y="619"/>
                    </a:lnTo>
                    <a:lnTo>
                      <a:pt x="1724" y="625"/>
                    </a:lnTo>
                    <a:lnTo>
                      <a:pt x="1700" y="617"/>
                    </a:lnTo>
                    <a:lnTo>
                      <a:pt x="1684" y="603"/>
                    </a:lnTo>
                    <a:lnTo>
                      <a:pt x="1686" y="611"/>
                    </a:lnTo>
                    <a:lnTo>
                      <a:pt x="1670" y="601"/>
                    </a:lnTo>
                    <a:lnTo>
                      <a:pt x="1668" y="605"/>
                    </a:lnTo>
                    <a:lnTo>
                      <a:pt x="1688" y="617"/>
                    </a:lnTo>
                    <a:lnTo>
                      <a:pt x="1714" y="637"/>
                    </a:lnTo>
                    <a:lnTo>
                      <a:pt x="1720" y="651"/>
                    </a:lnTo>
                    <a:lnTo>
                      <a:pt x="1732" y="653"/>
                    </a:lnTo>
                    <a:lnTo>
                      <a:pt x="1730" y="659"/>
                    </a:lnTo>
                    <a:lnTo>
                      <a:pt x="1712" y="645"/>
                    </a:lnTo>
                    <a:lnTo>
                      <a:pt x="1708" y="645"/>
                    </a:lnTo>
                    <a:lnTo>
                      <a:pt x="1692" y="639"/>
                    </a:lnTo>
                    <a:lnTo>
                      <a:pt x="1674" y="637"/>
                    </a:lnTo>
                    <a:lnTo>
                      <a:pt x="1658" y="627"/>
                    </a:lnTo>
                    <a:lnTo>
                      <a:pt x="1644" y="625"/>
                    </a:lnTo>
                    <a:lnTo>
                      <a:pt x="1640" y="629"/>
                    </a:lnTo>
                    <a:lnTo>
                      <a:pt x="1634" y="619"/>
                    </a:lnTo>
                    <a:lnTo>
                      <a:pt x="1626" y="615"/>
                    </a:lnTo>
                    <a:lnTo>
                      <a:pt x="1632" y="605"/>
                    </a:lnTo>
                    <a:lnTo>
                      <a:pt x="1620" y="603"/>
                    </a:lnTo>
                    <a:lnTo>
                      <a:pt x="1618" y="597"/>
                    </a:lnTo>
                    <a:lnTo>
                      <a:pt x="1610" y="603"/>
                    </a:lnTo>
                    <a:lnTo>
                      <a:pt x="1606" y="591"/>
                    </a:lnTo>
                    <a:lnTo>
                      <a:pt x="1590" y="577"/>
                    </a:lnTo>
                    <a:lnTo>
                      <a:pt x="1580" y="585"/>
                    </a:lnTo>
                    <a:lnTo>
                      <a:pt x="1562" y="581"/>
                    </a:lnTo>
                    <a:lnTo>
                      <a:pt x="1558" y="587"/>
                    </a:lnTo>
                    <a:lnTo>
                      <a:pt x="1542" y="587"/>
                    </a:lnTo>
                    <a:lnTo>
                      <a:pt x="1530" y="597"/>
                    </a:lnTo>
                    <a:lnTo>
                      <a:pt x="1532" y="585"/>
                    </a:lnTo>
                    <a:lnTo>
                      <a:pt x="1526" y="579"/>
                    </a:lnTo>
                    <a:lnTo>
                      <a:pt x="1528" y="571"/>
                    </a:lnTo>
                    <a:lnTo>
                      <a:pt x="1540" y="565"/>
                    </a:lnTo>
                    <a:lnTo>
                      <a:pt x="1538" y="559"/>
                    </a:lnTo>
                    <a:lnTo>
                      <a:pt x="1564" y="565"/>
                    </a:lnTo>
                    <a:lnTo>
                      <a:pt x="1570" y="577"/>
                    </a:lnTo>
                    <a:lnTo>
                      <a:pt x="1570" y="571"/>
                    </a:lnTo>
                    <a:lnTo>
                      <a:pt x="1562" y="563"/>
                    </a:lnTo>
                    <a:lnTo>
                      <a:pt x="1572" y="565"/>
                    </a:lnTo>
                    <a:lnTo>
                      <a:pt x="1590" y="557"/>
                    </a:lnTo>
                    <a:lnTo>
                      <a:pt x="1598" y="559"/>
                    </a:lnTo>
                    <a:lnTo>
                      <a:pt x="1596" y="553"/>
                    </a:lnTo>
                    <a:lnTo>
                      <a:pt x="1584" y="541"/>
                    </a:lnTo>
                    <a:lnTo>
                      <a:pt x="1616" y="517"/>
                    </a:lnTo>
                    <a:lnTo>
                      <a:pt x="1612" y="499"/>
                    </a:lnTo>
                    <a:lnTo>
                      <a:pt x="1606" y="489"/>
                    </a:lnTo>
                    <a:lnTo>
                      <a:pt x="1592" y="483"/>
                    </a:lnTo>
                    <a:lnTo>
                      <a:pt x="1586" y="493"/>
                    </a:lnTo>
                    <a:lnTo>
                      <a:pt x="1600" y="495"/>
                    </a:lnTo>
                    <a:lnTo>
                      <a:pt x="1600" y="501"/>
                    </a:lnTo>
                    <a:lnTo>
                      <a:pt x="1584" y="501"/>
                    </a:lnTo>
                    <a:lnTo>
                      <a:pt x="1578" y="493"/>
                    </a:lnTo>
                    <a:lnTo>
                      <a:pt x="1588" y="489"/>
                    </a:lnTo>
                    <a:lnTo>
                      <a:pt x="1586" y="481"/>
                    </a:lnTo>
                    <a:lnTo>
                      <a:pt x="1578" y="479"/>
                    </a:lnTo>
                    <a:lnTo>
                      <a:pt x="1578" y="485"/>
                    </a:lnTo>
                    <a:lnTo>
                      <a:pt x="1570" y="481"/>
                    </a:lnTo>
                    <a:lnTo>
                      <a:pt x="1580" y="471"/>
                    </a:lnTo>
                    <a:lnTo>
                      <a:pt x="1568" y="467"/>
                    </a:lnTo>
                    <a:lnTo>
                      <a:pt x="1550" y="477"/>
                    </a:lnTo>
                    <a:lnTo>
                      <a:pt x="1550" y="467"/>
                    </a:lnTo>
                    <a:lnTo>
                      <a:pt x="1566" y="465"/>
                    </a:lnTo>
                    <a:lnTo>
                      <a:pt x="1564" y="461"/>
                    </a:lnTo>
                    <a:lnTo>
                      <a:pt x="1550" y="453"/>
                    </a:lnTo>
                    <a:lnTo>
                      <a:pt x="1546" y="465"/>
                    </a:lnTo>
                    <a:lnTo>
                      <a:pt x="1538" y="461"/>
                    </a:lnTo>
                    <a:lnTo>
                      <a:pt x="1546" y="447"/>
                    </a:lnTo>
                    <a:lnTo>
                      <a:pt x="1534" y="445"/>
                    </a:lnTo>
                    <a:lnTo>
                      <a:pt x="1534" y="437"/>
                    </a:lnTo>
                    <a:lnTo>
                      <a:pt x="1524" y="435"/>
                    </a:lnTo>
                    <a:lnTo>
                      <a:pt x="1514" y="427"/>
                    </a:lnTo>
                    <a:lnTo>
                      <a:pt x="1506" y="431"/>
                    </a:lnTo>
                    <a:lnTo>
                      <a:pt x="1514" y="433"/>
                    </a:lnTo>
                    <a:lnTo>
                      <a:pt x="1520" y="441"/>
                    </a:lnTo>
                    <a:lnTo>
                      <a:pt x="1504" y="445"/>
                    </a:lnTo>
                    <a:lnTo>
                      <a:pt x="1510" y="449"/>
                    </a:lnTo>
                    <a:lnTo>
                      <a:pt x="1500" y="451"/>
                    </a:lnTo>
                    <a:lnTo>
                      <a:pt x="1498" y="457"/>
                    </a:lnTo>
                    <a:lnTo>
                      <a:pt x="1492" y="449"/>
                    </a:lnTo>
                    <a:lnTo>
                      <a:pt x="1474" y="441"/>
                    </a:lnTo>
                    <a:lnTo>
                      <a:pt x="1456" y="447"/>
                    </a:lnTo>
                    <a:lnTo>
                      <a:pt x="1454" y="441"/>
                    </a:lnTo>
                    <a:lnTo>
                      <a:pt x="1444" y="443"/>
                    </a:lnTo>
                    <a:lnTo>
                      <a:pt x="1412" y="439"/>
                    </a:lnTo>
                    <a:lnTo>
                      <a:pt x="1399" y="435"/>
                    </a:lnTo>
                    <a:lnTo>
                      <a:pt x="1402" y="441"/>
                    </a:lnTo>
                    <a:lnTo>
                      <a:pt x="1391" y="441"/>
                    </a:lnTo>
                    <a:lnTo>
                      <a:pt x="1393" y="433"/>
                    </a:lnTo>
                    <a:lnTo>
                      <a:pt x="1367" y="429"/>
                    </a:lnTo>
                    <a:lnTo>
                      <a:pt x="1353" y="411"/>
                    </a:lnTo>
                    <a:lnTo>
                      <a:pt x="1373" y="415"/>
                    </a:lnTo>
                    <a:lnTo>
                      <a:pt x="1387" y="413"/>
                    </a:lnTo>
                    <a:lnTo>
                      <a:pt x="1377" y="407"/>
                    </a:lnTo>
                    <a:lnTo>
                      <a:pt x="1349" y="405"/>
                    </a:lnTo>
                    <a:lnTo>
                      <a:pt x="1349" y="393"/>
                    </a:lnTo>
                    <a:lnTo>
                      <a:pt x="1345" y="387"/>
                    </a:lnTo>
                    <a:lnTo>
                      <a:pt x="1353" y="381"/>
                    </a:lnTo>
                    <a:lnTo>
                      <a:pt x="1347" y="377"/>
                    </a:lnTo>
                    <a:lnTo>
                      <a:pt x="1353" y="363"/>
                    </a:lnTo>
                    <a:lnTo>
                      <a:pt x="1357" y="365"/>
                    </a:lnTo>
                    <a:lnTo>
                      <a:pt x="1361" y="349"/>
                    </a:lnTo>
                    <a:lnTo>
                      <a:pt x="1381" y="335"/>
                    </a:lnTo>
                    <a:lnTo>
                      <a:pt x="1397" y="333"/>
                    </a:lnTo>
                    <a:lnTo>
                      <a:pt x="1422" y="333"/>
                    </a:lnTo>
                    <a:lnTo>
                      <a:pt x="1424" y="337"/>
                    </a:lnTo>
                    <a:lnTo>
                      <a:pt x="1408" y="349"/>
                    </a:lnTo>
                    <a:lnTo>
                      <a:pt x="1397" y="361"/>
                    </a:lnTo>
                    <a:lnTo>
                      <a:pt x="1404" y="373"/>
                    </a:lnTo>
                    <a:lnTo>
                      <a:pt x="1402" y="379"/>
                    </a:lnTo>
                    <a:lnTo>
                      <a:pt x="1406" y="391"/>
                    </a:lnTo>
                    <a:lnTo>
                      <a:pt x="1426" y="405"/>
                    </a:lnTo>
                    <a:lnTo>
                      <a:pt x="1408" y="409"/>
                    </a:lnTo>
                    <a:lnTo>
                      <a:pt x="1426" y="409"/>
                    </a:lnTo>
                    <a:lnTo>
                      <a:pt x="1430" y="401"/>
                    </a:lnTo>
                    <a:lnTo>
                      <a:pt x="1420" y="395"/>
                    </a:lnTo>
                    <a:lnTo>
                      <a:pt x="1408" y="385"/>
                    </a:lnTo>
                    <a:lnTo>
                      <a:pt x="1422" y="377"/>
                    </a:lnTo>
                    <a:lnTo>
                      <a:pt x="1412" y="367"/>
                    </a:lnTo>
                    <a:lnTo>
                      <a:pt x="1414" y="357"/>
                    </a:lnTo>
                    <a:lnTo>
                      <a:pt x="1428" y="345"/>
                    </a:lnTo>
                    <a:lnTo>
                      <a:pt x="1456" y="335"/>
                    </a:lnTo>
                    <a:lnTo>
                      <a:pt x="1476" y="335"/>
                    </a:lnTo>
                    <a:lnTo>
                      <a:pt x="1482" y="349"/>
                    </a:lnTo>
                    <a:lnTo>
                      <a:pt x="1490" y="351"/>
                    </a:lnTo>
                    <a:lnTo>
                      <a:pt x="1496" y="365"/>
                    </a:lnTo>
                    <a:lnTo>
                      <a:pt x="1492" y="381"/>
                    </a:lnTo>
                    <a:lnTo>
                      <a:pt x="1502" y="371"/>
                    </a:lnTo>
                    <a:lnTo>
                      <a:pt x="1516" y="377"/>
                    </a:lnTo>
                    <a:lnTo>
                      <a:pt x="1510" y="385"/>
                    </a:lnTo>
                    <a:lnTo>
                      <a:pt x="1518" y="387"/>
                    </a:lnTo>
                    <a:lnTo>
                      <a:pt x="1516" y="379"/>
                    </a:lnTo>
                    <a:lnTo>
                      <a:pt x="1522" y="369"/>
                    </a:lnTo>
                    <a:lnTo>
                      <a:pt x="1536" y="363"/>
                    </a:lnTo>
                    <a:lnTo>
                      <a:pt x="1572" y="371"/>
                    </a:lnTo>
                    <a:lnTo>
                      <a:pt x="1574" y="381"/>
                    </a:lnTo>
                    <a:lnTo>
                      <a:pt x="1586" y="383"/>
                    </a:lnTo>
                    <a:lnTo>
                      <a:pt x="1580" y="395"/>
                    </a:lnTo>
                    <a:lnTo>
                      <a:pt x="1596" y="393"/>
                    </a:lnTo>
                    <a:lnTo>
                      <a:pt x="1590" y="401"/>
                    </a:lnTo>
                    <a:lnTo>
                      <a:pt x="1606" y="405"/>
                    </a:lnTo>
                    <a:lnTo>
                      <a:pt x="1606" y="401"/>
                    </a:lnTo>
                    <a:lnTo>
                      <a:pt x="1600" y="399"/>
                    </a:lnTo>
                    <a:lnTo>
                      <a:pt x="1614" y="395"/>
                    </a:lnTo>
                    <a:lnTo>
                      <a:pt x="1626" y="399"/>
                    </a:lnTo>
                    <a:lnTo>
                      <a:pt x="1634" y="405"/>
                    </a:lnTo>
                    <a:lnTo>
                      <a:pt x="1630" y="417"/>
                    </a:lnTo>
                    <a:lnTo>
                      <a:pt x="1638" y="411"/>
                    </a:lnTo>
                    <a:lnTo>
                      <a:pt x="1644" y="415"/>
                    </a:lnTo>
                    <a:lnTo>
                      <a:pt x="1636" y="423"/>
                    </a:lnTo>
                    <a:lnTo>
                      <a:pt x="1652" y="417"/>
                    </a:lnTo>
                    <a:lnTo>
                      <a:pt x="1676" y="425"/>
                    </a:lnTo>
                    <a:lnTo>
                      <a:pt x="1674" y="431"/>
                    </a:lnTo>
                    <a:lnTo>
                      <a:pt x="1656" y="437"/>
                    </a:lnTo>
                    <a:lnTo>
                      <a:pt x="1672" y="437"/>
                    </a:lnTo>
                    <a:close/>
                    <a:moveTo>
                      <a:pt x="1902" y="949"/>
                    </a:moveTo>
                    <a:lnTo>
                      <a:pt x="1906" y="939"/>
                    </a:lnTo>
                    <a:lnTo>
                      <a:pt x="1910" y="937"/>
                    </a:lnTo>
                    <a:lnTo>
                      <a:pt x="1906" y="947"/>
                    </a:lnTo>
                    <a:lnTo>
                      <a:pt x="1912" y="943"/>
                    </a:lnTo>
                    <a:lnTo>
                      <a:pt x="1914" y="949"/>
                    </a:lnTo>
                    <a:lnTo>
                      <a:pt x="1910" y="963"/>
                    </a:lnTo>
                    <a:lnTo>
                      <a:pt x="1900" y="965"/>
                    </a:lnTo>
                    <a:lnTo>
                      <a:pt x="1900" y="955"/>
                    </a:lnTo>
                    <a:lnTo>
                      <a:pt x="1890" y="961"/>
                    </a:lnTo>
                    <a:lnTo>
                      <a:pt x="1896" y="951"/>
                    </a:lnTo>
                    <a:lnTo>
                      <a:pt x="1894" y="943"/>
                    </a:lnTo>
                    <a:lnTo>
                      <a:pt x="1892" y="953"/>
                    </a:lnTo>
                    <a:lnTo>
                      <a:pt x="1882" y="951"/>
                    </a:lnTo>
                    <a:lnTo>
                      <a:pt x="1874" y="961"/>
                    </a:lnTo>
                    <a:lnTo>
                      <a:pt x="1864" y="961"/>
                    </a:lnTo>
                    <a:lnTo>
                      <a:pt x="1866" y="949"/>
                    </a:lnTo>
                    <a:lnTo>
                      <a:pt x="1862" y="947"/>
                    </a:lnTo>
                    <a:lnTo>
                      <a:pt x="1850" y="949"/>
                    </a:lnTo>
                    <a:lnTo>
                      <a:pt x="1832" y="945"/>
                    </a:lnTo>
                    <a:lnTo>
                      <a:pt x="1816" y="949"/>
                    </a:lnTo>
                    <a:lnTo>
                      <a:pt x="1812" y="941"/>
                    </a:lnTo>
                    <a:lnTo>
                      <a:pt x="1826" y="929"/>
                    </a:lnTo>
                    <a:lnTo>
                      <a:pt x="1822" y="929"/>
                    </a:lnTo>
                    <a:lnTo>
                      <a:pt x="1828" y="917"/>
                    </a:lnTo>
                    <a:lnTo>
                      <a:pt x="1832" y="921"/>
                    </a:lnTo>
                    <a:lnTo>
                      <a:pt x="1830" y="911"/>
                    </a:lnTo>
                    <a:lnTo>
                      <a:pt x="1844" y="883"/>
                    </a:lnTo>
                    <a:lnTo>
                      <a:pt x="1852" y="873"/>
                    </a:lnTo>
                    <a:lnTo>
                      <a:pt x="1866" y="869"/>
                    </a:lnTo>
                    <a:lnTo>
                      <a:pt x="1874" y="861"/>
                    </a:lnTo>
                    <a:lnTo>
                      <a:pt x="1868" y="879"/>
                    </a:lnTo>
                    <a:lnTo>
                      <a:pt x="1852" y="901"/>
                    </a:lnTo>
                    <a:lnTo>
                      <a:pt x="1850" y="909"/>
                    </a:lnTo>
                    <a:lnTo>
                      <a:pt x="1862" y="897"/>
                    </a:lnTo>
                    <a:lnTo>
                      <a:pt x="1868" y="897"/>
                    </a:lnTo>
                    <a:lnTo>
                      <a:pt x="1870" y="907"/>
                    </a:lnTo>
                    <a:lnTo>
                      <a:pt x="1882" y="915"/>
                    </a:lnTo>
                    <a:lnTo>
                      <a:pt x="1886" y="907"/>
                    </a:lnTo>
                    <a:lnTo>
                      <a:pt x="1902" y="915"/>
                    </a:lnTo>
                    <a:lnTo>
                      <a:pt x="1896" y="921"/>
                    </a:lnTo>
                    <a:lnTo>
                      <a:pt x="1896" y="929"/>
                    </a:lnTo>
                    <a:lnTo>
                      <a:pt x="1904" y="933"/>
                    </a:lnTo>
                    <a:lnTo>
                      <a:pt x="1896" y="945"/>
                    </a:lnTo>
                    <a:lnTo>
                      <a:pt x="1902" y="949"/>
                    </a:lnTo>
                    <a:close/>
                    <a:moveTo>
                      <a:pt x="1181" y="455"/>
                    </a:moveTo>
                    <a:lnTo>
                      <a:pt x="1173" y="445"/>
                    </a:lnTo>
                    <a:lnTo>
                      <a:pt x="1169" y="451"/>
                    </a:lnTo>
                    <a:lnTo>
                      <a:pt x="1155" y="449"/>
                    </a:lnTo>
                    <a:lnTo>
                      <a:pt x="1151" y="457"/>
                    </a:lnTo>
                    <a:lnTo>
                      <a:pt x="1161" y="459"/>
                    </a:lnTo>
                    <a:lnTo>
                      <a:pt x="1169" y="465"/>
                    </a:lnTo>
                    <a:lnTo>
                      <a:pt x="1167" y="479"/>
                    </a:lnTo>
                    <a:lnTo>
                      <a:pt x="1157" y="471"/>
                    </a:lnTo>
                    <a:lnTo>
                      <a:pt x="1143" y="473"/>
                    </a:lnTo>
                    <a:lnTo>
                      <a:pt x="1121" y="467"/>
                    </a:lnTo>
                    <a:lnTo>
                      <a:pt x="1097" y="463"/>
                    </a:lnTo>
                    <a:lnTo>
                      <a:pt x="1095" y="455"/>
                    </a:lnTo>
                    <a:lnTo>
                      <a:pt x="1083" y="467"/>
                    </a:lnTo>
                    <a:lnTo>
                      <a:pt x="1065" y="469"/>
                    </a:lnTo>
                    <a:lnTo>
                      <a:pt x="1059" y="475"/>
                    </a:lnTo>
                    <a:lnTo>
                      <a:pt x="1039" y="477"/>
                    </a:lnTo>
                    <a:lnTo>
                      <a:pt x="1019" y="485"/>
                    </a:lnTo>
                    <a:lnTo>
                      <a:pt x="1019" y="481"/>
                    </a:lnTo>
                    <a:lnTo>
                      <a:pt x="1001" y="483"/>
                    </a:lnTo>
                    <a:lnTo>
                      <a:pt x="987" y="473"/>
                    </a:lnTo>
                    <a:lnTo>
                      <a:pt x="987" y="463"/>
                    </a:lnTo>
                    <a:lnTo>
                      <a:pt x="977" y="461"/>
                    </a:lnTo>
                    <a:lnTo>
                      <a:pt x="953" y="461"/>
                    </a:lnTo>
                    <a:lnTo>
                      <a:pt x="943" y="455"/>
                    </a:lnTo>
                    <a:lnTo>
                      <a:pt x="929" y="441"/>
                    </a:lnTo>
                    <a:lnTo>
                      <a:pt x="937" y="437"/>
                    </a:lnTo>
                    <a:lnTo>
                      <a:pt x="979" y="433"/>
                    </a:lnTo>
                    <a:lnTo>
                      <a:pt x="997" y="433"/>
                    </a:lnTo>
                    <a:lnTo>
                      <a:pt x="999" y="425"/>
                    </a:lnTo>
                    <a:lnTo>
                      <a:pt x="989" y="423"/>
                    </a:lnTo>
                    <a:lnTo>
                      <a:pt x="955" y="425"/>
                    </a:lnTo>
                    <a:lnTo>
                      <a:pt x="941" y="429"/>
                    </a:lnTo>
                    <a:lnTo>
                      <a:pt x="927" y="425"/>
                    </a:lnTo>
                    <a:lnTo>
                      <a:pt x="915" y="413"/>
                    </a:lnTo>
                    <a:lnTo>
                      <a:pt x="951" y="403"/>
                    </a:lnTo>
                    <a:lnTo>
                      <a:pt x="955" y="397"/>
                    </a:lnTo>
                    <a:lnTo>
                      <a:pt x="929" y="403"/>
                    </a:lnTo>
                    <a:lnTo>
                      <a:pt x="917" y="401"/>
                    </a:lnTo>
                    <a:lnTo>
                      <a:pt x="921" y="395"/>
                    </a:lnTo>
                    <a:lnTo>
                      <a:pt x="905" y="397"/>
                    </a:lnTo>
                    <a:lnTo>
                      <a:pt x="905" y="387"/>
                    </a:lnTo>
                    <a:lnTo>
                      <a:pt x="919" y="379"/>
                    </a:lnTo>
                    <a:lnTo>
                      <a:pt x="913" y="373"/>
                    </a:lnTo>
                    <a:lnTo>
                      <a:pt x="931" y="359"/>
                    </a:lnTo>
                    <a:lnTo>
                      <a:pt x="973" y="345"/>
                    </a:lnTo>
                    <a:lnTo>
                      <a:pt x="983" y="353"/>
                    </a:lnTo>
                    <a:lnTo>
                      <a:pt x="981" y="363"/>
                    </a:lnTo>
                    <a:lnTo>
                      <a:pt x="973" y="369"/>
                    </a:lnTo>
                    <a:lnTo>
                      <a:pt x="987" y="369"/>
                    </a:lnTo>
                    <a:lnTo>
                      <a:pt x="997" y="357"/>
                    </a:lnTo>
                    <a:lnTo>
                      <a:pt x="1025" y="365"/>
                    </a:lnTo>
                    <a:lnTo>
                      <a:pt x="1015" y="375"/>
                    </a:lnTo>
                    <a:lnTo>
                      <a:pt x="1017" y="377"/>
                    </a:lnTo>
                    <a:lnTo>
                      <a:pt x="1033" y="369"/>
                    </a:lnTo>
                    <a:lnTo>
                      <a:pt x="1045" y="371"/>
                    </a:lnTo>
                    <a:lnTo>
                      <a:pt x="1033" y="357"/>
                    </a:lnTo>
                    <a:lnTo>
                      <a:pt x="1041" y="357"/>
                    </a:lnTo>
                    <a:lnTo>
                      <a:pt x="1063" y="369"/>
                    </a:lnTo>
                    <a:lnTo>
                      <a:pt x="1063" y="375"/>
                    </a:lnTo>
                    <a:lnTo>
                      <a:pt x="1077" y="395"/>
                    </a:lnTo>
                    <a:lnTo>
                      <a:pt x="1085" y="389"/>
                    </a:lnTo>
                    <a:lnTo>
                      <a:pt x="1077" y="381"/>
                    </a:lnTo>
                    <a:lnTo>
                      <a:pt x="1071" y="347"/>
                    </a:lnTo>
                    <a:lnTo>
                      <a:pt x="1073" y="341"/>
                    </a:lnTo>
                    <a:lnTo>
                      <a:pt x="1085" y="351"/>
                    </a:lnTo>
                    <a:lnTo>
                      <a:pt x="1091" y="347"/>
                    </a:lnTo>
                    <a:lnTo>
                      <a:pt x="1113" y="363"/>
                    </a:lnTo>
                    <a:lnTo>
                      <a:pt x="1119" y="381"/>
                    </a:lnTo>
                    <a:lnTo>
                      <a:pt x="1129" y="403"/>
                    </a:lnTo>
                    <a:lnTo>
                      <a:pt x="1125" y="409"/>
                    </a:lnTo>
                    <a:lnTo>
                      <a:pt x="1135" y="421"/>
                    </a:lnTo>
                    <a:lnTo>
                      <a:pt x="1151" y="427"/>
                    </a:lnTo>
                    <a:lnTo>
                      <a:pt x="1171" y="437"/>
                    </a:lnTo>
                    <a:lnTo>
                      <a:pt x="1181" y="433"/>
                    </a:lnTo>
                    <a:lnTo>
                      <a:pt x="1181" y="455"/>
                    </a:lnTo>
                    <a:close/>
                    <a:moveTo>
                      <a:pt x="1444" y="601"/>
                    </a:moveTo>
                    <a:lnTo>
                      <a:pt x="1432" y="605"/>
                    </a:lnTo>
                    <a:lnTo>
                      <a:pt x="1430" y="611"/>
                    </a:lnTo>
                    <a:lnTo>
                      <a:pt x="1420" y="617"/>
                    </a:lnTo>
                    <a:lnTo>
                      <a:pt x="1414" y="613"/>
                    </a:lnTo>
                    <a:lnTo>
                      <a:pt x="1412" y="601"/>
                    </a:lnTo>
                    <a:lnTo>
                      <a:pt x="1389" y="605"/>
                    </a:lnTo>
                    <a:lnTo>
                      <a:pt x="1393" y="597"/>
                    </a:lnTo>
                    <a:lnTo>
                      <a:pt x="1406" y="593"/>
                    </a:lnTo>
                    <a:lnTo>
                      <a:pt x="1402" y="581"/>
                    </a:lnTo>
                    <a:lnTo>
                      <a:pt x="1406" y="573"/>
                    </a:lnTo>
                    <a:lnTo>
                      <a:pt x="1410" y="551"/>
                    </a:lnTo>
                    <a:lnTo>
                      <a:pt x="1422" y="545"/>
                    </a:lnTo>
                    <a:lnTo>
                      <a:pt x="1430" y="559"/>
                    </a:lnTo>
                    <a:lnTo>
                      <a:pt x="1438" y="565"/>
                    </a:lnTo>
                    <a:lnTo>
                      <a:pt x="1448" y="567"/>
                    </a:lnTo>
                    <a:lnTo>
                      <a:pt x="1450" y="573"/>
                    </a:lnTo>
                    <a:lnTo>
                      <a:pt x="1472" y="583"/>
                    </a:lnTo>
                    <a:lnTo>
                      <a:pt x="1474" y="593"/>
                    </a:lnTo>
                    <a:lnTo>
                      <a:pt x="1492" y="595"/>
                    </a:lnTo>
                    <a:lnTo>
                      <a:pt x="1496" y="599"/>
                    </a:lnTo>
                    <a:lnTo>
                      <a:pt x="1484" y="609"/>
                    </a:lnTo>
                    <a:lnTo>
                      <a:pt x="1462" y="603"/>
                    </a:lnTo>
                    <a:lnTo>
                      <a:pt x="1462" y="595"/>
                    </a:lnTo>
                    <a:lnTo>
                      <a:pt x="1454" y="597"/>
                    </a:lnTo>
                    <a:lnTo>
                      <a:pt x="1454" y="591"/>
                    </a:lnTo>
                    <a:lnTo>
                      <a:pt x="1444" y="595"/>
                    </a:lnTo>
                    <a:lnTo>
                      <a:pt x="1444" y="601"/>
                    </a:lnTo>
                    <a:close/>
                    <a:moveTo>
                      <a:pt x="1185" y="469"/>
                    </a:moveTo>
                    <a:lnTo>
                      <a:pt x="1201" y="467"/>
                    </a:lnTo>
                    <a:lnTo>
                      <a:pt x="1219" y="459"/>
                    </a:lnTo>
                    <a:lnTo>
                      <a:pt x="1217" y="457"/>
                    </a:lnTo>
                    <a:lnTo>
                      <a:pt x="1227" y="445"/>
                    </a:lnTo>
                    <a:lnTo>
                      <a:pt x="1233" y="443"/>
                    </a:lnTo>
                    <a:lnTo>
                      <a:pt x="1241" y="455"/>
                    </a:lnTo>
                    <a:lnTo>
                      <a:pt x="1261" y="451"/>
                    </a:lnTo>
                    <a:lnTo>
                      <a:pt x="1255" y="461"/>
                    </a:lnTo>
                    <a:lnTo>
                      <a:pt x="1257" y="471"/>
                    </a:lnTo>
                    <a:lnTo>
                      <a:pt x="1267" y="473"/>
                    </a:lnTo>
                    <a:lnTo>
                      <a:pt x="1247" y="483"/>
                    </a:lnTo>
                    <a:lnTo>
                      <a:pt x="1233" y="481"/>
                    </a:lnTo>
                    <a:lnTo>
                      <a:pt x="1195" y="469"/>
                    </a:lnTo>
                    <a:lnTo>
                      <a:pt x="1193" y="485"/>
                    </a:lnTo>
                    <a:lnTo>
                      <a:pt x="1185" y="469"/>
                    </a:lnTo>
                    <a:close/>
                    <a:moveTo>
                      <a:pt x="1207" y="403"/>
                    </a:moveTo>
                    <a:lnTo>
                      <a:pt x="1197" y="389"/>
                    </a:lnTo>
                    <a:lnTo>
                      <a:pt x="1177" y="377"/>
                    </a:lnTo>
                    <a:lnTo>
                      <a:pt x="1167" y="377"/>
                    </a:lnTo>
                    <a:lnTo>
                      <a:pt x="1155" y="367"/>
                    </a:lnTo>
                    <a:lnTo>
                      <a:pt x="1157" y="355"/>
                    </a:lnTo>
                    <a:lnTo>
                      <a:pt x="1163" y="355"/>
                    </a:lnTo>
                    <a:lnTo>
                      <a:pt x="1175" y="365"/>
                    </a:lnTo>
                    <a:lnTo>
                      <a:pt x="1189" y="365"/>
                    </a:lnTo>
                    <a:lnTo>
                      <a:pt x="1193" y="357"/>
                    </a:lnTo>
                    <a:lnTo>
                      <a:pt x="1169" y="343"/>
                    </a:lnTo>
                    <a:lnTo>
                      <a:pt x="1181" y="339"/>
                    </a:lnTo>
                    <a:lnTo>
                      <a:pt x="1181" y="333"/>
                    </a:lnTo>
                    <a:lnTo>
                      <a:pt x="1195" y="335"/>
                    </a:lnTo>
                    <a:lnTo>
                      <a:pt x="1191" y="328"/>
                    </a:lnTo>
                    <a:lnTo>
                      <a:pt x="1203" y="328"/>
                    </a:lnTo>
                    <a:lnTo>
                      <a:pt x="1229" y="322"/>
                    </a:lnTo>
                    <a:lnTo>
                      <a:pt x="1229" y="312"/>
                    </a:lnTo>
                    <a:lnTo>
                      <a:pt x="1237" y="308"/>
                    </a:lnTo>
                    <a:lnTo>
                      <a:pt x="1227" y="328"/>
                    </a:lnTo>
                    <a:lnTo>
                      <a:pt x="1237" y="330"/>
                    </a:lnTo>
                    <a:lnTo>
                      <a:pt x="1237" y="345"/>
                    </a:lnTo>
                    <a:lnTo>
                      <a:pt x="1219" y="355"/>
                    </a:lnTo>
                    <a:lnTo>
                      <a:pt x="1237" y="357"/>
                    </a:lnTo>
                    <a:lnTo>
                      <a:pt x="1243" y="351"/>
                    </a:lnTo>
                    <a:lnTo>
                      <a:pt x="1251" y="373"/>
                    </a:lnTo>
                    <a:lnTo>
                      <a:pt x="1247" y="389"/>
                    </a:lnTo>
                    <a:lnTo>
                      <a:pt x="1225" y="399"/>
                    </a:lnTo>
                    <a:lnTo>
                      <a:pt x="1213" y="405"/>
                    </a:lnTo>
                    <a:lnTo>
                      <a:pt x="1207" y="403"/>
                    </a:lnTo>
                    <a:close/>
                    <a:moveTo>
                      <a:pt x="905" y="320"/>
                    </a:moveTo>
                    <a:lnTo>
                      <a:pt x="921" y="318"/>
                    </a:lnTo>
                    <a:lnTo>
                      <a:pt x="939" y="324"/>
                    </a:lnTo>
                    <a:lnTo>
                      <a:pt x="961" y="343"/>
                    </a:lnTo>
                    <a:lnTo>
                      <a:pt x="945" y="349"/>
                    </a:lnTo>
                    <a:lnTo>
                      <a:pt x="903" y="367"/>
                    </a:lnTo>
                    <a:lnTo>
                      <a:pt x="901" y="375"/>
                    </a:lnTo>
                    <a:lnTo>
                      <a:pt x="887" y="379"/>
                    </a:lnTo>
                    <a:lnTo>
                      <a:pt x="883" y="399"/>
                    </a:lnTo>
                    <a:lnTo>
                      <a:pt x="845" y="411"/>
                    </a:lnTo>
                    <a:lnTo>
                      <a:pt x="829" y="393"/>
                    </a:lnTo>
                    <a:lnTo>
                      <a:pt x="811" y="387"/>
                    </a:lnTo>
                    <a:lnTo>
                      <a:pt x="801" y="387"/>
                    </a:lnTo>
                    <a:lnTo>
                      <a:pt x="811" y="371"/>
                    </a:lnTo>
                    <a:lnTo>
                      <a:pt x="813" y="361"/>
                    </a:lnTo>
                    <a:lnTo>
                      <a:pt x="833" y="335"/>
                    </a:lnTo>
                    <a:lnTo>
                      <a:pt x="829" y="330"/>
                    </a:lnTo>
                    <a:lnTo>
                      <a:pt x="819" y="316"/>
                    </a:lnTo>
                    <a:lnTo>
                      <a:pt x="867" y="310"/>
                    </a:lnTo>
                    <a:lnTo>
                      <a:pt x="889" y="318"/>
                    </a:lnTo>
                    <a:lnTo>
                      <a:pt x="905" y="320"/>
                    </a:lnTo>
                    <a:close/>
                    <a:moveTo>
                      <a:pt x="1193" y="282"/>
                    </a:moveTo>
                    <a:lnTo>
                      <a:pt x="1197" y="276"/>
                    </a:lnTo>
                    <a:lnTo>
                      <a:pt x="1173" y="278"/>
                    </a:lnTo>
                    <a:lnTo>
                      <a:pt x="1155" y="280"/>
                    </a:lnTo>
                    <a:lnTo>
                      <a:pt x="1149" y="268"/>
                    </a:lnTo>
                    <a:lnTo>
                      <a:pt x="1161" y="266"/>
                    </a:lnTo>
                    <a:lnTo>
                      <a:pt x="1173" y="272"/>
                    </a:lnTo>
                    <a:lnTo>
                      <a:pt x="1163" y="258"/>
                    </a:lnTo>
                    <a:lnTo>
                      <a:pt x="1175" y="248"/>
                    </a:lnTo>
                    <a:lnTo>
                      <a:pt x="1185" y="242"/>
                    </a:lnTo>
                    <a:lnTo>
                      <a:pt x="1201" y="246"/>
                    </a:lnTo>
                    <a:lnTo>
                      <a:pt x="1207" y="252"/>
                    </a:lnTo>
                    <a:lnTo>
                      <a:pt x="1211" y="246"/>
                    </a:lnTo>
                    <a:lnTo>
                      <a:pt x="1229" y="250"/>
                    </a:lnTo>
                    <a:lnTo>
                      <a:pt x="1235" y="276"/>
                    </a:lnTo>
                    <a:lnTo>
                      <a:pt x="1223" y="286"/>
                    </a:lnTo>
                    <a:lnTo>
                      <a:pt x="1231" y="292"/>
                    </a:lnTo>
                    <a:lnTo>
                      <a:pt x="1225" y="296"/>
                    </a:lnTo>
                    <a:lnTo>
                      <a:pt x="1189" y="296"/>
                    </a:lnTo>
                    <a:lnTo>
                      <a:pt x="1183" y="286"/>
                    </a:lnTo>
                    <a:lnTo>
                      <a:pt x="1193" y="282"/>
                    </a:lnTo>
                    <a:close/>
                    <a:moveTo>
                      <a:pt x="1037" y="256"/>
                    </a:moveTo>
                    <a:lnTo>
                      <a:pt x="1051" y="242"/>
                    </a:lnTo>
                    <a:lnTo>
                      <a:pt x="1061" y="238"/>
                    </a:lnTo>
                    <a:lnTo>
                      <a:pt x="1061" y="244"/>
                    </a:lnTo>
                    <a:lnTo>
                      <a:pt x="1073" y="256"/>
                    </a:lnTo>
                    <a:lnTo>
                      <a:pt x="1065" y="264"/>
                    </a:lnTo>
                    <a:lnTo>
                      <a:pt x="1087" y="268"/>
                    </a:lnTo>
                    <a:lnTo>
                      <a:pt x="1095" y="264"/>
                    </a:lnTo>
                    <a:lnTo>
                      <a:pt x="1107" y="266"/>
                    </a:lnTo>
                    <a:lnTo>
                      <a:pt x="1113" y="276"/>
                    </a:lnTo>
                    <a:lnTo>
                      <a:pt x="1103" y="294"/>
                    </a:lnTo>
                    <a:lnTo>
                      <a:pt x="1067" y="298"/>
                    </a:lnTo>
                    <a:lnTo>
                      <a:pt x="1061" y="294"/>
                    </a:lnTo>
                    <a:lnTo>
                      <a:pt x="1049" y="300"/>
                    </a:lnTo>
                    <a:lnTo>
                      <a:pt x="1017" y="312"/>
                    </a:lnTo>
                    <a:lnTo>
                      <a:pt x="997" y="314"/>
                    </a:lnTo>
                    <a:lnTo>
                      <a:pt x="987" y="312"/>
                    </a:lnTo>
                    <a:lnTo>
                      <a:pt x="975" y="306"/>
                    </a:lnTo>
                    <a:lnTo>
                      <a:pt x="1001" y="296"/>
                    </a:lnTo>
                    <a:lnTo>
                      <a:pt x="1019" y="296"/>
                    </a:lnTo>
                    <a:lnTo>
                      <a:pt x="1029" y="288"/>
                    </a:lnTo>
                    <a:lnTo>
                      <a:pt x="1007" y="292"/>
                    </a:lnTo>
                    <a:lnTo>
                      <a:pt x="983" y="294"/>
                    </a:lnTo>
                    <a:lnTo>
                      <a:pt x="981" y="284"/>
                    </a:lnTo>
                    <a:lnTo>
                      <a:pt x="975" y="294"/>
                    </a:lnTo>
                    <a:lnTo>
                      <a:pt x="967" y="296"/>
                    </a:lnTo>
                    <a:lnTo>
                      <a:pt x="963" y="292"/>
                    </a:lnTo>
                    <a:lnTo>
                      <a:pt x="957" y="296"/>
                    </a:lnTo>
                    <a:lnTo>
                      <a:pt x="929" y="290"/>
                    </a:lnTo>
                    <a:lnTo>
                      <a:pt x="939" y="272"/>
                    </a:lnTo>
                    <a:lnTo>
                      <a:pt x="969" y="270"/>
                    </a:lnTo>
                    <a:lnTo>
                      <a:pt x="941" y="268"/>
                    </a:lnTo>
                    <a:lnTo>
                      <a:pt x="941" y="264"/>
                    </a:lnTo>
                    <a:lnTo>
                      <a:pt x="955" y="258"/>
                    </a:lnTo>
                    <a:lnTo>
                      <a:pt x="959" y="252"/>
                    </a:lnTo>
                    <a:lnTo>
                      <a:pt x="975" y="250"/>
                    </a:lnTo>
                    <a:lnTo>
                      <a:pt x="975" y="242"/>
                    </a:lnTo>
                    <a:lnTo>
                      <a:pt x="975" y="238"/>
                    </a:lnTo>
                    <a:lnTo>
                      <a:pt x="991" y="240"/>
                    </a:lnTo>
                    <a:lnTo>
                      <a:pt x="993" y="256"/>
                    </a:lnTo>
                    <a:lnTo>
                      <a:pt x="1005" y="260"/>
                    </a:lnTo>
                    <a:lnTo>
                      <a:pt x="1021" y="270"/>
                    </a:lnTo>
                    <a:lnTo>
                      <a:pt x="1025" y="280"/>
                    </a:lnTo>
                    <a:lnTo>
                      <a:pt x="1035" y="278"/>
                    </a:lnTo>
                    <a:lnTo>
                      <a:pt x="1059" y="280"/>
                    </a:lnTo>
                    <a:lnTo>
                      <a:pt x="1057" y="272"/>
                    </a:lnTo>
                    <a:lnTo>
                      <a:pt x="1041" y="268"/>
                    </a:lnTo>
                    <a:lnTo>
                      <a:pt x="1053" y="262"/>
                    </a:lnTo>
                    <a:lnTo>
                      <a:pt x="1037" y="256"/>
                    </a:lnTo>
                    <a:close/>
                    <a:moveTo>
                      <a:pt x="1508" y="300"/>
                    </a:moveTo>
                    <a:lnTo>
                      <a:pt x="1496" y="304"/>
                    </a:lnTo>
                    <a:lnTo>
                      <a:pt x="1498" y="308"/>
                    </a:lnTo>
                    <a:lnTo>
                      <a:pt x="1472" y="312"/>
                    </a:lnTo>
                    <a:lnTo>
                      <a:pt x="1454" y="310"/>
                    </a:lnTo>
                    <a:lnTo>
                      <a:pt x="1452" y="302"/>
                    </a:lnTo>
                    <a:lnTo>
                      <a:pt x="1446" y="308"/>
                    </a:lnTo>
                    <a:lnTo>
                      <a:pt x="1434" y="312"/>
                    </a:lnTo>
                    <a:lnTo>
                      <a:pt x="1397" y="312"/>
                    </a:lnTo>
                    <a:lnTo>
                      <a:pt x="1369" y="312"/>
                    </a:lnTo>
                    <a:lnTo>
                      <a:pt x="1369" y="300"/>
                    </a:lnTo>
                    <a:lnTo>
                      <a:pt x="1363" y="306"/>
                    </a:lnTo>
                    <a:lnTo>
                      <a:pt x="1347" y="310"/>
                    </a:lnTo>
                    <a:lnTo>
                      <a:pt x="1317" y="304"/>
                    </a:lnTo>
                    <a:lnTo>
                      <a:pt x="1315" y="292"/>
                    </a:lnTo>
                    <a:lnTo>
                      <a:pt x="1309" y="290"/>
                    </a:lnTo>
                    <a:lnTo>
                      <a:pt x="1317" y="278"/>
                    </a:lnTo>
                    <a:lnTo>
                      <a:pt x="1313" y="268"/>
                    </a:lnTo>
                    <a:lnTo>
                      <a:pt x="1299" y="254"/>
                    </a:lnTo>
                    <a:lnTo>
                      <a:pt x="1285" y="258"/>
                    </a:lnTo>
                    <a:lnTo>
                      <a:pt x="1257" y="252"/>
                    </a:lnTo>
                    <a:lnTo>
                      <a:pt x="1243" y="234"/>
                    </a:lnTo>
                    <a:lnTo>
                      <a:pt x="1259" y="232"/>
                    </a:lnTo>
                    <a:lnTo>
                      <a:pt x="1291" y="236"/>
                    </a:lnTo>
                    <a:lnTo>
                      <a:pt x="1299" y="246"/>
                    </a:lnTo>
                    <a:lnTo>
                      <a:pt x="1325" y="244"/>
                    </a:lnTo>
                    <a:lnTo>
                      <a:pt x="1337" y="248"/>
                    </a:lnTo>
                    <a:lnTo>
                      <a:pt x="1339" y="252"/>
                    </a:lnTo>
                    <a:lnTo>
                      <a:pt x="1357" y="256"/>
                    </a:lnTo>
                    <a:lnTo>
                      <a:pt x="1357" y="260"/>
                    </a:lnTo>
                    <a:lnTo>
                      <a:pt x="1327" y="260"/>
                    </a:lnTo>
                    <a:lnTo>
                      <a:pt x="1343" y="264"/>
                    </a:lnTo>
                    <a:lnTo>
                      <a:pt x="1359" y="272"/>
                    </a:lnTo>
                    <a:lnTo>
                      <a:pt x="1363" y="284"/>
                    </a:lnTo>
                    <a:lnTo>
                      <a:pt x="1369" y="276"/>
                    </a:lnTo>
                    <a:lnTo>
                      <a:pt x="1373" y="282"/>
                    </a:lnTo>
                    <a:lnTo>
                      <a:pt x="1381" y="278"/>
                    </a:lnTo>
                    <a:lnTo>
                      <a:pt x="1402" y="284"/>
                    </a:lnTo>
                    <a:lnTo>
                      <a:pt x="1422" y="276"/>
                    </a:lnTo>
                    <a:lnTo>
                      <a:pt x="1430" y="276"/>
                    </a:lnTo>
                    <a:lnTo>
                      <a:pt x="1442" y="270"/>
                    </a:lnTo>
                    <a:lnTo>
                      <a:pt x="1452" y="274"/>
                    </a:lnTo>
                    <a:lnTo>
                      <a:pt x="1464" y="270"/>
                    </a:lnTo>
                    <a:lnTo>
                      <a:pt x="1482" y="272"/>
                    </a:lnTo>
                    <a:lnTo>
                      <a:pt x="1504" y="282"/>
                    </a:lnTo>
                    <a:lnTo>
                      <a:pt x="1506" y="290"/>
                    </a:lnTo>
                    <a:lnTo>
                      <a:pt x="1492" y="296"/>
                    </a:lnTo>
                    <a:lnTo>
                      <a:pt x="1506" y="296"/>
                    </a:lnTo>
                    <a:lnTo>
                      <a:pt x="1508" y="300"/>
                    </a:lnTo>
                    <a:close/>
                    <a:moveTo>
                      <a:pt x="961" y="224"/>
                    </a:moveTo>
                    <a:lnTo>
                      <a:pt x="945" y="230"/>
                    </a:lnTo>
                    <a:lnTo>
                      <a:pt x="955" y="236"/>
                    </a:lnTo>
                    <a:lnTo>
                      <a:pt x="953" y="244"/>
                    </a:lnTo>
                    <a:lnTo>
                      <a:pt x="935" y="248"/>
                    </a:lnTo>
                    <a:lnTo>
                      <a:pt x="931" y="256"/>
                    </a:lnTo>
                    <a:lnTo>
                      <a:pt x="921" y="252"/>
                    </a:lnTo>
                    <a:lnTo>
                      <a:pt x="925" y="240"/>
                    </a:lnTo>
                    <a:lnTo>
                      <a:pt x="913" y="242"/>
                    </a:lnTo>
                    <a:lnTo>
                      <a:pt x="917" y="248"/>
                    </a:lnTo>
                    <a:lnTo>
                      <a:pt x="907" y="250"/>
                    </a:lnTo>
                    <a:lnTo>
                      <a:pt x="913" y="254"/>
                    </a:lnTo>
                    <a:lnTo>
                      <a:pt x="893" y="270"/>
                    </a:lnTo>
                    <a:lnTo>
                      <a:pt x="877" y="268"/>
                    </a:lnTo>
                    <a:lnTo>
                      <a:pt x="863" y="264"/>
                    </a:lnTo>
                    <a:lnTo>
                      <a:pt x="855" y="268"/>
                    </a:lnTo>
                    <a:lnTo>
                      <a:pt x="849" y="258"/>
                    </a:lnTo>
                    <a:lnTo>
                      <a:pt x="855" y="252"/>
                    </a:lnTo>
                    <a:lnTo>
                      <a:pt x="867" y="252"/>
                    </a:lnTo>
                    <a:lnTo>
                      <a:pt x="875" y="244"/>
                    </a:lnTo>
                    <a:lnTo>
                      <a:pt x="909" y="222"/>
                    </a:lnTo>
                    <a:lnTo>
                      <a:pt x="923" y="220"/>
                    </a:lnTo>
                    <a:lnTo>
                      <a:pt x="933" y="224"/>
                    </a:lnTo>
                    <a:lnTo>
                      <a:pt x="935" y="220"/>
                    </a:lnTo>
                    <a:lnTo>
                      <a:pt x="945" y="216"/>
                    </a:lnTo>
                    <a:lnTo>
                      <a:pt x="961" y="224"/>
                    </a:lnTo>
                    <a:close/>
                    <a:moveTo>
                      <a:pt x="1039" y="218"/>
                    </a:moveTo>
                    <a:lnTo>
                      <a:pt x="1011" y="224"/>
                    </a:lnTo>
                    <a:lnTo>
                      <a:pt x="995" y="216"/>
                    </a:lnTo>
                    <a:lnTo>
                      <a:pt x="989" y="208"/>
                    </a:lnTo>
                    <a:lnTo>
                      <a:pt x="979" y="212"/>
                    </a:lnTo>
                    <a:lnTo>
                      <a:pt x="965" y="202"/>
                    </a:lnTo>
                    <a:lnTo>
                      <a:pt x="977" y="198"/>
                    </a:lnTo>
                    <a:lnTo>
                      <a:pt x="985" y="204"/>
                    </a:lnTo>
                    <a:lnTo>
                      <a:pt x="1033" y="198"/>
                    </a:lnTo>
                    <a:lnTo>
                      <a:pt x="1047" y="198"/>
                    </a:lnTo>
                    <a:lnTo>
                      <a:pt x="1047" y="202"/>
                    </a:lnTo>
                    <a:lnTo>
                      <a:pt x="1029" y="206"/>
                    </a:lnTo>
                    <a:lnTo>
                      <a:pt x="1041" y="208"/>
                    </a:lnTo>
                    <a:lnTo>
                      <a:pt x="1039" y="218"/>
                    </a:lnTo>
                    <a:close/>
                    <a:moveTo>
                      <a:pt x="1139" y="156"/>
                    </a:moveTo>
                    <a:lnTo>
                      <a:pt x="1151" y="160"/>
                    </a:lnTo>
                    <a:lnTo>
                      <a:pt x="1157" y="168"/>
                    </a:lnTo>
                    <a:lnTo>
                      <a:pt x="1169" y="164"/>
                    </a:lnTo>
                    <a:lnTo>
                      <a:pt x="1201" y="182"/>
                    </a:lnTo>
                    <a:lnTo>
                      <a:pt x="1197" y="186"/>
                    </a:lnTo>
                    <a:lnTo>
                      <a:pt x="1209" y="198"/>
                    </a:lnTo>
                    <a:lnTo>
                      <a:pt x="1209" y="204"/>
                    </a:lnTo>
                    <a:lnTo>
                      <a:pt x="1195" y="208"/>
                    </a:lnTo>
                    <a:lnTo>
                      <a:pt x="1185" y="206"/>
                    </a:lnTo>
                    <a:lnTo>
                      <a:pt x="1167" y="212"/>
                    </a:lnTo>
                    <a:lnTo>
                      <a:pt x="1157" y="210"/>
                    </a:lnTo>
                    <a:lnTo>
                      <a:pt x="1157" y="194"/>
                    </a:lnTo>
                    <a:lnTo>
                      <a:pt x="1153" y="194"/>
                    </a:lnTo>
                    <a:lnTo>
                      <a:pt x="1153" y="188"/>
                    </a:lnTo>
                    <a:lnTo>
                      <a:pt x="1127" y="192"/>
                    </a:lnTo>
                    <a:lnTo>
                      <a:pt x="1117" y="184"/>
                    </a:lnTo>
                    <a:lnTo>
                      <a:pt x="1125" y="182"/>
                    </a:lnTo>
                    <a:lnTo>
                      <a:pt x="1141" y="184"/>
                    </a:lnTo>
                    <a:lnTo>
                      <a:pt x="1141" y="176"/>
                    </a:lnTo>
                    <a:lnTo>
                      <a:pt x="1131" y="176"/>
                    </a:lnTo>
                    <a:lnTo>
                      <a:pt x="1133" y="168"/>
                    </a:lnTo>
                    <a:lnTo>
                      <a:pt x="1119" y="174"/>
                    </a:lnTo>
                    <a:lnTo>
                      <a:pt x="1123" y="168"/>
                    </a:lnTo>
                    <a:lnTo>
                      <a:pt x="1111" y="168"/>
                    </a:lnTo>
                    <a:lnTo>
                      <a:pt x="1113" y="156"/>
                    </a:lnTo>
                    <a:lnTo>
                      <a:pt x="1139" y="156"/>
                    </a:lnTo>
                    <a:close/>
                    <a:moveTo>
                      <a:pt x="1361" y="128"/>
                    </a:moveTo>
                    <a:lnTo>
                      <a:pt x="1375" y="130"/>
                    </a:lnTo>
                    <a:lnTo>
                      <a:pt x="1365" y="124"/>
                    </a:lnTo>
                    <a:lnTo>
                      <a:pt x="1369" y="118"/>
                    </a:lnTo>
                    <a:lnTo>
                      <a:pt x="1381" y="120"/>
                    </a:lnTo>
                    <a:lnTo>
                      <a:pt x="1393" y="136"/>
                    </a:lnTo>
                    <a:lnTo>
                      <a:pt x="1389" y="148"/>
                    </a:lnTo>
                    <a:lnTo>
                      <a:pt x="1397" y="146"/>
                    </a:lnTo>
                    <a:lnTo>
                      <a:pt x="1414" y="148"/>
                    </a:lnTo>
                    <a:lnTo>
                      <a:pt x="1424" y="158"/>
                    </a:lnTo>
                    <a:lnTo>
                      <a:pt x="1399" y="166"/>
                    </a:lnTo>
                    <a:lnTo>
                      <a:pt x="1385" y="180"/>
                    </a:lnTo>
                    <a:lnTo>
                      <a:pt x="1373" y="170"/>
                    </a:lnTo>
                    <a:lnTo>
                      <a:pt x="1373" y="186"/>
                    </a:lnTo>
                    <a:lnTo>
                      <a:pt x="1361" y="196"/>
                    </a:lnTo>
                    <a:lnTo>
                      <a:pt x="1347" y="180"/>
                    </a:lnTo>
                    <a:lnTo>
                      <a:pt x="1355" y="196"/>
                    </a:lnTo>
                    <a:lnTo>
                      <a:pt x="1345" y="190"/>
                    </a:lnTo>
                    <a:lnTo>
                      <a:pt x="1341" y="196"/>
                    </a:lnTo>
                    <a:lnTo>
                      <a:pt x="1317" y="194"/>
                    </a:lnTo>
                    <a:lnTo>
                      <a:pt x="1281" y="168"/>
                    </a:lnTo>
                    <a:lnTo>
                      <a:pt x="1297" y="162"/>
                    </a:lnTo>
                    <a:lnTo>
                      <a:pt x="1317" y="162"/>
                    </a:lnTo>
                    <a:lnTo>
                      <a:pt x="1307" y="152"/>
                    </a:lnTo>
                    <a:lnTo>
                      <a:pt x="1287" y="160"/>
                    </a:lnTo>
                    <a:lnTo>
                      <a:pt x="1259" y="154"/>
                    </a:lnTo>
                    <a:lnTo>
                      <a:pt x="1261" y="148"/>
                    </a:lnTo>
                    <a:lnTo>
                      <a:pt x="1281" y="142"/>
                    </a:lnTo>
                    <a:lnTo>
                      <a:pt x="1257" y="146"/>
                    </a:lnTo>
                    <a:lnTo>
                      <a:pt x="1245" y="138"/>
                    </a:lnTo>
                    <a:lnTo>
                      <a:pt x="1245" y="128"/>
                    </a:lnTo>
                    <a:lnTo>
                      <a:pt x="1273" y="132"/>
                    </a:lnTo>
                    <a:lnTo>
                      <a:pt x="1285" y="128"/>
                    </a:lnTo>
                    <a:lnTo>
                      <a:pt x="1265" y="128"/>
                    </a:lnTo>
                    <a:lnTo>
                      <a:pt x="1247" y="124"/>
                    </a:lnTo>
                    <a:lnTo>
                      <a:pt x="1257" y="120"/>
                    </a:lnTo>
                    <a:lnTo>
                      <a:pt x="1255" y="112"/>
                    </a:lnTo>
                    <a:lnTo>
                      <a:pt x="1269" y="110"/>
                    </a:lnTo>
                    <a:lnTo>
                      <a:pt x="1263" y="102"/>
                    </a:lnTo>
                    <a:lnTo>
                      <a:pt x="1273" y="96"/>
                    </a:lnTo>
                    <a:lnTo>
                      <a:pt x="1299" y="94"/>
                    </a:lnTo>
                    <a:lnTo>
                      <a:pt x="1297" y="90"/>
                    </a:lnTo>
                    <a:lnTo>
                      <a:pt x="1279" y="88"/>
                    </a:lnTo>
                    <a:lnTo>
                      <a:pt x="1297" y="84"/>
                    </a:lnTo>
                    <a:lnTo>
                      <a:pt x="1319" y="92"/>
                    </a:lnTo>
                    <a:lnTo>
                      <a:pt x="1335" y="114"/>
                    </a:lnTo>
                    <a:lnTo>
                      <a:pt x="1357" y="114"/>
                    </a:lnTo>
                    <a:lnTo>
                      <a:pt x="1361" y="128"/>
                    </a:lnTo>
                    <a:close/>
                    <a:moveTo>
                      <a:pt x="1488" y="224"/>
                    </a:moveTo>
                    <a:lnTo>
                      <a:pt x="1514" y="230"/>
                    </a:lnTo>
                    <a:lnTo>
                      <a:pt x="1510" y="236"/>
                    </a:lnTo>
                    <a:lnTo>
                      <a:pt x="1530" y="234"/>
                    </a:lnTo>
                    <a:lnTo>
                      <a:pt x="1534" y="244"/>
                    </a:lnTo>
                    <a:lnTo>
                      <a:pt x="1514" y="252"/>
                    </a:lnTo>
                    <a:lnTo>
                      <a:pt x="1512" y="266"/>
                    </a:lnTo>
                    <a:lnTo>
                      <a:pt x="1504" y="270"/>
                    </a:lnTo>
                    <a:lnTo>
                      <a:pt x="1506" y="256"/>
                    </a:lnTo>
                    <a:lnTo>
                      <a:pt x="1490" y="260"/>
                    </a:lnTo>
                    <a:lnTo>
                      <a:pt x="1478" y="260"/>
                    </a:lnTo>
                    <a:lnTo>
                      <a:pt x="1484" y="250"/>
                    </a:lnTo>
                    <a:lnTo>
                      <a:pt x="1458" y="252"/>
                    </a:lnTo>
                    <a:lnTo>
                      <a:pt x="1440" y="250"/>
                    </a:lnTo>
                    <a:lnTo>
                      <a:pt x="1424" y="252"/>
                    </a:lnTo>
                    <a:lnTo>
                      <a:pt x="1432" y="256"/>
                    </a:lnTo>
                    <a:lnTo>
                      <a:pt x="1385" y="252"/>
                    </a:lnTo>
                    <a:lnTo>
                      <a:pt x="1371" y="252"/>
                    </a:lnTo>
                    <a:lnTo>
                      <a:pt x="1369" y="240"/>
                    </a:lnTo>
                    <a:lnTo>
                      <a:pt x="1363" y="252"/>
                    </a:lnTo>
                    <a:lnTo>
                      <a:pt x="1355" y="248"/>
                    </a:lnTo>
                    <a:lnTo>
                      <a:pt x="1345" y="250"/>
                    </a:lnTo>
                    <a:lnTo>
                      <a:pt x="1337" y="242"/>
                    </a:lnTo>
                    <a:lnTo>
                      <a:pt x="1373" y="230"/>
                    </a:lnTo>
                    <a:lnTo>
                      <a:pt x="1383" y="230"/>
                    </a:lnTo>
                    <a:lnTo>
                      <a:pt x="1393" y="224"/>
                    </a:lnTo>
                    <a:lnTo>
                      <a:pt x="1381" y="222"/>
                    </a:lnTo>
                    <a:lnTo>
                      <a:pt x="1373" y="208"/>
                    </a:lnTo>
                    <a:lnTo>
                      <a:pt x="1389" y="204"/>
                    </a:lnTo>
                    <a:lnTo>
                      <a:pt x="1406" y="208"/>
                    </a:lnTo>
                    <a:lnTo>
                      <a:pt x="1412" y="218"/>
                    </a:lnTo>
                    <a:lnTo>
                      <a:pt x="1446" y="222"/>
                    </a:lnTo>
                    <a:lnTo>
                      <a:pt x="1448" y="218"/>
                    </a:lnTo>
                    <a:lnTo>
                      <a:pt x="1462" y="202"/>
                    </a:lnTo>
                    <a:lnTo>
                      <a:pt x="1458" y="200"/>
                    </a:lnTo>
                    <a:lnTo>
                      <a:pt x="1448" y="214"/>
                    </a:lnTo>
                    <a:lnTo>
                      <a:pt x="1440" y="218"/>
                    </a:lnTo>
                    <a:lnTo>
                      <a:pt x="1414" y="216"/>
                    </a:lnTo>
                    <a:lnTo>
                      <a:pt x="1422" y="208"/>
                    </a:lnTo>
                    <a:lnTo>
                      <a:pt x="1414" y="204"/>
                    </a:lnTo>
                    <a:lnTo>
                      <a:pt x="1422" y="200"/>
                    </a:lnTo>
                    <a:lnTo>
                      <a:pt x="1426" y="190"/>
                    </a:lnTo>
                    <a:lnTo>
                      <a:pt x="1416" y="198"/>
                    </a:lnTo>
                    <a:lnTo>
                      <a:pt x="1404" y="200"/>
                    </a:lnTo>
                    <a:lnTo>
                      <a:pt x="1385" y="196"/>
                    </a:lnTo>
                    <a:lnTo>
                      <a:pt x="1385" y="186"/>
                    </a:lnTo>
                    <a:lnTo>
                      <a:pt x="1397" y="174"/>
                    </a:lnTo>
                    <a:lnTo>
                      <a:pt x="1420" y="170"/>
                    </a:lnTo>
                    <a:lnTo>
                      <a:pt x="1442" y="174"/>
                    </a:lnTo>
                    <a:lnTo>
                      <a:pt x="1472" y="172"/>
                    </a:lnTo>
                    <a:lnTo>
                      <a:pt x="1478" y="166"/>
                    </a:lnTo>
                    <a:lnTo>
                      <a:pt x="1462" y="172"/>
                    </a:lnTo>
                    <a:lnTo>
                      <a:pt x="1434" y="170"/>
                    </a:lnTo>
                    <a:lnTo>
                      <a:pt x="1434" y="162"/>
                    </a:lnTo>
                    <a:lnTo>
                      <a:pt x="1422" y="148"/>
                    </a:lnTo>
                    <a:lnTo>
                      <a:pt x="1402" y="142"/>
                    </a:lnTo>
                    <a:lnTo>
                      <a:pt x="1402" y="122"/>
                    </a:lnTo>
                    <a:lnTo>
                      <a:pt x="1442" y="124"/>
                    </a:lnTo>
                    <a:lnTo>
                      <a:pt x="1466" y="138"/>
                    </a:lnTo>
                    <a:lnTo>
                      <a:pt x="1474" y="148"/>
                    </a:lnTo>
                    <a:lnTo>
                      <a:pt x="1490" y="148"/>
                    </a:lnTo>
                    <a:lnTo>
                      <a:pt x="1476" y="144"/>
                    </a:lnTo>
                    <a:lnTo>
                      <a:pt x="1474" y="136"/>
                    </a:lnTo>
                    <a:lnTo>
                      <a:pt x="1450" y="122"/>
                    </a:lnTo>
                    <a:lnTo>
                      <a:pt x="1530" y="112"/>
                    </a:lnTo>
                    <a:lnTo>
                      <a:pt x="1500" y="112"/>
                    </a:lnTo>
                    <a:lnTo>
                      <a:pt x="1522" y="106"/>
                    </a:lnTo>
                    <a:lnTo>
                      <a:pt x="1550" y="102"/>
                    </a:lnTo>
                    <a:lnTo>
                      <a:pt x="1518" y="104"/>
                    </a:lnTo>
                    <a:lnTo>
                      <a:pt x="1516" y="98"/>
                    </a:lnTo>
                    <a:lnTo>
                      <a:pt x="1536" y="86"/>
                    </a:lnTo>
                    <a:lnTo>
                      <a:pt x="1526" y="88"/>
                    </a:lnTo>
                    <a:lnTo>
                      <a:pt x="1510" y="98"/>
                    </a:lnTo>
                    <a:lnTo>
                      <a:pt x="1506" y="104"/>
                    </a:lnTo>
                    <a:lnTo>
                      <a:pt x="1482" y="112"/>
                    </a:lnTo>
                    <a:lnTo>
                      <a:pt x="1454" y="114"/>
                    </a:lnTo>
                    <a:lnTo>
                      <a:pt x="1450" y="108"/>
                    </a:lnTo>
                    <a:lnTo>
                      <a:pt x="1432" y="116"/>
                    </a:lnTo>
                    <a:lnTo>
                      <a:pt x="1397" y="112"/>
                    </a:lnTo>
                    <a:lnTo>
                      <a:pt x="1412" y="100"/>
                    </a:lnTo>
                    <a:lnTo>
                      <a:pt x="1406" y="98"/>
                    </a:lnTo>
                    <a:lnTo>
                      <a:pt x="1389" y="112"/>
                    </a:lnTo>
                    <a:lnTo>
                      <a:pt x="1357" y="102"/>
                    </a:lnTo>
                    <a:lnTo>
                      <a:pt x="1371" y="98"/>
                    </a:lnTo>
                    <a:lnTo>
                      <a:pt x="1397" y="98"/>
                    </a:lnTo>
                    <a:lnTo>
                      <a:pt x="1428" y="88"/>
                    </a:lnTo>
                    <a:lnTo>
                      <a:pt x="1399" y="94"/>
                    </a:lnTo>
                    <a:lnTo>
                      <a:pt x="1349" y="98"/>
                    </a:lnTo>
                    <a:lnTo>
                      <a:pt x="1341" y="92"/>
                    </a:lnTo>
                    <a:lnTo>
                      <a:pt x="1357" y="90"/>
                    </a:lnTo>
                    <a:lnTo>
                      <a:pt x="1347" y="86"/>
                    </a:lnTo>
                    <a:lnTo>
                      <a:pt x="1371" y="76"/>
                    </a:lnTo>
                    <a:lnTo>
                      <a:pt x="1339" y="84"/>
                    </a:lnTo>
                    <a:lnTo>
                      <a:pt x="1333" y="82"/>
                    </a:lnTo>
                    <a:lnTo>
                      <a:pt x="1353" y="76"/>
                    </a:lnTo>
                    <a:lnTo>
                      <a:pt x="1337" y="74"/>
                    </a:lnTo>
                    <a:lnTo>
                      <a:pt x="1325" y="78"/>
                    </a:lnTo>
                    <a:lnTo>
                      <a:pt x="1317" y="76"/>
                    </a:lnTo>
                    <a:lnTo>
                      <a:pt x="1331" y="68"/>
                    </a:lnTo>
                    <a:lnTo>
                      <a:pt x="1349" y="64"/>
                    </a:lnTo>
                    <a:lnTo>
                      <a:pt x="1357" y="68"/>
                    </a:lnTo>
                    <a:lnTo>
                      <a:pt x="1367" y="60"/>
                    </a:lnTo>
                    <a:lnTo>
                      <a:pt x="1377" y="58"/>
                    </a:lnTo>
                    <a:lnTo>
                      <a:pt x="1412" y="62"/>
                    </a:lnTo>
                    <a:lnTo>
                      <a:pt x="1426" y="62"/>
                    </a:lnTo>
                    <a:lnTo>
                      <a:pt x="1397" y="56"/>
                    </a:lnTo>
                    <a:lnTo>
                      <a:pt x="1395" y="54"/>
                    </a:lnTo>
                    <a:lnTo>
                      <a:pt x="1418" y="52"/>
                    </a:lnTo>
                    <a:lnTo>
                      <a:pt x="1412" y="44"/>
                    </a:lnTo>
                    <a:lnTo>
                      <a:pt x="1444" y="48"/>
                    </a:lnTo>
                    <a:lnTo>
                      <a:pt x="1460" y="58"/>
                    </a:lnTo>
                    <a:lnTo>
                      <a:pt x="1454" y="52"/>
                    </a:lnTo>
                    <a:lnTo>
                      <a:pt x="1498" y="64"/>
                    </a:lnTo>
                    <a:lnTo>
                      <a:pt x="1458" y="48"/>
                    </a:lnTo>
                    <a:lnTo>
                      <a:pt x="1468" y="36"/>
                    </a:lnTo>
                    <a:lnTo>
                      <a:pt x="1490" y="40"/>
                    </a:lnTo>
                    <a:lnTo>
                      <a:pt x="1476" y="32"/>
                    </a:lnTo>
                    <a:lnTo>
                      <a:pt x="1502" y="34"/>
                    </a:lnTo>
                    <a:lnTo>
                      <a:pt x="1498" y="26"/>
                    </a:lnTo>
                    <a:lnTo>
                      <a:pt x="1542" y="30"/>
                    </a:lnTo>
                    <a:lnTo>
                      <a:pt x="1562" y="40"/>
                    </a:lnTo>
                    <a:lnTo>
                      <a:pt x="1550" y="28"/>
                    </a:lnTo>
                    <a:lnTo>
                      <a:pt x="1538" y="24"/>
                    </a:lnTo>
                    <a:lnTo>
                      <a:pt x="1558" y="22"/>
                    </a:lnTo>
                    <a:lnTo>
                      <a:pt x="1588" y="24"/>
                    </a:lnTo>
                    <a:lnTo>
                      <a:pt x="1594" y="30"/>
                    </a:lnTo>
                    <a:lnTo>
                      <a:pt x="1606" y="22"/>
                    </a:lnTo>
                    <a:lnTo>
                      <a:pt x="1656" y="20"/>
                    </a:lnTo>
                    <a:lnTo>
                      <a:pt x="1658" y="24"/>
                    </a:lnTo>
                    <a:lnTo>
                      <a:pt x="1678" y="24"/>
                    </a:lnTo>
                    <a:lnTo>
                      <a:pt x="1706" y="28"/>
                    </a:lnTo>
                    <a:lnTo>
                      <a:pt x="1672" y="38"/>
                    </a:lnTo>
                    <a:lnTo>
                      <a:pt x="1690" y="38"/>
                    </a:lnTo>
                    <a:lnTo>
                      <a:pt x="1732" y="28"/>
                    </a:lnTo>
                    <a:lnTo>
                      <a:pt x="1760" y="42"/>
                    </a:lnTo>
                    <a:lnTo>
                      <a:pt x="1778" y="44"/>
                    </a:lnTo>
                    <a:lnTo>
                      <a:pt x="1782" y="54"/>
                    </a:lnTo>
                    <a:lnTo>
                      <a:pt x="1736" y="72"/>
                    </a:lnTo>
                    <a:lnTo>
                      <a:pt x="1678" y="78"/>
                    </a:lnTo>
                    <a:lnTo>
                      <a:pt x="1702" y="80"/>
                    </a:lnTo>
                    <a:lnTo>
                      <a:pt x="1650" y="92"/>
                    </a:lnTo>
                    <a:lnTo>
                      <a:pt x="1716" y="80"/>
                    </a:lnTo>
                    <a:lnTo>
                      <a:pt x="1734" y="78"/>
                    </a:lnTo>
                    <a:lnTo>
                      <a:pt x="1732" y="84"/>
                    </a:lnTo>
                    <a:lnTo>
                      <a:pt x="1712" y="90"/>
                    </a:lnTo>
                    <a:lnTo>
                      <a:pt x="1678" y="108"/>
                    </a:lnTo>
                    <a:lnTo>
                      <a:pt x="1652" y="124"/>
                    </a:lnTo>
                    <a:lnTo>
                      <a:pt x="1618" y="132"/>
                    </a:lnTo>
                    <a:lnTo>
                      <a:pt x="1642" y="128"/>
                    </a:lnTo>
                    <a:lnTo>
                      <a:pt x="1628" y="142"/>
                    </a:lnTo>
                    <a:lnTo>
                      <a:pt x="1618" y="146"/>
                    </a:lnTo>
                    <a:lnTo>
                      <a:pt x="1600" y="142"/>
                    </a:lnTo>
                    <a:lnTo>
                      <a:pt x="1602" y="150"/>
                    </a:lnTo>
                    <a:lnTo>
                      <a:pt x="1590" y="152"/>
                    </a:lnTo>
                    <a:lnTo>
                      <a:pt x="1574" y="152"/>
                    </a:lnTo>
                    <a:lnTo>
                      <a:pt x="1574" y="156"/>
                    </a:lnTo>
                    <a:lnTo>
                      <a:pt x="1558" y="152"/>
                    </a:lnTo>
                    <a:lnTo>
                      <a:pt x="1562" y="156"/>
                    </a:lnTo>
                    <a:lnTo>
                      <a:pt x="1538" y="152"/>
                    </a:lnTo>
                    <a:lnTo>
                      <a:pt x="1540" y="160"/>
                    </a:lnTo>
                    <a:lnTo>
                      <a:pt x="1584" y="160"/>
                    </a:lnTo>
                    <a:lnTo>
                      <a:pt x="1582" y="176"/>
                    </a:lnTo>
                    <a:lnTo>
                      <a:pt x="1578" y="182"/>
                    </a:lnTo>
                    <a:lnTo>
                      <a:pt x="1552" y="184"/>
                    </a:lnTo>
                    <a:lnTo>
                      <a:pt x="1574" y="188"/>
                    </a:lnTo>
                    <a:lnTo>
                      <a:pt x="1566" y="198"/>
                    </a:lnTo>
                    <a:lnTo>
                      <a:pt x="1546" y="204"/>
                    </a:lnTo>
                    <a:lnTo>
                      <a:pt x="1526" y="202"/>
                    </a:lnTo>
                    <a:lnTo>
                      <a:pt x="1534" y="214"/>
                    </a:lnTo>
                    <a:lnTo>
                      <a:pt x="1526" y="222"/>
                    </a:lnTo>
                    <a:lnTo>
                      <a:pt x="1512" y="224"/>
                    </a:lnTo>
                    <a:lnTo>
                      <a:pt x="1488" y="224"/>
                    </a:lnTo>
                    <a:close/>
                    <a:moveTo>
                      <a:pt x="1474" y="1388"/>
                    </a:moveTo>
                    <a:lnTo>
                      <a:pt x="1466" y="1382"/>
                    </a:lnTo>
                    <a:lnTo>
                      <a:pt x="1470" y="1378"/>
                    </a:lnTo>
                    <a:lnTo>
                      <a:pt x="1458" y="1378"/>
                    </a:lnTo>
                    <a:lnTo>
                      <a:pt x="1446" y="1390"/>
                    </a:lnTo>
                    <a:lnTo>
                      <a:pt x="1440" y="1386"/>
                    </a:lnTo>
                    <a:lnTo>
                      <a:pt x="1430" y="1394"/>
                    </a:lnTo>
                    <a:lnTo>
                      <a:pt x="1432" y="1386"/>
                    </a:lnTo>
                    <a:lnTo>
                      <a:pt x="1438" y="1380"/>
                    </a:lnTo>
                    <a:lnTo>
                      <a:pt x="1450" y="1374"/>
                    </a:lnTo>
                    <a:lnTo>
                      <a:pt x="1466" y="1370"/>
                    </a:lnTo>
                    <a:lnTo>
                      <a:pt x="1490" y="1370"/>
                    </a:lnTo>
                    <a:lnTo>
                      <a:pt x="1498" y="1374"/>
                    </a:lnTo>
                    <a:lnTo>
                      <a:pt x="1506" y="1378"/>
                    </a:lnTo>
                    <a:lnTo>
                      <a:pt x="1510" y="1384"/>
                    </a:lnTo>
                    <a:lnTo>
                      <a:pt x="1518" y="1384"/>
                    </a:lnTo>
                    <a:lnTo>
                      <a:pt x="1528" y="1388"/>
                    </a:lnTo>
                    <a:lnTo>
                      <a:pt x="1524" y="1382"/>
                    </a:lnTo>
                    <a:lnTo>
                      <a:pt x="1538" y="1392"/>
                    </a:lnTo>
                    <a:lnTo>
                      <a:pt x="1550" y="1400"/>
                    </a:lnTo>
                    <a:lnTo>
                      <a:pt x="1566" y="1406"/>
                    </a:lnTo>
                    <a:lnTo>
                      <a:pt x="1566" y="1410"/>
                    </a:lnTo>
                    <a:lnTo>
                      <a:pt x="1578" y="1412"/>
                    </a:lnTo>
                    <a:lnTo>
                      <a:pt x="1586" y="1416"/>
                    </a:lnTo>
                    <a:lnTo>
                      <a:pt x="1586" y="1420"/>
                    </a:lnTo>
                    <a:lnTo>
                      <a:pt x="1566" y="1422"/>
                    </a:lnTo>
                    <a:lnTo>
                      <a:pt x="1556" y="1422"/>
                    </a:lnTo>
                    <a:lnTo>
                      <a:pt x="1534" y="1424"/>
                    </a:lnTo>
                    <a:lnTo>
                      <a:pt x="1544" y="1414"/>
                    </a:lnTo>
                    <a:lnTo>
                      <a:pt x="1540" y="1410"/>
                    </a:lnTo>
                    <a:lnTo>
                      <a:pt x="1522" y="1410"/>
                    </a:lnTo>
                    <a:lnTo>
                      <a:pt x="1520" y="1398"/>
                    </a:lnTo>
                    <a:lnTo>
                      <a:pt x="1502" y="1394"/>
                    </a:lnTo>
                    <a:lnTo>
                      <a:pt x="1492" y="1388"/>
                    </a:lnTo>
                    <a:lnTo>
                      <a:pt x="1474" y="1386"/>
                    </a:lnTo>
                    <a:lnTo>
                      <a:pt x="1474" y="1388"/>
                    </a:lnTo>
                    <a:lnTo>
                      <a:pt x="1474" y="1388"/>
                    </a:lnTo>
                    <a:close/>
                    <a:moveTo>
                      <a:pt x="1630" y="1458"/>
                    </a:moveTo>
                    <a:lnTo>
                      <a:pt x="1620" y="1450"/>
                    </a:lnTo>
                    <a:lnTo>
                      <a:pt x="1608" y="1450"/>
                    </a:lnTo>
                    <a:lnTo>
                      <a:pt x="1596" y="1448"/>
                    </a:lnTo>
                    <a:lnTo>
                      <a:pt x="1592" y="1452"/>
                    </a:lnTo>
                    <a:lnTo>
                      <a:pt x="1582" y="1446"/>
                    </a:lnTo>
                    <a:lnTo>
                      <a:pt x="1588" y="1442"/>
                    </a:lnTo>
                    <a:lnTo>
                      <a:pt x="1610" y="1446"/>
                    </a:lnTo>
                    <a:lnTo>
                      <a:pt x="1610" y="1430"/>
                    </a:lnTo>
                    <a:lnTo>
                      <a:pt x="1600" y="1426"/>
                    </a:lnTo>
                    <a:lnTo>
                      <a:pt x="1606" y="1420"/>
                    </a:lnTo>
                    <a:lnTo>
                      <a:pt x="1620" y="1426"/>
                    </a:lnTo>
                    <a:lnTo>
                      <a:pt x="1636" y="1422"/>
                    </a:lnTo>
                    <a:lnTo>
                      <a:pt x="1652" y="1426"/>
                    </a:lnTo>
                    <a:lnTo>
                      <a:pt x="1658" y="1436"/>
                    </a:lnTo>
                    <a:lnTo>
                      <a:pt x="1670" y="1438"/>
                    </a:lnTo>
                    <a:lnTo>
                      <a:pt x="1684" y="1452"/>
                    </a:lnTo>
                    <a:lnTo>
                      <a:pt x="1672" y="1446"/>
                    </a:lnTo>
                    <a:lnTo>
                      <a:pt x="1654" y="1446"/>
                    </a:lnTo>
                    <a:lnTo>
                      <a:pt x="1642" y="1450"/>
                    </a:lnTo>
                    <a:lnTo>
                      <a:pt x="1640" y="1446"/>
                    </a:lnTo>
                    <a:lnTo>
                      <a:pt x="1630" y="1458"/>
                    </a:lnTo>
                    <a:close/>
                    <a:moveTo>
                      <a:pt x="1574" y="1370"/>
                    </a:moveTo>
                    <a:lnTo>
                      <a:pt x="1574" y="1368"/>
                    </a:lnTo>
                    <a:lnTo>
                      <a:pt x="1566" y="1366"/>
                    </a:lnTo>
                    <a:lnTo>
                      <a:pt x="1574" y="1362"/>
                    </a:lnTo>
                    <a:lnTo>
                      <a:pt x="1564" y="1348"/>
                    </a:lnTo>
                    <a:lnTo>
                      <a:pt x="1558" y="1348"/>
                    </a:lnTo>
                    <a:lnTo>
                      <a:pt x="1552" y="1354"/>
                    </a:lnTo>
                    <a:lnTo>
                      <a:pt x="1548" y="1350"/>
                    </a:lnTo>
                    <a:lnTo>
                      <a:pt x="1556" y="1346"/>
                    </a:lnTo>
                    <a:lnTo>
                      <a:pt x="1558" y="1340"/>
                    </a:lnTo>
                    <a:lnTo>
                      <a:pt x="1566" y="1348"/>
                    </a:lnTo>
                    <a:lnTo>
                      <a:pt x="1574" y="1360"/>
                    </a:lnTo>
                    <a:lnTo>
                      <a:pt x="1574" y="1370"/>
                    </a:lnTo>
                    <a:close/>
                    <a:moveTo>
                      <a:pt x="965" y="1293"/>
                    </a:moveTo>
                    <a:lnTo>
                      <a:pt x="957" y="1287"/>
                    </a:lnTo>
                    <a:lnTo>
                      <a:pt x="965" y="1289"/>
                    </a:lnTo>
                    <a:lnTo>
                      <a:pt x="965" y="1293"/>
                    </a:lnTo>
                    <a:lnTo>
                      <a:pt x="965" y="1293"/>
                    </a:lnTo>
                    <a:close/>
                    <a:moveTo>
                      <a:pt x="1788" y="1562"/>
                    </a:moveTo>
                    <a:lnTo>
                      <a:pt x="1790" y="1558"/>
                    </a:lnTo>
                    <a:lnTo>
                      <a:pt x="1790" y="1562"/>
                    </a:lnTo>
                    <a:lnTo>
                      <a:pt x="1788" y="1562"/>
                    </a:lnTo>
                    <a:lnTo>
                      <a:pt x="1788" y="1562"/>
                    </a:lnTo>
                    <a:close/>
                  </a:path>
                </a:pathLst>
              </a:custGeom>
              <a:grpFill/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3" name="Freeform 11"/>
              <p:cNvSpPr>
                <a:spLocks noEditPoints="1"/>
              </p:cNvSpPr>
              <p:nvPr/>
            </p:nvSpPr>
            <p:spPr bwMode="auto">
              <a:xfrm>
                <a:off x="2832576" y="3215069"/>
                <a:ext cx="965259" cy="1268795"/>
              </a:xfrm>
              <a:custGeom>
                <a:avLst/>
                <a:gdLst/>
                <a:ahLst/>
                <a:cxnLst>
                  <a:cxn ang="0">
                    <a:pos x="251" y="977"/>
                  </a:cxn>
                  <a:cxn ang="0">
                    <a:pos x="285" y="1085"/>
                  </a:cxn>
                  <a:cxn ang="0">
                    <a:pos x="263" y="887"/>
                  </a:cxn>
                  <a:cxn ang="0">
                    <a:pos x="637" y="190"/>
                  </a:cxn>
                  <a:cxn ang="0">
                    <a:pos x="617" y="202"/>
                  </a:cxn>
                  <a:cxn ang="0">
                    <a:pos x="12" y="204"/>
                  </a:cxn>
                  <a:cxn ang="0">
                    <a:pos x="837" y="1099"/>
                  </a:cxn>
                  <a:cxn ang="0">
                    <a:pos x="493" y="1043"/>
                  </a:cxn>
                  <a:cxn ang="0">
                    <a:pos x="497" y="1041"/>
                  </a:cxn>
                  <a:cxn ang="0">
                    <a:pos x="487" y="1055"/>
                  </a:cxn>
                  <a:cxn ang="0">
                    <a:pos x="359" y="1123"/>
                  </a:cxn>
                  <a:cxn ang="0">
                    <a:pos x="235" y="52"/>
                  </a:cxn>
                  <a:cxn ang="0">
                    <a:pos x="297" y="4"/>
                  </a:cxn>
                  <a:cxn ang="0">
                    <a:pos x="313" y="48"/>
                  </a:cxn>
                  <a:cxn ang="0">
                    <a:pos x="355" y="20"/>
                  </a:cxn>
                  <a:cxn ang="0">
                    <a:pos x="441" y="26"/>
                  </a:cxn>
                  <a:cxn ang="0">
                    <a:pos x="495" y="68"/>
                  </a:cxn>
                  <a:cxn ang="0">
                    <a:pos x="573" y="100"/>
                  </a:cxn>
                  <a:cxn ang="0">
                    <a:pos x="635" y="172"/>
                  </a:cxn>
                  <a:cxn ang="0">
                    <a:pos x="619" y="206"/>
                  </a:cxn>
                  <a:cxn ang="0">
                    <a:pos x="705" y="216"/>
                  </a:cxn>
                  <a:cxn ang="0">
                    <a:pos x="765" y="232"/>
                  </a:cxn>
                  <a:cxn ang="0">
                    <a:pos x="865" y="308"/>
                  </a:cxn>
                  <a:cxn ang="0">
                    <a:pos x="803" y="430"/>
                  </a:cxn>
                  <a:cxn ang="0">
                    <a:pos x="771" y="526"/>
                  </a:cxn>
                  <a:cxn ang="0">
                    <a:pos x="655" y="588"/>
                  </a:cxn>
                  <a:cxn ang="0">
                    <a:pos x="623" y="668"/>
                  </a:cxn>
                  <a:cxn ang="0">
                    <a:pos x="583" y="718"/>
                  </a:cxn>
                  <a:cxn ang="0">
                    <a:pos x="507" y="708"/>
                  </a:cxn>
                  <a:cxn ang="0">
                    <a:pos x="519" y="791"/>
                  </a:cxn>
                  <a:cxn ang="0">
                    <a:pos x="425" y="849"/>
                  </a:cxn>
                  <a:cxn ang="0">
                    <a:pos x="415" y="873"/>
                  </a:cxn>
                  <a:cxn ang="0">
                    <a:pos x="377" y="925"/>
                  </a:cxn>
                  <a:cxn ang="0">
                    <a:pos x="367" y="997"/>
                  </a:cxn>
                  <a:cxn ang="0">
                    <a:pos x="315" y="1093"/>
                  </a:cxn>
                  <a:cxn ang="0">
                    <a:pos x="281" y="1081"/>
                  </a:cxn>
                  <a:cxn ang="0">
                    <a:pos x="269" y="1061"/>
                  </a:cxn>
                  <a:cxn ang="0">
                    <a:pos x="253" y="1029"/>
                  </a:cxn>
                  <a:cxn ang="0">
                    <a:pos x="247" y="1031"/>
                  </a:cxn>
                  <a:cxn ang="0">
                    <a:pos x="263" y="1005"/>
                  </a:cxn>
                  <a:cxn ang="0">
                    <a:pos x="253" y="937"/>
                  </a:cxn>
                  <a:cxn ang="0">
                    <a:pos x="267" y="899"/>
                  </a:cxn>
                  <a:cxn ang="0">
                    <a:pos x="273" y="859"/>
                  </a:cxn>
                  <a:cxn ang="0">
                    <a:pos x="281" y="777"/>
                  </a:cxn>
                  <a:cxn ang="0">
                    <a:pos x="311" y="654"/>
                  </a:cxn>
                  <a:cxn ang="0">
                    <a:pos x="329" y="518"/>
                  </a:cxn>
                  <a:cxn ang="0">
                    <a:pos x="273" y="436"/>
                  </a:cxn>
                  <a:cxn ang="0">
                    <a:pos x="193" y="314"/>
                  </a:cxn>
                  <a:cxn ang="0">
                    <a:pos x="167" y="244"/>
                  </a:cxn>
                  <a:cxn ang="0">
                    <a:pos x="169" y="202"/>
                  </a:cxn>
                  <a:cxn ang="0">
                    <a:pos x="203" y="148"/>
                  </a:cxn>
                  <a:cxn ang="0">
                    <a:pos x="217" y="96"/>
                  </a:cxn>
                  <a:cxn ang="0">
                    <a:pos x="299" y="1107"/>
                  </a:cxn>
                  <a:cxn ang="0">
                    <a:pos x="317" y="1093"/>
                  </a:cxn>
                  <a:cxn ang="0">
                    <a:pos x="327" y="1085"/>
                  </a:cxn>
                  <a:cxn ang="0">
                    <a:pos x="371" y="1097"/>
                  </a:cxn>
                  <a:cxn ang="0">
                    <a:pos x="357" y="1113"/>
                  </a:cxn>
                  <a:cxn ang="0">
                    <a:pos x="331" y="1119"/>
                  </a:cxn>
                </a:cxnLst>
                <a:rect l="0" t="0" r="r" b="b"/>
                <a:pathLst>
                  <a:path w="865" h="1137">
                    <a:moveTo>
                      <a:pt x="251" y="977"/>
                    </a:moveTo>
                    <a:lnTo>
                      <a:pt x="259" y="979"/>
                    </a:lnTo>
                    <a:lnTo>
                      <a:pt x="261" y="989"/>
                    </a:lnTo>
                    <a:lnTo>
                      <a:pt x="253" y="991"/>
                    </a:lnTo>
                    <a:lnTo>
                      <a:pt x="249" y="997"/>
                    </a:lnTo>
                    <a:lnTo>
                      <a:pt x="245" y="995"/>
                    </a:lnTo>
                    <a:lnTo>
                      <a:pt x="245" y="979"/>
                    </a:lnTo>
                    <a:lnTo>
                      <a:pt x="251" y="977"/>
                    </a:lnTo>
                    <a:close/>
                    <a:moveTo>
                      <a:pt x="257" y="913"/>
                    </a:moveTo>
                    <a:lnTo>
                      <a:pt x="265" y="917"/>
                    </a:lnTo>
                    <a:lnTo>
                      <a:pt x="275" y="911"/>
                    </a:lnTo>
                    <a:lnTo>
                      <a:pt x="271" y="927"/>
                    </a:lnTo>
                    <a:lnTo>
                      <a:pt x="257" y="913"/>
                    </a:lnTo>
                    <a:close/>
                    <a:moveTo>
                      <a:pt x="277" y="1089"/>
                    </a:moveTo>
                    <a:lnTo>
                      <a:pt x="271" y="1085"/>
                    </a:lnTo>
                    <a:lnTo>
                      <a:pt x="285" y="1085"/>
                    </a:lnTo>
                    <a:lnTo>
                      <a:pt x="297" y="1093"/>
                    </a:lnTo>
                    <a:lnTo>
                      <a:pt x="287" y="1099"/>
                    </a:lnTo>
                    <a:lnTo>
                      <a:pt x="277" y="1089"/>
                    </a:lnTo>
                    <a:close/>
                    <a:moveTo>
                      <a:pt x="283" y="869"/>
                    </a:moveTo>
                    <a:lnTo>
                      <a:pt x="275" y="873"/>
                    </a:lnTo>
                    <a:lnTo>
                      <a:pt x="279" y="881"/>
                    </a:lnTo>
                    <a:lnTo>
                      <a:pt x="273" y="889"/>
                    </a:lnTo>
                    <a:lnTo>
                      <a:pt x="263" y="887"/>
                    </a:lnTo>
                    <a:lnTo>
                      <a:pt x="267" y="877"/>
                    </a:lnTo>
                    <a:lnTo>
                      <a:pt x="269" y="861"/>
                    </a:lnTo>
                    <a:lnTo>
                      <a:pt x="277" y="861"/>
                    </a:lnTo>
                    <a:lnTo>
                      <a:pt x="283" y="869"/>
                    </a:lnTo>
                    <a:close/>
                    <a:moveTo>
                      <a:pt x="633" y="190"/>
                    </a:moveTo>
                    <a:lnTo>
                      <a:pt x="625" y="188"/>
                    </a:lnTo>
                    <a:lnTo>
                      <a:pt x="639" y="184"/>
                    </a:lnTo>
                    <a:lnTo>
                      <a:pt x="637" y="190"/>
                    </a:lnTo>
                    <a:lnTo>
                      <a:pt x="641" y="188"/>
                    </a:lnTo>
                    <a:lnTo>
                      <a:pt x="645" y="192"/>
                    </a:lnTo>
                    <a:lnTo>
                      <a:pt x="659" y="194"/>
                    </a:lnTo>
                    <a:lnTo>
                      <a:pt x="651" y="212"/>
                    </a:lnTo>
                    <a:lnTo>
                      <a:pt x="637" y="216"/>
                    </a:lnTo>
                    <a:lnTo>
                      <a:pt x="625" y="216"/>
                    </a:lnTo>
                    <a:lnTo>
                      <a:pt x="621" y="206"/>
                    </a:lnTo>
                    <a:lnTo>
                      <a:pt x="617" y="202"/>
                    </a:lnTo>
                    <a:lnTo>
                      <a:pt x="625" y="192"/>
                    </a:lnTo>
                    <a:lnTo>
                      <a:pt x="633" y="190"/>
                    </a:lnTo>
                    <a:close/>
                    <a:moveTo>
                      <a:pt x="18" y="184"/>
                    </a:moveTo>
                    <a:lnTo>
                      <a:pt x="16" y="194"/>
                    </a:lnTo>
                    <a:lnTo>
                      <a:pt x="22" y="196"/>
                    </a:lnTo>
                    <a:lnTo>
                      <a:pt x="18" y="208"/>
                    </a:lnTo>
                    <a:lnTo>
                      <a:pt x="18" y="200"/>
                    </a:lnTo>
                    <a:lnTo>
                      <a:pt x="12" y="204"/>
                    </a:lnTo>
                    <a:lnTo>
                      <a:pt x="4" y="204"/>
                    </a:lnTo>
                    <a:lnTo>
                      <a:pt x="8" y="198"/>
                    </a:lnTo>
                    <a:lnTo>
                      <a:pt x="0" y="188"/>
                    </a:lnTo>
                    <a:lnTo>
                      <a:pt x="4" y="186"/>
                    </a:lnTo>
                    <a:lnTo>
                      <a:pt x="12" y="196"/>
                    </a:lnTo>
                    <a:lnTo>
                      <a:pt x="18" y="184"/>
                    </a:lnTo>
                    <a:close/>
                    <a:moveTo>
                      <a:pt x="815" y="1097"/>
                    </a:moveTo>
                    <a:lnTo>
                      <a:pt x="837" y="1099"/>
                    </a:lnTo>
                    <a:lnTo>
                      <a:pt x="849" y="1113"/>
                    </a:lnTo>
                    <a:lnTo>
                      <a:pt x="845" y="1115"/>
                    </a:lnTo>
                    <a:lnTo>
                      <a:pt x="839" y="1109"/>
                    </a:lnTo>
                    <a:lnTo>
                      <a:pt x="821" y="1097"/>
                    </a:lnTo>
                    <a:lnTo>
                      <a:pt x="815" y="1097"/>
                    </a:lnTo>
                    <a:close/>
                    <a:moveTo>
                      <a:pt x="465" y="1037"/>
                    </a:moveTo>
                    <a:lnTo>
                      <a:pt x="477" y="1043"/>
                    </a:lnTo>
                    <a:lnTo>
                      <a:pt x="493" y="1043"/>
                    </a:lnTo>
                    <a:lnTo>
                      <a:pt x="485" y="1055"/>
                    </a:lnTo>
                    <a:lnTo>
                      <a:pt x="473" y="1061"/>
                    </a:lnTo>
                    <a:lnTo>
                      <a:pt x="467" y="1057"/>
                    </a:lnTo>
                    <a:lnTo>
                      <a:pt x="479" y="1049"/>
                    </a:lnTo>
                    <a:lnTo>
                      <a:pt x="465" y="1037"/>
                    </a:lnTo>
                    <a:close/>
                    <a:moveTo>
                      <a:pt x="487" y="1055"/>
                    </a:moveTo>
                    <a:lnTo>
                      <a:pt x="497" y="1049"/>
                    </a:lnTo>
                    <a:lnTo>
                      <a:pt x="497" y="1041"/>
                    </a:lnTo>
                    <a:lnTo>
                      <a:pt x="507" y="1045"/>
                    </a:lnTo>
                    <a:lnTo>
                      <a:pt x="513" y="1043"/>
                    </a:lnTo>
                    <a:lnTo>
                      <a:pt x="517" y="1049"/>
                    </a:lnTo>
                    <a:lnTo>
                      <a:pt x="505" y="1053"/>
                    </a:lnTo>
                    <a:lnTo>
                      <a:pt x="505" y="1057"/>
                    </a:lnTo>
                    <a:lnTo>
                      <a:pt x="493" y="1057"/>
                    </a:lnTo>
                    <a:lnTo>
                      <a:pt x="485" y="1063"/>
                    </a:lnTo>
                    <a:lnTo>
                      <a:pt x="487" y="1055"/>
                    </a:lnTo>
                    <a:close/>
                    <a:moveTo>
                      <a:pt x="375" y="1119"/>
                    </a:moveTo>
                    <a:lnTo>
                      <a:pt x="377" y="1125"/>
                    </a:lnTo>
                    <a:lnTo>
                      <a:pt x="369" y="1125"/>
                    </a:lnTo>
                    <a:lnTo>
                      <a:pt x="367" y="1129"/>
                    </a:lnTo>
                    <a:lnTo>
                      <a:pt x="371" y="1135"/>
                    </a:lnTo>
                    <a:lnTo>
                      <a:pt x="365" y="1137"/>
                    </a:lnTo>
                    <a:lnTo>
                      <a:pt x="365" y="1123"/>
                    </a:lnTo>
                    <a:lnTo>
                      <a:pt x="359" y="1123"/>
                    </a:lnTo>
                    <a:lnTo>
                      <a:pt x="355" y="1117"/>
                    </a:lnTo>
                    <a:lnTo>
                      <a:pt x="375" y="1119"/>
                    </a:lnTo>
                    <a:close/>
                    <a:moveTo>
                      <a:pt x="211" y="80"/>
                    </a:moveTo>
                    <a:lnTo>
                      <a:pt x="221" y="70"/>
                    </a:lnTo>
                    <a:lnTo>
                      <a:pt x="217" y="58"/>
                    </a:lnTo>
                    <a:lnTo>
                      <a:pt x="227" y="66"/>
                    </a:lnTo>
                    <a:lnTo>
                      <a:pt x="225" y="60"/>
                    </a:lnTo>
                    <a:lnTo>
                      <a:pt x="235" y="52"/>
                    </a:lnTo>
                    <a:lnTo>
                      <a:pt x="243" y="42"/>
                    </a:lnTo>
                    <a:lnTo>
                      <a:pt x="247" y="28"/>
                    </a:lnTo>
                    <a:lnTo>
                      <a:pt x="257" y="20"/>
                    </a:lnTo>
                    <a:lnTo>
                      <a:pt x="265" y="26"/>
                    </a:lnTo>
                    <a:lnTo>
                      <a:pt x="267" y="18"/>
                    </a:lnTo>
                    <a:lnTo>
                      <a:pt x="281" y="18"/>
                    </a:lnTo>
                    <a:lnTo>
                      <a:pt x="295" y="8"/>
                    </a:lnTo>
                    <a:lnTo>
                      <a:pt x="297" y="4"/>
                    </a:lnTo>
                    <a:lnTo>
                      <a:pt x="305" y="0"/>
                    </a:lnTo>
                    <a:lnTo>
                      <a:pt x="313" y="6"/>
                    </a:lnTo>
                    <a:lnTo>
                      <a:pt x="309" y="12"/>
                    </a:lnTo>
                    <a:lnTo>
                      <a:pt x="301" y="14"/>
                    </a:lnTo>
                    <a:lnTo>
                      <a:pt x="307" y="28"/>
                    </a:lnTo>
                    <a:lnTo>
                      <a:pt x="297" y="40"/>
                    </a:lnTo>
                    <a:lnTo>
                      <a:pt x="307" y="52"/>
                    </a:lnTo>
                    <a:lnTo>
                      <a:pt x="313" y="48"/>
                    </a:lnTo>
                    <a:lnTo>
                      <a:pt x="315" y="42"/>
                    </a:lnTo>
                    <a:lnTo>
                      <a:pt x="305" y="26"/>
                    </a:lnTo>
                    <a:lnTo>
                      <a:pt x="331" y="14"/>
                    </a:lnTo>
                    <a:lnTo>
                      <a:pt x="325" y="10"/>
                    </a:lnTo>
                    <a:lnTo>
                      <a:pt x="333" y="0"/>
                    </a:lnTo>
                    <a:lnTo>
                      <a:pt x="337" y="16"/>
                    </a:lnTo>
                    <a:lnTo>
                      <a:pt x="347" y="16"/>
                    </a:lnTo>
                    <a:lnTo>
                      <a:pt x="355" y="20"/>
                    </a:lnTo>
                    <a:lnTo>
                      <a:pt x="357" y="28"/>
                    </a:lnTo>
                    <a:lnTo>
                      <a:pt x="361" y="30"/>
                    </a:lnTo>
                    <a:lnTo>
                      <a:pt x="387" y="28"/>
                    </a:lnTo>
                    <a:lnTo>
                      <a:pt x="393" y="34"/>
                    </a:lnTo>
                    <a:lnTo>
                      <a:pt x="405" y="36"/>
                    </a:lnTo>
                    <a:lnTo>
                      <a:pt x="419" y="30"/>
                    </a:lnTo>
                    <a:lnTo>
                      <a:pt x="423" y="26"/>
                    </a:lnTo>
                    <a:lnTo>
                      <a:pt x="441" y="26"/>
                    </a:lnTo>
                    <a:lnTo>
                      <a:pt x="453" y="28"/>
                    </a:lnTo>
                    <a:lnTo>
                      <a:pt x="437" y="30"/>
                    </a:lnTo>
                    <a:lnTo>
                      <a:pt x="453" y="40"/>
                    </a:lnTo>
                    <a:lnTo>
                      <a:pt x="457" y="40"/>
                    </a:lnTo>
                    <a:lnTo>
                      <a:pt x="469" y="48"/>
                    </a:lnTo>
                    <a:lnTo>
                      <a:pt x="471" y="60"/>
                    </a:lnTo>
                    <a:lnTo>
                      <a:pt x="481" y="60"/>
                    </a:lnTo>
                    <a:lnTo>
                      <a:pt x="495" y="68"/>
                    </a:lnTo>
                    <a:lnTo>
                      <a:pt x="505" y="78"/>
                    </a:lnTo>
                    <a:lnTo>
                      <a:pt x="505" y="84"/>
                    </a:lnTo>
                    <a:lnTo>
                      <a:pt x="511" y="86"/>
                    </a:lnTo>
                    <a:lnTo>
                      <a:pt x="525" y="98"/>
                    </a:lnTo>
                    <a:lnTo>
                      <a:pt x="543" y="102"/>
                    </a:lnTo>
                    <a:lnTo>
                      <a:pt x="545" y="100"/>
                    </a:lnTo>
                    <a:lnTo>
                      <a:pt x="561" y="98"/>
                    </a:lnTo>
                    <a:lnTo>
                      <a:pt x="573" y="100"/>
                    </a:lnTo>
                    <a:lnTo>
                      <a:pt x="589" y="106"/>
                    </a:lnTo>
                    <a:lnTo>
                      <a:pt x="603" y="120"/>
                    </a:lnTo>
                    <a:lnTo>
                      <a:pt x="609" y="126"/>
                    </a:lnTo>
                    <a:lnTo>
                      <a:pt x="615" y="126"/>
                    </a:lnTo>
                    <a:lnTo>
                      <a:pt x="617" y="134"/>
                    </a:lnTo>
                    <a:lnTo>
                      <a:pt x="623" y="156"/>
                    </a:lnTo>
                    <a:lnTo>
                      <a:pt x="635" y="164"/>
                    </a:lnTo>
                    <a:lnTo>
                      <a:pt x="635" y="172"/>
                    </a:lnTo>
                    <a:lnTo>
                      <a:pt x="621" y="186"/>
                    </a:lnTo>
                    <a:lnTo>
                      <a:pt x="615" y="192"/>
                    </a:lnTo>
                    <a:lnTo>
                      <a:pt x="615" y="204"/>
                    </a:lnTo>
                    <a:lnTo>
                      <a:pt x="607" y="212"/>
                    </a:lnTo>
                    <a:lnTo>
                      <a:pt x="601" y="210"/>
                    </a:lnTo>
                    <a:lnTo>
                      <a:pt x="593" y="214"/>
                    </a:lnTo>
                    <a:lnTo>
                      <a:pt x="605" y="212"/>
                    </a:lnTo>
                    <a:lnTo>
                      <a:pt x="619" y="206"/>
                    </a:lnTo>
                    <a:lnTo>
                      <a:pt x="623" y="216"/>
                    </a:lnTo>
                    <a:lnTo>
                      <a:pt x="645" y="218"/>
                    </a:lnTo>
                    <a:lnTo>
                      <a:pt x="659" y="208"/>
                    </a:lnTo>
                    <a:lnTo>
                      <a:pt x="663" y="200"/>
                    </a:lnTo>
                    <a:lnTo>
                      <a:pt x="681" y="200"/>
                    </a:lnTo>
                    <a:lnTo>
                      <a:pt x="687" y="204"/>
                    </a:lnTo>
                    <a:lnTo>
                      <a:pt x="693" y="204"/>
                    </a:lnTo>
                    <a:lnTo>
                      <a:pt x="705" y="216"/>
                    </a:lnTo>
                    <a:lnTo>
                      <a:pt x="709" y="208"/>
                    </a:lnTo>
                    <a:lnTo>
                      <a:pt x="717" y="216"/>
                    </a:lnTo>
                    <a:lnTo>
                      <a:pt x="719" y="228"/>
                    </a:lnTo>
                    <a:lnTo>
                      <a:pt x="725" y="232"/>
                    </a:lnTo>
                    <a:lnTo>
                      <a:pt x="729" y="224"/>
                    </a:lnTo>
                    <a:lnTo>
                      <a:pt x="751" y="232"/>
                    </a:lnTo>
                    <a:lnTo>
                      <a:pt x="751" y="230"/>
                    </a:lnTo>
                    <a:lnTo>
                      <a:pt x="765" y="232"/>
                    </a:lnTo>
                    <a:lnTo>
                      <a:pt x="785" y="232"/>
                    </a:lnTo>
                    <a:lnTo>
                      <a:pt x="805" y="244"/>
                    </a:lnTo>
                    <a:lnTo>
                      <a:pt x="829" y="264"/>
                    </a:lnTo>
                    <a:lnTo>
                      <a:pt x="837" y="266"/>
                    </a:lnTo>
                    <a:lnTo>
                      <a:pt x="853" y="266"/>
                    </a:lnTo>
                    <a:lnTo>
                      <a:pt x="857" y="272"/>
                    </a:lnTo>
                    <a:lnTo>
                      <a:pt x="865" y="298"/>
                    </a:lnTo>
                    <a:lnTo>
                      <a:pt x="865" y="308"/>
                    </a:lnTo>
                    <a:lnTo>
                      <a:pt x="857" y="328"/>
                    </a:lnTo>
                    <a:lnTo>
                      <a:pt x="841" y="348"/>
                    </a:lnTo>
                    <a:lnTo>
                      <a:pt x="833" y="352"/>
                    </a:lnTo>
                    <a:lnTo>
                      <a:pt x="821" y="372"/>
                    </a:lnTo>
                    <a:lnTo>
                      <a:pt x="811" y="386"/>
                    </a:lnTo>
                    <a:lnTo>
                      <a:pt x="801" y="392"/>
                    </a:lnTo>
                    <a:lnTo>
                      <a:pt x="799" y="412"/>
                    </a:lnTo>
                    <a:lnTo>
                      <a:pt x="803" y="430"/>
                    </a:lnTo>
                    <a:lnTo>
                      <a:pt x="797" y="450"/>
                    </a:lnTo>
                    <a:lnTo>
                      <a:pt x="799" y="458"/>
                    </a:lnTo>
                    <a:lnTo>
                      <a:pt x="789" y="472"/>
                    </a:lnTo>
                    <a:lnTo>
                      <a:pt x="789" y="486"/>
                    </a:lnTo>
                    <a:lnTo>
                      <a:pt x="781" y="502"/>
                    </a:lnTo>
                    <a:lnTo>
                      <a:pt x="775" y="508"/>
                    </a:lnTo>
                    <a:lnTo>
                      <a:pt x="769" y="518"/>
                    </a:lnTo>
                    <a:lnTo>
                      <a:pt x="771" y="526"/>
                    </a:lnTo>
                    <a:lnTo>
                      <a:pt x="755" y="536"/>
                    </a:lnTo>
                    <a:lnTo>
                      <a:pt x="755" y="542"/>
                    </a:lnTo>
                    <a:lnTo>
                      <a:pt x="715" y="544"/>
                    </a:lnTo>
                    <a:lnTo>
                      <a:pt x="703" y="552"/>
                    </a:lnTo>
                    <a:lnTo>
                      <a:pt x="697" y="554"/>
                    </a:lnTo>
                    <a:lnTo>
                      <a:pt x="681" y="564"/>
                    </a:lnTo>
                    <a:lnTo>
                      <a:pt x="667" y="572"/>
                    </a:lnTo>
                    <a:lnTo>
                      <a:pt x="655" y="588"/>
                    </a:lnTo>
                    <a:lnTo>
                      <a:pt x="653" y="602"/>
                    </a:lnTo>
                    <a:lnTo>
                      <a:pt x="659" y="614"/>
                    </a:lnTo>
                    <a:lnTo>
                      <a:pt x="651" y="632"/>
                    </a:lnTo>
                    <a:lnTo>
                      <a:pt x="637" y="646"/>
                    </a:lnTo>
                    <a:lnTo>
                      <a:pt x="629" y="664"/>
                    </a:lnTo>
                    <a:lnTo>
                      <a:pt x="617" y="680"/>
                    </a:lnTo>
                    <a:lnTo>
                      <a:pt x="617" y="674"/>
                    </a:lnTo>
                    <a:lnTo>
                      <a:pt x="623" y="668"/>
                    </a:lnTo>
                    <a:lnTo>
                      <a:pt x="623" y="662"/>
                    </a:lnTo>
                    <a:lnTo>
                      <a:pt x="615" y="658"/>
                    </a:lnTo>
                    <a:lnTo>
                      <a:pt x="613" y="674"/>
                    </a:lnTo>
                    <a:lnTo>
                      <a:pt x="605" y="678"/>
                    </a:lnTo>
                    <a:lnTo>
                      <a:pt x="601" y="684"/>
                    </a:lnTo>
                    <a:lnTo>
                      <a:pt x="599" y="694"/>
                    </a:lnTo>
                    <a:lnTo>
                      <a:pt x="593" y="708"/>
                    </a:lnTo>
                    <a:lnTo>
                      <a:pt x="583" y="718"/>
                    </a:lnTo>
                    <a:lnTo>
                      <a:pt x="577" y="731"/>
                    </a:lnTo>
                    <a:lnTo>
                      <a:pt x="559" y="741"/>
                    </a:lnTo>
                    <a:lnTo>
                      <a:pt x="545" y="737"/>
                    </a:lnTo>
                    <a:lnTo>
                      <a:pt x="537" y="739"/>
                    </a:lnTo>
                    <a:lnTo>
                      <a:pt x="525" y="731"/>
                    </a:lnTo>
                    <a:lnTo>
                      <a:pt x="515" y="731"/>
                    </a:lnTo>
                    <a:lnTo>
                      <a:pt x="507" y="723"/>
                    </a:lnTo>
                    <a:lnTo>
                      <a:pt x="507" y="708"/>
                    </a:lnTo>
                    <a:lnTo>
                      <a:pt x="503" y="729"/>
                    </a:lnTo>
                    <a:lnTo>
                      <a:pt x="509" y="737"/>
                    </a:lnTo>
                    <a:lnTo>
                      <a:pt x="519" y="741"/>
                    </a:lnTo>
                    <a:lnTo>
                      <a:pt x="525" y="749"/>
                    </a:lnTo>
                    <a:lnTo>
                      <a:pt x="523" y="761"/>
                    </a:lnTo>
                    <a:lnTo>
                      <a:pt x="533" y="765"/>
                    </a:lnTo>
                    <a:lnTo>
                      <a:pt x="533" y="773"/>
                    </a:lnTo>
                    <a:lnTo>
                      <a:pt x="519" y="791"/>
                    </a:lnTo>
                    <a:lnTo>
                      <a:pt x="519" y="795"/>
                    </a:lnTo>
                    <a:lnTo>
                      <a:pt x="497" y="805"/>
                    </a:lnTo>
                    <a:lnTo>
                      <a:pt x="469" y="809"/>
                    </a:lnTo>
                    <a:lnTo>
                      <a:pt x="451" y="809"/>
                    </a:lnTo>
                    <a:lnTo>
                      <a:pt x="447" y="825"/>
                    </a:lnTo>
                    <a:lnTo>
                      <a:pt x="447" y="845"/>
                    </a:lnTo>
                    <a:lnTo>
                      <a:pt x="435" y="849"/>
                    </a:lnTo>
                    <a:lnTo>
                      <a:pt x="425" y="849"/>
                    </a:lnTo>
                    <a:lnTo>
                      <a:pt x="407" y="841"/>
                    </a:lnTo>
                    <a:lnTo>
                      <a:pt x="403" y="847"/>
                    </a:lnTo>
                    <a:lnTo>
                      <a:pt x="405" y="865"/>
                    </a:lnTo>
                    <a:lnTo>
                      <a:pt x="413" y="869"/>
                    </a:lnTo>
                    <a:lnTo>
                      <a:pt x="425" y="865"/>
                    </a:lnTo>
                    <a:lnTo>
                      <a:pt x="427" y="877"/>
                    </a:lnTo>
                    <a:lnTo>
                      <a:pt x="419" y="881"/>
                    </a:lnTo>
                    <a:lnTo>
                      <a:pt x="415" y="873"/>
                    </a:lnTo>
                    <a:lnTo>
                      <a:pt x="405" y="879"/>
                    </a:lnTo>
                    <a:lnTo>
                      <a:pt x="415" y="881"/>
                    </a:lnTo>
                    <a:lnTo>
                      <a:pt x="401" y="895"/>
                    </a:lnTo>
                    <a:lnTo>
                      <a:pt x="403" y="907"/>
                    </a:lnTo>
                    <a:lnTo>
                      <a:pt x="395" y="915"/>
                    </a:lnTo>
                    <a:lnTo>
                      <a:pt x="397" y="921"/>
                    </a:lnTo>
                    <a:lnTo>
                      <a:pt x="389" y="919"/>
                    </a:lnTo>
                    <a:lnTo>
                      <a:pt x="377" y="925"/>
                    </a:lnTo>
                    <a:lnTo>
                      <a:pt x="371" y="931"/>
                    </a:lnTo>
                    <a:lnTo>
                      <a:pt x="367" y="941"/>
                    </a:lnTo>
                    <a:lnTo>
                      <a:pt x="369" y="949"/>
                    </a:lnTo>
                    <a:lnTo>
                      <a:pt x="379" y="957"/>
                    </a:lnTo>
                    <a:lnTo>
                      <a:pt x="391" y="959"/>
                    </a:lnTo>
                    <a:lnTo>
                      <a:pt x="395" y="967"/>
                    </a:lnTo>
                    <a:lnTo>
                      <a:pt x="391" y="977"/>
                    </a:lnTo>
                    <a:lnTo>
                      <a:pt x="367" y="997"/>
                    </a:lnTo>
                    <a:lnTo>
                      <a:pt x="363" y="1015"/>
                    </a:lnTo>
                    <a:lnTo>
                      <a:pt x="347" y="1023"/>
                    </a:lnTo>
                    <a:lnTo>
                      <a:pt x="343" y="1035"/>
                    </a:lnTo>
                    <a:lnTo>
                      <a:pt x="347" y="1049"/>
                    </a:lnTo>
                    <a:lnTo>
                      <a:pt x="355" y="1061"/>
                    </a:lnTo>
                    <a:lnTo>
                      <a:pt x="339" y="1061"/>
                    </a:lnTo>
                    <a:lnTo>
                      <a:pt x="319" y="1071"/>
                    </a:lnTo>
                    <a:lnTo>
                      <a:pt x="315" y="1093"/>
                    </a:lnTo>
                    <a:lnTo>
                      <a:pt x="305" y="1093"/>
                    </a:lnTo>
                    <a:lnTo>
                      <a:pt x="295" y="1089"/>
                    </a:lnTo>
                    <a:lnTo>
                      <a:pt x="295" y="1081"/>
                    </a:lnTo>
                    <a:lnTo>
                      <a:pt x="309" y="1079"/>
                    </a:lnTo>
                    <a:lnTo>
                      <a:pt x="313" y="1073"/>
                    </a:lnTo>
                    <a:lnTo>
                      <a:pt x="293" y="1081"/>
                    </a:lnTo>
                    <a:lnTo>
                      <a:pt x="295" y="1087"/>
                    </a:lnTo>
                    <a:lnTo>
                      <a:pt x="281" y="1081"/>
                    </a:lnTo>
                    <a:lnTo>
                      <a:pt x="289" y="1073"/>
                    </a:lnTo>
                    <a:lnTo>
                      <a:pt x="307" y="1067"/>
                    </a:lnTo>
                    <a:lnTo>
                      <a:pt x="295" y="1067"/>
                    </a:lnTo>
                    <a:lnTo>
                      <a:pt x="277" y="1079"/>
                    </a:lnTo>
                    <a:lnTo>
                      <a:pt x="271" y="1077"/>
                    </a:lnTo>
                    <a:lnTo>
                      <a:pt x="275" y="1071"/>
                    </a:lnTo>
                    <a:lnTo>
                      <a:pt x="267" y="1071"/>
                    </a:lnTo>
                    <a:lnTo>
                      <a:pt x="269" y="1061"/>
                    </a:lnTo>
                    <a:lnTo>
                      <a:pt x="277" y="1063"/>
                    </a:lnTo>
                    <a:lnTo>
                      <a:pt x="263" y="1053"/>
                    </a:lnTo>
                    <a:lnTo>
                      <a:pt x="271" y="1049"/>
                    </a:lnTo>
                    <a:lnTo>
                      <a:pt x="271" y="1041"/>
                    </a:lnTo>
                    <a:lnTo>
                      <a:pt x="263" y="1041"/>
                    </a:lnTo>
                    <a:lnTo>
                      <a:pt x="249" y="1049"/>
                    </a:lnTo>
                    <a:lnTo>
                      <a:pt x="255" y="1037"/>
                    </a:lnTo>
                    <a:lnTo>
                      <a:pt x="253" y="1029"/>
                    </a:lnTo>
                    <a:lnTo>
                      <a:pt x="265" y="1033"/>
                    </a:lnTo>
                    <a:lnTo>
                      <a:pt x="257" y="1025"/>
                    </a:lnTo>
                    <a:lnTo>
                      <a:pt x="265" y="1025"/>
                    </a:lnTo>
                    <a:lnTo>
                      <a:pt x="259" y="1021"/>
                    </a:lnTo>
                    <a:lnTo>
                      <a:pt x="265" y="1017"/>
                    </a:lnTo>
                    <a:lnTo>
                      <a:pt x="263" y="1007"/>
                    </a:lnTo>
                    <a:lnTo>
                      <a:pt x="263" y="1013"/>
                    </a:lnTo>
                    <a:lnTo>
                      <a:pt x="247" y="1031"/>
                    </a:lnTo>
                    <a:lnTo>
                      <a:pt x="249" y="1019"/>
                    </a:lnTo>
                    <a:lnTo>
                      <a:pt x="253" y="1013"/>
                    </a:lnTo>
                    <a:lnTo>
                      <a:pt x="245" y="1009"/>
                    </a:lnTo>
                    <a:lnTo>
                      <a:pt x="249" y="1001"/>
                    </a:lnTo>
                    <a:lnTo>
                      <a:pt x="255" y="1001"/>
                    </a:lnTo>
                    <a:lnTo>
                      <a:pt x="253" y="993"/>
                    </a:lnTo>
                    <a:lnTo>
                      <a:pt x="261" y="991"/>
                    </a:lnTo>
                    <a:lnTo>
                      <a:pt x="263" y="1005"/>
                    </a:lnTo>
                    <a:lnTo>
                      <a:pt x="263" y="989"/>
                    </a:lnTo>
                    <a:lnTo>
                      <a:pt x="255" y="973"/>
                    </a:lnTo>
                    <a:lnTo>
                      <a:pt x="267" y="957"/>
                    </a:lnTo>
                    <a:lnTo>
                      <a:pt x="253" y="951"/>
                    </a:lnTo>
                    <a:lnTo>
                      <a:pt x="245" y="957"/>
                    </a:lnTo>
                    <a:lnTo>
                      <a:pt x="243" y="951"/>
                    </a:lnTo>
                    <a:lnTo>
                      <a:pt x="255" y="941"/>
                    </a:lnTo>
                    <a:lnTo>
                      <a:pt x="253" y="937"/>
                    </a:lnTo>
                    <a:lnTo>
                      <a:pt x="265" y="923"/>
                    </a:lnTo>
                    <a:lnTo>
                      <a:pt x="265" y="931"/>
                    </a:lnTo>
                    <a:lnTo>
                      <a:pt x="277" y="929"/>
                    </a:lnTo>
                    <a:lnTo>
                      <a:pt x="281" y="919"/>
                    </a:lnTo>
                    <a:lnTo>
                      <a:pt x="277" y="913"/>
                    </a:lnTo>
                    <a:lnTo>
                      <a:pt x="283" y="905"/>
                    </a:lnTo>
                    <a:lnTo>
                      <a:pt x="265" y="905"/>
                    </a:lnTo>
                    <a:lnTo>
                      <a:pt x="267" y="899"/>
                    </a:lnTo>
                    <a:lnTo>
                      <a:pt x="283" y="899"/>
                    </a:lnTo>
                    <a:lnTo>
                      <a:pt x="283" y="891"/>
                    </a:lnTo>
                    <a:lnTo>
                      <a:pt x="289" y="883"/>
                    </a:lnTo>
                    <a:lnTo>
                      <a:pt x="285" y="877"/>
                    </a:lnTo>
                    <a:lnTo>
                      <a:pt x="291" y="865"/>
                    </a:lnTo>
                    <a:lnTo>
                      <a:pt x="285" y="855"/>
                    </a:lnTo>
                    <a:lnTo>
                      <a:pt x="283" y="859"/>
                    </a:lnTo>
                    <a:lnTo>
                      <a:pt x="273" y="859"/>
                    </a:lnTo>
                    <a:lnTo>
                      <a:pt x="271" y="845"/>
                    </a:lnTo>
                    <a:lnTo>
                      <a:pt x="273" y="829"/>
                    </a:lnTo>
                    <a:lnTo>
                      <a:pt x="281" y="819"/>
                    </a:lnTo>
                    <a:lnTo>
                      <a:pt x="277" y="801"/>
                    </a:lnTo>
                    <a:lnTo>
                      <a:pt x="269" y="799"/>
                    </a:lnTo>
                    <a:lnTo>
                      <a:pt x="277" y="795"/>
                    </a:lnTo>
                    <a:lnTo>
                      <a:pt x="275" y="781"/>
                    </a:lnTo>
                    <a:lnTo>
                      <a:pt x="281" y="777"/>
                    </a:lnTo>
                    <a:lnTo>
                      <a:pt x="289" y="751"/>
                    </a:lnTo>
                    <a:lnTo>
                      <a:pt x="297" y="743"/>
                    </a:lnTo>
                    <a:lnTo>
                      <a:pt x="299" y="727"/>
                    </a:lnTo>
                    <a:lnTo>
                      <a:pt x="305" y="716"/>
                    </a:lnTo>
                    <a:lnTo>
                      <a:pt x="309" y="696"/>
                    </a:lnTo>
                    <a:lnTo>
                      <a:pt x="305" y="676"/>
                    </a:lnTo>
                    <a:lnTo>
                      <a:pt x="305" y="660"/>
                    </a:lnTo>
                    <a:lnTo>
                      <a:pt x="311" y="654"/>
                    </a:lnTo>
                    <a:lnTo>
                      <a:pt x="307" y="638"/>
                    </a:lnTo>
                    <a:lnTo>
                      <a:pt x="317" y="616"/>
                    </a:lnTo>
                    <a:lnTo>
                      <a:pt x="323" y="580"/>
                    </a:lnTo>
                    <a:lnTo>
                      <a:pt x="321" y="570"/>
                    </a:lnTo>
                    <a:lnTo>
                      <a:pt x="323" y="554"/>
                    </a:lnTo>
                    <a:lnTo>
                      <a:pt x="321" y="544"/>
                    </a:lnTo>
                    <a:lnTo>
                      <a:pt x="325" y="540"/>
                    </a:lnTo>
                    <a:lnTo>
                      <a:pt x="329" y="518"/>
                    </a:lnTo>
                    <a:lnTo>
                      <a:pt x="327" y="508"/>
                    </a:lnTo>
                    <a:lnTo>
                      <a:pt x="329" y="496"/>
                    </a:lnTo>
                    <a:lnTo>
                      <a:pt x="325" y="476"/>
                    </a:lnTo>
                    <a:lnTo>
                      <a:pt x="325" y="470"/>
                    </a:lnTo>
                    <a:lnTo>
                      <a:pt x="309" y="458"/>
                    </a:lnTo>
                    <a:lnTo>
                      <a:pt x="307" y="452"/>
                    </a:lnTo>
                    <a:lnTo>
                      <a:pt x="295" y="444"/>
                    </a:lnTo>
                    <a:lnTo>
                      <a:pt x="273" y="436"/>
                    </a:lnTo>
                    <a:lnTo>
                      <a:pt x="251" y="422"/>
                    </a:lnTo>
                    <a:lnTo>
                      <a:pt x="241" y="412"/>
                    </a:lnTo>
                    <a:lnTo>
                      <a:pt x="233" y="400"/>
                    </a:lnTo>
                    <a:lnTo>
                      <a:pt x="235" y="392"/>
                    </a:lnTo>
                    <a:lnTo>
                      <a:pt x="221" y="372"/>
                    </a:lnTo>
                    <a:lnTo>
                      <a:pt x="221" y="368"/>
                    </a:lnTo>
                    <a:lnTo>
                      <a:pt x="213" y="360"/>
                    </a:lnTo>
                    <a:lnTo>
                      <a:pt x="193" y="314"/>
                    </a:lnTo>
                    <a:lnTo>
                      <a:pt x="187" y="306"/>
                    </a:lnTo>
                    <a:lnTo>
                      <a:pt x="179" y="292"/>
                    </a:lnTo>
                    <a:lnTo>
                      <a:pt x="167" y="284"/>
                    </a:lnTo>
                    <a:lnTo>
                      <a:pt x="161" y="278"/>
                    </a:lnTo>
                    <a:lnTo>
                      <a:pt x="165" y="274"/>
                    </a:lnTo>
                    <a:lnTo>
                      <a:pt x="161" y="268"/>
                    </a:lnTo>
                    <a:lnTo>
                      <a:pt x="159" y="252"/>
                    </a:lnTo>
                    <a:lnTo>
                      <a:pt x="167" y="244"/>
                    </a:lnTo>
                    <a:lnTo>
                      <a:pt x="179" y="238"/>
                    </a:lnTo>
                    <a:lnTo>
                      <a:pt x="183" y="228"/>
                    </a:lnTo>
                    <a:lnTo>
                      <a:pt x="177" y="234"/>
                    </a:lnTo>
                    <a:lnTo>
                      <a:pt x="175" y="230"/>
                    </a:lnTo>
                    <a:lnTo>
                      <a:pt x="165" y="224"/>
                    </a:lnTo>
                    <a:lnTo>
                      <a:pt x="167" y="220"/>
                    </a:lnTo>
                    <a:lnTo>
                      <a:pt x="165" y="204"/>
                    </a:lnTo>
                    <a:lnTo>
                      <a:pt x="169" y="202"/>
                    </a:lnTo>
                    <a:lnTo>
                      <a:pt x="171" y="196"/>
                    </a:lnTo>
                    <a:lnTo>
                      <a:pt x="177" y="188"/>
                    </a:lnTo>
                    <a:lnTo>
                      <a:pt x="177" y="176"/>
                    </a:lnTo>
                    <a:lnTo>
                      <a:pt x="193" y="172"/>
                    </a:lnTo>
                    <a:lnTo>
                      <a:pt x="193" y="164"/>
                    </a:lnTo>
                    <a:lnTo>
                      <a:pt x="201" y="162"/>
                    </a:lnTo>
                    <a:lnTo>
                      <a:pt x="197" y="156"/>
                    </a:lnTo>
                    <a:lnTo>
                      <a:pt x="203" y="148"/>
                    </a:lnTo>
                    <a:lnTo>
                      <a:pt x="213" y="150"/>
                    </a:lnTo>
                    <a:lnTo>
                      <a:pt x="213" y="144"/>
                    </a:lnTo>
                    <a:lnTo>
                      <a:pt x="221" y="132"/>
                    </a:lnTo>
                    <a:lnTo>
                      <a:pt x="215" y="126"/>
                    </a:lnTo>
                    <a:lnTo>
                      <a:pt x="219" y="120"/>
                    </a:lnTo>
                    <a:lnTo>
                      <a:pt x="217" y="106"/>
                    </a:lnTo>
                    <a:lnTo>
                      <a:pt x="221" y="102"/>
                    </a:lnTo>
                    <a:lnTo>
                      <a:pt x="217" y="96"/>
                    </a:lnTo>
                    <a:lnTo>
                      <a:pt x="219" y="90"/>
                    </a:lnTo>
                    <a:lnTo>
                      <a:pt x="211" y="80"/>
                    </a:lnTo>
                    <a:close/>
                    <a:moveTo>
                      <a:pt x="333" y="1115"/>
                    </a:moveTo>
                    <a:lnTo>
                      <a:pt x="325" y="1115"/>
                    </a:lnTo>
                    <a:lnTo>
                      <a:pt x="317" y="1119"/>
                    </a:lnTo>
                    <a:lnTo>
                      <a:pt x="309" y="1111"/>
                    </a:lnTo>
                    <a:lnTo>
                      <a:pt x="301" y="1113"/>
                    </a:lnTo>
                    <a:lnTo>
                      <a:pt x="299" y="1107"/>
                    </a:lnTo>
                    <a:lnTo>
                      <a:pt x="315" y="1107"/>
                    </a:lnTo>
                    <a:lnTo>
                      <a:pt x="303" y="1097"/>
                    </a:lnTo>
                    <a:lnTo>
                      <a:pt x="301" y="1105"/>
                    </a:lnTo>
                    <a:lnTo>
                      <a:pt x="297" y="1095"/>
                    </a:lnTo>
                    <a:lnTo>
                      <a:pt x="301" y="1095"/>
                    </a:lnTo>
                    <a:lnTo>
                      <a:pt x="311" y="1101"/>
                    </a:lnTo>
                    <a:lnTo>
                      <a:pt x="317" y="1099"/>
                    </a:lnTo>
                    <a:lnTo>
                      <a:pt x="317" y="1093"/>
                    </a:lnTo>
                    <a:lnTo>
                      <a:pt x="323" y="1089"/>
                    </a:lnTo>
                    <a:lnTo>
                      <a:pt x="327" y="1101"/>
                    </a:lnTo>
                    <a:lnTo>
                      <a:pt x="345" y="1105"/>
                    </a:lnTo>
                    <a:lnTo>
                      <a:pt x="329" y="1099"/>
                    </a:lnTo>
                    <a:lnTo>
                      <a:pt x="327" y="1093"/>
                    </a:lnTo>
                    <a:lnTo>
                      <a:pt x="341" y="1087"/>
                    </a:lnTo>
                    <a:lnTo>
                      <a:pt x="341" y="1083"/>
                    </a:lnTo>
                    <a:lnTo>
                      <a:pt x="327" y="1085"/>
                    </a:lnTo>
                    <a:lnTo>
                      <a:pt x="323" y="1077"/>
                    </a:lnTo>
                    <a:lnTo>
                      <a:pt x="333" y="1071"/>
                    </a:lnTo>
                    <a:lnTo>
                      <a:pt x="339" y="1065"/>
                    </a:lnTo>
                    <a:lnTo>
                      <a:pt x="343" y="1069"/>
                    </a:lnTo>
                    <a:lnTo>
                      <a:pt x="349" y="1067"/>
                    </a:lnTo>
                    <a:lnTo>
                      <a:pt x="357" y="1075"/>
                    </a:lnTo>
                    <a:lnTo>
                      <a:pt x="353" y="1083"/>
                    </a:lnTo>
                    <a:lnTo>
                      <a:pt x="371" y="1097"/>
                    </a:lnTo>
                    <a:lnTo>
                      <a:pt x="393" y="1111"/>
                    </a:lnTo>
                    <a:lnTo>
                      <a:pt x="403" y="1111"/>
                    </a:lnTo>
                    <a:lnTo>
                      <a:pt x="411" y="1117"/>
                    </a:lnTo>
                    <a:lnTo>
                      <a:pt x="391" y="1117"/>
                    </a:lnTo>
                    <a:lnTo>
                      <a:pt x="381" y="1125"/>
                    </a:lnTo>
                    <a:lnTo>
                      <a:pt x="383" y="1119"/>
                    </a:lnTo>
                    <a:lnTo>
                      <a:pt x="375" y="1117"/>
                    </a:lnTo>
                    <a:lnTo>
                      <a:pt x="357" y="1113"/>
                    </a:lnTo>
                    <a:lnTo>
                      <a:pt x="347" y="1117"/>
                    </a:lnTo>
                    <a:lnTo>
                      <a:pt x="353" y="1117"/>
                    </a:lnTo>
                    <a:lnTo>
                      <a:pt x="351" y="1121"/>
                    </a:lnTo>
                    <a:lnTo>
                      <a:pt x="357" y="1129"/>
                    </a:lnTo>
                    <a:lnTo>
                      <a:pt x="345" y="1127"/>
                    </a:lnTo>
                    <a:lnTo>
                      <a:pt x="349" y="1121"/>
                    </a:lnTo>
                    <a:lnTo>
                      <a:pt x="333" y="1127"/>
                    </a:lnTo>
                    <a:lnTo>
                      <a:pt x="331" y="1119"/>
                    </a:lnTo>
                    <a:lnTo>
                      <a:pt x="333" y="1115"/>
                    </a:lnTo>
                    <a:close/>
                  </a:path>
                </a:pathLst>
              </a:custGeom>
              <a:grpFill/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5102207" y="2368168"/>
              <a:ext cx="1808911" cy="1376829"/>
              <a:chOff x="7240320" y="2738774"/>
              <a:chExt cx="1808911" cy="1376829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7824667" y="3870659"/>
                <a:ext cx="692534" cy="244944"/>
                <a:chOff x="7380312" y="2858643"/>
                <a:chExt cx="692534" cy="244944"/>
              </a:xfrm>
            </p:grpSpPr>
            <p:sp>
              <p:nvSpPr>
                <p:cNvPr id="225" name="Rectangle 10"/>
                <p:cNvSpPr>
                  <a:spLocks noChangeArrowheads="1"/>
                </p:cNvSpPr>
                <p:nvPr/>
              </p:nvSpPr>
              <p:spPr bwMode="black">
                <a:xfrm>
                  <a:off x="7569484" y="2858643"/>
                  <a:ext cx="314189" cy="2154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altLang="zh-CN" sz="1400" b="1" dirty="0" smtClean="0"/>
                    <a:t>Asia</a:t>
                  </a:r>
                  <a:endParaRPr lang="en-US" altLang="zh-CN" sz="14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7" name="圆角矩形 6"/>
                <p:cNvSpPr/>
                <p:nvPr/>
              </p:nvSpPr>
              <p:spPr>
                <a:xfrm>
                  <a:off x="7380312" y="2859920"/>
                  <a:ext cx="692534" cy="243667"/>
                </a:xfrm>
                <a:prstGeom prst="roundRect">
                  <a:avLst>
                    <a:gd name="adj" fmla="val 50000"/>
                  </a:avLst>
                </a:prstGeom>
                <a:noFill/>
                <a:ln w="15875">
                  <a:solidFill>
                    <a:srgbClr val="7030A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7240320" y="2738774"/>
                <a:ext cx="1808911" cy="1082109"/>
                <a:chOff x="7240320" y="2738774"/>
                <a:chExt cx="1808911" cy="1082109"/>
              </a:xfrm>
            </p:grpSpPr>
            <p:grpSp>
              <p:nvGrpSpPr>
                <p:cNvPr id="9" name="组合 8"/>
                <p:cNvGrpSpPr/>
                <p:nvPr/>
              </p:nvGrpSpPr>
              <p:grpSpPr>
                <a:xfrm>
                  <a:off x="7240320" y="2738774"/>
                  <a:ext cx="1808911" cy="1080766"/>
                  <a:chOff x="7176516" y="2119652"/>
                  <a:chExt cx="1940699" cy="1159505"/>
                </a:xfrm>
              </p:grpSpPr>
              <p:sp>
                <p:nvSpPr>
                  <p:cNvPr id="119" name="Rectangle 10"/>
                  <p:cNvSpPr>
                    <a:spLocks noChangeArrowheads="1"/>
                  </p:cNvSpPr>
                  <p:nvPr/>
                </p:nvSpPr>
                <p:spPr bwMode="black">
                  <a:xfrm>
                    <a:off x="7196001" y="2736446"/>
                    <a:ext cx="738135" cy="330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00000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 smtClean="0"/>
                      <a:t>57,541</a:t>
                    </a:r>
                    <a:endParaRPr lang="en-US" altLang="zh-CN" sz="1400" b="1" dirty="0">
                      <a:solidFill>
                        <a:srgbClr val="000000"/>
                      </a:solidFill>
                      <a:ea typeface="宋体" charset="-122"/>
                      <a:cs typeface="Arial" charset="0"/>
                    </a:endParaRPr>
                  </a:p>
                </p:txBody>
              </p:sp>
              <p:sp>
                <p:nvSpPr>
                  <p:cNvPr id="223" name="Rectangle 10"/>
                  <p:cNvSpPr>
                    <a:spLocks noChangeArrowheads="1"/>
                  </p:cNvSpPr>
                  <p:nvPr/>
                </p:nvSpPr>
                <p:spPr bwMode="black">
                  <a:xfrm>
                    <a:off x="7829268" y="2283637"/>
                    <a:ext cx="640106" cy="330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00000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 smtClean="0"/>
                      <a:t>2,011</a:t>
                    </a:r>
                    <a:endParaRPr lang="en-US" altLang="zh-CN" sz="1400" b="1" dirty="0">
                      <a:solidFill>
                        <a:srgbClr val="000000"/>
                      </a:solidFill>
                      <a:ea typeface="宋体" charset="-122"/>
                      <a:cs typeface="Arial" charset="0"/>
                    </a:endParaRPr>
                  </a:p>
                </p:txBody>
              </p:sp>
              <p:sp>
                <p:nvSpPr>
                  <p:cNvPr id="224" name="Rectangle 10"/>
                  <p:cNvSpPr>
                    <a:spLocks noChangeArrowheads="1"/>
                  </p:cNvSpPr>
                  <p:nvPr/>
                </p:nvSpPr>
                <p:spPr bwMode="black">
                  <a:xfrm>
                    <a:off x="8376891" y="2729985"/>
                    <a:ext cx="738135" cy="330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00000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 smtClean="0"/>
                      <a:t>15,032</a:t>
                    </a:r>
                    <a:endParaRPr lang="en-US" altLang="zh-CN" sz="1400" b="1" dirty="0">
                      <a:solidFill>
                        <a:srgbClr val="000000"/>
                      </a:solidFill>
                      <a:ea typeface="宋体" charset="-122"/>
                      <a:cs typeface="Arial" charset="0"/>
                    </a:endParaRPr>
                  </a:p>
                </p:txBody>
              </p:sp>
              <p:grpSp>
                <p:nvGrpSpPr>
                  <p:cNvPr id="227" name="Group 23"/>
                  <p:cNvGrpSpPr/>
                  <p:nvPr/>
                </p:nvGrpSpPr>
                <p:grpSpPr>
                  <a:xfrm>
                    <a:off x="8206315" y="2505826"/>
                    <a:ext cx="910900" cy="773331"/>
                    <a:chOff x="6343966" y="2473460"/>
                    <a:chExt cx="2464200" cy="2092044"/>
                  </a:xfrm>
                  <a:solidFill>
                    <a:schemeClr val="accent2"/>
                  </a:solidFill>
                </p:grpSpPr>
                <p:sp>
                  <p:nvSpPr>
                    <p:cNvPr id="234" name="Freeform 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343966" y="2473460"/>
                      <a:ext cx="2464200" cy="2092044"/>
                    </a:xfrm>
                    <a:custGeom>
                      <a:avLst/>
                      <a:gdLst>
                        <a:gd name="T0" fmla="*/ 365 w 391"/>
                        <a:gd name="T1" fmla="*/ 120 h 332"/>
                        <a:gd name="T2" fmla="*/ 178 w 391"/>
                        <a:gd name="T3" fmla="*/ 25 h 332"/>
                        <a:gd name="T4" fmla="*/ 0 w 391"/>
                        <a:gd name="T5" fmla="*/ 239 h 332"/>
                        <a:gd name="T6" fmla="*/ 270 w 391"/>
                        <a:gd name="T7" fmla="*/ 307 h 332"/>
                        <a:gd name="T8" fmla="*/ 365 w 391"/>
                        <a:gd name="T9" fmla="*/ 120 h 332"/>
                        <a:gd name="T10" fmla="*/ 112 w 391"/>
                        <a:gd name="T11" fmla="*/ 203 h 332"/>
                        <a:gd name="T12" fmla="*/ 192 w 391"/>
                        <a:gd name="T13" fmla="*/ 45 h 332"/>
                        <a:gd name="T14" fmla="*/ 350 w 391"/>
                        <a:gd name="T15" fmla="*/ 125 h 332"/>
                        <a:gd name="T16" fmla="*/ 269 w 391"/>
                        <a:gd name="T17" fmla="*/ 283 h 332"/>
                        <a:gd name="T18" fmla="*/ 112 w 391"/>
                        <a:gd name="T19" fmla="*/ 203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91" h="332">
                          <a:moveTo>
                            <a:pt x="365" y="120"/>
                          </a:moveTo>
                          <a:cubicBezTo>
                            <a:pt x="340" y="42"/>
                            <a:pt x="256" y="0"/>
                            <a:pt x="178" y="25"/>
                          </a:cubicBezTo>
                          <a:cubicBezTo>
                            <a:pt x="101" y="50"/>
                            <a:pt x="0" y="239"/>
                            <a:pt x="0" y="239"/>
                          </a:cubicBezTo>
                          <a:cubicBezTo>
                            <a:pt x="0" y="239"/>
                            <a:pt x="192" y="332"/>
                            <a:pt x="270" y="307"/>
                          </a:cubicBezTo>
                          <a:cubicBezTo>
                            <a:pt x="348" y="282"/>
                            <a:pt x="391" y="198"/>
                            <a:pt x="365" y="120"/>
                          </a:cubicBezTo>
                          <a:close/>
                          <a:moveTo>
                            <a:pt x="112" y="203"/>
                          </a:moveTo>
                          <a:cubicBezTo>
                            <a:pt x="90" y="137"/>
                            <a:pt x="126" y="66"/>
                            <a:pt x="192" y="45"/>
                          </a:cubicBezTo>
                          <a:cubicBezTo>
                            <a:pt x="258" y="24"/>
                            <a:pt x="328" y="60"/>
                            <a:pt x="350" y="125"/>
                          </a:cubicBezTo>
                          <a:cubicBezTo>
                            <a:pt x="371" y="191"/>
                            <a:pt x="335" y="262"/>
                            <a:pt x="269" y="283"/>
                          </a:cubicBezTo>
                          <a:cubicBezTo>
                            <a:pt x="203" y="304"/>
                            <a:pt x="133" y="268"/>
                            <a:pt x="112" y="203"/>
                          </a:cubicBezTo>
                          <a:close/>
                        </a:path>
                      </a:pathLst>
                    </a:cu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400"/>
                    </a:p>
                  </p:txBody>
                </p:sp>
                <p:grpSp>
                  <p:nvGrpSpPr>
                    <p:cNvPr id="235" name="Group 25"/>
                    <p:cNvGrpSpPr/>
                    <p:nvPr/>
                  </p:nvGrpSpPr>
                  <p:grpSpPr>
                    <a:xfrm>
                      <a:off x="7920776" y="3483074"/>
                      <a:ext cx="33377" cy="238732"/>
                      <a:chOff x="7885113" y="190500"/>
                      <a:chExt cx="82550" cy="574676"/>
                    </a:xfrm>
                    <a:grpFill/>
                  </p:grpSpPr>
                  <p:sp>
                    <p:nvSpPr>
                      <p:cNvPr id="237" name="Oval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85113" y="681038"/>
                        <a:ext cx="82550" cy="84138"/>
                      </a:xfrm>
                      <a:prstGeom prst="ellipse">
                        <a:avLst/>
                      </a:prstGeom>
                      <a:solidFill>
                        <a:srgbClr val="73BC44"/>
                      </a:solidFill>
                      <a:ln>
                        <a:noFill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d-ID" sz="1400"/>
                      </a:p>
                    </p:txBody>
                  </p:sp>
                  <p:sp>
                    <p:nvSpPr>
                      <p:cNvPr id="238" name="Oval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85113" y="434975"/>
                        <a:ext cx="82550" cy="84138"/>
                      </a:xfrm>
                      <a:prstGeom prst="ellipse">
                        <a:avLst/>
                      </a:prstGeom>
                      <a:solidFill>
                        <a:srgbClr val="73BC44"/>
                      </a:solidFill>
                      <a:ln>
                        <a:noFill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d-ID" sz="1400"/>
                      </a:p>
                    </p:txBody>
                  </p:sp>
                  <p:sp>
                    <p:nvSpPr>
                      <p:cNvPr id="239" name="Oval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85113" y="190500"/>
                        <a:ext cx="82550" cy="82550"/>
                      </a:xfrm>
                      <a:prstGeom prst="ellipse">
                        <a:avLst/>
                      </a:prstGeom>
                      <a:solidFill>
                        <a:srgbClr val="73BC44"/>
                      </a:solidFill>
                      <a:ln>
                        <a:noFill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d-ID" sz="1400"/>
                      </a:p>
                    </p:txBody>
                  </p:sp>
                </p:grpSp>
              </p:grpSp>
              <p:sp>
                <p:nvSpPr>
                  <p:cNvPr id="232" name="Freeform 7"/>
                  <p:cNvSpPr>
                    <a:spLocks noEditPoints="1"/>
                  </p:cNvSpPr>
                  <p:nvPr/>
                </p:nvSpPr>
                <p:spPr bwMode="auto">
                  <a:xfrm>
                    <a:off x="7176516" y="2496983"/>
                    <a:ext cx="908935" cy="775297"/>
                  </a:xfrm>
                  <a:custGeom>
                    <a:avLst/>
                    <a:gdLst>
                      <a:gd name="T0" fmla="*/ 25 w 390"/>
                      <a:gd name="T1" fmla="*/ 121 h 333"/>
                      <a:gd name="T2" fmla="*/ 121 w 390"/>
                      <a:gd name="T3" fmla="*/ 308 h 333"/>
                      <a:gd name="T4" fmla="*/ 390 w 390"/>
                      <a:gd name="T5" fmla="*/ 239 h 333"/>
                      <a:gd name="T6" fmla="*/ 212 w 390"/>
                      <a:gd name="T7" fmla="*/ 25 h 333"/>
                      <a:gd name="T8" fmla="*/ 25 w 390"/>
                      <a:gd name="T9" fmla="*/ 121 h 333"/>
                      <a:gd name="T10" fmla="*/ 279 w 390"/>
                      <a:gd name="T11" fmla="*/ 203 h 333"/>
                      <a:gd name="T12" fmla="*/ 122 w 390"/>
                      <a:gd name="T13" fmla="*/ 283 h 333"/>
                      <a:gd name="T14" fmla="*/ 41 w 390"/>
                      <a:gd name="T15" fmla="*/ 126 h 333"/>
                      <a:gd name="T16" fmla="*/ 199 w 390"/>
                      <a:gd name="T17" fmla="*/ 46 h 333"/>
                      <a:gd name="T18" fmla="*/ 279 w 390"/>
                      <a:gd name="T19" fmla="*/ 203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0" h="333">
                        <a:moveTo>
                          <a:pt x="25" y="121"/>
                        </a:moveTo>
                        <a:cubicBezTo>
                          <a:pt x="0" y="199"/>
                          <a:pt x="43" y="282"/>
                          <a:pt x="121" y="308"/>
                        </a:cubicBezTo>
                        <a:cubicBezTo>
                          <a:pt x="199" y="333"/>
                          <a:pt x="390" y="239"/>
                          <a:pt x="390" y="239"/>
                        </a:cubicBezTo>
                        <a:cubicBezTo>
                          <a:pt x="390" y="239"/>
                          <a:pt x="290" y="51"/>
                          <a:pt x="212" y="25"/>
                        </a:cubicBezTo>
                        <a:cubicBezTo>
                          <a:pt x="134" y="0"/>
                          <a:pt x="51" y="43"/>
                          <a:pt x="25" y="121"/>
                        </a:cubicBezTo>
                        <a:close/>
                        <a:moveTo>
                          <a:pt x="279" y="203"/>
                        </a:moveTo>
                        <a:cubicBezTo>
                          <a:pt x="258" y="269"/>
                          <a:pt x="187" y="305"/>
                          <a:pt x="122" y="283"/>
                        </a:cubicBezTo>
                        <a:cubicBezTo>
                          <a:pt x="56" y="262"/>
                          <a:pt x="20" y="192"/>
                          <a:pt x="41" y="126"/>
                        </a:cubicBezTo>
                        <a:cubicBezTo>
                          <a:pt x="63" y="60"/>
                          <a:pt x="133" y="24"/>
                          <a:pt x="199" y="46"/>
                        </a:cubicBezTo>
                        <a:cubicBezTo>
                          <a:pt x="265" y="67"/>
                          <a:pt x="301" y="137"/>
                          <a:pt x="279" y="203"/>
                        </a:cubicBez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400"/>
                  </a:p>
                </p:txBody>
              </p:sp>
              <p:sp>
                <p:nvSpPr>
                  <p:cNvPr id="230" name="Freeform 5"/>
                  <p:cNvSpPr>
                    <a:spLocks noEditPoints="1"/>
                  </p:cNvSpPr>
                  <p:nvPr/>
                </p:nvSpPr>
                <p:spPr bwMode="auto">
                  <a:xfrm>
                    <a:off x="7803435" y="2119652"/>
                    <a:ext cx="691773" cy="894195"/>
                  </a:xfrm>
                  <a:custGeom>
                    <a:avLst/>
                    <a:gdLst>
                      <a:gd name="T0" fmla="*/ 149 w 297"/>
                      <a:gd name="T1" fmla="*/ 0 h 384"/>
                      <a:gd name="T2" fmla="*/ 0 w 297"/>
                      <a:gd name="T3" fmla="*/ 149 h 384"/>
                      <a:gd name="T4" fmla="*/ 149 w 297"/>
                      <a:gd name="T5" fmla="*/ 384 h 384"/>
                      <a:gd name="T6" fmla="*/ 297 w 297"/>
                      <a:gd name="T7" fmla="*/ 149 h 384"/>
                      <a:gd name="T8" fmla="*/ 149 w 297"/>
                      <a:gd name="T9" fmla="*/ 0 h 384"/>
                      <a:gd name="T10" fmla="*/ 149 w 297"/>
                      <a:gd name="T11" fmla="*/ 267 h 384"/>
                      <a:gd name="T12" fmla="*/ 24 w 297"/>
                      <a:gd name="T13" fmla="*/ 142 h 384"/>
                      <a:gd name="T14" fmla="*/ 149 w 297"/>
                      <a:gd name="T15" fmla="*/ 17 h 384"/>
                      <a:gd name="T16" fmla="*/ 274 w 297"/>
                      <a:gd name="T17" fmla="*/ 142 h 384"/>
                      <a:gd name="T18" fmla="*/ 149 w 297"/>
                      <a:gd name="T19" fmla="*/ 267 h 3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7" h="384">
                        <a:moveTo>
                          <a:pt x="149" y="0"/>
                        </a:moveTo>
                        <a:cubicBezTo>
                          <a:pt x="67" y="0"/>
                          <a:pt x="0" y="67"/>
                          <a:pt x="0" y="149"/>
                        </a:cubicBezTo>
                        <a:cubicBezTo>
                          <a:pt x="0" y="231"/>
                          <a:pt x="149" y="384"/>
                          <a:pt x="149" y="384"/>
                        </a:cubicBezTo>
                        <a:cubicBezTo>
                          <a:pt x="149" y="384"/>
                          <a:pt x="297" y="231"/>
                          <a:pt x="297" y="149"/>
                        </a:cubicBezTo>
                        <a:cubicBezTo>
                          <a:pt x="297" y="67"/>
                          <a:pt x="231" y="0"/>
                          <a:pt x="149" y="0"/>
                        </a:cubicBezTo>
                        <a:close/>
                        <a:moveTo>
                          <a:pt x="149" y="267"/>
                        </a:moveTo>
                        <a:cubicBezTo>
                          <a:pt x="80" y="267"/>
                          <a:pt x="24" y="211"/>
                          <a:pt x="24" y="142"/>
                        </a:cubicBezTo>
                        <a:cubicBezTo>
                          <a:pt x="24" y="73"/>
                          <a:pt x="80" y="17"/>
                          <a:pt x="149" y="17"/>
                        </a:cubicBezTo>
                        <a:cubicBezTo>
                          <a:pt x="218" y="17"/>
                          <a:pt x="274" y="73"/>
                          <a:pt x="274" y="142"/>
                        </a:cubicBezTo>
                        <a:cubicBezTo>
                          <a:pt x="274" y="211"/>
                          <a:pt x="218" y="267"/>
                          <a:pt x="149" y="267"/>
                        </a:cubicBezTo>
                        <a:close/>
                      </a:path>
                    </a:pathLst>
                  </a:custGeom>
                  <a:solidFill>
                    <a:srgbClr val="C00000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400"/>
                  </a:p>
                </p:txBody>
              </p:sp>
            </p:grpSp>
            <p:sp>
              <p:nvSpPr>
                <p:cNvPr id="244" name="Freeform 9"/>
                <p:cNvSpPr/>
                <p:nvPr/>
              </p:nvSpPr>
              <p:spPr>
                <a:xfrm>
                  <a:off x="7973324" y="3456025"/>
                  <a:ext cx="364858" cy="364858"/>
                </a:xfrm>
                <a:custGeom>
                  <a:avLst/>
                  <a:gdLst>
                    <a:gd name="connsiteX0" fmla="*/ 0 w 1945905"/>
                    <a:gd name="connsiteY0" fmla="*/ 972953 h 1945905"/>
                    <a:gd name="connsiteX1" fmla="*/ 972953 w 1945905"/>
                    <a:gd name="connsiteY1" fmla="*/ 0 h 1945905"/>
                    <a:gd name="connsiteX2" fmla="*/ 1945906 w 1945905"/>
                    <a:gd name="connsiteY2" fmla="*/ 972953 h 1945905"/>
                    <a:gd name="connsiteX3" fmla="*/ 972953 w 1945905"/>
                    <a:gd name="connsiteY3" fmla="*/ 1945906 h 1945905"/>
                    <a:gd name="connsiteX4" fmla="*/ 0 w 1945905"/>
                    <a:gd name="connsiteY4" fmla="*/ 972953 h 1945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45905" h="1945905">
                      <a:moveTo>
                        <a:pt x="0" y="972953"/>
                      </a:moveTo>
                      <a:cubicBezTo>
                        <a:pt x="0" y="435606"/>
                        <a:pt x="435606" y="0"/>
                        <a:pt x="972953" y="0"/>
                      </a:cubicBezTo>
                      <a:cubicBezTo>
                        <a:pt x="1510300" y="0"/>
                        <a:pt x="1945906" y="435606"/>
                        <a:pt x="1945906" y="972953"/>
                      </a:cubicBezTo>
                      <a:cubicBezTo>
                        <a:pt x="1945906" y="1510300"/>
                        <a:pt x="1510300" y="1945906"/>
                        <a:pt x="972953" y="1945906"/>
                      </a:cubicBezTo>
                      <a:cubicBezTo>
                        <a:pt x="435606" y="1945906"/>
                        <a:pt x="0" y="1510300"/>
                        <a:pt x="0" y="972953"/>
                      </a:cubicBezTo>
                      <a:close/>
                    </a:path>
                  </a:pathLst>
                </a:custGeom>
                <a:solidFill>
                  <a:srgbClr val="0070C0">
                    <a:alpha val="70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26867" tIns="126867" rIns="126867" bIns="126867" numCol="1" spcCol="953" anchor="ctr" anchorCtr="0">
                  <a:noAutofit/>
                </a:bodyPr>
                <a:lstStyle/>
                <a:p>
                  <a:pPr algn="ctr" defTabSz="70008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600"/>
                </a:p>
              </p:txBody>
            </p:sp>
            <p:sp>
              <p:nvSpPr>
                <p:cNvPr id="245" name="Freeform 58"/>
                <p:cNvSpPr>
                  <a:spLocks noEditPoints="1"/>
                </p:cNvSpPr>
                <p:nvPr/>
              </p:nvSpPr>
              <p:spPr bwMode="auto">
                <a:xfrm>
                  <a:off x="8048638" y="3533915"/>
                  <a:ext cx="231391" cy="203412"/>
                </a:xfrm>
                <a:custGeom>
                  <a:avLst/>
                  <a:gdLst>
                    <a:gd name="T0" fmla="*/ 400 w 400"/>
                    <a:gd name="T1" fmla="*/ 352 h 352"/>
                    <a:gd name="T2" fmla="*/ 394 w 400"/>
                    <a:gd name="T3" fmla="*/ 268 h 352"/>
                    <a:gd name="T4" fmla="*/ 342 w 400"/>
                    <a:gd name="T5" fmla="*/ 236 h 352"/>
                    <a:gd name="T6" fmla="*/ 303 w 400"/>
                    <a:gd name="T7" fmla="*/ 191 h 352"/>
                    <a:gd name="T8" fmla="*/ 316 w 400"/>
                    <a:gd name="T9" fmla="*/ 157 h 352"/>
                    <a:gd name="T10" fmla="*/ 327 w 400"/>
                    <a:gd name="T11" fmla="*/ 134 h 352"/>
                    <a:gd name="T12" fmla="*/ 322 w 400"/>
                    <a:gd name="T13" fmla="*/ 122 h 352"/>
                    <a:gd name="T14" fmla="*/ 325 w 400"/>
                    <a:gd name="T15" fmla="*/ 98 h 352"/>
                    <a:gd name="T16" fmla="*/ 278 w 400"/>
                    <a:gd name="T17" fmla="*/ 51 h 352"/>
                    <a:gd name="T18" fmla="*/ 230 w 400"/>
                    <a:gd name="T19" fmla="*/ 98 h 352"/>
                    <a:gd name="T20" fmla="*/ 233 w 400"/>
                    <a:gd name="T21" fmla="*/ 122 h 352"/>
                    <a:gd name="T22" fmla="*/ 229 w 400"/>
                    <a:gd name="T23" fmla="*/ 134 h 352"/>
                    <a:gd name="T24" fmla="*/ 240 w 400"/>
                    <a:gd name="T25" fmla="*/ 157 h 352"/>
                    <a:gd name="T26" fmla="*/ 253 w 400"/>
                    <a:gd name="T27" fmla="*/ 191 h 352"/>
                    <a:gd name="T28" fmla="*/ 236 w 400"/>
                    <a:gd name="T29" fmla="*/ 224 h 352"/>
                    <a:gd name="T30" fmla="*/ 310 w 400"/>
                    <a:gd name="T31" fmla="*/ 292 h 352"/>
                    <a:gd name="T32" fmla="*/ 310 w 400"/>
                    <a:gd name="T33" fmla="*/ 352 h 352"/>
                    <a:gd name="T34" fmla="*/ 400 w 400"/>
                    <a:gd name="T35" fmla="*/ 352 h 352"/>
                    <a:gd name="T36" fmla="*/ 204 w 400"/>
                    <a:gd name="T37" fmla="*/ 247 h 352"/>
                    <a:gd name="T38" fmla="*/ 152 w 400"/>
                    <a:gd name="T39" fmla="*/ 187 h 352"/>
                    <a:gd name="T40" fmla="*/ 169 w 400"/>
                    <a:gd name="T41" fmla="*/ 142 h 352"/>
                    <a:gd name="T42" fmla="*/ 184 w 400"/>
                    <a:gd name="T43" fmla="*/ 111 h 352"/>
                    <a:gd name="T44" fmla="*/ 179 w 400"/>
                    <a:gd name="T45" fmla="*/ 95 h 352"/>
                    <a:gd name="T46" fmla="*/ 183 w 400"/>
                    <a:gd name="T47" fmla="*/ 63 h 352"/>
                    <a:gd name="T48" fmla="*/ 119 w 400"/>
                    <a:gd name="T49" fmla="*/ 0 h 352"/>
                    <a:gd name="T50" fmla="*/ 55 w 400"/>
                    <a:gd name="T51" fmla="*/ 63 h 352"/>
                    <a:gd name="T52" fmla="*/ 59 w 400"/>
                    <a:gd name="T53" fmla="*/ 95 h 352"/>
                    <a:gd name="T54" fmla="*/ 53 w 400"/>
                    <a:gd name="T55" fmla="*/ 111 h 352"/>
                    <a:gd name="T56" fmla="*/ 68 w 400"/>
                    <a:gd name="T57" fmla="*/ 142 h 352"/>
                    <a:gd name="T58" fmla="*/ 86 w 400"/>
                    <a:gd name="T59" fmla="*/ 187 h 352"/>
                    <a:gd name="T60" fmla="*/ 33 w 400"/>
                    <a:gd name="T61" fmla="*/ 247 h 352"/>
                    <a:gd name="T62" fmla="*/ 0 w 400"/>
                    <a:gd name="T63" fmla="*/ 279 h 352"/>
                    <a:gd name="T64" fmla="*/ 0 w 400"/>
                    <a:gd name="T65" fmla="*/ 352 h 352"/>
                    <a:gd name="T66" fmla="*/ 278 w 400"/>
                    <a:gd name="T67" fmla="*/ 352 h 352"/>
                    <a:gd name="T68" fmla="*/ 278 w 400"/>
                    <a:gd name="T69" fmla="*/ 297 h 352"/>
                    <a:gd name="T70" fmla="*/ 204 w 400"/>
                    <a:gd name="T71" fmla="*/ 247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0" h="352">
                      <a:moveTo>
                        <a:pt x="400" y="352"/>
                      </a:moveTo>
                      <a:cubicBezTo>
                        <a:pt x="400" y="352"/>
                        <a:pt x="399" y="276"/>
                        <a:pt x="394" y="268"/>
                      </a:cubicBezTo>
                      <a:cubicBezTo>
                        <a:pt x="387" y="257"/>
                        <a:pt x="371" y="249"/>
                        <a:pt x="342" y="236"/>
                      </a:cubicBezTo>
                      <a:cubicBezTo>
                        <a:pt x="312" y="224"/>
                        <a:pt x="303" y="213"/>
                        <a:pt x="303" y="191"/>
                      </a:cubicBezTo>
                      <a:cubicBezTo>
                        <a:pt x="303" y="177"/>
                        <a:pt x="312" y="182"/>
                        <a:pt x="316" y="157"/>
                      </a:cubicBezTo>
                      <a:cubicBezTo>
                        <a:pt x="317" y="147"/>
                        <a:pt x="325" y="157"/>
                        <a:pt x="327" y="134"/>
                      </a:cubicBezTo>
                      <a:cubicBezTo>
                        <a:pt x="327" y="124"/>
                        <a:pt x="322" y="122"/>
                        <a:pt x="322" y="122"/>
                      </a:cubicBezTo>
                      <a:cubicBezTo>
                        <a:pt x="322" y="122"/>
                        <a:pt x="325" y="108"/>
                        <a:pt x="325" y="98"/>
                      </a:cubicBezTo>
                      <a:cubicBezTo>
                        <a:pt x="327" y="85"/>
                        <a:pt x="319" y="51"/>
                        <a:pt x="278" y="51"/>
                      </a:cubicBezTo>
                      <a:cubicBezTo>
                        <a:pt x="236" y="51"/>
                        <a:pt x="229" y="85"/>
                        <a:pt x="230" y="98"/>
                      </a:cubicBezTo>
                      <a:cubicBezTo>
                        <a:pt x="231" y="108"/>
                        <a:pt x="233" y="122"/>
                        <a:pt x="233" y="122"/>
                      </a:cubicBezTo>
                      <a:cubicBezTo>
                        <a:pt x="233" y="122"/>
                        <a:pt x="229" y="124"/>
                        <a:pt x="229" y="134"/>
                      </a:cubicBezTo>
                      <a:cubicBezTo>
                        <a:pt x="230" y="157"/>
                        <a:pt x="238" y="147"/>
                        <a:pt x="240" y="157"/>
                      </a:cubicBezTo>
                      <a:cubicBezTo>
                        <a:pt x="244" y="182"/>
                        <a:pt x="253" y="177"/>
                        <a:pt x="253" y="191"/>
                      </a:cubicBezTo>
                      <a:cubicBezTo>
                        <a:pt x="253" y="206"/>
                        <a:pt x="248" y="216"/>
                        <a:pt x="236" y="224"/>
                      </a:cubicBezTo>
                      <a:cubicBezTo>
                        <a:pt x="301" y="257"/>
                        <a:pt x="310" y="263"/>
                        <a:pt x="310" y="292"/>
                      </a:cubicBezTo>
                      <a:cubicBezTo>
                        <a:pt x="310" y="352"/>
                        <a:pt x="310" y="352"/>
                        <a:pt x="310" y="352"/>
                      </a:cubicBezTo>
                      <a:lnTo>
                        <a:pt x="400" y="352"/>
                      </a:lnTo>
                      <a:close/>
                      <a:moveTo>
                        <a:pt x="204" y="247"/>
                      </a:moveTo>
                      <a:cubicBezTo>
                        <a:pt x="165" y="231"/>
                        <a:pt x="152" y="217"/>
                        <a:pt x="152" y="187"/>
                      </a:cubicBezTo>
                      <a:cubicBezTo>
                        <a:pt x="152" y="169"/>
                        <a:pt x="164" y="175"/>
                        <a:pt x="169" y="142"/>
                      </a:cubicBezTo>
                      <a:cubicBezTo>
                        <a:pt x="172" y="129"/>
                        <a:pt x="182" y="142"/>
                        <a:pt x="184" y="111"/>
                      </a:cubicBezTo>
                      <a:cubicBezTo>
                        <a:pt x="184" y="98"/>
                        <a:pt x="179" y="95"/>
                        <a:pt x="179" y="95"/>
                      </a:cubicBezTo>
                      <a:cubicBezTo>
                        <a:pt x="179" y="95"/>
                        <a:pt x="181" y="77"/>
                        <a:pt x="183" y="63"/>
                      </a:cubicBezTo>
                      <a:cubicBezTo>
                        <a:pt x="184" y="45"/>
                        <a:pt x="174" y="0"/>
                        <a:pt x="119" y="0"/>
                      </a:cubicBezTo>
                      <a:cubicBezTo>
                        <a:pt x="64" y="0"/>
                        <a:pt x="54" y="45"/>
                        <a:pt x="55" y="63"/>
                      </a:cubicBezTo>
                      <a:cubicBezTo>
                        <a:pt x="56" y="77"/>
                        <a:pt x="59" y="95"/>
                        <a:pt x="59" y="95"/>
                      </a:cubicBezTo>
                      <a:cubicBezTo>
                        <a:pt x="59" y="95"/>
                        <a:pt x="53" y="98"/>
                        <a:pt x="53" y="111"/>
                      </a:cubicBezTo>
                      <a:cubicBezTo>
                        <a:pt x="55" y="142"/>
                        <a:pt x="66" y="129"/>
                        <a:pt x="68" y="142"/>
                      </a:cubicBezTo>
                      <a:cubicBezTo>
                        <a:pt x="74" y="175"/>
                        <a:pt x="86" y="169"/>
                        <a:pt x="86" y="187"/>
                      </a:cubicBezTo>
                      <a:cubicBezTo>
                        <a:pt x="86" y="217"/>
                        <a:pt x="73" y="231"/>
                        <a:pt x="33" y="247"/>
                      </a:cubicBezTo>
                      <a:cubicBezTo>
                        <a:pt x="21" y="252"/>
                        <a:pt x="0" y="260"/>
                        <a:pt x="0" y="279"/>
                      </a:cubicBezTo>
                      <a:cubicBezTo>
                        <a:pt x="0" y="352"/>
                        <a:pt x="0" y="352"/>
                        <a:pt x="0" y="352"/>
                      </a:cubicBezTo>
                      <a:cubicBezTo>
                        <a:pt x="278" y="352"/>
                        <a:pt x="278" y="352"/>
                        <a:pt x="278" y="352"/>
                      </a:cubicBezTo>
                      <a:cubicBezTo>
                        <a:pt x="278" y="352"/>
                        <a:pt x="278" y="309"/>
                        <a:pt x="278" y="297"/>
                      </a:cubicBezTo>
                      <a:cubicBezTo>
                        <a:pt x="278" y="280"/>
                        <a:pt x="244" y="264"/>
                        <a:pt x="204" y="24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 sz="1300"/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339598" y="3247641"/>
              <a:ext cx="1511533" cy="1209639"/>
              <a:chOff x="7697659" y="3023934"/>
              <a:chExt cx="1511533" cy="1209639"/>
            </a:xfrm>
          </p:grpSpPr>
          <p:sp>
            <p:nvSpPr>
              <p:cNvPr id="120" name="Freeform 5"/>
              <p:cNvSpPr>
                <a:spLocks noEditPoints="1"/>
              </p:cNvSpPr>
              <p:nvPr/>
            </p:nvSpPr>
            <p:spPr bwMode="auto">
              <a:xfrm>
                <a:off x="7819239" y="3313856"/>
                <a:ext cx="212351" cy="274488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21" name="Freeform 5"/>
              <p:cNvSpPr>
                <a:spLocks noEditPoints="1"/>
              </p:cNvSpPr>
              <p:nvPr/>
            </p:nvSpPr>
            <p:spPr bwMode="auto">
              <a:xfrm>
                <a:off x="7819239" y="3611492"/>
                <a:ext cx="212351" cy="274488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40" name="Freeform 5"/>
              <p:cNvSpPr>
                <a:spLocks noEditPoints="1"/>
              </p:cNvSpPr>
              <p:nvPr/>
            </p:nvSpPr>
            <p:spPr bwMode="auto">
              <a:xfrm>
                <a:off x="7819239" y="3909129"/>
                <a:ext cx="212351" cy="274488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241" name="Rectangle 10"/>
              <p:cNvSpPr>
                <a:spLocks noChangeArrowheads="1"/>
              </p:cNvSpPr>
              <p:nvPr/>
            </p:nvSpPr>
            <p:spPr bwMode="black">
              <a:xfrm>
                <a:off x="8024913" y="3311317"/>
                <a:ext cx="116089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000" dirty="0" smtClean="0"/>
                  <a:t>Existing Confirmed</a:t>
                </a:r>
                <a:endParaRPr lang="en-US" altLang="zh-CN" sz="1000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242" name="Rectangle 10"/>
              <p:cNvSpPr>
                <a:spLocks noChangeArrowheads="1"/>
              </p:cNvSpPr>
              <p:nvPr/>
            </p:nvSpPr>
            <p:spPr bwMode="black">
              <a:xfrm>
                <a:off x="8024913" y="3608791"/>
                <a:ext cx="548548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000" dirty="0"/>
                  <a:t>Deaths</a:t>
                </a:r>
                <a:endParaRPr lang="en-US" altLang="zh-CN" sz="1000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243" name="Rectangle 10"/>
              <p:cNvSpPr>
                <a:spLocks noChangeArrowheads="1"/>
              </p:cNvSpPr>
              <p:nvPr/>
            </p:nvSpPr>
            <p:spPr bwMode="black">
              <a:xfrm>
                <a:off x="8024913" y="3937396"/>
                <a:ext cx="748923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000" dirty="0"/>
                  <a:t>Recoveries</a:t>
                </a:r>
                <a:endParaRPr lang="en-US" altLang="zh-CN" sz="1000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7697659" y="3023934"/>
                <a:ext cx="1511533" cy="1209639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6" name="Rectangle 10"/>
              <p:cNvSpPr>
                <a:spLocks noChangeArrowheads="1"/>
              </p:cNvSpPr>
              <p:nvPr/>
            </p:nvSpPr>
            <p:spPr bwMode="black">
              <a:xfrm>
                <a:off x="8129708" y="3023934"/>
                <a:ext cx="703975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1200" b="1" dirty="0" smtClean="0"/>
                  <a:t>Legends</a:t>
                </a:r>
                <a:endParaRPr lang="en-US" altLang="zh-CN" sz="1200" b="1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</p:grpSp>
        <p:grpSp>
          <p:nvGrpSpPr>
            <p:cNvPr id="248" name="组合 247"/>
            <p:cNvGrpSpPr/>
            <p:nvPr/>
          </p:nvGrpSpPr>
          <p:grpSpPr>
            <a:xfrm>
              <a:off x="4439498" y="2094449"/>
              <a:ext cx="692534" cy="244944"/>
              <a:chOff x="7380312" y="2858643"/>
              <a:chExt cx="692534" cy="244944"/>
            </a:xfrm>
          </p:grpSpPr>
          <p:sp>
            <p:nvSpPr>
              <p:cNvPr id="264" name="Rectangle 10"/>
              <p:cNvSpPr>
                <a:spLocks noChangeArrowheads="1"/>
              </p:cNvSpPr>
              <p:nvPr/>
            </p:nvSpPr>
            <p:spPr bwMode="black">
              <a:xfrm>
                <a:off x="7462373" y="2858643"/>
                <a:ext cx="528414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Europe</a:t>
                </a:r>
                <a:endParaRPr lang="en-US" altLang="zh-CN" sz="1400" b="1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265" name="圆角矩形 264"/>
              <p:cNvSpPr/>
              <p:nvPr/>
            </p:nvSpPr>
            <p:spPr>
              <a:xfrm>
                <a:off x="7380312" y="2859920"/>
                <a:ext cx="692534" cy="243667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7030A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6" name="组合 265"/>
            <p:cNvGrpSpPr/>
            <p:nvPr/>
          </p:nvGrpSpPr>
          <p:grpSpPr>
            <a:xfrm>
              <a:off x="4198212" y="1404281"/>
              <a:ext cx="1112273" cy="665373"/>
              <a:chOff x="7240320" y="2738774"/>
              <a:chExt cx="1808911" cy="1082109"/>
            </a:xfrm>
          </p:grpSpPr>
          <p:grpSp>
            <p:nvGrpSpPr>
              <p:cNvPr id="267" name="组合 266"/>
              <p:cNvGrpSpPr/>
              <p:nvPr/>
            </p:nvGrpSpPr>
            <p:grpSpPr>
              <a:xfrm>
                <a:off x="7240320" y="2738774"/>
                <a:ext cx="1808911" cy="1080766"/>
                <a:chOff x="7176516" y="2119652"/>
                <a:chExt cx="1940699" cy="1159505"/>
              </a:xfrm>
            </p:grpSpPr>
            <p:sp>
              <p:nvSpPr>
                <p:cNvPr id="270" name="Rectangle 10"/>
                <p:cNvSpPr>
                  <a:spLocks noChangeArrowheads="1"/>
                </p:cNvSpPr>
                <p:nvPr/>
              </p:nvSpPr>
              <p:spPr bwMode="black">
                <a:xfrm>
                  <a:off x="7289291" y="2736446"/>
                  <a:ext cx="551554" cy="4296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27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271" name="Rectangle 10"/>
                <p:cNvSpPr>
                  <a:spLocks noChangeArrowheads="1"/>
                </p:cNvSpPr>
                <p:nvPr/>
              </p:nvSpPr>
              <p:spPr bwMode="black">
                <a:xfrm>
                  <a:off x="7930880" y="2283638"/>
                  <a:ext cx="436880" cy="4296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1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272" name="Rectangle 10"/>
                <p:cNvSpPr>
                  <a:spLocks noChangeArrowheads="1"/>
                </p:cNvSpPr>
                <p:nvPr/>
              </p:nvSpPr>
              <p:spPr bwMode="black">
                <a:xfrm>
                  <a:off x="8470182" y="2729985"/>
                  <a:ext cx="551554" cy="4296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19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grpSp>
              <p:nvGrpSpPr>
                <p:cNvPr id="273" name="Group 23"/>
                <p:cNvGrpSpPr/>
                <p:nvPr/>
              </p:nvGrpSpPr>
              <p:grpSpPr>
                <a:xfrm>
                  <a:off x="8206315" y="2505826"/>
                  <a:ext cx="910900" cy="773331"/>
                  <a:chOff x="6343966" y="2473460"/>
                  <a:chExt cx="2464200" cy="2092044"/>
                </a:xfrm>
                <a:solidFill>
                  <a:schemeClr val="accent2"/>
                </a:solidFill>
              </p:grpSpPr>
              <p:sp>
                <p:nvSpPr>
                  <p:cNvPr id="276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6343966" y="2473460"/>
                    <a:ext cx="2464200" cy="2092044"/>
                  </a:xfrm>
                  <a:custGeom>
                    <a:avLst/>
                    <a:gdLst>
                      <a:gd name="T0" fmla="*/ 365 w 391"/>
                      <a:gd name="T1" fmla="*/ 120 h 332"/>
                      <a:gd name="T2" fmla="*/ 178 w 391"/>
                      <a:gd name="T3" fmla="*/ 25 h 332"/>
                      <a:gd name="T4" fmla="*/ 0 w 391"/>
                      <a:gd name="T5" fmla="*/ 239 h 332"/>
                      <a:gd name="T6" fmla="*/ 270 w 391"/>
                      <a:gd name="T7" fmla="*/ 307 h 332"/>
                      <a:gd name="T8" fmla="*/ 365 w 391"/>
                      <a:gd name="T9" fmla="*/ 120 h 332"/>
                      <a:gd name="T10" fmla="*/ 112 w 391"/>
                      <a:gd name="T11" fmla="*/ 203 h 332"/>
                      <a:gd name="T12" fmla="*/ 192 w 391"/>
                      <a:gd name="T13" fmla="*/ 45 h 332"/>
                      <a:gd name="T14" fmla="*/ 350 w 391"/>
                      <a:gd name="T15" fmla="*/ 125 h 332"/>
                      <a:gd name="T16" fmla="*/ 269 w 391"/>
                      <a:gd name="T17" fmla="*/ 283 h 332"/>
                      <a:gd name="T18" fmla="*/ 112 w 391"/>
                      <a:gd name="T19" fmla="*/ 203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1" h="332">
                        <a:moveTo>
                          <a:pt x="365" y="120"/>
                        </a:moveTo>
                        <a:cubicBezTo>
                          <a:pt x="340" y="42"/>
                          <a:pt x="256" y="0"/>
                          <a:pt x="178" y="25"/>
                        </a:cubicBezTo>
                        <a:cubicBezTo>
                          <a:pt x="101" y="50"/>
                          <a:pt x="0" y="239"/>
                          <a:pt x="0" y="239"/>
                        </a:cubicBezTo>
                        <a:cubicBezTo>
                          <a:pt x="0" y="239"/>
                          <a:pt x="192" y="332"/>
                          <a:pt x="270" y="307"/>
                        </a:cubicBezTo>
                        <a:cubicBezTo>
                          <a:pt x="348" y="282"/>
                          <a:pt x="391" y="198"/>
                          <a:pt x="365" y="120"/>
                        </a:cubicBezTo>
                        <a:close/>
                        <a:moveTo>
                          <a:pt x="112" y="203"/>
                        </a:moveTo>
                        <a:cubicBezTo>
                          <a:pt x="90" y="137"/>
                          <a:pt x="126" y="66"/>
                          <a:pt x="192" y="45"/>
                        </a:cubicBezTo>
                        <a:cubicBezTo>
                          <a:pt x="258" y="24"/>
                          <a:pt x="328" y="60"/>
                          <a:pt x="350" y="125"/>
                        </a:cubicBezTo>
                        <a:cubicBezTo>
                          <a:pt x="371" y="191"/>
                          <a:pt x="335" y="262"/>
                          <a:pt x="269" y="283"/>
                        </a:cubicBezTo>
                        <a:cubicBezTo>
                          <a:pt x="203" y="304"/>
                          <a:pt x="133" y="268"/>
                          <a:pt x="112" y="203"/>
                        </a:cubicBezTo>
                        <a:close/>
                      </a:path>
                    </a:pathLst>
                  </a:custGeom>
                  <a:solidFill>
                    <a:srgbClr val="73BC44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000"/>
                  </a:p>
                </p:txBody>
              </p:sp>
              <p:grpSp>
                <p:nvGrpSpPr>
                  <p:cNvPr id="277" name="Group 25"/>
                  <p:cNvGrpSpPr/>
                  <p:nvPr/>
                </p:nvGrpSpPr>
                <p:grpSpPr>
                  <a:xfrm>
                    <a:off x="7920776" y="3483074"/>
                    <a:ext cx="33377" cy="238732"/>
                    <a:chOff x="7885113" y="190500"/>
                    <a:chExt cx="82550" cy="574676"/>
                  </a:xfrm>
                  <a:grpFill/>
                </p:grpSpPr>
                <p:sp>
                  <p:nvSpPr>
                    <p:cNvPr id="278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681038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279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434975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280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190500"/>
                      <a:ext cx="82550" cy="82550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</p:grpSp>
            </p:grpSp>
            <p:sp>
              <p:nvSpPr>
                <p:cNvPr id="274" name="Freeform 7"/>
                <p:cNvSpPr>
                  <a:spLocks noEditPoints="1"/>
                </p:cNvSpPr>
                <p:nvPr/>
              </p:nvSpPr>
              <p:spPr bwMode="auto">
                <a:xfrm>
                  <a:off x="7176516" y="2496983"/>
                  <a:ext cx="908935" cy="775297"/>
                </a:xfrm>
                <a:custGeom>
                  <a:avLst/>
                  <a:gdLst>
                    <a:gd name="T0" fmla="*/ 25 w 390"/>
                    <a:gd name="T1" fmla="*/ 121 h 333"/>
                    <a:gd name="T2" fmla="*/ 121 w 390"/>
                    <a:gd name="T3" fmla="*/ 308 h 333"/>
                    <a:gd name="T4" fmla="*/ 390 w 390"/>
                    <a:gd name="T5" fmla="*/ 239 h 333"/>
                    <a:gd name="T6" fmla="*/ 212 w 390"/>
                    <a:gd name="T7" fmla="*/ 25 h 333"/>
                    <a:gd name="T8" fmla="*/ 25 w 390"/>
                    <a:gd name="T9" fmla="*/ 121 h 333"/>
                    <a:gd name="T10" fmla="*/ 279 w 390"/>
                    <a:gd name="T11" fmla="*/ 203 h 333"/>
                    <a:gd name="T12" fmla="*/ 122 w 390"/>
                    <a:gd name="T13" fmla="*/ 283 h 333"/>
                    <a:gd name="T14" fmla="*/ 41 w 390"/>
                    <a:gd name="T15" fmla="*/ 126 h 333"/>
                    <a:gd name="T16" fmla="*/ 199 w 390"/>
                    <a:gd name="T17" fmla="*/ 46 h 333"/>
                    <a:gd name="T18" fmla="*/ 279 w 390"/>
                    <a:gd name="T19" fmla="*/ 20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0" h="333">
                      <a:moveTo>
                        <a:pt x="25" y="121"/>
                      </a:moveTo>
                      <a:cubicBezTo>
                        <a:pt x="0" y="199"/>
                        <a:pt x="43" y="282"/>
                        <a:pt x="121" y="308"/>
                      </a:cubicBezTo>
                      <a:cubicBezTo>
                        <a:pt x="199" y="333"/>
                        <a:pt x="390" y="239"/>
                        <a:pt x="390" y="239"/>
                      </a:cubicBezTo>
                      <a:cubicBezTo>
                        <a:pt x="390" y="239"/>
                        <a:pt x="290" y="51"/>
                        <a:pt x="212" y="25"/>
                      </a:cubicBezTo>
                      <a:cubicBezTo>
                        <a:pt x="134" y="0"/>
                        <a:pt x="51" y="43"/>
                        <a:pt x="25" y="121"/>
                      </a:cubicBezTo>
                      <a:close/>
                      <a:moveTo>
                        <a:pt x="279" y="203"/>
                      </a:moveTo>
                      <a:cubicBezTo>
                        <a:pt x="258" y="269"/>
                        <a:pt x="187" y="305"/>
                        <a:pt x="122" y="283"/>
                      </a:cubicBezTo>
                      <a:cubicBezTo>
                        <a:pt x="56" y="262"/>
                        <a:pt x="20" y="192"/>
                        <a:pt x="41" y="126"/>
                      </a:cubicBezTo>
                      <a:cubicBezTo>
                        <a:pt x="63" y="60"/>
                        <a:pt x="133" y="24"/>
                        <a:pt x="199" y="46"/>
                      </a:cubicBezTo>
                      <a:cubicBezTo>
                        <a:pt x="265" y="67"/>
                        <a:pt x="301" y="137"/>
                        <a:pt x="279" y="20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  <p:sp>
              <p:nvSpPr>
                <p:cNvPr id="275" name="Freeform 5"/>
                <p:cNvSpPr>
                  <a:spLocks noEditPoints="1"/>
                </p:cNvSpPr>
                <p:nvPr/>
              </p:nvSpPr>
              <p:spPr bwMode="auto">
                <a:xfrm>
                  <a:off x="7803435" y="2119652"/>
                  <a:ext cx="691773" cy="894195"/>
                </a:xfrm>
                <a:custGeom>
                  <a:avLst/>
                  <a:gdLst>
                    <a:gd name="T0" fmla="*/ 149 w 297"/>
                    <a:gd name="T1" fmla="*/ 0 h 384"/>
                    <a:gd name="T2" fmla="*/ 0 w 297"/>
                    <a:gd name="T3" fmla="*/ 149 h 384"/>
                    <a:gd name="T4" fmla="*/ 149 w 297"/>
                    <a:gd name="T5" fmla="*/ 384 h 384"/>
                    <a:gd name="T6" fmla="*/ 297 w 297"/>
                    <a:gd name="T7" fmla="*/ 149 h 384"/>
                    <a:gd name="T8" fmla="*/ 149 w 297"/>
                    <a:gd name="T9" fmla="*/ 0 h 384"/>
                    <a:gd name="T10" fmla="*/ 149 w 297"/>
                    <a:gd name="T11" fmla="*/ 267 h 384"/>
                    <a:gd name="T12" fmla="*/ 24 w 297"/>
                    <a:gd name="T13" fmla="*/ 142 h 384"/>
                    <a:gd name="T14" fmla="*/ 149 w 297"/>
                    <a:gd name="T15" fmla="*/ 17 h 384"/>
                    <a:gd name="T16" fmla="*/ 274 w 297"/>
                    <a:gd name="T17" fmla="*/ 142 h 384"/>
                    <a:gd name="T18" fmla="*/ 149 w 297"/>
                    <a:gd name="T19" fmla="*/ 267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7" h="384">
                      <a:moveTo>
                        <a:pt x="149" y="0"/>
                      </a:moveTo>
                      <a:cubicBezTo>
                        <a:pt x="67" y="0"/>
                        <a:pt x="0" y="67"/>
                        <a:pt x="0" y="149"/>
                      </a:cubicBezTo>
                      <a:cubicBezTo>
                        <a:pt x="0" y="231"/>
                        <a:pt x="149" y="384"/>
                        <a:pt x="149" y="384"/>
                      </a:cubicBezTo>
                      <a:cubicBezTo>
                        <a:pt x="149" y="384"/>
                        <a:pt x="297" y="231"/>
                        <a:pt x="297" y="149"/>
                      </a:cubicBezTo>
                      <a:cubicBezTo>
                        <a:pt x="297" y="67"/>
                        <a:pt x="231" y="0"/>
                        <a:pt x="149" y="0"/>
                      </a:cubicBezTo>
                      <a:close/>
                      <a:moveTo>
                        <a:pt x="149" y="267"/>
                      </a:moveTo>
                      <a:cubicBezTo>
                        <a:pt x="80" y="267"/>
                        <a:pt x="24" y="211"/>
                        <a:pt x="24" y="142"/>
                      </a:cubicBezTo>
                      <a:cubicBezTo>
                        <a:pt x="24" y="73"/>
                        <a:pt x="80" y="17"/>
                        <a:pt x="149" y="17"/>
                      </a:cubicBezTo>
                      <a:cubicBezTo>
                        <a:pt x="218" y="17"/>
                        <a:pt x="274" y="73"/>
                        <a:pt x="274" y="142"/>
                      </a:cubicBezTo>
                      <a:cubicBezTo>
                        <a:pt x="274" y="211"/>
                        <a:pt x="218" y="267"/>
                        <a:pt x="149" y="267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</p:grpSp>
          <p:sp>
            <p:nvSpPr>
              <p:cNvPr id="268" name="Freeform 9"/>
              <p:cNvSpPr/>
              <p:nvPr/>
            </p:nvSpPr>
            <p:spPr>
              <a:xfrm>
                <a:off x="7973324" y="3456025"/>
                <a:ext cx="364858" cy="364858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/>
              </a:p>
            </p:txBody>
          </p:sp>
          <p:sp>
            <p:nvSpPr>
              <p:cNvPr id="269" name="Freeform 58"/>
              <p:cNvSpPr>
                <a:spLocks noEditPoints="1"/>
              </p:cNvSpPr>
              <p:nvPr/>
            </p:nvSpPr>
            <p:spPr bwMode="auto">
              <a:xfrm>
                <a:off x="8048638" y="3533915"/>
                <a:ext cx="231391" cy="203412"/>
              </a:xfrm>
              <a:custGeom>
                <a:avLst/>
                <a:gdLst>
                  <a:gd name="T0" fmla="*/ 400 w 400"/>
                  <a:gd name="T1" fmla="*/ 352 h 352"/>
                  <a:gd name="T2" fmla="*/ 394 w 400"/>
                  <a:gd name="T3" fmla="*/ 268 h 352"/>
                  <a:gd name="T4" fmla="*/ 342 w 400"/>
                  <a:gd name="T5" fmla="*/ 236 h 352"/>
                  <a:gd name="T6" fmla="*/ 303 w 400"/>
                  <a:gd name="T7" fmla="*/ 191 h 352"/>
                  <a:gd name="T8" fmla="*/ 316 w 400"/>
                  <a:gd name="T9" fmla="*/ 157 h 352"/>
                  <a:gd name="T10" fmla="*/ 327 w 400"/>
                  <a:gd name="T11" fmla="*/ 134 h 352"/>
                  <a:gd name="T12" fmla="*/ 322 w 400"/>
                  <a:gd name="T13" fmla="*/ 122 h 352"/>
                  <a:gd name="T14" fmla="*/ 325 w 400"/>
                  <a:gd name="T15" fmla="*/ 98 h 352"/>
                  <a:gd name="T16" fmla="*/ 278 w 400"/>
                  <a:gd name="T17" fmla="*/ 51 h 352"/>
                  <a:gd name="T18" fmla="*/ 230 w 400"/>
                  <a:gd name="T19" fmla="*/ 98 h 352"/>
                  <a:gd name="T20" fmla="*/ 233 w 400"/>
                  <a:gd name="T21" fmla="*/ 122 h 352"/>
                  <a:gd name="T22" fmla="*/ 229 w 400"/>
                  <a:gd name="T23" fmla="*/ 134 h 352"/>
                  <a:gd name="T24" fmla="*/ 240 w 400"/>
                  <a:gd name="T25" fmla="*/ 157 h 352"/>
                  <a:gd name="T26" fmla="*/ 253 w 400"/>
                  <a:gd name="T27" fmla="*/ 191 h 352"/>
                  <a:gd name="T28" fmla="*/ 236 w 400"/>
                  <a:gd name="T29" fmla="*/ 224 h 352"/>
                  <a:gd name="T30" fmla="*/ 310 w 400"/>
                  <a:gd name="T31" fmla="*/ 292 h 352"/>
                  <a:gd name="T32" fmla="*/ 310 w 400"/>
                  <a:gd name="T33" fmla="*/ 352 h 352"/>
                  <a:gd name="T34" fmla="*/ 400 w 400"/>
                  <a:gd name="T35" fmla="*/ 352 h 352"/>
                  <a:gd name="T36" fmla="*/ 204 w 400"/>
                  <a:gd name="T37" fmla="*/ 247 h 352"/>
                  <a:gd name="T38" fmla="*/ 152 w 400"/>
                  <a:gd name="T39" fmla="*/ 187 h 352"/>
                  <a:gd name="T40" fmla="*/ 169 w 400"/>
                  <a:gd name="T41" fmla="*/ 142 h 352"/>
                  <a:gd name="T42" fmla="*/ 184 w 400"/>
                  <a:gd name="T43" fmla="*/ 111 h 352"/>
                  <a:gd name="T44" fmla="*/ 179 w 400"/>
                  <a:gd name="T45" fmla="*/ 95 h 352"/>
                  <a:gd name="T46" fmla="*/ 183 w 400"/>
                  <a:gd name="T47" fmla="*/ 63 h 352"/>
                  <a:gd name="T48" fmla="*/ 119 w 400"/>
                  <a:gd name="T49" fmla="*/ 0 h 352"/>
                  <a:gd name="T50" fmla="*/ 55 w 400"/>
                  <a:gd name="T51" fmla="*/ 63 h 352"/>
                  <a:gd name="T52" fmla="*/ 59 w 400"/>
                  <a:gd name="T53" fmla="*/ 95 h 352"/>
                  <a:gd name="T54" fmla="*/ 53 w 400"/>
                  <a:gd name="T55" fmla="*/ 111 h 352"/>
                  <a:gd name="T56" fmla="*/ 68 w 400"/>
                  <a:gd name="T57" fmla="*/ 142 h 352"/>
                  <a:gd name="T58" fmla="*/ 86 w 400"/>
                  <a:gd name="T59" fmla="*/ 187 h 352"/>
                  <a:gd name="T60" fmla="*/ 33 w 400"/>
                  <a:gd name="T61" fmla="*/ 247 h 352"/>
                  <a:gd name="T62" fmla="*/ 0 w 400"/>
                  <a:gd name="T63" fmla="*/ 279 h 352"/>
                  <a:gd name="T64" fmla="*/ 0 w 400"/>
                  <a:gd name="T65" fmla="*/ 352 h 352"/>
                  <a:gd name="T66" fmla="*/ 278 w 400"/>
                  <a:gd name="T67" fmla="*/ 352 h 352"/>
                  <a:gd name="T68" fmla="*/ 278 w 400"/>
                  <a:gd name="T69" fmla="*/ 297 h 352"/>
                  <a:gd name="T70" fmla="*/ 204 w 400"/>
                  <a:gd name="T71" fmla="*/ 24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0" h="352">
                    <a:moveTo>
                      <a:pt x="400" y="352"/>
                    </a:moveTo>
                    <a:cubicBezTo>
                      <a:pt x="400" y="352"/>
                      <a:pt x="399" y="276"/>
                      <a:pt x="394" y="268"/>
                    </a:cubicBezTo>
                    <a:cubicBezTo>
                      <a:pt x="387" y="257"/>
                      <a:pt x="371" y="249"/>
                      <a:pt x="342" y="236"/>
                    </a:cubicBezTo>
                    <a:cubicBezTo>
                      <a:pt x="312" y="224"/>
                      <a:pt x="303" y="213"/>
                      <a:pt x="303" y="191"/>
                    </a:cubicBezTo>
                    <a:cubicBezTo>
                      <a:pt x="303" y="177"/>
                      <a:pt x="312" y="182"/>
                      <a:pt x="316" y="157"/>
                    </a:cubicBezTo>
                    <a:cubicBezTo>
                      <a:pt x="317" y="147"/>
                      <a:pt x="325" y="157"/>
                      <a:pt x="327" y="134"/>
                    </a:cubicBezTo>
                    <a:cubicBezTo>
                      <a:pt x="327" y="124"/>
                      <a:pt x="322" y="122"/>
                      <a:pt x="322" y="122"/>
                    </a:cubicBezTo>
                    <a:cubicBezTo>
                      <a:pt x="322" y="122"/>
                      <a:pt x="325" y="108"/>
                      <a:pt x="325" y="98"/>
                    </a:cubicBezTo>
                    <a:cubicBezTo>
                      <a:pt x="327" y="85"/>
                      <a:pt x="319" y="51"/>
                      <a:pt x="278" y="51"/>
                    </a:cubicBezTo>
                    <a:cubicBezTo>
                      <a:pt x="236" y="51"/>
                      <a:pt x="229" y="85"/>
                      <a:pt x="230" y="98"/>
                    </a:cubicBezTo>
                    <a:cubicBezTo>
                      <a:pt x="231" y="108"/>
                      <a:pt x="233" y="122"/>
                      <a:pt x="233" y="122"/>
                    </a:cubicBezTo>
                    <a:cubicBezTo>
                      <a:pt x="233" y="122"/>
                      <a:pt x="229" y="124"/>
                      <a:pt x="229" y="134"/>
                    </a:cubicBezTo>
                    <a:cubicBezTo>
                      <a:pt x="230" y="157"/>
                      <a:pt x="238" y="147"/>
                      <a:pt x="240" y="157"/>
                    </a:cubicBezTo>
                    <a:cubicBezTo>
                      <a:pt x="244" y="182"/>
                      <a:pt x="253" y="177"/>
                      <a:pt x="253" y="191"/>
                    </a:cubicBezTo>
                    <a:cubicBezTo>
                      <a:pt x="253" y="206"/>
                      <a:pt x="248" y="216"/>
                      <a:pt x="236" y="224"/>
                    </a:cubicBezTo>
                    <a:cubicBezTo>
                      <a:pt x="301" y="257"/>
                      <a:pt x="310" y="263"/>
                      <a:pt x="310" y="292"/>
                    </a:cubicBezTo>
                    <a:cubicBezTo>
                      <a:pt x="310" y="352"/>
                      <a:pt x="310" y="352"/>
                      <a:pt x="310" y="352"/>
                    </a:cubicBezTo>
                    <a:lnTo>
                      <a:pt x="400" y="352"/>
                    </a:lnTo>
                    <a:close/>
                    <a:moveTo>
                      <a:pt x="204" y="247"/>
                    </a:moveTo>
                    <a:cubicBezTo>
                      <a:pt x="165" y="231"/>
                      <a:pt x="152" y="217"/>
                      <a:pt x="152" y="187"/>
                    </a:cubicBezTo>
                    <a:cubicBezTo>
                      <a:pt x="152" y="169"/>
                      <a:pt x="164" y="175"/>
                      <a:pt x="169" y="142"/>
                    </a:cubicBezTo>
                    <a:cubicBezTo>
                      <a:pt x="172" y="129"/>
                      <a:pt x="182" y="142"/>
                      <a:pt x="184" y="111"/>
                    </a:cubicBezTo>
                    <a:cubicBezTo>
                      <a:pt x="184" y="98"/>
                      <a:pt x="179" y="95"/>
                      <a:pt x="179" y="95"/>
                    </a:cubicBezTo>
                    <a:cubicBezTo>
                      <a:pt x="179" y="95"/>
                      <a:pt x="181" y="77"/>
                      <a:pt x="183" y="63"/>
                    </a:cubicBezTo>
                    <a:cubicBezTo>
                      <a:pt x="184" y="45"/>
                      <a:pt x="174" y="0"/>
                      <a:pt x="119" y="0"/>
                    </a:cubicBezTo>
                    <a:cubicBezTo>
                      <a:pt x="64" y="0"/>
                      <a:pt x="54" y="45"/>
                      <a:pt x="55" y="63"/>
                    </a:cubicBezTo>
                    <a:cubicBezTo>
                      <a:pt x="56" y="77"/>
                      <a:pt x="59" y="95"/>
                      <a:pt x="59" y="95"/>
                    </a:cubicBezTo>
                    <a:cubicBezTo>
                      <a:pt x="59" y="95"/>
                      <a:pt x="53" y="98"/>
                      <a:pt x="53" y="111"/>
                    </a:cubicBezTo>
                    <a:cubicBezTo>
                      <a:pt x="55" y="142"/>
                      <a:pt x="66" y="129"/>
                      <a:pt x="68" y="142"/>
                    </a:cubicBezTo>
                    <a:cubicBezTo>
                      <a:pt x="74" y="175"/>
                      <a:pt x="86" y="169"/>
                      <a:pt x="86" y="187"/>
                    </a:cubicBezTo>
                    <a:cubicBezTo>
                      <a:pt x="86" y="217"/>
                      <a:pt x="73" y="231"/>
                      <a:pt x="33" y="247"/>
                    </a:cubicBezTo>
                    <a:cubicBezTo>
                      <a:pt x="21" y="252"/>
                      <a:pt x="0" y="260"/>
                      <a:pt x="0" y="279"/>
                    </a:cubicBezTo>
                    <a:cubicBezTo>
                      <a:pt x="0" y="352"/>
                      <a:pt x="0" y="352"/>
                      <a:pt x="0" y="352"/>
                    </a:cubicBezTo>
                    <a:cubicBezTo>
                      <a:pt x="278" y="352"/>
                      <a:pt x="278" y="352"/>
                      <a:pt x="278" y="352"/>
                    </a:cubicBezTo>
                    <a:cubicBezTo>
                      <a:pt x="278" y="352"/>
                      <a:pt x="278" y="309"/>
                      <a:pt x="278" y="297"/>
                    </a:cubicBezTo>
                    <a:cubicBezTo>
                      <a:pt x="278" y="280"/>
                      <a:pt x="244" y="264"/>
                      <a:pt x="204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000"/>
              </a:p>
            </p:txBody>
          </p:sp>
        </p:grpSp>
        <p:grpSp>
          <p:nvGrpSpPr>
            <p:cNvPr id="281" name="组合 280"/>
            <p:cNvGrpSpPr/>
            <p:nvPr/>
          </p:nvGrpSpPr>
          <p:grpSpPr>
            <a:xfrm>
              <a:off x="7264193" y="2083549"/>
              <a:ext cx="1313622" cy="785822"/>
              <a:chOff x="7240320" y="2738774"/>
              <a:chExt cx="1808911" cy="1082109"/>
            </a:xfrm>
          </p:grpSpPr>
          <p:grpSp>
            <p:nvGrpSpPr>
              <p:cNvPr id="282" name="组合 281"/>
              <p:cNvGrpSpPr/>
              <p:nvPr/>
            </p:nvGrpSpPr>
            <p:grpSpPr>
              <a:xfrm>
                <a:off x="7240320" y="2738774"/>
                <a:ext cx="1808911" cy="1080766"/>
                <a:chOff x="7176516" y="2119652"/>
                <a:chExt cx="1940699" cy="1159505"/>
              </a:xfrm>
            </p:grpSpPr>
            <p:sp>
              <p:nvSpPr>
                <p:cNvPr id="285" name="Rectangle 10"/>
                <p:cNvSpPr>
                  <a:spLocks noChangeArrowheads="1"/>
                </p:cNvSpPr>
                <p:nvPr/>
              </p:nvSpPr>
              <p:spPr bwMode="black">
                <a:xfrm>
                  <a:off x="7226176" y="2736446"/>
                  <a:ext cx="677785" cy="4546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400" b="1" dirty="0" smtClean="0"/>
                    <a:t>621</a:t>
                  </a:r>
                  <a:endParaRPr lang="en-US" altLang="zh-CN" sz="14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286" name="Rectangle 10"/>
                <p:cNvSpPr>
                  <a:spLocks noChangeArrowheads="1"/>
                </p:cNvSpPr>
                <p:nvPr/>
              </p:nvSpPr>
              <p:spPr bwMode="black">
                <a:xfrm>
                  <a:off x="7945418" y="2283636"/>
                  <a:ext cx="407807" cy="4546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400" b="1" dirty="0" smtClean="0"/>
                    <a:t>0</a:t>
                  </a:r>
                  <a:endParaRPr lang="en-US" altLang="zh-CN" sz="14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287" name="Rectangle 10"/>
                <p:cNvSpPr>
                  <a:spLocks noChangeArrowheads="1"/>
                </p:cNvSpPr>
                <p:nvPr/>
              </p:nvSpPr>
              <p:spPr bwMode="black">
                <a:xfrm>
                  <a:off x="8542056" y="2729985"/>
                  <a:ext cx="407807" cy="4546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400" b="1" dirty="0" smtClean="0"/>
                    <a:t>0</a:t>
                  </a:r>
                  <a:endParaRPr lang="en-US" altLang="zh-CN" sz="14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grpSp>
              <p:nvGrpSpPr>
                <p:cNvPr id="288" name="Group 23"/>
                <p:cNvGrpSpPr/>
                <p:nvPr/>
              </p:nvGrpSpPr>
              <p:grpSpPr>
                <a:xfrm>
                  <a:off x="8206315" y="2505826"/>
                  <a:ext cx="910900" cy="773331"/>
                  <a:chOff x="6343966" y="2473460"/>
                  <a:chExt cx="2464200" cy="2092044"/>
                </a:xfrm>
                <a:solidFill>
                  <a:schemeClr val="accent2"/>
                </a:solidFill>
              </p:grpSpPr>
              <p:sp>
                <p:nvSpPr>
                  <p:cNvPr id="291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6343966" y="2473460"/>
                    <a:ext cx="2464200" cy="2092044"/>
                  </a:xfrm>
                  <a:custGeom>
                    <a:avLst/>
                    <a:gdLst>
                      <a:gd name="T0" fmla="*/ 365 w 391"/>
                      <a:gd name="T1" fmla="*/ 120 h 332"/>
                      <a:gd name="T2" fmla="*/ 178 w 391"/>
                      <a:gd name="T3" fmla="*/ 25 h 332"/>
                      <a:gd name="T4" fmla="*/ 0 w 391"/>
                      <a:gd name="T5" fmla="*/ 239 h 332"/>
                      <a:gd name="T6" fmla="*/ 270 w 391"/>
                      <a:gd name="T7" fmla="*/ 307 h 332"/>
                      <a:gd name="T8" fmla="*/ 365 w 391"/>
                      <a:gd name="T9" fmla="*/ 120 h 332"/>
                      <a:gd name="T10" fmla="*/ 112 w 391"/>
                      <a:gd name="T11" fmla="*/ 203 h 332"/>
                      <a:gd name="T12" fmla="*/ 192 w 391"/>
                      <a:gd name="T13" fmla="*/ 45 h 332"/>
                      <a:gd name="T14" fmla="*/ 350 w 391"/>
                      <a:gd name="T15" fmla="*/ 125 h 332"/>
                      <a:gd name="T16" fmla="*/ 269 w 391"/>
                      <a:gd name="T17" fmla="*/ 283 h 332"/>
                      <a:gd name="T18" fmla="*/ 112 w 391"/>
                      <a:gd name="T19" fmla="*/ 203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1" h="332">
                        <a:moveTo>
                          <a:pt x="365" y="120"/>
                        </a:moveTo>
                        <a:cubicBezTo>
                          <a:pt x="340" y="42"/>
                          <a:pt x="256" y="0"/>
                          <a:pt x="178" y="25"/>
                        </a:cubicBezTo>
                        <a:cubicBezTo>
                          <a:pt x="101" y="50"/>
                          <a:pt x="0" y="239"/>
                          <a:pt x="0" y="239"/>
                        </a:cubicBezTo>
                        <a:cubicBezTo>
                          <a:pt x="0" y="239"/>
                          <a:pt x="192" y="332"/>
                          <a:pt x="270" y="307"/>
                        </a:cubicBezTo>
                        <a:cubicBezTo>
                          <a:pt x="348" y="282"/>
                          <a:pt x="391" y="198"/>
                          <a:pt x="365" y="120"/>
                        </a:cubicBezTo>
                        <a:close/>
                        <a:moveTo>
                          <a:pt x="112" y="203"/>
                        </a:moveTo>
                        <a:cubicBezTo>
                          <a:pt x="90" y="137"/>
                          <a:pt x="126" y="66"/>
                          <a:pt x="192" y="45"/>
                        </a:cubicBezTo>
                        <a:cubicBezTo>
                          <a:pt x="258" y="24"/>
                          <a:pt x="328" y="60"/>
                          <a:pt x="350" y="125"/>
                        </a:cubicBezTo>
                        <a:cubicBezTo>
                          <a:pt x="371" y="191"/>
                          <a:pt x="335" y="262"/>
                          <a:pt x="269" y="283"/>
                        </a:cubicBezTo>
                        <a:cubicBezTo>
                          <a:pt x="203" y="304"/>
                          <a:pt x="133" y="268"/>
                          <a:pt x="112" y="203"/>
                        </a:cubicBezTo>
                        <a:close/>
                      </a:path>
                    </a:pathLst>
                  </a:custGeom>
                  <a:solidFill>
                    <a:srgbClr val="73BC44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400"/>
                  </a:p>
                </p:txBody>
              </p:sp>
              <p:grpSp>
                <p:nvGrpSpPr>
                  <p:cNvPr id="292" name="Group 25"/>
                  <p:cNvGrpSpPr/>
                  <p:nvPr/>
                </p:nvGrpSpPr>
                <p:grpSpPr>
                  <a:xfrm>
                    <a:off x="7920776" y="3483074"/>
                    <a:ext cx="33377" cy="238732"/>
                    <a:chOff x="7885113" y="190500"/>
                    <a:chExt cx="82550" cy="574676"/>
                  </a:xfrm>
                  <a:grpFill/>
                </p:grpSpPr>
                <p:sp>
                  <p:nvSpPr>
                    <p:cNvPr id="293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681038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400"/>
                    </a:p>
                  </p:txBody>
                </p:sp>
                <p:sp>
                  <p:nvSpPr>
                    <p:cNvPr id="294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434975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400"/>
                    </a:p>
                  </p:txBody>
                </p:sp>
                <p:sp>
                  <p:nvSpPr>
                    <p:cNvPr id="295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190500"/>
                      <a:ext cx="82550" cy="82550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400"/>
                    </a:p>
                  </p:txBody>
                </p:sp>
              </p:grpSp>
            </p:grpSp>
            <p:sp>
              <p:nvSpPr>
                <p:cNvPr id="289" name="Freeform 7"/>
                <p:cNvSpPr>
                  <a:spLocks noEditPoints="1"/>
                </p:cNvSpPr>
                <p:nvPr/>
              </p:nvSpPr>
              <p:spPr bwMode="auto">
                <a:xfrm>
                  <a:off x="7176516" y="2496983"/>
                  <a:ext cx="908935" cy="775297"/>
                </a:xfrm>
                <a:custGeom>
                  <a:avLst/>
                  <a:gdLst>
                    <a:gd name="T0" fmla="*/ 25 w 390"/>
                    <a:gd name="T1" fmla="*/ 121 h 333"/>
                    <a:gd name="T2" fmla="*/ 121 w 390"/>
                    <a:gd name="T3" fmla="*/ 308 h 333"/>
                    <a:gd name="T4" fmla="*/ 390 w 390"/>
                    <a:gd name="T5" fmla="*/ 239 h 333"/>
                    <a:gd name="T6" fmla="*/ 212 w 390"/>
                    <a:gd name="T7" fmla="*/ 25 h 333"/>
                    <a:gd name="T8" fmla="*/ 25 w 390"/>
                    <a:gd name="T9" fmla="*/ 121 h 333"/>
                    <a:gd name="T10" fmla="*/ 279 w 390"/>
                    <a:gd name="T11" fmla="*/ 203 h 333"/>
                    <a:gd name="T12" fmla="*/ 122 w 390"/>
                    <a:gd name="T13" fmla="*/ 283 h 333"/>
                    <a:gd name="T14" fmla="*/ 41 w 390"/>
                    <a:gd name="T15" fmla="*/ 126 h 333"/>
                    <a:gd name="T16" fmla="*/ 199 w 390"/>
                    <a:gd name="T17" fmla="*/ 46 h 333"/>
                    <a:gd name="T18" fmla="*/ 279 w 390"/>
                    <a:gd name="T19" fmla="*/ 20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0" h="333">
                      <a:moveTo>
                        <a:pt x="25" y="121"/>
                      </a:moveTo>
                      <a:cubicBezTo>
                        <a:pt x="0" y="199"/>
                        <a:pt x="43" y="282"/>
                        <a:pt x="121" y="308"/>
                      </a:cubicBezTo>
                      <a:cubicBezTo>
                        <a:pt x="199" y="333"/>
                        <a:pt x="390" y="239"/>
                        <a:pt x="390" y="239"/>
                      </a:cubicBezTo>
                      <a:cubicBezTo>
                        <a:pt x="390" y="239"/>
                        <a:pt x="290" y="51"/>
                        <a:pt x="212" y="25"/>
                      </a:cubicBezTo>
                      <a:cubicBezTo>
                        <a:pt x="134" y="0"/>
                        <a:pt x="51" y="43"/>
                        <a:pt x="25" y="121"/>
                      </a:cubicBezTo>
                      <a:close/>
                      <a:moveTo>
                        <a:pt x="279" y="203"/>
                      </a:moveTo>
                      <a:cubicBezTo>
                        <a:pt x="258" y="269"/>
                        <a:pt x="187" y="305"/>
                        <a:pt x="122" y="283"/>
                      </a:cubicBezTo>
                      <a:cubicBezTo>
                        <a:pt x="56" y="262"/>
                        <a:pt x="20" y="192"/>
                        <a:pt x="41" y="126"/>
                      </a:cubicBezTo>
                      <a:cubicBezTo>
                        <a:pt x="63" y="60"/>
                        <a:pt x="133" y="24"/>
                        <a:pt x="199" y="46"/>
                      </a:cubicBezTo>
                      <a:cubicBezTo>
                        <a:pt x="265" y="67"/>
                        <a:pt x="301" y="137"/>
                        <a:pt x="279" y="20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400"/>
                </a:p>
              </p:txBody>
            </p:sp>
            <p:sp>
              <p:nvSpPr>
                <p:cNvPr id="290" name="Freeform 5"/>
                <p:cNvSpPr>
                  <a:spLocks noEditPoints="1"/>
                </p:cNvSpPr>
                <p:nvPr/>
              </p:nvSpPr>
              <p:spPr bwMode="auto">
                <a:xfrm>
                  <a:off x="7803435" y="2119652"/>
                  <a:ext cx="691773" cy="894195"/>
                </a:xfrm>
                <a:custGeom>
                  <a:avLst/>
                  <a:gdLst>
                    <a:gd name="T0" fmla="*/ 149 w 297"/>
                    <a:gd name="T1" fmla="*/ 0 h 384"/>
                    <a:gd name="T2" fmla="*/ 0 w 297"/>
                    <a:gd name="T3" fmla="*/ 149 h 384"/>
                    <a:gd name="T4" fmla="*/ 149 w 297"/>
                    <a:gd name="T5" fmla="*/ 384 h 384"/>
                    <a:gd name="T6" fmla="*/ 297 w 297"/>
                    <a:gd name="T7" fmla="*/ 149 h 384"/>
                    <a:gd name="T8" fmla="*/ 149 w 297"/>
                    <a:gd name="T9" fmla="*/ 0 h 384"/>
                    <a:gd name="T10" fmla="*/ 149 w 297"/>
                    <a:gd name="T11" fmla="*/ 267 h 384"/>
                    <a:gd name="T12" fmla="*/ 24 w 297"/>
                    <a:gd name="T13" fmla="*/ 142 h 384"/>
                    <a:gd name="T14" fmla="*/ 149 w 297"/>
                    <a:gd name="T15" fmla="*/ 17 h 384"/>
                    <a:gd name="T16" fmla="*/ 274 w 297"/>
                    <a:gd name="T17" fmla="*/ 142 h 384"/>
                    <a:gd name="T18" fmla="*/ 149 w 297"/>
                    <a:gd name="T19" fmla="*/ 267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7" h="384">
                      <a:moveTo>
                        <a:pt x="149" y="0"/>
                      </a:moveTo>
                      <a:cubicBezTo>
                        <a:pt x="67" y="0"/>
                        <a:pt x="0" y="67"/>
                        <a:pt x="0" y="149"/>
                      </a:cubicBezTo>
                      <a:cubicBezTo>
                        <a:pt x="0" y="231"/>
                        <a:pt x="149" y="384"/>
                        <a:pt x="149" y="384"/>
                      </a:cubicBezTo>
                      <a:cubicBezTo>
                        <a:pt x="149" y="384"/>
                        <a:pt x="297" y="231"/>
                        <a:pt x="297" y="149"/>
                      </a:cubicBezTo>
                      <a:cubicBezTo>
                        <a:pt x="297" y="67"/>
                        <a:pt x="231" y="0"/>
                        <a:pt x="149" y="0"/>
                      </a:cubicBezTo>
                      <a:close/>
                      <a:moveTo>
                        <a:pt x="149" y="267"/>
                      </a:moveTo>
                      <a:cubicBezTo>
                        <a:pt x="80" y="267"/>
                        <a:pt x="24" y="211"/>
                        <a:pt x="24" y="142"/>
                      </a:cubicBezTo>
                      <a:cubicBezTo>
                        <a:pt x="24" y="73"/>
                        <a:pt x="80" y="17"/>
                        <a:pt x="149" y="17"/>
                      </a:cubicBezTo>
                      <a:cubicBezTo>
                        <a:pt x="218" y="17"/>
                        <a:pt x="274" y="73"/>
                        <a:pt x="274" y="142"/>
                      </a:cubicBezTo>
                      <a:cubicBezTo>
                        <a:pt x="274" y="211"/>
                        <a:pt x="218" y="267"/>
                        <a:pt x="149" y="267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400"/>
                </a:p>
              </p:txBody>
            </p:sp>
          </p:grpSp>
          <p:sp>
            <p:nvSpPr>
              <p:cNvPr id="283" name="Freeform 9"/>
              <p:cNvSpPr/>
              <p:nvPr/>
            </p:nvSpPr>
            <p:spPr>
              <a:xfrm>
                <a:off x="7973324" y="3456025"/>
                <a:ext cx="364858" cy="364858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/>
              </a:p>
            </p:txBody>
          </p:sp>
          <p:sp>
            <p:nvSpPr>
              <p:cNvPr id="284" name="Freeform 58"/>
              <p:cNvSpPr>
                <a:spLocks noEditPoints="1"/>
              </p:cNvSpPr>
              <p:nvPr/>
            </p:nvSpPr>
            <p:spPr bwMode="auto">
              <a:xfrm>
                <a:off x="8048638" y="3533915"/>
                <a:ext cx="231391" cy="203412"/>
              </a:xfrm>
              <a:custGeom>
                <a:avLst/>
                <a:gdLst>
                  <a:gd name="T0" fmla="*/ 400 w 400"/>
                  <a:gd name="T1" fmla="*/ 352 h 352"/>
                  <a:gd name="T2" fmla="*/ 394 w 400"/>
                  <a:gd name="T3" fmla="*/ 268 h 352"/>
                  <a:gd name="T4" fmla="*/ 342 w 400"/>
                  <a:gd name="T5" fmla="*/ 236 h 352"/>
                  <a:gd name="T6" fmla="*/ 303 w 400"/>
                  <a:gd name="T7" fmla="*/ 191 h 352"/>
                  <a:gd name="T8" fmla="*/ 316 w 400"/>
                  <a:gd name="T9" fmla="*/ 157 h 352"/>
                  <a:gd name="T10" fmla="*/ 327 w 400"/>
                  <a:gd name="T11" fmla="*/ 134 h 352"/>
                  <a:gd name="T12" fmla="*/ 322 w 400"/>
                  <a:gd name="T13" fmla="*/ 122 h 352"/>
                  <a:gd name="T14" fmla="*/ 325 w 400"/>
                  <a:gd name="T15" fmla="*/ 98 h 352"/>
                  <a:gd name="T16" fmla="*/ 278 w 400"/>
                  <a:gd name="T17" fmla="*/ 51 h 352"/>
                  <a:gd name="T18" fmla="*/ 230 w 400"/>
                  <a:gd name="T19" fmla="*/ 98 h 352"/>
                  <a:gd name="T20" fmla="*/ 233 w 400"/>
                  <a:gd name="T21" fmla="*/ 122 h 352"/>
                  <a:gd name="T22" fmla="*/ 229 w 400"/>
                  <a:gd name="T23" fmla="*/ 134 h 352"/>
                  <a:gd name="T24" fmla="*/ 240 w 400"/>
                  <a:gd name="T25" fmla="*/ 157 h 352"/>
                  <a:gd name="T26" fmla="*/ 253 w 400"/>
                  <a:gd name="T27" fmla="*/ 191 h 352"/>
                  <a:gd name="T28" fmla="*/ 236 w 400"/>
                  <a:gd name="T29" fmla="*/ 224 h 352"/>
                  <a:gd name="T30" fmla="*/ 310 w 400"/>
                  <a:gd name="T31" fmla="*/ 292 h 352"/>
                  <a:gd name="T32" fmla="*/ 310 w 400"/>
                  <a:gd name="T33" fmla="*/ 352 h 352"/>
                  <a:gd name="T34" fmla="*/ 400 w 400"/>
                  <a:gd name="T35" fmla="*/ 352 h 352"/>
                  <a:gd name="T36" fmla="*/ 204 w 400"/>
                  <a:gd name="T37" fmla="*/ 247 h 352"/>
                  <a:gd name="T38" fmla="*/ 152 w 400"/>
                  <a:gd name="T39" fmla="*/ 187 h 352"/>
                  <a:gd name="T40" fmla="*/ 169 w 400"/>
                  <a:gd name="T41" fmla="*/ 142 h 352"/>
                  <a:gd name="T42" fmla="*/ 184 w 400"/>
                  <a:gd name="T43" fmla="*/ 111 h 352"/>
                  <a:gd name="T44" fmla="*/ 179 w 400"/>
                  <a:gd name="T45" fmla="*/ 95 h 352"/>
                  <a:gd name="T46" fmla="*/ 183 w 400"/>
                  <a:gd name="T47" fmla="*/ 63 h 352"/>
                  <a:gd name="T48" fmla="*/ 119 w 400"/>
                  <a:gd name="T49" fmla="*/ 0 h 352"/>
                  <a:gd name="T50" fmla="*/ 55 w 400"/>
                  <a:gd name="T51" fmla="*/ 63 h 352"/>
                  <a:gd name="T52" fmla="*/ 59 w 400"/>
                  <a:gd name="T53" fmla="*/ 95 h 352"/>
                  <a:gd name="T54" fmla="*/ 53 w 400"/>
                  <a:gd name="T55" fmla="*/ 111 h 352"/>
                  <a:gd name="T56" fmla="*/ 68 w 400"/>
                  <a:gd name="T57" fmla="*/ 142 h 352"/>
                  <a:gd name="T58" fmla="*/ 86 w 400"/>
                  <a:gd name="T59" fmla="*/ 187 h 352"/>
                  <a:gd name="T60" fmla="*/ 33 w 400"/>
                  <a:gd name="T61" fmla="*/ 247 h 352"/>
                  <a:gd name="T62" fmla="*/ 0 w 400"/>
                  <a:gd name="T63" fmla="*/ 279 h 352"/>
                  <a:gd name="T64" fmla="*/ 0 w 400"/>
                  <a:gd name="T65" fmla="*/ 352 h 352"/>
                  <a:gd name="T66" fmla="*/ 278 w 400"/>
                  <a:gd name="T67" fmla="*/ 352 h 352"/>
                  <a:gd name="T68" fmla="*/ 278 w 400"/>
                  <a:gd name="T69" fmla="*/ 297 h 352"/>
                  <a:gd name="T70" fmla="*/ 204 w 400"/>
                  <a:gd name="T71" fmla="*/ 24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0" h="352">
                    <a:moveTo>
                      <a:pt x="400" y="352"/>
                    </a:moveTo>
                    <a:cubicBezTo>
                      <a:pt x="400" y="352"/>
                      <a:pt x="399" y="276"/>
                      <a:pt x="394" y="268"/>
                    </a:cubicBezTo>
                    <a:cubicBezTo>
                      <a:pt x="387" y="257"/>
                      <a:pt x="371" y="249"/>
                      <a:pt x="342" y="236"/>
                    </a:cubicBezTo>
                    <a:cubicBezTo>
                      <a:pt x="312" y="224"/>
                      <a:pt x="303" y="213"/>
                      <a:pt x="303" y="191"/>
                    </a:cubicBezTo>
                    <a:cubicBezTo>
                      <a:pt x="303" y="177"/>
                      <a:pt x="312" y="182"/>
                      <a:pt x="316" y="157"/>
                    </a:cubicBezTo>
                    <a:cubicBezTo>
                      <a:pt x="317" y="147"/>
                      <a:pt x="325" y="157"/>
                      <a:pt x="327" y="134"/>
                    </a:cubicBezTo>
                    <a:cubicBezTo>
                      <a:pt x="327" y="124"/>
                      <a:pt x="322" y="122"/>
                      <a:pt x="322" y="122"/>
                    </a:cubicBezTo>
                    <a:cubicBezTo>
                      <a:pt x="322" y="122"/>
                      <a:pt x="325" y="108"/>
                      <a:pt x="325" y="98"/>
                    </a:cubicBezTo>
                    <a:cubicBezTo>
                      <a:pt x="327" y="85"/>
                      <a:pt x="319" y="51"/>
                      <a:pt x="278" y="51"/>
                    </a:cubicBezTo>
                    <a:cubicBezTo>
                      <a:pt x="236" y="51"/>
                      <a:pt x="229" y="85"/>
                      <a:pt x="230" y="98"/>
                    </a:cubicBezTo>
                    <a:cubicBezTo>
                      <a:pt x="231" y="108"/>
                      <a:pt x="233" y="122"/>
                      <a:pt x="233" y="122"/>
                    </a:cubicBezTo>
                    <a:cubicBezTo>
                      <a:pt x="233" y="122"/>
                      <a:pt x="229" y="124"/>
                      <a:pt x="229" y="134"/>
                    </a:cubicBezTo>
                    <a:cubicBezTo>
                      <a:pt x="230" y="157"/>
                      <a:pt x="238" y="147"/>
                      <a:pt x="240" y="157"/>
                    </a:cubicBezTo>
                    <a:cubicBezTo>
                      <a:pt x="244" y="182"/>
                      <a:pt x="253" y="177"/>
                      <a:pt x="253" y="191"/>
                    </a:cubicBezTo>
                    <a:cubicBezTo>
                      <a:pt x="253" y="206"/>
                      <a:pt x="248" y="216"/>
                      <a:pt x="236" y="224"/>
                    </a:cubicBezTo>
                    <a:cubicBezTo>
                      <a:pt x="301" y="257"/>
                      <a:pt x="310" y="263"/>
                      <a:pt x="310" y="292"/>
                    </a:cubicBezTo>
                    <a:cubicBezTo>
                      <a:pt x="310" y="352"/>
                      <a:pt x="310" y="352"/>
                      <a:pt x="310" y="352"/>
                    </a:cubicBezTo>
                    <a:lnTo>
                      <a:pt x="400" y="352"/>
                    </a:lnTo>
                    <a:close/>
                    <a:moveTo>
                      <a:pt x="204" y="247"/>
                    </a:moveTo>
                    <a:cubicBezTo>
                      <a:pt x="165" y="231"/>
                      <a:pt x="152" y="217"/>
                      <a:pt x="152" y="187"/>
                    </a:cubicBezTo>
                    <a:cubicBezTo>
                      <a:pt x="152" y="169"/>
                      <a:pt x="164" y="175"/>
                      <a:pt x="169" y="142"/>
                    </a:cubicBezTo>
                    <a:cubicBezTo>
                      <a:pt x="172" y="129"/>
                      <a:pt x="182" y="142"/>
                      <a:pt x="184" y="111"/>
                    </a:cubicBezTo>
                    <a:cubicBezTo>
                      <a:pt x="184" y="98"/>
                      <a:pt x="179" y="95"/>
                      <a:pt x="179" y="95"/>
                    </a:cubicBezTo>
                    <a:cubicBezTo>
                      <a:pt x="179" y="95"/>
                      <a:pt x="181" y="77"/>
                      <a:pt x="183" y="63"/>
                    </a:cubicBezTo>
                    <a:cubicBezTo>
                      <a:pt x="184" y="45"/>
                      <a:pt x="174" y="0"/>
                      <a:pt x="119" y="0"/>
                    </a:cubicBezTo>
                    <a:cubicBezTo>
                      <a:pt x="64" y="0"/>
                      <a:pt x="54" y="45"/>
                      <a:pt x="55" y="63"/>
                    </a:cubicBezTo>
                    <a:cubicBezTo>
                      <a:pt x="56" y="77"/>
                      <a:pt x="59" y="95"/>
                      <a:pt x="59" y="95"/>
                    </a:cubicBezTo>
                    <a:cubicBezTo>
                      <a:pt x="59" y="95"/>
                      <a:pt x="53" y="98"/>
                      <a:pt x="53" y="111"/>
                    </a:cubicBezTo>
                    <a:cubicBezTo>
                      <a:pt x="55" y="142"/>
                      <a:pt x="66" y="129"/>
                      <a:pt x="68" y="142"/>
                    </a:cubicBezTo>
                    <a:cubicBezTo>
                      <a:pt x="74" y="175"/>
                      <a:pt x="86" y="169"/>
                      <a:pt x="86" y="187"/>
                    </a:cubicBezTo>
                    <a:cubicBezTo>
                      <a:pt x="86" y="217"/>
                      <a:pt x="73" y="231"/>
                      <a:pt x="33" y="247"/>
                    </a:cubicBezTo>
                    <a:cubicBezTo>
                      <a:pt x="21" y="252"/>
                      <a:pt x="0" y="260"/>
                      <a:pt x="0" y="279"/>
                    </a:cubicBezTo>
                    <a:cubicBezTo>
                      <a:pt x="0" y="352"/>
                      <a:pt x="0" y="352"/>
                      <a:pt x="0" y="352"/>
                    </a:cubicBezTo>
                    <a:cubicBezTo>
                      <a:pt x="278" y="352"/>
                      <a:pt x="278" y="352"/>
                      <a:pt x="278" y="352"/>
                    </a:cubicBezTo>
                    <a:cubicBezTo>
                      <a:pt x="278" y="352"/>
                      <a:pt x="278" y="309"/>
                      <a:pt x="278" y="297"/>
                    </a:cubicBezTo>
                    <a:cubicBezTo>
                      <a:pt x="278" y="280"/>
                      <a:pt x="244" y="264"/>
                      <a:pt x="204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300"/>
              </a:p>
            </p:txBody>
          </p:sp>
        </p:grpSp>
        <p:grpSp>
          <p:nvGrpSpPr>
            <p:cNvPr id="296" name="组合 295"/>
            <p:cNvGrpSpPr/>
            <p:nvPr/>
          </p:nvGrpSpPr>
          <p:grpSpPr>
            <a:xfrm>
              <a:off x="1709433" y="2773717"/>
              <a:ext cx="1049440" cy="244944"/>
              <a:chOff x="7201859" y="2858643"/>
              <a:chExt cx="1049440" cy="244944"/>
            </a:xfrm>
          </p:grpSpPr>
          <p:sp>
            <p:nvSpPr>
              <p:cNvPr id="297" name="Rectangle 10"/>
              <p:cNvSpPr>
                <a:spLocks noChangeArrowheads="1"/>
              </p:cNvSpPr>
              <p:nvPr/>
            </p:nvSpPr>
            <p:spPr bwMode="black">
              <a:xfrm>
                <a:off x="7315121" y="2858643"/>
                <a:ext cx="822919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N. America</a:t>
                </a:r>
                <a:endParaRPr lang="en-US" altLang="zh-CN" sz="1400" b="1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298" name="圆角矩形 297"/>
              <p:cNvSpPr/>
              <p:nvPr/>
            </p:nvSpPr>
            <p:spPr>
              <a:xfrm>
                <a:off x="7201859" y="2859920"/>
                <a:ext cx="1049440" cy="243667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7030A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9" name="组合 298"/>
            <p:cNvGrpSpPr/>
            <p:nvPr/>
          </p:nvGrpSpPr>
          <p:grpSpPr>
            <a:xfrm>
              <a:off x="1646600" y="2083549"/>
              <a:ext cx="1112273" cy="665373"/>
              <a:chOff x="7240320" y="2738774"/>
              <a:chExt cx="1808911" cy="1082109"/>
            </a:xfrm>
          </p:grpSpPr>
          <p:grpSp>
            <p:nvGrpSpPr>
              <p:cNvPr id="300" name="组合 299"/>
              <p:cNvGrpSpPr/>
              <p:nvPr/>
            </p:nvGrpSpPr>
            <p:grpSpPr>
              <a:xfrm>
                <a:off x="7240320" y="2738774"/>
                <a:ext cx="1808911" cy="1080766"/>
                <a:chOff x="7176516" y="2119652"/>
                <a:chExt cx="1940699" cy="1159505"/>
              </a:xfrm>
            </p:grpSpPr>
            <p:sp>
              <p:nvSpPr>
                <p:cNvPr id="303" name="Rectangle 10"/>
                <p:cNvSpPr>
                  <a:spLocks noChangeArrowheads="1"/>
                </p:cNvSpPr>
                <p:nvPr/>
              </p:nvSpPr>
              <p:spPr bwMode="black">
                <a:xfrm>
                  <a:off x="7289291" y="2736446"/>
                  <a:ext cx="551554" cy="4296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18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04" name="Rectangle 10"/>
                <p:cNvSpPr>
                  <a:spLocks noChangeArrowheads="1"/>
                </p:cNvSpPr>
                <p:nvPr/>
              </p:nvSpPr>
              <p:spPr bwMode="black">
                <a:xfrm>
                  <a:off x="7930880" y="2283638"/>
                  <a:ext cx="436880" cy="4296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0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05" name="Rectangle 10"/>
                <p:cNvSpPr>
                  <a:spLocks noChangeArrowheads="1"/>
                </p:cNvSpPr>
                <p:nvPr/>
              </p:nvSpPr>
              <p:spPr bwMode="black">
                <a:xfrm>
                  <a:off x="8527518" y="2729985"/>
                  <a:ext cx="436880" cy="4296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5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grpSp>
              <p:nvGrpSpPr>
                <p:cNvPr id="306" name="Group 23"/>
                <p:cNvGrpSpPr/>
                <p:nvPr/>
              </p:nvGrpSpPr>
              <p:grpSpPr>
                <a:xfrm>
                  <a:off x="8206315" y="2505826"/>
                  <a:ext cx="910900" cy="773331"/>
                  <a:chOff x="6343966" y="2473460"/>
                  <a:chExt cx="2464200" cy="2092044"/>
                </a:xfrm>
                <a:solidFill>
                  <a:schemeClr val="accent2"/>
                </a:solidFill>
              </p:grpSpPr>
              <p:sp>
                <p:nvSpPr>
                  <p:cNvPr id="309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6343966" y="2473460"/>
                    <a:ext cx="2464200" cy="2092044"/>
                  </a:xfrm>
                  <a:custGeom>
                    <a:avLst/>
                    <a:gdLst>
                      <a:gd name="T0" fmla="*/ 365 w 391"/>
                      <a:gd name="T1" fmla="*/ 120 h 332"/>
                      <a:gd name="T2" fmla="*/ 178 w 391"/>
                      <a:gd name="T3" fmla="*/ 25 h 332"/>
                      <a:gd name="T4" fmla="*/ 0 w 391"/>
                      <a:gd name="T5" fmla="*/ 239 h 332"/>
                      <a:gd name="T6" fmla="*/ 270 w 391"/>
                      <a:gd name="T7" fmla="*/ 307 h 332"/>
                      <a:gd name="T8" fmla="*/ 365 w 391"/>
                      <a:gd name="T9" fmla="*/ 120 h 332"/>
                      <a:gd name="T10" fmla="*/ 112 w 391"/>
                      <a:gd name="T11" fmla="*/ 203 h 332"/>
                      <a:gd name="T12" fmla="*/ 192 w 391"/>
                      <a:gd name="T13" fmla="*/ 45 h 332"/>
                      <a:gd name="T14" fmla="*/ 350 w 391"/>
                      <a:gd name="T15" fmla="*/ 125 h 332"/>
                      <a:gd name="T16" fmla="*/ 269 w 391"/>
                      <a:gd name="T17" fmla="*/ 283 h 332"/>
                      <a:gd name="T18" fmla="*/ 112 w 391"/>
                      <a:gd name="T19" fmla="*/ 203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1" h="332">
                        <a:moveTo>
                          <a:pt x="365" y="120"/>
                        </a:moveTo>
                        <a:cubicBezTo>
                          <a:pt x="340" y="42"/>
                          <a:pt x="256" y="0"/>
                          <a:pt x="178" y="25"/>
                        </a:cubicBezTo>
                        <a:cubicBezTo>
                          <a:pt x="101" y="50"/>
                          <a:pt x="0" y="239"/>
                          <a:pt x="0" y="239"/>
                        </a:cubicBezTo>
                        <a:cubicBezTo>
                          <a:pt x="0" y="239"/>
                          <a:pt x="192" y="332"/>
                          <a:pt x="270" y="307"/>
                        </a:cubicBezTo>
                        <a:cubicBezTo>
                          <a:pt x="348" y="282"/>
                          <a:pt x="391" y="198"/>
                          <a:pt x="365" y="120"/>
                        </a:cubicBezTo>
                        <a:close/>
                        <a:moveTo>
                          <a:pt x="112" y="203"/>
                        </a:moveTo>
                        <a:cubicBezTo>
                          <a:pt x="90" y="137"/>
                          <a:pt x="126" y="66"/>
                          <a:pt x="192" y="45"/>
                        </a:cubicBezTo>
                        <a:cubicBezTo>
                          <a:pt x="258" y="24"/>
                          <a:pt x="328" y="60"/>
                          <a:pt x="350" y="125"/>
                        </a:cubicBezTo>
                        <a:cubicBezTo>
                          <a:pt x="371" y="191"/>
                          <a:pt x="335" y="262"/>
                          <a:pt x="269" y="283"/>
                        </a:cubicBezTo>
                        <a:cubicBezTo>
                          <a:pt x="203" y="304"/>
                          <a:pt x="133" y="268"/>
                          <a:pt x="112" y="203"/>
                        </a:cubicBezTo>
                        <a:close/>
                      </a:path>
                    </a:pathLst>
                  </a:custGeom>
                  <a:solidFill>
                    <a:srgbClr val="73BC44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000"/>
                  </a:p>
                </p:txBody>
              </p:sp>
              <p:grpSp>
                <p:nvGrpSpPr>
                  <p:cNvPr id="310" name="Group 25"/>
                  <p:cNvGrpSpPr/>
                  <p:nvPr/>
                </p:nvGrpSpPr>
                <p:grpSpPr>
                  <a:xfrm>
                    <a:off x="7920776" y="3483074"/>
                    <a:ext cx="33377" cy="238732"/>
                    <a:chOff x="7885113" y="190500"/>
                    <a:chExt cx="82550" cy="574676"/>
                  </a:xfrm>
                  <a:grpFill/>
                </p:grpSpPr>
                <p:sp>
                  <p:nvSpPr>
                    <p:cNvPr id="311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681038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31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434975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313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190500"/>
                      <a:ext cx="82550" cy="82550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</p:grpSp>
            </p:grpSp>
            <p:sp>
              <p:nvSpPr>
                <p:cNvPr id="307" name="Freeform 7"/>
                <p:cNvSpPr>
                  <a:spLocks noEditPoints="1"/>
                </p:cNvSpPr>
                <p:nvPr/>
              </p:nvSpPr>
              <p:spPr bwMode="auto">
                <a:xfrm>
                  <a:off x="7176516" y="2496983"/>
                  <a:ext cx="908935" cy="775297"/>
                </a:xfrm>
                <a:custGeom>
                  <a:avLst/>
                  <a:gdLst>
                    <a:gd name="T0" fmla="*/ 25 w 390"/>
                    <a:gd name="T1" fmla="*/ 121 h 333"/>
                    <a:gd name="T2" fmla="*/ 121 w 390"/>
                    <a:gd name="T3" fmla="*/ 308 h 333"/>
                    <a:gd name="T4" fmla="*/ 390 w 390"/>
                    <a:gd name="T5" fmla="*/ 239 h 333"/>
                    <a:gd name="T6" fmla="*/ 212 w 390"/>
                    <a:gd name="T7" fmla="*/ 25 h 333"/>
                    <a:gd name="T8" fmla="*/ 25 w 390"/>
                    <a:gd name="T9" fmla="*/ 121 h 333"/>
                    <a:gd name="T10" fmla="*/ 279 w 390"/>
                    <a:gd name="T11" fmla="*/ 203 h 333"/>
                    <a:gd name="T12" fmla="*/ 122 w 390"/>
                    <a:gd name="T13" fmla="*/ 283 h 333"/>
                    <a:gd name="T14" fmla="*/ 41 w 390"/>
                    <a:gd name="T15" fmla="*/ 126 h 333"/>
                    <a:gd name="T16" fmla="*/ 199 w 390"/>
                    <a:gd name="T17" fmla="*/ 46 h 333"/>
                    <a:gd name="T18" fmla="*/ 279 w 390"/>
                    <a:gd name="T19" fmla="*/ 20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0" h="333">
                      <a:moveTo>
                        <a:pt x="25" y="121"/>
                      </a:moveTo>
                      <a:cubicBezTo>
                        <a:pt x="0" y="199"/>
                        <a:pt x="43" y="282"/>
                        <a:pt x="121" y="308"/>
                      </a:cubicBezTo>
                      <a:cubicBezTo>
                        <a:pt x="199" y="333"/>
                        <a:pt x="390" y="239"/>
                        <a:pt x="390" y="239"/>
                      </a:cubicBezTo>
                      <a:cubicBezTo>
                        <a:pt x="390" y="239"/>
                        <a:pt x="290" y="51"/>
                        <a:pt x="212" y="25"/>
                      </a:cubicBezTo>
                      <a:cubicBezTo>
                        <a:pt x="134" y="0"/>
                        <a:pt x="51" y="43"/>
                        <a:pt x="25" y="121"/>
                      </a:cubicBezTo>
                      <a:close/>
                      <a:moveTo>
                        <a:pt x="279" y="203"/>
                      </a:moveTo>
                      <a:cubicBezTo>
                        <a:pt x="258" y="269"/>
                        <a:pt x="187" y="305"/>
                        <a:pt x="122" y="283"/>
                      </a:cubicBezTo>
                      <a:cubicBezTo>
                        <a:pt x="56" y="262"/>
                        <a:pt x="20" y="192"/>
                        <a:pt x="41" y="126"/>
                      </a:cubicBezTo>
                      <a:cubicBezTo>
                        <a:pt x="63" y="60"/>
                        <a:pt x="133" y="24"/>
                        <a:pt x="199" y="46"/>
                      </a:cubicBezTo>
                      <a:cubicBezTo>
                        <a:pt x="265" y="67"/>
                        <a:pt x="301" y="137"/>
                        <a:pt x="279" y="20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  <p:sp>
              <p:nvSpPr>
                <p:cNvPr id="308" name="Freeform 5"/>
                <p:cNvSpPr>
                  <a:spLocks noEditPoints="1"/>
                </p:cNvSpPr>
                <p:nvPr/>
              </p:nvSpPr>
              <p:spPr bwMode="auto">
                <a:xfrm>
                  <a:off x="7803435" y="2119652"/>
                  <a:ext cx="691773" cy="894195"/>
                </a:xfrm>
                <a:custGeom>
                  <a:avLst/>
                  <a:gdLst>
                    <a:gd name="T0" fmla="*/ 149 w 297"/>
                    <a:gd name="T1" fmla="*/ 0 h 384"/>
                    <a:gd name="T2" fmla="*/ 0 w 297"/>
                    <a:gd name="T3" fmla="*/ 149 h 384"/>
                    <a:gd name="T4" fmla="*/ 149 w 297"/>
                    <a:gd name="T5" fmla="*/ 384 h 384"/>
                    <a:gd name="T6" fmla="*/ 297 w 297"/>
                    <a:gd name="T7" fmla="*/ 149 h 384"/>
                    <a:gd name="T8" fmla="*/ 149 w 297"/>
                    <a:gd name="T9" fmla="*/ 0 h 384"/>
                    <a:gd name="T10" fmla="*/ 149 w 297"/>
                    <a:gd name="T11" fmla="*/ 267 h 384"/>
                    <a:gd name="T12" fmla="*/ 24 w 297"/>
                    <a:gd name="T13" fmla="*/ 142 h 384"/>
                    <a:gd name="T14" fmla="*/ 149 w 297"/>
                    <a:gd name="T15" fmla="*/ 17 h 384"/>
                    <a:gd name="T16" fmla="*/ 274 w 297"/>
                    <a:gd name="T17" fmla="*/ 142 h 384"/>
                    <a:gd name="T18" fmla="*/ 149 w 297"/>
                    <a:gd name="T19" fmla="*/ 267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7" h="384">
                      <a:moveTo>
                        <a:pt x="149" y="0"/>
                      </a:moveTo>
                      <a:cubicBezTo>
                        <a:pt x="67" y="0"/>
                        <a:pt x="0" y="67"/>
                        <a:pt x="0" y="149"/>
                      </a:cubicBezTo>
                      <a:cubicBezTo>
                        <a:pt x="0" y="231"/>
                        <a:pt x="149" y="384"/>
                        <a:pt x="149" y="384"/>
                      </a:cubicBezTo>
                      <a:cubicBezTo>
                        <a:pt x="149" y="384"/>
                        <a:pt x="297" y="231"/>
                        <a:pt x="297" y="149"/>
                      </a:cubicBezTo>
                      <a:cubicBezTo>
                        <a:pt x="297" y="67"/>
                        <a:pt x="231" y="0"/>
                        <a:pt x="149" y="0"/>
                      </a:cubicBezTo>
                      <a:close/>
                      <a:moveTo>
                        <a:pt x="149" y="267"/>
                      </a:moveTo>
                      <a:cubicBezTo>
                        <a:pt x="80" y="267"/>
                        <a:pt x="24" y="211"/>
                        <a:pt x="24" y="142"/>
                      </a:cubicBezTo>
                      <a:cubicBezTo>
                        <a:pt x="24" y="73"/>
                        <a:pt x="80" y="17"/>
                        <a:pt x="149" y="17"/>
                      </a:cubicBezTo>
                      <a:cubicBezTo>
                        <a:pt x="218" y="17"/>
                        <a:pt x="274" y="73"/>
                        <a:pt x="274" y="142"/>
                      </a:cubicBezTo>
                      <a:cubicBezTo>
                        <a:pt x="274" y="211"/>
                        <a:pt x="218" y="267"/>
                        <a:pt x="149" y="267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</p:grpSp>
          <p:sp>
            <p:nvSpPr>
              <p:cNvPr id="301" name="Freeform 9"/>
              <p:cNvSpPr/>
              <p:nvPr/>
            </p:nvSpPr>
            <p:spPr>
              <a:xfrm>
                <a:off x="7973324" y="3456025"/>
                <a:ext cx="364858" cy="364858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/>
              </a:p>
            </p:txBody>
          </p:sp>
          <p:sp>
            <p:nvSpPr>
              <p:cNvPr id="302" name="Freeform 58"/>
              <p:cNvSpPr>
                <a:spLocks noEditPoints="1"/>
              </p:cNvSpPr>
              <p:nvPr/>
            </p:nvSpPr>
            <p:spPr bwMode="auto">
              <a:xfrm>
                <a:off x="8048638" y="3533915"/>
                <a:ext cx="231391" cy="203412"/>
              </a:xfrm>
              <a:custGeom>
                <a:avLst/>
                <a:gdLst>
                  <a:gd name="T0" fmla="*/ 400 w 400"/>
                  <a:gd name="T1" fmla="*/ 352 h 352"/>
                  <a:gd name="T2" fmla="*/ 394 w 400"/>
                  <a:gd name="T3" fmla="*/ 268 h 352"/>
                  <a:gd name="T4" fmla="*/ 342 w 400"/>
                  <a:gd name="T5" fmla="*/ 236 h 352"/>
                  <a:gd name="T6" fmla="*/ 303 w 400"/>
                  <a:gd name="T7" fmla="*/ 191 h 352"/>
                  <a:gd name="T8" fmla="*/ 316 w 400"/>
                  <a:gd name="T9" fmla="*/ 157 h 352"/>
                  <a:gd name="T10" fmla="*/ 327 w 400"/>
                  <a:gd name="T11" fmla="*/ 134 h 352"/>
                  <a:gd name="T12" fmla="*/ 322 w 400"/>
                  <a:gd name="T13" fmla="*/ 122 h 352"/>
                  <a:gd name="T14" fmla="*/ 325 w 400"/>
                  <a:gd name="T15" fmla="*/ 98 h 352"/>
                  <a:gd name="T16" fmla="*/ 278 w 400"/>
                  <a:gd name="T17" fmla="*/ 51 h 352"/>
                  <a:gd name="T18" fmla="*/ 230 w 400"/>
                  <a:gd name="T19" fmla="*/ 98 h 352"/>
                  <a:gd name="T20" fmla="*/ 233 w 400"/>
                  <a:gd name="T21" fmla="*/ 122 h 352"/>
                  <a:gd name="T22" fmla="*/ 229 w 400"/>
                  <a:gd name="T23" fmla="*/ 134 h 352"/>
                  <a:gd name="T24" fmla="*/ 240 w 400"/>
                  <a:gd name="T25" fmla="*/ 157 h 352"/>
                  <a:gd name="T26" fmla="*/ 253 w 400"/>
                  <a:gd name="T27" fmla="*/ 191 h 352"/>
                  <a:gd name="T28" fmla="*/ 236 w 400"/>
                  <a:gd name="T29" fmla="*/ 224 h 352"/>
                  <a:gd name="T30" fmla="*/ 310 w 400"/>
                  <a:gd name="T31" fmla="*/ 292 h 352"/>
                  <a:gd name="T32" fmla="*/ 310 w 400"/>
                  <a:gd name="T33" fmla="*/ 352 h 352"/>
                  <a:gd name="T34" fmla="*/ 400 w 400"/>
                  <a:gd name="T35" fmla="*/ 352 h 352"/>
                  <a:gd name="T36" fmla="*/ 204 w 400"/>
                  <a:gd name="T37" fmla="*/ 247 h 352"/>
                  <a:gd name="T38" fmla="*/ 152 w 400"/>
                  <a:gd name="T39" fmla="*/ 187 h 352"/>
                  <a:gd name="T40" fmla="*/ 169 w 400"/>
                  <a:gd name="T41" fmla="*/ 142 h 352"/>
                  <a:gd name="T42" fmla="*/ 184 w 400"/>
                  <a:gd name="T43" fmla="*/ 111 h 352"/>
                  <a:gd name="T44" fmla="*/ 179 w 400"/>
                  <a:gd name="T45" fmla="*/ 95 h 352"/>
                  <a:gd name="T46" fmla="*/ 183 w 400"/>
                  <a:gd name="T47" fmla="*/ 63 h 352"/>
                  <a:gd name="T48" fmla="*/ 119 w 400"/>
                  <a:gd name="T49" fmla="*/ 0 h 352"/>
                  <a:gd name="T50" fmla="*/ 55 w 400"/>
                  <a:gd name="T51" fmla="*/ 63 h 352"/>
                  <a:gd name="T52" fmla="*/ 59 w 400"/>
                  <a:gd name="T53" fmla="*/ 95 h 352"/>
                  <a:gd name="T54" fmla="*/ 53 w 400"/>
                  <a:gd name="T55" fmla="*/ 111 h 352"/>
                  <a:gd name="T56" fmla="*/ 68 w 400"/>
                  <a:gd name="T57" fmla="*/ 142 h 352"/>
                  <a:gd name="T58" fmla="*/ 86 w 400"/>
                  <a:gd name="T59" fmla="*/ 187 h 352"/>
                  <a:gd name="T60" fmla="*/ 33 w 400"/>
                  <a:gd name="T61" fmla="*/ 247 h 352"/>
                  <a:gd name="T62" fmla="*/ 0 w 400"/>
                  <a:gd name="T63" fmla="*/ 279 h 352"/>
                  <a:gd name="T64" fmla="*/ 0 w 400"/>
                  <a:gd name="T65" fmla="*/ 352 h 352"/>
                  <a:gd name="T66" fmla="*/ 278 w 400"/>
                  <a:gd name="T67" fmla="*/ 352 h 352"/>
                  <a:gd name="T68" fmla="*/ 278 w 400"/>
                  <a:gd name="T69" fmla="*/ 297 h 352"/>
                  <a:gd name="T70" fmla="*/ 204 w 400"/>
                  <a:gd name="T71" fmla="*/ 24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0" h="352">
                    <a:moveTo>
                      <a:pt x="400" y="352"/>
                    </a:moveTo>
                    <a:cubicBezTo>
                      <a:pt x="400" y="352"/>
                      <a:pt x="399" y="276"/>
                      <a:pt x="394" y="268"/>
                    </a:cubicBezTo>
                    <a:cubicBezTo>
                      <a:pt x="387" y="257"/>
                      <a:pt x="371" y="249"/>
                      <a:pt x="342" y="236"/>
                    </a:cubicBezTo>
                    <a:cubicBezTo>
                      <a:pt x="312" y="224"/>
                      <a:pt x="303" y="213"/>
                      <a:pt x="303" y="191"/>
                    </a:cubicBezTo>
                    <a:cubicBezTo>
                      <a:pt x="303" y="177"/>
                      <a:pt x="312" y="182"/>
                      <a:pt x="316" y="157"/>
                    </a:cubicBezTo>
                    <a:cubicBezTo>
                      <a:pt x="317" y="147"/>
                      <a:pt x="325" y="157"/>
                      <a:pt x="327" y="134"/>
                    </a:cubicBezTo>
                    <a:cubicBezTo>
                      <a:pt x="327" y="124"/>
                      <a:pt x="322" y="122"/>
                      <a:pt x="322" y="122"/>
                    </a:cubicBezTo>
                    <a:cubicBezTo>
                      <a:pt x="322" y="122"/>
                      <a:pt x="325" y="108"/>
                      <a:pt x="325" y="98"/>
                    </a:cubicBezTo>
                    <a:cubicBezTo>
                      <a:pt x="327" y="85"/>
                      <a:pt x="319" y="51"/>
                      <a:pt x="278" y="51"/>
                    </a:cubicBezTo>
                    <a:cubicBezTo>
                      <a:pt x="236" y="51"/>
                      <a:pt x="229" y="85"/>
                      <a:pt x="230" y="98"/>
                    </a:cubicBezTo>
                    <a:cubicBezTo>
                      <a:pt x="231" y="108"/>
                      <a:pt x="233" y="122"/>
                      <a:pt x="233" y="122"/>
                    </a:cubicBezTo>
                    <a:cubicBezTo>
                      <a:pt x="233" y="122"/>
                      <a:pt x="229" y="124"/>
                      <a:pt x="229" y="134"/>
                    </a:cubicBezTo>
                    <a:cubicBezTo>
                      <a:pt x="230" y="157"/>
                      <a:pt x="238" y="147"/>
                      <a:pt x="240" y="157"/>
                    </a:cubicBezTo>
                    <a:cubicBezTo>
                      <a:pt x="244" y="182"/>
                      <a:pt x="253" y="177"/>
                      <a:pt x="253" y="191"/>
                    </a:cubicBezTo>
                    <a:cubicBezTo>
                      <a:pt x="253" y="206"/>
                      <a:pt x="248" y="216"/>
                      <a:pt x="236" y="224"/>
                    </a:cubicBezTo>
                    <a:cubicBezTo>
                      <a:pt x="301" y="257"/>
                      <a:pt x="310" y="263"/>
                      <a:pt x="310" y="292"/>
                    </a:cubicBezTo>
                    <a:cubicBezTo>
                      <a:pt x="310" y="352"/>
                      <a:pt x="310" y="352"/>
                      <a:pt x="310" y="352"/>
                    </a:cubicBezTo>
                    <a:lnTo>
                      <a:pt x="400" y="352"/>
                    </a:lnTo>
                    <a:close/>
                    <a:moveTo>
                      <a:pt x="204" y="247"/>
                    </a:moveTo>
                    <a:cubicBezTo>
                      <a:pt x="165" y="231"/>
                      <a:pt x="152" y="217"/>
                      <a:pt x="152" y="187"/>
                    </a:cubicBezTo>
                    <a:cubicBezTo>
                      <a:pt x="152" y="169"/>
                      <a:pt x="164" y="175"/>
                      <a:pt x="169" y="142"/>
                    </a:cubicBezTo>
                    <a:cubicBezTo>
                      <a:pt x="172" y="129"/>
                      <a:pt x="182" y="142"/>
                      <a:pt x="184" y="111"/>
                    </a:cubicBezTo>
                    <a:cubicBezTo>
                      <a:pt x="184" y="98"/>
                      <a:pt x="179" y="95"/>
                      <a:pt x="179" y="95"/>
                    </a:cubicBezTo>
                    <a:cubicBezTo>
                      <a:pt x="179" y="95"/>
                      <a:pt x="181" y="77"/>
                      <a:pt x="183" y="63"/>
                    </a:cubicBezTo>
                    <a:cubicBezTo>
                      <a:pt x="184" y="45"/>
                      <a:pt x="174" y="0"/>
                      <a:pt x="119" y="0"/>
                    </a:cubicBezTo>
                    <a:cubicBezTo>
                      <a:pt x="64" y="0"/>
                      <a:pt x="54" y="45"/>
                      <a:pt x="55" y="63"/>
                    </a:cubicBezTo>
                    <a:cubicBezTo>
                      <a:pt x="56" y="77"/>
                      <a:pt x="59" y="95"/>
                      <a:pt x="59" y="95"/>
                    </a:cubicBezTo>
                    <a:cubicBezTo>
                      <a:pt x="59" y="95"/>
                      <a:pt x="53" y="98"/>
                      <a:pt x="53" y="111"/>
                    </a:cubicBezTo>
                    <a:cubicBezTo>
                      <a:pt x="55" y="142"/>
                      <a:pt x="66" y="129"/>
                      <a:pt x="68" y="142"/>
                    </a:cubicBezTo>
                    <a:cubicBezTo>
                      <a:pt x="74" y="175"/>
                      <a:pt x="86" y="169"/>
                      <a:pt x="86" y="187"/>
                    </a:cubicBezTo>
                    <a:cubicBezTo>
                      <a:pt x="86" y="217"/>
                      <a:pt x="73" y="231"/>
                      <a:pt x="33" y="247"/>
                    </a:cubicBezTo>
                    <a:cubicBezTo>
                      <a:pt x="21" y="252"/>
                      <a:pt x="0" y="260"/>
                      <a:pt x="0" y="279"/>
                    </a:cubicBezTo>
                    <a:cubicBezTo>
                      <a:pt x="0" y="352"/>
                      <a:pt x="0" y="352"/>
                      <a:pt x="0" y="352"/>
                    </a:cubicBezTo>
                    <a:cubicBezTo>
                      <a:pt x="278" y="352"/>
                      <a:pt x="278" y="352"/>
                      <a:pt x="278" y="352"/>
                    </a:cubicBezTo>
                    <a:cubicBezTo>
                      <a:pt x="278" y="352"/>
                      <a:pt x="278" y="309"/>
                      <a:pt x="278" y="297"/>
                    </a:cubicBezTo>
                    <a:cubicBezTo>
                      <a:pt x="278" y="280"/>
                      <a:pt x="244" y="264"/>
                      <a:pt x="204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000"/>
              </a:p>
            </p:txBody>
          </p:sp>
        </p:grpSp>
        <p:grpSp>
          <p:nvGrpSpPr>
            <p:cNvPr id="316" name="组合 315"/>
            <p:cNvGrpSpPr/>
            <p:nvPr/>
          </p:nvGrpSpPr>
          <p:grpSpPr>
            <a:xfrm>
              <a:off x="6588063" y="3742030"/>
              <a:ext cx="811066" cy="502856"/>
              <a:chOff x="7240320" y="2738775"/>
              <a:chExt cx="1816942" cy="1126493"/>
            </a:xfrm>
          </p:grpSpPr>
          <p:grpSp>
            <p:nvGrpSpPr>
              <p:cNvPr id="317" name="组合 316"/>
              <p:cNvGrpSpPr/>
              <p:nvPr/>
            </p:nvGrpSpPr>
            <p:grpSpPr>
              <a:xfrm>
                <a:off x="7240320" y="2738775"/>
                <a:ext cx="1816942" cy="1126493"/>
                <a:chOff x="7176516" y="2119652"/>
                <a:chExt cx="1949315" cy="1208563"/>
              </a:xfrm>
            </p:grpSpPr>
            <p:sp>
              <p:nvSpPr>
                <p:cNvPr id="320" name="Rectangle 10"/>
                <p:cNvSpPr>
                  <a:spLocks noChangeArrowheads="1"/>
                </p:cNvSpPr>
                <p:nvPr/>
              </p:nvSpPr>
              <p:spPr bwMode="black">
                <a:xfrm>
                  <a:off x="7264175" y="2736447"/>
                  <a:ext cx="601787" cy="5917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5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21" name="Rectangle 10"/>
                <p:cNvSpPr>
                  <a:spLocks noChangeArrowheads="1"/>
                </p:cNvSpPr>
                <p:nvPr/>
              </p:nvSpPr>
              <p:spPr bwMode="black">
                <a:xfrm>
                  <a:off x="7848427" y="2283638"/>
                  <a:ext cx="601787" cy="5917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0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22" name="Rectangle 10"/>
                <p:cNvSpPr>
                  <a:spLocks noChangeArrowheads="1"/>
                </p:cNvSpPr>
                <p:nvPr/>
              </p:nvSpPr>
              <p:spPr bwMode="black">
                <a:xfrm>
                  <a:off x="8366088" y="2729985"/>
                  <a:ext cx="759743" cy="5917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10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grpSp>
              <p:nvGrpSpPr>
                <p:cNvPr id="323" name="Group 23"/>
                <p:cNvGrpSpPr/>
                <p:nvPr/>
              </p:nvGrpSpPr>
              <p:grpSpPr>
                <a:xfrm>
                  <a:off x="8206315" y="2505826"/>
                  <a:ext cx="910900" cy="773331"/>
                  <a:chOff x="6343966" y="2473460"/>
                  <a:chExt cx="2464200" cy="2092044"/>
                </a:xfrm>
                <a:solidFill>
                  <a:schemeClr val="accent2"/>
                </a:solidFill>
              </p:grpSpPr>
              <p:sp>
                <p:nvSpPr>
                  <p:cNvPr id="326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6343966" y="2473460"/>
                    <a:ext cx="2464200" cy="2092044"/>
                  </a:xfrm>
                  <a:custGeom>
                    <a:avLst/>
                    <a:gdLst>
                      <a:gd name="T0" fmla="*/ 365 w 391"/>
                      <a:gd name="T1" fmla="*/ 120 h 332"/>
                      <a:gd name="T2" fmla="*/ 178 w 391"/>
                      <a:gd name="T3" fmla="*/ 25 h 332"/>
                      <a:gd name="T4" fmla="*/ 0 w 391"/>
                      <a:gd name="T5" fmla="*/ 239 h 332"/>
                      <a:gd name="T6" fmla="*/ 270 w 391"/>
                      <a:gd name="T7" fmla="*/ 307 h 332"/>
                      <a:gd name="T8" fmla="*/ 365 w 391"/>
                      <a:gd name="T9" fmla="*/ 120 h 332"/>
                      <a:gd name="T10" fmla="*/ 112 w 391"/>
                      <a:gd name="T11" fmla="*/ 203 h 332"/>
                      <a:gd name="T12" fmla="*/ 192 w 391"/>
                      <a:gd name="T13" fmla="*/ 45 h 332"/>
                      <a:gd name="T14" fmla="*/ 350 w 391"/>
                      <a:gd name="T15" fmla="*/ 125 h 332"/>
                      <a:gd name="T16" fmla="*/ 269 w 391"/>
                      <a:gd name="T17" fmla="*/ 283 h 332"/>
                      <a:gd name="T18" fmla="*/ 112 w 391"/>
                      <a:gd name="T19" fmla="*/ 203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1" h="332">
                        <a:moveTo>
                          <a:pt x="365" y="120"/>
                        </a:moveTo>
                        <a:cubicBezTo>
                          <a:pt x="340" y="42"/>
                          <a:pt x="256" y="0"/>
                          <a:pt x="178" y="25"/>
                        </a:cubicBezTo>
                        <a:cubicBezTo>
                          <a:pt x="101" y="50"/>
                          <a:pt x="0" y="239"/>
                          <a:pt x="0" y="239"/>
                        </a:cubicBezTo>
                        <a:cubicBezTo>
                          <a:pt x="0" y="239"/>
                          <a:pt x="192" y="332"/>
                          <a:pt x="270" y="307"/>
                        </a:cubicBezTo>
                        <a:cubicBezTo>
                          <a:pt x="348" y="282"/>
                          <a:pt x="391" y="198"/>
                          <a:pt x="365" y="120"/>
                        </a:cubicBezTo>
                        <a:close/>
                        <a:moveTo>
                          <a:pt x="112" y="203"/>
                        </a:moveTo>
                        <a:cubicBezTo>
                          <a:pt x="90" y="137"/>
                          <a:pt x="126" y="66"/>
                          <a:pt x="192" y="45"/>
                        </a:cubicBezTo>
                        <a:cubicBezTo>
                          <a:pt x="258" y="24"/>
                          <a:pt x="328" y="60"/>
                          <a:pt x="350" y="125"/>
                        </a:cubicBezTo>
                        <a:cubicBezTo>
                          <a:pt x="371" y="191"/>
                          <a:pt x="335" y="262"/>
                          <a:pt x="269" y="283"/>
                        </a:cubicBezTo>
                        <a:cubicBezTo>
                          <a:pt x="203" y="304"/>
                          <a:pt x="133" y="268"/>
                          <a:pt x="112" y="203"/>
                        </a:cubicBezTo>
                        <a:close/>
                      </a:path>
                    </a:pathLst>
                  </a:custGeom>
                  <a:solidFill>
                    <a:srgbClr val="73BC44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000"/>
                  </a:p>
                </p:txBody>
              </p:sp>
              <p:grpSp>
                <p:nvGrpSpPr>
                  <p:cNvPr id="327" name="Group 25"/>
                  <p:cNvGrpSpPr/>
                  <p:nvPr/>
                </p:nvGrpSpPr>
                <p:grpSpPr>
                  <a:xfrm>
                    <a:off x="7920776" y="3483074"/>
                    <a:ext cx="33377" cy="238732"/>
                    <a:chOff x="7885113" y="190500"/>
                    <a:chExt cx="82550" cy="574676"/>
                  </a:xfrm>
                  <a:grpFill/>
                </p:grpSpPr>
                <p:sp>
                  <p:nvSpPr>
                    <p:cNvPr id="328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681038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329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434975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330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190500"/>
                      <a:ext cx="82550" cy="82550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</p:grpSp>
            </p:grpSp>
            <p:sp>
              <p:nvSpPr>
                <p:cNvPr id="324" name="Freeform 7"/>
                <p:cNvSpPr>
                  <a:spLocks noEditPoints="1"/>
                </p:cNvSpPr>
                <p:nvPr/>
              </p:nvSpPr>
              <p:spPr bwMode="auto">
                <a:xfrm>
                  <a:off x="7176516" y="2496983"/>
                  <a:ext cx="908935" cy="775297"/>
                </a:xfrm>
                <a:custGeom>
                  <a:avLst/>
                  <a:gdLst>
                    <a:gd name="T0" fmla="*/ 25 w 390"/>
                    <a:gd name="T1" fmla="*/ 121 h 333"/>
                    <a:gd name="T2" fmla="*/ 121 w 390"/>
                    <a:gd name="T3" fmla="*/ 308 h 333"/>
                    <a:gd name="T4" fmla="*/ 390 w 390"/>
                    <a:gd name="T5" fmla="*/ 239 h 333"/>
                    <a:gd name="T6" fmla="*/ 212 w 390"/>
                    <a:gd name="T7" fmla="*/ 25 h 333"/>
                    <a:gd name="T8" fmla="*/ 25 w 390"/>
                    <a:gd name="T9" fmla="*/ 121 h 333"/>
                    <a:gd name="T10" fmla="*/ 279 w 390"/>
                    <a:gd name="T11" fmla="*/ 203 h 333"/>
                    <a:gd name="T12" fmla="*/ 122 w 390"/>
                    <a:gd name="T13" fmla="*/ 283 h 333"/>
                    <a:gd name="T14" fmla="*/ 41 w 390"/>
                    <a:gd name="T15" fmla="*/ 126 h 333"/>
                    <a:gd name="T16" fmla="*/ 199 w 390"/>
                    <a:gd name="T17" fmla="*/ 46 h 333"/>
                    <a:gd name="T18" fmla="*/ 279 w 390"/>
                    <a:gd name="T19" fmla="*/ 20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0" h="333">
                      <a:moveTo>
                        <a:pt x="25" y="121"/>
                      </a:moveTo>
                      <a:cubicBezTo>
                        <a:pt x="0" y="199"/>
                        <a:pt x="43" y="282"/>
                        <a:pt x="121" y="308"/>
                      </a:cubicBezTo>
                      <a:cubicBezTo>
                        <a:pt x="199" y="333"/>
                        <a:pt x="390" y="239"/>
                        <a:pt x="390" y="239"/>
                      </a:cubicBezTo>
                      <a:cubicBezTo>
                        <a:pt x="390" y="239"/>
                        <a:pt x="290" y="51"/>
                        <a:pt x="212" y="25"/>
                      </a:cubicBezTo>
                      <a:cubicBezTo>
                        <a:pt x="134" y="0"/>
                        <a:pt x="51" y="43"/>
                        <a:pt x="25" y="121"/>
                      </a:cubicBezTo>
                      <a:close/>
                      <a:moveTo>
                        <a:pt x="279" y="203"/>
                      </a:moveTo>
                      <a:cubicBezTo>
                        <a:pt x="258" y="269"/>
                        <a:pt x="187" y="305"/>
                        <a:pt x="122" y="283"/>
                      </a:cubicBezTo>
                      <a:cubicBezTo>
                        <a:pt x="56" y="262"/>
                        <a:pt x="20" y="192"/>
                        <a:pt x="41" y="126"/>
                      </a:cubicBezTo>
                      <a:cubicBezTo>
                        <a:pt x="63" y="60"/>
                        <a:pt x="133" y="24"/>
                        <a:pt x="199" y="46"/>
                      </a:cubicBezTo>
                      <a:cubicBezTo>
                        <a:pt x="265" y="67"/>
                        <a:pt x="301" y="137"/>
                        <a:pt x="279" y="20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  <p:sp>
              <p:nvSpPr>
                <p:cNvPr id="325" name="Freeform 5"/>
                <p:cNvSpPr>
                  <a:spLocks noEditPoints="1"/>
                </p:cNvSpPr>
                <p:nvPr/>
              </p:nvSpPr>
              <p:spPr bwMode="auto">
                <a:xfrm>
                  <a:off x="7803435" y="2119652"/>
                  <a:ext cx="691773" cy="894195"/>
                </a:xfrm>
                <a:custGeom>
                  <a:avLst/>
                  <a:gdLst>
                    <a:gd name="T0" fmla="*/ 149 w 297"/>
                    <a:gd name="T1" fmla="*/ 0 h 384"/>
                    <a:gd name="T2" fmla="*/ 0 w 297"/>
                    <a:gd name="T3" fmla="*/ 149 h 384"/>
                    <a:gd name="T4" fmla="*/ 149 w 297"/>
                    <a:gd name="T5" fmla="*/ 384 h 384"/>
                    <a:gd name="T6" fmla="*/ 297 w 297"/>
                    <a:gd name="T7" fmla="*/ 149 h 384"/>
                    <a:gd name="T8" fmla="*/ 149 w 297"/>
                    <a:gd name="T9" fmla="*/ 0 h 384"/>
                    <a:gd name="T10" fmla="*/ 149 w 297"/>
                    <a:gd name="T11" fmla="*/ 267 h 384"/>
                    <a:gd name="T12" fmla="*/ 24 w 297"/>
                    <a:gd name="T13" fmla="*/ 142 h 384"/>
                    <a:gd name="T14" fmla="*/ 149 w 297"/>
                    <a:gd name="T15" fmla="*/ 17 h 384"/>
                    <a:gd name="T16" fmla="*/ 274 w 297"/>
                    <a:gd name="T17" fmla="*/ 142 h 384"/>
                    <a:gd name="T18" fmla="*/ 149 w 297"/>
                    <a:gd name="T19" fmla="*/ 267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7" h="384">
                      <a:moveTo>
                        <a:pt x="149" y="0"/>
                      </a:moveTo>
                      <a:cubicBezTo>
                        <a:pt x="67" y="0"/>
                        <a:pt x="0" y="67"/>
                        <a:pt x="0" y="149"/>
                      </a:cubicBezTo>
                      <a:cubicBezTo>
                        <a:pt x="0" y="231"/>
                        <a:pt x="149" y="384"/>
                        <a:pt x="149" y="384"/>
                      </a:cubicBezTo>
                      <a:cubicBezTo>
                        <a:pt x="149" y="384"/>
                        <a:pt x="297" y="231"/>
                        <a:pt x="297" y="149"/>
                      </a:cubicBezTo>
                      <a:cubicBezTo>
                        <a:pt x="297" y="67"/>
                        <a:pt x="231" y="0"/>
                        <a:pt x="149" y="0"/>
                      </a:cubicBezTo>
                      <a:close/>
                      <a:moveTo>
                        <a:pt x="149" y="267"/>
                      </a:moveTo>
                      <a:cubicBezTo>
                        <a:pt x="80" y="267"/>
                        <a:pt x="24" y="211"/>
                        <a:pt x="24" y="142"/>
                      </a:cubicBezTo>
                      <a:cubicBezTo>
                        <a:pt x="24" y="73"/>
                        <a:pt x="80" y="17"/>
                        <a:pt x="149" y="17"/>
                      </a:cubicBezTo>
                      <a:cubicBezTo>
                        <a:pt x="218" y="17"/>
                        <a:pt x="274" y="73"/>
                        <a:pt x="274" y="142"/>
                      </a:cubicBezTo>
                      <a:cubicBezTo>
                        <a:pt x="274" y="211"/>
                        <a:pt x="218" y="267"/>
                        <a:pt x="149" y="267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</p:grpSp>
          <p:sp>
            <p:nvSpPr>
              <p:cNvPr id="318" name="Freeform 9"/>
              <p:cNvSpPr/>
              <p:nvPr/>
            </p:nvSpPr>
            <p:spPr>
              <a:xfrm>
                <a:off x="7973324" y="3456025"/>
                <a:ext cx="364858" cy="364858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/>
              </a:p>
            </p:txBody>
          </p:sp>
          <p:sp>
            <p:nvSpPr>
              <p:cNvPr id="319" name="Freeform 58"/>
              <p:cNvSpPr>
                <a:spLocks noEditPoints="1"/>
              </p:cNvSpPr>
              <p:nvPr/>
            </p:nvSpPr>
            <p:spPr bwMode="auto">
              <a:xfrm>
                <a:off x="8048638" y="3533915"/>
                <a:ext cx="231391" cy="203412"/>
              </a:xfrm>
              <a:custGeom>
                <a:avLst/>
                <a:gdLst>
                  <a:gd name="T0" fmla="*/ 400 w 400"/>
                  <a:gd name="T1" fmla="*/ 352 h 352"/>
                  <a:gd name="T2" fmla="*/ 394 w 400"/>
                  <a:gd name="T3" fmla="*/ 268 h 352"/>
                  <a:gd name="T4" fmla="*/ 342 w 400"/>
                  <a:gd name="T5" fmla="*/ 236 h 352"/>
                  <a:gd name="T6" fmla="*/ 303 w 400"/>
                  <a:gd name="T7" fmla="*/ 191 h 352"/>
                  <a:gd name="T8" fmla="*/ 316 w 400"/>
                  <a:gd name="T9" fmla="*/ 157 h 352"/>
                  <a:gd name="T10" fmla="*/ 327 w 400"/>
                  <a:gd name="T11" fmla="*/ 134 h 352"/>
                  <a:gd name="T12" fmla="*/ 322 w 400"/>
                  <a:gd name="T13" fmla="*/ 122 h 352"/>
                  <a:gd name="T14" fmla="*/ 325 w 400"/>
                  <a:gd name="T15" fmla="*/ 98 h 352"/>
                  <a:gd name="T16" fmla="*/ 278 w 400"/>
                  <a:gd name="T17" fmla="*/ 51 h 352"/>
                  <a:gd name="T18" fmla="*/ 230 w 400"/>
                  <a:gd name="T19" fmla="*/ 98 h 352"/>
                  <a:gd name="T20" fmla="*/ 233 w 400"/>
                  <a:gd name="T21" fmla="*/ 122 h 352"/>
                  <a:gd name="T22" fmla="*/ 229 w 400"/>
                  <a:gd name="T23" fmla="*/ 134 h 352"/>
                  <a:gd name="T24" fmla="*/ 240 w 400"/>
                  <a:gd name="T25" fmla="*/ 157 h 352"/>
                  <a:gd name="T26" fmla="*/ 253 w 400"/>
                  <a:gd name="T27" fmla="*/ 191 h 352"/>
                  <a:gd name="T28" fmla="*/ 236 w 400"/>
                  <a:gd name="T29" fmla="*/ 224 h 352"/>
                  <a:gd name="T30" fmla="*/ 310 w 400"/>
                  <a:gd name="T31" fmla="*/ 292 h 352"/>
                  <a:gd name="T32" fmla="*/ 310 w 400"/>
                  <a:gd name="T33" fmla="*/ 352 h 352"/>
                  <a:gd name="T34" fmla="*/ 400 w 400"/>
                  <a:gd name="T35" fmla="*/ 352 h 352"/>
                  <a:gd name="T36" fmla="*/ 204 w 400"/>
                  <a:gd name="T37" fmla="*/ 247 h 352"/>
                  <a:gd name="T38" fmla="*/ 152 w 400"/>
                  <a:gd name="T39" fmla="*/ 187 h 352"/>
                  <a:gd name="T40" fmla="*/ 169 w 400"/>
                  <a:gd name="T41" fmla="*/ 142 h 352"/>
                  <a:gd name="T42" fmla="*/ 184 w 400"/>
                  <a:gd name="T43" fmla="*/ 111 h 352"/>
                  <a:gd name="T44" fmla="*/ 179 w 400"/>
                  <a:gd name="T45" fmla="*/ 95 h 352"/>
                  <a:gd name="T46" fmla="*/ 183 w 400"/>
                  <a:gd name="T47" fmla="*/ 63 h 352"/>
                  <a:gd name="T48" fmla="*/ 119 w 400"/>
                  <a:gd name="T49" fmla="*/ 0 h 352"/>
                  <a:gd name="T50" fmla="*/ 55 w 400"/>
                  <a:gd name="T51" fmla="*/ 63 h 352"/>
                  <a:gd name="T52" fmla="*/ 59 w 400"/>
                  <a:gd name="T53" fmla="*/ 95 h 352"/>
                  <a:gd name="T54" fmla="*/ 53 w 400"/>
                  <a:gd name="T55" fmla="*/ 111 h 352"/>
                  <a:gd name="T56" fmla="*/ 68 w 400"/>
                  <a:gd name="T57" fmla="*/ 142 h 352"/>
                  <a:gd name="T58" fmla="*/ 86 w 400"/>
                  <a:gd name="T59" fmla="*/ 187 h 352"/>
                  <a:gd name="T60" fmla="*/ 33 w 400"/>
                  <a:gd name="T61" fmla="*/ 247 h 352"/>
                  <a:gd name="T62" fmla="*/ 0 w 400"/>
                  <a:gd name="T63" fmla="*/ 279 h 352"/>
                  <a:gd name="T64" fmla="*/ 0 w 400"/>
                  <a:gd name="T65" fmla="*/ 352 h 352"/>
                  <a:gd name="T66" fmla="*/ 278 w 400"/>
                  <a:gd name="T67" fmla="*/ 352 h 352"/>
                  <a:gd name="T68" fmla="*/ 278 w 400"/>
                  <a:gd name="T69" fmla="*/ 297 h 352"/>
                  <a:gd name="T70" fmla="*/ 204 w 400"/>
                  <a:gd name="T71" fmla="*/ 24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0" h="352">
                    <a:moveTo>
                      <a:pt x="400" y="352"/>
                    </a:moveTo>
                    <a:cubicBezTo>
                      <a:pt x="400" y="352"/>
                      <a:pt x="399" y="276"/>
                      <a:pt x="394" y="268"/>
                    </a:cubicBezTo>
                    <a:cubicBezTo>
                      <a:pt x="387" y="257"/>
                      <a:pt x="371" y="249"/>
                      <a:pt x="342" y="236"/>
                    </a:cubicBezTo>
                    <a:cubicBezTo>
                      <a:pt x="312" y="224"/>
                      <a:pt x="303" y="213"/>
                      <a:pt x="303" y="191"/>
                    </a:cubicBezTo>
                    <a:cubicBezTo>
                      <a:pt x="303" y="177"/>
                      <a:pt x="312" y="182"/>
                      <a:pt x="316" y="157"/>
                    </a:cubicBezTo>
                    <a:cubicBezTo>
                      <a:pt x="317" y="147"/>
                      <a:pt x="325" y="157"/>
                      <a:pt x="327" y="134"/>
                    </a:cubicBezTo>
                    <a:cubicBezTo>
                      <a:pt x="327" y="124"/>
                      <a:pt x="322" y="122"/>
                      <a:pt x="322" y="122"/>
                    </a:cubicBezTo>
                    <a:cubicBezTo>
                      <a:pt x="322" y="122"/>
                      <a:pt x="325" y="108"/>
                      <a:pt x="325" y="98"/>
                    </a:cubicBezTo>
                    <a:cubicBezTo>
                      <a:pt x="327" y="85"/>
                      <a:pt x="319" y="51"/>
                      <a:pt x="278" y="51"/>
                    </a:cubicBezTo>
                    <a:cubicBezTo>
                      <a:pt x="236" y="51"/>
                      <a:pt x="229" y="85"/>
                      <a:pt x="230" y="98"/>
                    </a:cubicBezTo>
                    <a:cubicBezTo>
                      <a:pt x="231" y="108"/>
                      <a:pt x="233" y="122"/>
                      <a:pt x="233" y="122"/>
                    </a:cubicBezTo>
                    <a:cubicBezTo>
                      <a:pt x="233" y="122"/>
                      <a:pt x="229" y="124"/>
                      <a:pt x="229" y="134"/>
                    </a:cubicBezTo>
                    <a:cubicBezTo>
                      <a:pt x="230" y="157"/>
                      <a:pt x="238" y="147"/>
                      <a:pt x="240" y="157"/>
                    </a:cubicBezTo>
                    <a:cubicBezTo>
                      <a:pt x="244" y="182"/>
                      <a:pt x="253" y="177"/>
                      <a:pt x="253" y="191"/>
                    </a:cubicBezTo>
                    <a:cubicBezTo>
                      <a:pt x="253" y="206"/>
                      <a:pt x="248" y="216"/>
                      <a:pt x="236" y="224"/>
                    </a:cubicBezTo>
                    <a:cubicBezTo>
                      <a:pt x="301" y="257"/>
                      <a:pt x="310" y="263"/>
                      <a:pt x="310" y="292"/>
                    </a:cubicBezTo>
                    <a:cubicBezTo>
                      <a:pt x="310" y="352"/>
                      <a:pt x="310" y="352"/>
                      <a:pt x="310" y="352"/>
                    </a:cubicBezTo>
                    <a:lnTo>
                      <a:pt x="400" y="352"/>
                    </a:lnTo>
                    <a:close/>
                    <a:moveTo>
                      <a:pt x="204" y="247"/>
                    </a:moveTo>
                    <a:cubicBezTo>
                      <a:pt x="165" y="231"/>
                      <a:pt x="152" y="217"/>
                      <a:pt x="152" y="187"/>
                    </a:cubicBezTo>
                    <a:cubicBezTo>
                      <a:pt x="152" y="169"/>
                      <a:pt x="164" y="175"/>
                      <a:pt x="169" y="142"/>
                    </a:cubicBezTo>
                    <a:cubicBezTo>
                      <a:pt x="172" y="129"/>
                      <a:pt x="182" y="142"/>
                      <a:pt x="184" y="111"/>
                    </a:cubicBezTo>
                    <a:cubicBezTo>
                      <a:pt x="184" y="98"/>
                      <a:pt x="179" y="95"/>
                      <a:pt x="179" y="95"/>
                    </a:cubicBezTo>
                    <a:cubicBezTo>
                      <a:pt x="179" y="95"/>
                      <a:pt x="181" y="77"/>
                      <a:pt x="183" y="63"/>
                    </a:cubicBezTo>
                    <a:cubicBezTo>
                      <a:pt x="184" y="45"/>
                      <a:pt x="174" y="0"/>
                      <a:pt x="119" y="0"/>
                    </a:cubicBezTo>
                    <a:cubicBezTo>
                      <a:pt x="64" y="0"/>
                      <a:pt x="54" y="45"/>
                      <a:pt x="55" y="63"/>
                    </a:cubicBezTo>
                    <a:cubicBezTo>
                      <a:pt x="56" y="77"/>
                      <a:pt x="59" y="95"/>
                      <a:pt x="59" y="95"/>
                    </a:cubicBezTo>
                    <a:cubicBezTo>
                      <a:pt x="59" y="95"/>
                      <a:pt x="53" y="98"/>
                      <a:pt x="53" y="111"/>
                    </a:cubicBezTo>
                    <a:cubicBezTo>
                      <a:pt x="55" y="142"/>
                      <a:pt x="66" y="129"/>
                      <a:pt x="68" y="142"/>
                    </a:cubicBezTo>
                    <a:cubicBezTo>
                      <a:pt x="74" y="175"/>
                      <a:pt x="86" y="169"/>
                      <a:pt x="86" y="187"/>
                    </a:cubicBezTo>
                    <a:cubicBezTo>
                      <a:pt x="86" y="217"/>
                      <a:pt x="73" y="231"/>
                      <a:pt x="33" y="247"/>
                    </a:cubicBezTo>
                    <a:cubicBezTo>
                      <a:pt x="21" y="252"/>
                      <a:pt x="0" y="260"/>
                      <a:pt x="0" y="279"/>
                    </a:cubicBezTo>
                    <a:cubicBezTo>
                      <a:pt x="0" y="352"/>
                      <a:pt x="0" y="352"/>
                      <a:pt x="0" y="352"/>
                    </a:cubicBezTo>
                    <a:cubicBezTo>
                      <a:pt x="278" y="352"/>
                      <a:pt x="278" y="352"/>
                      <a:pt x="278" y="352"/>
                    </a:cubicBezTo>
                    <a:cubicBezTo>
                      <a:pt x="278" y="352"/>
                      <a:pt x="278" y="309"/>
                      <a:pt x="278" y="297"/>
                    </a:cubicBezTo>
                    <a:cubicBezTo>
                      <a:pt x="278" y="280"/>
                      <a:pt x="244" y="264"/>
                      <a:pt x="204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000"/>
              </a:p>
            </p:txBody>
          </p:sp>
        </p:grpSp>
        <p:grpSp>
          <p:nvGrpSpPr>
            <p:cNvPr id="333" name="组合 332"/>
            <p:cNvGrpSpPr/>
            <p:nvPr/>
          </p:nvGrpSpPr>
          <p:grpSpPr>
            <a:xfrm>
              <a:off x="6663449" y="4259618"/>
              <a:ext cx="692534" cy="244944"/>
              <a:chOff x="7380312" y="2858643"/>
              <a:chExt cx="692534" cy="244944"/>
            </a:xfrm>
          </p:grpSpPr>
          <p:sp>
            <p:nvSpPr>
              <p:cNvPr id="334" name="Rectangle 10"/>
              <p:cNvSpPr>
                <a:spLocks noChangeArrowheads="1"/>
              </p:cNvSpPr>
              <p:nvPr/>
            </p:nvSpPr>
            <p:spPr bwMode="black">
              <a:xfrm>
                <a:off x="7424414" y="2858643"/>
                <a:ext cx="604333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Oceania</a:t>
                </a:r>
                <a:endParaRPr lang="en-US" altLang="zh-CN" sz="1400" b="1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335" name="圆角矩形 334"/>
              <p:cNvSpPr/>
              <p:nvPr/>
            </p:nvSpPr>
            <p:spPr>
              <a:xfrm>
                <a:off x="7380312" y="2859920"/>
                <a:ext cx="692534" cy="243667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7030A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6" name="组合 335"/>
            <p:cNvGrpSpPr/>
            <p:nvPr/>
          </p:nvGrpSpPr>
          <p:grpSpPr>
            <a:xfrm>
              <a:off x="4045160" y="3158556"/>
              <a:ext cx="807481" cy="502856"/>
              <a:chOff x="7240320" y="2738775"/>
              <a:chExt cx="1808911" cy="1126493"/>
            </a:xfrm>
          </p:grpSpPr>
          <p:grpSp>
            <p:nvGrpSpPr>
              <p:cNvPr id="337" name="组合 336"/>
              <p:cNvGrpSpPr/>
              <p:nvPr/>
            </p:nvGrpSpPr>
            <p:grpSpPr>
              <a:xfrm>
                <a:off x="7240320" y="2738775"/>
                <a:ext cx="1808911" cy="1126493"/>
                <a:chOff x="7176516" y="2119652"/>
                <a:chExt cx="1940699" cy="1208563"/>
              </a:xfrm>
            </p:grpSpPr>
            <p:sp>
              <p:nvSpPr>
                <p:cNvPr id="340" name="Rectangle 10"/>
                <p:cNvSpPr>
                  <a:spLocks noChangeArrowheads="1"/>
                </p:cNvSpPr>
                <p:nvPr/>
              </p:nvSpPr>
              <p:spPr bwMode="black">
                <a:xfrm>
                  <a:off x="7264175" y="2736447"/>
                  <a:ext cx="601787" cy="5917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1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41" name="Rectangle 10"/>
                <p:cNvSpPr>
                  <a:spLocks noChangeArrowheads="1"/>
                </p:cNvSpPr>
                <p:nvPr/>
              </p:nvSpPr>
              <p:spPr bwMode="black">
                <a:xfrm>
                  <a:off x="7848427" y="2283638"/>
                  <a:ext cx="601787" cy="5917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/>
                    <a:t>0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42" name="Rectangle 10"/>
                <p:cNvSpPr>
                  <a:spLocks noChangeArrowheads="1"/>
                </p:cNvSpPr>
                <p:nvPr/>
              </p:nvSpPr>
              <p:spPr bwMode="black">
                <a:xfrm>
                  <a:off x="8477812" y="2729985"/>
                  <a:ext cx="536292" cy="5917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000" b="1" dirty="0" smtClean="0">
                      <a:solidFill>
                        <a:srgbClr val="000000"/>
                      </a:solidFill>
                      <a:ea typeface="宋体" charset="-122"/>
                      <a:cs typeface="Arial" charset="0"/>
                    </a:rPr>
                    <a:t>-</a:t>
                  </a:r>
                  <a:endParaRPr lang="en-US" altLang="zh-CN" sz="10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grpSp>
              <p:nvGrpSpPr>
                <p:cNvPr id="343" name="Group 23"/>
                <p:cNvGrpSpPr/>
                <p:nvPr/>
              </p:nvGrpSpPr>
              <p:grpSpPr>
                <a:xfrm>
                  <a:off x="8206315" y="2505826"/>
                  <a:ext cx="910900" cy="773331"/>
                  <a:chOff x="6343966" y="2473460"/>
                  <a:chExt cx="2464200" cy="2092044"/>
                </a:xfrm>
                <a:solidFill>
                  <a:schemeClr val="accent2"/>
                </a:solidFill>
              </p:grpSpPr>
              <p:sp>
                <p:nvSpPr>
                  <p:cNvPr id="346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6343966" y="2473460"/>
                    <a:ext cx="2464200" cy="2092044"/>
                  </a:xfrm>
                  <a:custGeom>
                    <a:avLst/>
                    <a:gdLst>
                      <a:gd name="T0" fmla="*/ 365 w 391"/>
                      <a:gd name="T1" fmla="*/ 120 h 332"/>
                      <a:gd name="T2" fmla="*/ 178 w 391"/>
                      <a:gd name="T3" fmla="*/ 25 h 332"/>
                      <a:gd name="T4" fmla="*/ 0 w 391"/>
                      <a:gd name="T5" fmla="*/ 239 h 332"/>
                      <a:gd name="T6" fmla="*/ 270 w 391"/>
                      <a:gd name="T7" fmla="*/ 307 h 332"/>
                      <a:gd name="T8" fmla="*/ 365 w 391"/>
                      <a:gd name="T9" fmla="*/ 120 h 332"/>
                      <a:gd name="T10" fmla="*/ 112 w 391"/>
                      <a:gd name="T11" fmla="*/ 203 h 332"/>
                      <a:gd name="T12" fmla="*/ 192 w 391"/>
                      <a:gd name="T13" fmla="*/ 45 h 332"/>
                      <a:gd name="T14" fmla="*/ 350 w 391"/>
                      <a:gd name="T15" fmla="*/ 125 h 332"/>
                      <a:gd name="T16" fmla="*/ 269 w 391"/>
                      <a:gd name="T17" fmla="*/ 283 h 332"/>
                      <a:gd name="T18" fmla="*/ 112 w 391"/>
                      <a:gd name="T19" fmla="*/ 203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1" h="332">
                        <a:moveTo>
                          <a:pt x="365" y="120"/>
                        </a:moveTo>
                        <a:cubicBezTo>
                          <a:pt x="340" y="42"/>
                          <a:pt x="256" y="0"/>
                          <a:pt x="178" y="25"/>
                        </a:cubicBezTo>
                        <a:cubicBezTo>
                          <a:pt x="101" y="50"/>
                          <a:pt x="0" y="239"/>
                          <a:pt x="0" y="239"/>
                        </a:cubicBezTo>
                        <a:cubicBezTo>
                          <a:pt x="0" y="239"/>
                          <a:pt x="192" y="332"/>
                          <a:pt x="270" y="307"/>
                        </a:cubicBezTo>
                        <a:cubicBezTo>
                          <a:pt x="348" y="282"/>
                          <a:pt x="391" y="198"/>
                          <a:pt x="365" y="120"/>
                        </a:cubicBezTo>
                        <a:close/>
                        <a:moveTo>
                          <a:pt x="112" y="203"/>
                        </a:moveTo>
                        <a:cubicBezTo>
                          <a:pt x="90" y="137"/>
                          <a:pt x="126" y="66"/>
                          <a:pt x="192" y="45"/>
                        </a:cubicBezTo>
                        <a:cubicBezTo>
                          <a:pt x="258" y="24"/>
                          <a:pt x="328" y="60"/>
                          <a:pt x="350" y="125"/>
                        </a:cubicBezTo>
                        <a:cubicBezTo>
                          <a:pt x="371" y="191"/>
                          <a:pt x="335" y="262"/>
                          <a:pt x="269" y="283"/>
                        </a:cubicBezTo>
                        <a:cubicBezTo>
                          <a:pt x="203" y="304"/>
                          <a:pt x="133" y="268"/>
                          <a:pt x="112" y="203"/>
                        </a:cubicBezTo>
                        <a:close/>
                      </a:path>
                    </a:pathLst>
                  </a:custGeom>
                  <a:solidFill>
                    <a:srgbClr val="73BC44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000"/>
                  </a:p>
                </p:txBody>
              </p:sp>
              <p:grpSp>
                <p:nvGrpSpPr>
                  <p:cNvPr id="347" name="Group 25"/>
                  <p:cNvGrpSpPr/>
                  <p:nvPr/>
                </p:nvGrpSpPr>
                <p:grpSpPr>
                  <a:xfrm>
                    <a:off x="7920776" y="3483074"/>
                    <a:ext cx="33377" cy="238732"/>
                    <a:chOff x="7885113" y="190500"/>
                    <a:chExt cx="82550" cy="574676"/>
                  </a:xfrm>
                  <a:grpFill/>
                </p:grpSpPr>
                <p:sp>
                  <p:nvSpPr>
                    <p:cNvPr id="348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681038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349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434975"/>
                      <a:ext cx="82550" cy="84138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  <p:sp>
                  <p:nvSpPr>
                    <p:cNvPr id="350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85113" y="190500"/>
                      <a:ext cx="82550" cy="82550"/>
                    </a:xfrm>
                    <a:prstGeom prst="ellipse">
                      <a:avLst/>
                    </a:prstGeom>
                    <a:solidFill>
                      <a:srgbClr val="73BC44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d-ID" sz="1000"/>
                    </a:p>
                  </p:txBody>
                </p:sp>
              </p:grpSp>
            </p:grpSp>
            <p:sp>
              <p:nvSpPr>
                <p:cNvPr id="344" name="Freeform 7"/>
                <p:cNvSpPr>
                  <a:spLocks noEditPoints="1"/>
                </p:cNvSpPr>
                <p:nvPr/>
              </p:nvSpPr>
              <p:spPr bwMode="auto">
                <a:xfrm>
                  <a:off x="7176516" y="2496983"/>
                  <a:ext cx="908935" cy="775297"/>
                </a:xfrm>
                <a:custGeom>
                  <a:avLst/>
                  <a:gdLst>
                    <a:gd name="T0" fmla="*/ 25 w 390"/>
                    <a:gd name="T1" fmla="*/ 121 h 333"/>
                    <a:gd name="T2" fmla="*/ 121 w 390"/>
                    <a:gd name="T3" fmla="*/ 308 h 333"/>
                    <a:gd name="T4" fmla="*/ 390 w 390"/>
                    <a:gd name="T5" fmla="*/ 239 h 333"/>
                    <a:gd name="T6" fmla="*/ 212 w 390"/>
                    <a:gd name="T7" fmla="*/ 25 h 333"/>
                    <a:gd name="T8" fmla="*/ 25 w 390"/>
                    <a:gd name="T9" fmla="*/ 121 h 333"/>
                    <a:gd name="T10" fmla="*/ 279 w 390"/>
                    <a:gd name="T11" fmla="*/ 203 h 333"/>
                    <a:gd name="T12" fmla="*/ 122 w 390"/>
                    <a:gd name="T13" fmla="*/ 283 h 333"/>
                    <a:gd name="T14" fmla="*/ 41 w 390"/>
                    <a:gd name="T15" fmla="*/ 126 h 333"/>
                    <a:gd name="T16" fmla="*/ 199 w 390"/>
                    <a:gd name="T17" fmla="*/ 46 h 333"/>
                    <a:gd name="T18" fmla="*/ 279 w 390"/>
                    <a:gd name="T19" fmla="*/ 20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0" h="333">
                      <a:moveTo>
                        <a:pt x="25" y="121"/>
                      </a:moveTo>
                      <a:cubicBezTo>
                        <a:pt x="0" y="199"/>
                        <a:pt x="43" y="282"/>
                        <a:pt x="121" y="308"/>
                      </a:cubicBezTo>
                      <a:cubicBezTo>
                        <a:pt x="199" y="333"/>
                        <a:pt x="390" y="239"/>
                        <a:pt x="390" y="239"/>
                      </a:cubicBezTo>
                      <a:cubicBezTo>
                        <a:pt x="390" y="239"/>
                        <a:pt x="290" y="51"/>
                        <a:pt x="212" y="25"/>
                      </a:cubicBezTo>
                      <a:cubicBezTo>
                        <a:pt x="134" y="0"/>
                        <a:pt x="51" y="43"/>
                        <a:pt x="25" y="121"/>
                      </a:cubicBezTo>
                      <a:close/>
                      <a:moveTo>
                        <a:pt x="279" y="203"/>
                      </a:moveTo>
                      <a:cubicBezTo>
                        <a:pt x="258" y="269"/>
                        <a:pt x="187" y="305"/>
                        <a:pt x="122" y="283"/>
                      </a:cubicBezTo>
                      <a:cubicBezTo>
                        <a:pt x="56" y="262"/>
                        <a:pt x="20" y="192"/>
                        <a:pt x="41" y="126"/>
                      </a:cubicBezTo>
                      <a:cubicBezTo>
                        <a:pt x="63" y="60"/>
                        <a:pt x="133" y="24"/>
                        <a:pt x="199" y="46"/>
                      </a:cubicBezTo>
                      <a:cubicBezTo>
                        <a:pt x="265" y="67"/>
                        <a:pt x="301" y="137"/>
                        <a:pt x="279" y="20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  <p:sp>
              <p:nvSpPr>
                <p:cNvPr id="345" name="Freeform 5"/>
                <p:cNvSpPr>
                  <a:spLocks noEditPoints="1"/>
                </p:cNvSpPr>
                <p:nvPr/>
              </p:nvSpPr>
              <p:spPr bwMode="auto">
                <a:xfrm>
                  <a:off x="7803435" y="2119652"/>
                  <a:ext cx="691773" cy="894195"/>
                </a:xfrm>
                <a:custGeom>
                  <a:avLst/>
                  <a:gdLst>
                    <a:gd name="T0" fmla="*/ 149 w 297"/>
                    <a:gd name="T1" fmla="*/ 0 h 384"/>
                    <a:gd name="T2" fmla="*/ 0 w 297"/>
                    <a:gd name="T3" fmla="*/ 149 h 384"/>
                    <a:gd name="T4" fmla="*/ 149 w 297"/>
                    <a:gd name="T5" fmla="*/ 384 h 384"/>
                    <a:gd name="T6" fmla="*/ 297 w 297"/>
                    <a:gd name="T7" fmla="*/ 149 h 384"/>
                    <a:gd name="T8" fmla="*/ 149 w 297"/>
                    <a:gd name="T9" fmla="*/ 0 h 384"/>
                    <a:gd name="T10" fmla="*/ 149 w 297"/>
                    <a:gd name="T11" fmla="*/ 267 h 384"/>
                    <a:gd name="T12" fmla="*/ 24 w 297"/>
                    <a:gd name="T13" fmla="*/ 142 h 384"/>
                    <a:gd name="T14" fmla="*/ 149 w 297"/>
                    <a:gd name="T15" fmla="*/ 17 h 384"/>
                    <a:gd name="T16" fmla="*/ 274 w 297"/>
                    <a:gd name="T17" fmla="*/ 142 h 384"/>
                    <a:gd name="T18" fmla="*/ 149 w 297"/>
                    <a:gd name="T19" fmla="*/ 267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7" h="384">
                      <a:moveTo>
                        <a:pt x="149" y="0"/>
                      </a:moveTo>
                      <a:cubicBezTo>
                        <a:pt x="67" y="0"/>
                        <a:pt x="0" y="67"/>
                        <a:pt x="0" y="149"/>
                      </a:cubicBezTo>
                      <a:cubicBezTo>
                        <a:pt x="0" y="231"/>
                        <a:pt x="149" y="384"/>
                        <a:pt x="149" y="384"/>
                      </a:cubicBezTo>
                      <a:cubicBezTo>
                        <a:pt x="149" y="384"/>
                        <a:pt x="297" y="231"/>
                        <a:pt x="297" y="149"/>
                      </a:cubicBezTo>
                      <a:cubicBezTo>
                        <a:pt x="297" y="67"/>
                        <a:pt x="231" y="0"/>
                        <a:pt x="149" y="0"/>
                      </a:cubicBezTo>
                      <a:close/>
                      <a:moveTo>
                        <a:pt x="149" y="267"/>
                      </a:moveTo>
                      <a:cubicBezTo>
                        <a:pt x="80" y="267"/>
                        <a:pt x="24" y="211"/>
                        <a:pt x="24" y="142"/>
                      </a:cubicBezTo>
                      <a:cubicBezTo>
                        <a:pt x="24" y="73"/>
                        <a:pt x="80" y="17"/>
                        <a:pt x="149" y="17"/>
                      </a:cubicBezTo>
                      <a:cubicBezTo>
                        <a:pt x="218" y="17"/>
                        <a:pt x="274" y="73"/>
                        <a:pt x="274" y="142"/>
                      </a:cubicBezTo>
                      <a:cubicBezTo>
                        <a:pt x="274" y="211"/>
                        <a:pt x="218" y="267"/>
                        <a:pt x="149" y="267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1000"/>
                </a:p>
              </p:txBody>
            </p:sp>
          </p:grpSp>
          <p:sp>
            <p:nvSpPr>
              <p:cNvPr id="338" name="Freeform 9"/>
              <p:cNvSpPr/>
              <p:nvPr/>
            </p:nvSpPr>
            <p:spPr>
              <a:xfrm>
                <a:off x="7973324" y="3456025"/>
                <a:ext cx="364858" cy="364858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/>
              </a:p>
            </p:txBody>
          </p:sp>
          <p:sp>
            <p:nvSpPr>
              <p:cNvPr id="339" name="Freeform 58"/>
              <p:cNvSpPr>
                <a:spLocks noEditPoints="1"/>
              </p:cNvSpPr>
              <p:nvPr/>
            </p:nvSpPr>
            <p:spPr bwMode="auto">
              <a:xfrm>
                <a:off x="8048638" y="3533915"/>
                <a:ext cx="231391" cy="203412"/>
              </a:xfrm>
              <a:custGeom>
                <a:avLst/>
                <a:gdLst>
                  <a:gd name="T0" fmla="*/ 400 w 400"/>
                  <a:gd name="T1" fmla="*/ 352 h 352"/>
                  <a:gd name="T2" fmla="*/ 394 w 400"/>
                  <a:gd name="T3" fmla="*/ 268 h 352"/>
                  <a:gd name="T4" fmla="*/ 342 w 400"/>
                  <a:gd name="T5" fmla="*/ 236 h 352"/>
                  <a:gd name="T6" fmla="*/ 303 w 400"/>
                  <a:gd name="T7" fmla="*/ 191 h 352"/>
                  <a:gd name="T8" fmla="*/ 316 w 400"/>
                  <a:gd name="T9" fmla="*/ 157 h 352"/>
                  <a:gd name="T10" fmla="*/ 327 w 400"/>
                  <a:gd name="T11" fmla="*/ 134 h 352"/>
                  <a:gd name="T12" fmla="*/ 322 w 400"/>
                  <a:gd name="T13" fmla="*/ 122 h 352"/>
                  <a:gd name="T14" fmla="*/ 325 w 400"/>
                  <a:gd name="T15" fmla="*/ 98 h 352"/>
                  <a:gd name="T16" fmla="*/ 278 w 400"/>
                  <a:gd name="T17" fmla="*/ 51 h 352"/>
                  <a:gd name="T18" fmla="*/ 230 w 400"/>
                  <a:gd name="T19" fmla="*/ 98 h 352"/>
                  <a:gd name="T20" fmla="*/ 233 w 400"/>
                  <a:gd name="T21" fmla="*/ 122 h 352"/>
                  <a:gd name="T22" fmla="*/ 229 w 400"/>
                  <a:gd name="T23" fmla="*/ 134 h 352"/>
                  <a:gd name="T24" fmla="*/ 240 w 400"/>
                  <a:gd name="T25" fmla="*/ 157 h 352"/>
                  <a:gd name="T26" fmla="*/ 253 w 400"/>
                  <a:gd name="T27" fmla="*/ 191 h 352"/>
                  <a:gd name="T28" fmla="*/ 236 w 400"/>
                  <a:gd name="T29" fmla="*/ 224 h 352"/>
                  <a:gd name="T30" fmla="*/ 310 w 400"/>
                  <a:gd name="T31" fmla="*/ 292 h 352"/>
                  <a:gd name="T32" fmla="*/ 310 w 400"/>
                  <a:gd name="T33" fmla="*/ 352 h 352"/>
                  <a:gd name="T34" fmla="*/ 400 w 400"/>
                  <a:gd name="T35" fmla="*/ 352 h 352"/>
                  <a:gd name="T36" fmla="*/ 204 w 400"/>
                  <a:gd name="T37" fmla="*/ 247 h 352"/>
                  <a:gd name="T38" fmla="*/ 152 w 400"/>
                  <a:gd name="T39" fmla="*/ 187 h 352"/>
                  <a:gd name="T40" fmla="*/ 169 w 400"/>
                  <a:gd name="T41" fmla="*/ 142 h 352"/>
                  <a:gd name="T42" fmla="*/ 184 w 400"/>
                  <a:gd name="T43" fmla="*/ 111 h 352"/>
                  <a:gd name="T44" fmla="*/ 179 w 400"/>
                  <a:gd name="T45" fmla="*/ 95 h 352"/>
                  <a:gd name="T46" fmla="*/ 183 w 400"/>
                  <a:gd name="T47" fmla="*/ 63 h 352"/>
                  <a:gd name="T48" fmla="*/ 119 w 400"/>
                  <a:gd name="T49" fmla="*/ 0 h 352"/>
                  <a:gd name="T50" fmla="*/ 55 w 400"/>
                  <a:gd name="T51" fmla="*/ 63 h 352"/>
                  <a:gd name="T52" fmla="*/ 59 w 400"/>
                  <a:gd name="T53" fmla="*/ 95 h 352"/>
                  <a:gd name="T54" fmla="*/ 53 w 400"/>
                  <a:gd name="T55" fmla="*/ 111 h 352"/>
                  <a:gd name="T56" fmla="*/ 68 w 400"/>
                  <a:gd name="T57" fmla="*/ 142 h 352"/>
                  <a:gd name="T58" fmla="*/ 86 w 400"/>
                  <a:gd name="T59" fmla="*/ 187 h 352"/>
                  <a:gd name="T60" fmla="*/ 33 w 400"/>
                  <a:gd name="T61" fmla="*/ 247 h 352"/>
                  <a:gd name="T62" fmla="*/ 0 w 400"/>
                  <a:gd name="T63" fmla="*/ 279 h 352"/>
                  <a:gd name="T64" fmla="*/ 0 w 400"/>
                  <a:gd name="T65" fmla="*/ 352 h 352"/>
                  <a:gd name="T66" fmla="*/ 278 w 400"/>
                  <a:gd name="T67" fmla="*/ 352 h 352"/>
                  <a:gd name="T68" fmla="*/ 278 w 400"/>
                  <a:gd name="T69" fmla="*/ 297 h 352"/>
                  <a:gd name="T70" fmla="*/ 204 w 400"/>
                  <a:gd name="T71" fmla="*/ 24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0" h="352">
                    <a:moveTo>
                      <a:pt x="400" y="352"/>
                    </a:moveTo>
                    <a:cubicBezTo>
                      <a:pt x="400" y="352"/>
                      <a:pt x="399" y="276"/>
                      <a:pt x="394" y="268"/>
                    </a:cubicBezTo>
                    <a:cubicBezTo>
                      <a:pt x="387" y="257"/>
                      <a:pt x="371" y="249"/>
                      <a:pt x="342" y="236"/>
                    </a:cubicBezTo>
                    <a:cubicBezTo>
                      <a:pt x="312" y="224"/>
                      <a:pt x="303" y="213"/>
                      <a:pt x="303" y="191"/>
                    </a:cubicBezTo>
                    <a:cubicBezTo>
                      <a:pt x="303" y="177"/>
                      <a:pt x="312" y="182"/>
                      <a:pt x="316" y="157"/>
                    </a:cubicBezTo>
                    <a:cubicBezTo>
                      <a:pt x="317" y="147"/>
                      <a:pt x="325" y="157"/>
                      <a:pt x="327" y="134"/>
                    </a:cubicBezTo>
                    <a:cubicBezTo>
                      <a:pt x="327" y="124"/>
                      <a:pt x="322" y="122"/>
                      <a:pt x="322" y="122"/>
                    </a:cubicBezTo>
                    <a:cubicBezTo>
                      <a:pt x="322" y="122"/>
                      <a:pt x="325" y="108"/>
                      <a:pt x="325" y="98"/>
                    </a:cubicBezTo>
                    <a:cubicBezTo>
                      <a:pt x="327" y="85"/>
                      <a:pt x="319" y="51"/>
                      <a:pt x="278" y="51"/>
                    </a:cubicBezTo>
                    <a:cubicBezTo>
                      <a:pt x="236" y="51"/>
                      <a:pt x="229" y="85"/>
                      <a:pt x="230" y="98"/>
                    </a:cubicBezTo>
                    <a:cubicBezTo>
                      <a:pt x="231" y="108"/>
                      <a:pt x="233" y="122"/>
                      <a:pt x="233" y="122"/>
                    </a:cubicBezTo>
                    <a:cubicBezTo>
                      <a:pt x="233" y="122"/>
                      <a:pt x="229" y="124"/>
                      <a:pt x="229" y="134"/>
                    </a:cubicBezTo>
                    <a:cubicBezTo>
                      <a:pt x="230" y="157"/>
                      <a:pt x="238" y="147"/>
                      <a:pt x="240" y="157"/>
                    </a:cubicBezTo>
                    <a:cubicBezTo>
                      <a:pt x="244" y="182"/>
                      <a:pt x="253" y="177"/>
                      <a:pt x="253" y="191"/>
                    </a:cubicBezTo>
                    <a:cubicBezTo>
                      <a:pt x="253" y="206"/>
                      <a:pt x="248" y="216"/>
                      <a:pt x="236" y="224"/>
                    </a:cubicBezTo>
                    <a:cubicBezTo>
                      <a:pt x="301" y="257"/>
                      <a:pt x="310" y="263"/>
                      <a:pt x="310" y="292"/>
                    </a:cubicBezTo>
                    <a:cubicBezTo>
                      <a:pt x="310" y="352"/>
                      <a:pt x="310" y="352"/>
                      <a:pt x="310" y="352"/>
                    </a:cubicBezTo>
                    <a:lnTo>
                      <a:pt x="400" y="352"/>
                    </a:lnTo>
                    <a:close/>
                    <a:moveTo>
                      <a:pt x="204" y="247"/>
                    </a:moveTo>
                    <a:cubicBezTo>
                      <a:pt x="165" y="231"/>
                      <a:pt x="152" y="217"/>
                      <a:pt x="152" y="187"/>
                    </a:cubicBezTo>
                    <a:cubicBezTo>
                      <a:pt x="152" y="169"/>
                      <a:pt x="164" y="175"/>
                      <a:pt x="169" y="142"/>
                    </a:cubicBezTo>
                    <a:cubicBezTo>
                      <a:pt x="172" y="129"/>
                      <a:pt x="182" y="142"/>
                      <a:pt x="184" y="111"/>
                    </a:cubicBezTo>
                    <a:cubicBezTo>
                      <a:pt x="184" y="98"/>
                      <a:pt x="179" y="95"/>
                      <a:pt x="179" y="95"/>
                    </a:cubicBezTo>
                    <a:cubicBezTo>
                      <a:pt x="179" y="95"/>
                      <a:pt x="181" y="77"/>
                      <a:pt x="183" y="63"/>
                    </a:cubicBezTo>
                    <a:cubicBezTo>
                      <a:pt x="184" y="45"/>
                      <a:pt x="174" y="0"/>
                      <a:pt x="119" y="0"/>
                    </a:cubicBezTo>
                    <a:cubicBezTo>
                      <a:pt x="64" y="0"/>
                      <a:pt x="54" y="45"/>
                      <a:pt x="55" y="63"/>
                    </a:cubicBezTo>
                    <a:cubicBezTo>
                      <a:pt x="56" y="77"/>
                      <a:pt x="59" y="95"/>
                      <a:pt x="59" y="95"/>
                    </a:cubicBezTo>
                    <a:cubicBezTo>
                      <a:pt x="59" y="95"/>
                      <a:pt x="53" y="98"/>
                      <a:pt x="53" y="111"/>
                    </a:cubicBezTo>
                    <a:cubicBezTo>
                      <a:pt x="55" y="142"/>
                      <a:pt x="66" y="129"/>
                      <a:pt x="68" y="142"/>
                    </a:cubicBezTo>
                    <a:cubicBezTo>
                      <a:pt x="74" y="175"/>
                      <a:pt x="86" y="169"/>
                      <a:pt x="86" y="187"/>
                    </a:cubicBezTo>
                    <a:cubicBezTo>
                      <a:pt x="86" y="217"/>
                      <a:pt x="73" y="231"/>
                      <a:pt x="33" y="247"/>
                    </a:cubicBezTo>
                    <a:cubicBezTo>
                      <a:pt x="21" y="252"/>
                      <a:pt x="0" y="260"/>
                      <a:pt x="0" y="279"/>
                    </a:cubicBezTo>
                    <a:cubicBezTo>
                      <a:pt x="0" y="352"/>
                      <a:pt x="0" y="352"/>
                      <a:pt x="0" y="352"/>
                    </a:cubicBezTo>
                    <a:cubicBezTo>
                      <a:pt x="278" y="352"/>
                      <a:pt x="278" y="352"/>
                      <a:pt x="278" y="352"/>
                    </a:cubicBezTo>
                    <a:cubicBezTo>
                      <a:pt x="278" y="352"/>
                      <a:pt x="278" y="309"/>
                      <a:pt x="278" y="297"/>
                    </a:cubicBezTo>
                    <a:cubicBezTo>
                      <a:pt x="278" y="280"/>
                      <a:pt x="244" y="264"/>
                      <a:pt x="204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000"/>
              </a:p>
            </p:txBody>
          </p:sp>
        </p:grpSp>
        <p:grpSp>
          <p:nvGrpSpPr>
            <p:cNvPr id="351" name="组合 350"/>
            <p:cNvGrpSpPr/>
            <p:nvPr/>
          </p:nvGrpSpPr>
          <p:grpSpPr>
            <a:xfrm>
              <a:off x="4120546" y="3668524"/>
              <a:ext cx="692534" cy="244944"/>
              <a:chOff x="7380312" y="2858643"/>
              <a:chExt cx="692534" cy="244944"/>
            </a:xfrm>
          </p:grpSpPr>
          <p:sp>
            <p:nvSpPr>
              <p:cNvPr id="352" name="Rectangle 10"/>
              <p:cNvSpPr>
                <a:spLocks noChangeArrowheads="1"/>
              </p:cNvSpPr>
              <p:nvPr/>
            </p:nvSpPr>
            <p:spPr bwMode="black">
              <a:xfrm>
                <a:off x="7508283" y="2858643"/>
                <a:ext cx="436594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Africa</a:t>
                </a:r>
                <a:endParaRPr lang="en-US" altLang="zh-CN" sz="1400" b="1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353" name="圆角矩形 352"/>
              <p:cNvSpPr/>
              <p:nvPr/>
            </p:nvSpPr>
            <p:spPr>
              <a:xfrm>
                <a:off x="7380312" y="2859920"/>
                <a:ext cx="692534" cy="243667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7030A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4" name="组合 363"/>
            <p:cNvGrpSpPr/>
            <p:nvPr/>
          </p:nvGrpSpPr>
          <p:grpSpPr>
            <a:xfrm>
              <a:off x="7215158" y="2884940"/>
              <a:ext cx="1533306" cy="243667"/>
              <a:chOff x="7014577" y="2859920"/>
              <a:chExt cx="1424004" cy="243667"/>
            </a:xfrm>
          </p:grpSpPr>
          <p:sp>
            <p:nvSpPr>
              <p:cNvPr id="365" name="Rectangle 10"/>
              <p:cNvSpPr>
                <a:spLocks noChangeArrowheads="1"/>
              </p:cNvSpPr>
              <p:nvPr/>
            </p:nvSpPr>
            <p:spPr bwMode="black">
              <a:xfrm>
                <a:off x="7118582" y="2909907"/>
                <a:ext cx="1255002" cy="153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1000" b="1" dirty="0" smtClean="0"/>
                  <a:t>International conveyance</a:t>
                </a:r>
                <a:endParaRPr lang="en-US" altLang="zh-CN" sz="1000" b="1" dirty="0">
                  <a:solidFill>
                    <a:srgbClr val="000000"/>
                  </a:solidFill>
                  <a:ea typeface="宋体" charset="-122"/>
                  <a:cs typeface="Arial" charset="0"/>
                </a:endParaRPr>
              </a:p>
            </p:txBody>
          </p:sp>
          <p:sp>
            <p:nvSpPr>
              <p:cNvPr id="366" name="圆角矩形 365"/>
              <p:cNvSpPr/>
              <p:nvPr/>
            </p:nvSpPr>
            <p:spPr>
              <a:xfrm>
                <a:off x="7014577" y="2859920"/>
                <a:ext cx="1424004" cy="243667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7030A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/>
              </a:p>
            </p:txBody>
          </p:sp>
        </p:grpSp>
        <p:sp>
          <p:nvSpPr>
            <p:cNvPr id="367" name="Rectangle 10"/>
            <p:cNvSpPr>
              <a:spLocks noChangeArrowheads="1"/>
            </p:cNvSpPr>
            <p:nvPr/>
          </p:nvSpPr>
          <p:spPr bwMode="black">
            <a:xfrm>
              <a:off x="3486808" y="1051222"/>
              <a:ext cx="214142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0070C0"/>
                  </a:solidFill>
                </a:rPr>
                <a:t>As of </a:t>
              </a:r>
              <a:r>
                <a:rPr lang="en-US" altLang="zh-CN" sz="1600" b="1" dirty="0" smtClean="0">
                  <a:solidFill>
                    <a:srgbClr val="0070C0"/>
                  </a:solidFill>
                </a:rPr>
                <a:t>19 </a:t>
              </a:r>
              <a:r>
                <a:rPr lang="en-US" altLang="zh-CN" sz="1600" b="1" dirty="0">
                  <a:solidFill>
                    <a:srgbClr val="0070C0"/>
                  </a:solidFill>
                </a:rPr>
                <a:t>February 2020</a:t>
              </a:r>
            </a:p>
          </p:txBody>
        </p:sp>
        <p:sp>
          <p:nvSpPr>
            <p:cNvPr id="368" name="矩形 367"/>
            <p:cNvSpPr/>
            <p:nvPr/>
          </p:nvSpPr>
          <p:spPr>
            <a:xfrm>
              <a:off x="7084046" y="3173278"/>
              <a:ext cx="197176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00" dirty="0"/>
                <a:t>The cruise ship Diamond Princess is currently quarantined in Japanese waters</a:t>
              </a:r>
              <a:endParaRPr lang="zh-CN" altLang="en-US" sz="1000" dirty="0"/>
            </a:p>
          </p:txBody>
        </p:sp>
        <p:sp>
          <p:nvSpPr>
            <p:cNvPr id="369" name="矩形 368"/>
            <p:cNvSpPr/>
            <p:nvPr/>
          </p:nvSpPr>
          <p:spPr>
            <a:xfrm>
              <a:off x="339598" y="4480379"/>
              <a:ext cx="263830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b="1" i="1" dirty="0" smtClean="0"/>
                <a:t>Source</a:t>
              </a:r>
              <a:r>
                <a:rPr lang="en-US" altLang="zh-CN" sz="1000" i="1" dirty="0" smtClean="0"/>
                <a:t>: WHO</a:t>
              </a:r>
              <a:endParaRPr lang="zh-CN" altLang="en-US" sz="1000" i="1" dirty="0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5825057" y="1052413"/>
              <a:ext cx="3090288" cy="364858"/>
              <a:chOff x="5825057" y="1052413"/>
              <a:chExt cx="3090288" cy="364858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6103961" y="1054510"/>
                <a:ext cx="2811384" cy="331980"/>
                <a:chOff x="6103961" y="1054510"/>
                <a:chExt cx="2811384" cy="331980"/>
              </a:xfrm>
            </p:grpSpPr>
            <p:sp>
              <p:nvSpPr>
                <p:cNvPr id="17" name="圆角矩形 16"/>
                <p:cNvSpPr/>
                <p:nvPr/>
              </p:nvSpPr>
              <p:spPr>
                <a:xfrm>
                  <a:off x="6103961" y="1054510"/>
                  <a:ext cx="912533" cy="33198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0" name="圆角矩形 369"/>
                <p:cNvSpPr/>
                <p:nvPr/>
              </p:nvSpPr>
              <p:spPr>
                <a:xfrm>
                  <a:off x="7053386" y="1054510"/>
                  <a:ext cx="912533" cy="33198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400"/>
                </a:p>
              </p:txBody>
            </p:sp>
            <p:sp>
              <p:nvSpPr>
                <p:cNvPr id="371" name="圆角矩形 370"/>
                <p:cNvSpPr/>
                <p:nvPr/>
              </p:nvSpPr>
              <p:spPr>
                <a:xfrm>
                  <a:off x="8002812" y="1054510"/>
                  <a:ext cx="912533" cy="33198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BC4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400"/>
                </a:p>
              </p:txBody>
            </p:sp>
            <p:sp>
              <p:nvSpPr>
                <p:cNvPr id="372" name="Rectangle 10"/>
                <p:cNvSpPr>
                  <a:spLocks noChangeArrowheads="1"/>
                </p:cNvSpPr>
                <p:nvPr/>
              </p:nvSpPr>
              <p:spPr bwMode="black">
                <a:xfrm>
                  <a:off x="6200068" y="1078713"/>
                  <a:ext cx="688010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400" b="1" dirty="0" smtClean="0"/>
                    <a:t>58,213</a:t>
                  </a:r>
                  <a:endParaRPr lang="en-US" altLang="zh-CN" sz="14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73" name="Rectangle 10"/>
                <p:cNvSpPr>
                  <a:spLocks noChangeArrowheads="1"/>
                </p:cNvSpPr>
                <p:nvPr/>
              </p:nvSpPr>
              <p:spPr bwMode="black">
                <a:xfrm>
                  <a:off x="7211333" y="1078713"/>
                  <a:ext cx="596638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400" b="1" dirty="0" smtClean="0">
                      <a:solidFill>
                        <a:schemeClr val="bg1"/>
                      </a:solidFill>
                    </a:rPr>
                    <a:t>2,012</a:t>
                  </a:r>
                  <a:endParaRPr lang="en-US" altLang="zh-CN" sz="1400" b="1" dirty="0">
                    <a:solidFill>
                      <a:schemeClr val="bg1"/>
                    </a:solidFill>
                    <a:ea typeface="宋体" charset="-122"/>
                    <a:cs typeface="Arial" charset="0"/>
                  </a:endParaRPr>
                </a:p>
              </p:txBody>
            </p:sp>
            <p:sp>
              <p:nvSpPr>
                <p:cNvPr id="374" name="Rectangle 10"/>
                <p:cNvSpPr>
                  <a:spLocks noChangeArrowheads="1"/>
                </p:cNvSpPr>
                <p:nvPr/>
              </p:nvSpPr>
              <p:spPr bwMode="black">
                <a:xfrm>
                  <a:off x="8120533" y="1078713"/>
                  <a:ext cx="688010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1400" b="1" dirty="0" smtClean="0"/>
                    <a:t>15,066</a:t>
                  </a:r>
                  <a:endParaRPr lang="en-US" altLang="zh-CN" sz="1400" b="1" dirty="0">
                    <a:solidFill>
                      <a:srgbClr val="000000"/>
                    </a:solidFill>
                    <a:ea typeface="宋体" charset="-122"/>
                    <a:cs typeface="Arial" charset="0"/>
                  </a:endParaRPr>
                </a:p>
              </p:txBody>
            </p:sp>
          </p:grpSp>
          <p:sp>
            <p:nvSpPr>
              <p:cNvPr id="375" name="Freeform 9"/>
              <p:cNvSpPr/>
              <p:nvPr/>
            </p:nvSpPr>
            <p:spPr>
              <a:xfrm>
                <a:off x="6951208" y="1152094"/>
                <a:ext cx="165497" cy="165497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/>
              </a:p>
            </p:txBody>
          </p:sp>
          <p:sp>
            <p:nvSpPr>
              <p:cNvPr id="376" name="Freeform 9"/>
              <p:cNvSpPr/>
              <p:nvPr/>
            </p:nvSpPr>
            <p:spPr>
              <a:xfrm>
                <a:off x="7904430" y="1152094"/>
                <a:ext cx="165497" cy="165497"/>
              </a:xfrm>
              <a:custGeom>
                <a:avLst/>
                <a:gdLst>
                  <a:gd name="connsiteX0" fmla="*/ 0 w 1945905"/>
                  <a:gd name="connsiteY0" fmla="*/ 972953 h 1945905"/>
                  <a:gd name="connsiteX1" fmla="*/ 972953 w 1945905"/>
                  <a:gd name="connsiteY1" fmla="*/ 0 h 1945905"/>
                  <a:gd name="connsiteX2" fmla="*/ 1945906 w 1945905"/>
                  <a:gd name="connsiteY2" fmla="*/ 972953 h 1945905"/>
                  <a:gd name="connsiteX3" fmla="*/ 972953 w 1945905"/>
                  <a:gd name="connsiteY3" fmla="*/ 1945906 h 1945905"/>
                  <a:gd name="connsiteX4" fmla="*/ 0 w 1945905"/>
                  <a:gd name="connsiteY4" fmla="*/ 972953 h 19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5905" h="1945905">
                    <a:moveTo>
                      <a:pt x="0" y="972953"/>
                    </a:moveTo>
                    <a:cubicBezTo>
                      <a:pt x="0" y="435606"/>
                      <a:pt x="435606" y="0"/>
                      <a:pt x="972953" y="0"/>
                    </a:cubicBezTo>
                    <a:cubicBezTo>
                      <a:pt x="1510300" y="0"/>
                      <a:pt x="1945906" y="435606"/>
                      <a:pt x="1945906" y="972953"/>
                    </a:cubicBezTo>
                    <a:cubicBezTo>
                      <a:pt x="1945906" y="1510300"/>
                      <a:pt x="1510300" y="1945906"/>
                      <a:pt x="972953" y="1945906"/>
                    </a:cubicBezTo>
                    <a:cubicBezTo>
                      <a:pt x="435606" y="1945906"/>
                      <a:pt x="0" y="1510300"/>
                      <a:pt x="0" y="972953"/>
                    </a:cubicBezTo>
                    <a:close/>
                  </a:path>
                </a:pathLst>
              </a:custGeom>
              <a:solidFill>
                <a:srgbClr val="0070C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6867" tIns="126867" rIns="126867" bIns="126867" numCol="1" spcCol="953" anchor="ctr" anchorCtr="0">
                <a:noAutofit/>
              </a:bodyPr>
              <a:lstStyle/>
              <a:p>
                <a:pPr algn="ctr" defTabSz="7000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/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5825057" y="1052413"/>
                <a:ext cx="364858" cy="364858"/>
                <a:chOff x="5825057" y="1052413"/>
                <a:chExt cx="364858" cy="364858"/>
              </a:xfrm>
            </p:grpSpPr>
            <p:sp>
              <p:nvSpPr>
                <p:cNvPr id="140" name="Freeform 9"/>
                <p:cNvSpPr/>
                <p:nvPr/>
              </p:nvSpPr>
              <p:spPr>
                <a:xfrm>
                  <a:off x="5825057" y="1052413"/>
                  <a:ext cx="364858" cy="364858"/>
                </a:xfrm>
                <a:custGeom>
                  <a:avLst/>
                  <a:gdLst>
                    <a:gd name="connsiteX0" fmla="*/ 0 w 1945905"/>
                    <a:gd name="connsiteY0" fmla="*/ 972953 h 1945905"/>
                    <a:gd name="connsiteX1" fmla="*/ 972953 w 1945905"/>
                    <a:gd name="connsiteY1" fmla="*/ 0 h 1945905"/>
                    <a:gd name="connsiteX2" fmla="*/ 1945906 w 1945905"/>
                    <a:gd name="connsiteY2" fmla="*/ 972953 h 1945905"/>
                    <a:gd name="connsiteX3" fmla="*/ 972953 w 1945905"/>
                    <a:gd name="connsiteY3" fmla="*/ 1945906 h 1945905"/>
                    <a:gd name="connsiteX4" fmla="*/ 0 w 1945905"/>
                    <a:gd name="connsiteY4" fmla="*/ 972953 h 1945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45905" h="1945905">
                      <a:moveTo>
                        <a:pt x="0" y="972953"/>
                      </a:moveTo>
                      <a:cubicBezTo>
                        <a:pt x="0" y="435606"/>
                        <a:pt x="435606" y="0"/>
                        <a:pt x="972953" y="0"/>
                      </a:cubicBezTo>
                      <a:cubicBezTo>
                        <a:pt x="1510300" y="0"/>
                        <a:pt x="1945906" y="435606"/>
                        <a:pt x="1945906" y="972953"/>
                      </a:cubicBezTo>
                      <a:cubicBezTo>
                        <a:pt x="1945906" y="1510300"/>
                        <a:pt x="1510300" y="1945906"/>
                        <a:pt x="972953" y="1945906"/>
                      </a:cubicBezTo>
                      <a:cubicBezTo>
                        <a:pt x="435606" y="1945906"/>
                        <a:pt x="0" y="1510300"/>
                        <a:pt x="0" y="972953"/>
                      </a:cubicBezTo>
                      <a:close/>
                    </a:path>
                  </a:pathLst>
                </a:custGeom>
                <a:solidFill>
                  <a:srgbClr val="0070C0">
                    <a:alpha val="70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26867" tIns="126867" rIns="126867" bIns="126867" numCol="1" spcCol="953" anchor="ctr" anchorCtr="0">
                  <a:noAutofit/>
                </a:bodyPr>
                <a:lstStyle/>
                <a:p>
                  <a:pPr algn="ctr" defTabSz="70008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600"/>
                </a:p>
              </p:txBody>
            </p:sp>
            <p:sp>
              <p:nvSpPr>
                <p:cNvPr id="141" name="Shape 2944"/>
                <p:cNvSpPr/>
                <p:nvPr/>
              </p:nvSpPr>
              <p:spPr>
                <a:xfrm>
                  <a:off x="5892961" y="1120317"/>
                  <a:ext cx="229051" cy="2290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850" y="17620"/>
                      </a:moveTo>
                      <a:cubicBezTo>
                        <a:pt x="17270" y="17122"/>
                        <a:pt x="16604" y="16682"/>
                        <a:pt x="15855" y="16324"/>
                      </a:cubicBezTo>
                      <a:cubicBezTo>
                        <a:pt x="15868" y="16284"/>
                        <a:pt x="15882" y="16244"/>
                        <a:pt x="15896" y="16203"/>
                      </a:cubicBezTo>
                      <a:cubicBezTo>
                        <a:pt x="16131" y="15456"/>
                        <a:pt x="16320" y="14656"/>
                        <a:pt x="16454" y="13811"/>
                      </a:cubicBezTo>
                      <a:cubicBezTo>
                        <a:pt x="16471" y="13704"/>
                        <a:pt x="16484" y="13596"/>
                        <a:pt x="16499" y="13488"/>
                      </a:cubicBezTo>
                      <a:cubicBezTo>
                        <a:pt x="16544" y="13166"/>
                        <a:pt x="16581" y="12839"/>
                        <a:pt x="16610" y="12507"/>
                      </a:cubicBezTo>
                      <a:cubicBezTo>
                        <a:pt x="16621" y="12383"/>
                        <a:pt x="16632" y="12260"/>
                        <a:pt x="16641" y="12135"/>
                      </a:cubicBezTo>
                      <a:cubicBezTo>
                        <a:pt x="16660" y="11858"/>
                        <a:pt x="16664" y="11574"/>
                        <a:pt x="16673" y="11291"/>
                      </a:cubicBezTo>
                      <a:lnTo>
                        <a:pt x="20598" y="11291"/>
                      </a:lnTo>
                      <a:cubicBezTo>
                        <a:pt x="20476" y="13747"/>
                        <a:pt x="19450" y="15962"/>
                        <a:pt x="17850" y="17620"/>
                      </a:cubicBezTo>
                      <a:moveTo>
                        <a:pt x="13714" y="20178"/>
                      </a:moveTo>
                      <a:cubicBezTo>
                        <a:pt x="13925" y="19957"/>
                        <a:pt x="14127" y="19710"/>
                        <a:pt x="14321" y="19444"/>
                      </a:cubicBezTo>
                      <a:cubicBezTo>
                        <a:pt x="14339" y="19419"/>
                        <a:pt x="14357" y="19394"/>
                        <a:pt x="14375" y="19369"/>
                      </a:cubicBezTo>
                      <a:cubicBezTo>
                        <a:pt x="14764" y="18822"/>
                        <a:pt x="15116" y="18192"/>
                        <a:pt x="15420" y="17488"/>
                      </a:cubicBezTo>
                      <a:cubicBezTo>
                        <a:pt x="15436" y="17450"/>
                        <a:pt x="15451" y="17410"/>
                        <a:pt x="15467" y="17372"/>
                      </a:cubicBezTo>
                      <a:cubicBezTo>
                        <a:pt x="15485" y="17329"/>
                        <a:pt x="15499" y="17282"/>
                        <a:pt x="15517" y="17239"/>
                      </a:cubicBezTo>
                      <a:cubicBezTo>
                        <a:pt x="16123" y="17535"/>
                        <a:pt x="16665" y="17890"/>
                        <a:pt x="17142" y="18285"/>
                      </a:cubicBezTo>
                      <a:cubicBezTo>
                        <a:pt x="16149" y="19129"/>
                        <a:pt x="14989" y="19782"/>
                        <a:pt x="13714" y="20178"/>
                      </a:cubicBezTo>
                      <a:moveTo>
                        <a:pt x="11291" y="20569"/>
                      </a:moveTo>
                      <a:lnTo>
                        <a:pt x="11291" y="16221"/>
                      </a:lnTo>
                      <a:cubicBezTo>
                        <a:pt x="12498" y="16271"/>
                        <a:pt x="13638" y="16493"/>
                        <a:pt x="14652" y="16869"/>
                      </a:cubicBezTo>
                      <a:cubicBezTo>
                        <a:pt x="13850" y="18909"/>
                        <a:pt x="12654" y="20298"/>
                        <a:pt x="11291" y="20569"/>
                      </a:cubicBezTo>
                      <a:moveTo>
                        <a:pt x="11291" y="11291"/>
                      </a:moveTo>
                      <a:lnTo>
                        <a:pt x="15697" y="11291"/>
                      </a:lnTo>
                      <a:cubicBezTo>
                        <a:pt x="15655" y="12995"/>
                        <a:pt x="15392" y="14581"/>
                        <a:pt x="14971" y="15948"/>
                      </a:cubicBezTo>
                      <a:cubicBezTo>
                        <a:pt x="13855" y="15534"/>
                        <a:pt x="12608" y="15291"/>
                        <a:pt x="11291" y="15240"/>
                      </a:cubicBezTo>
                      <a:cubicBezTo>
                        <a:pt x="11291" y="15240"/>
                        <a:pt x="11291" y="11291"/>
                        <a:pt x="11291" y="11291"/>
                      </a:cubicBezTo>
                      <a:close/>
                      <a:moveTo>
                        <a:pt x="11291" y="6360"/>
                      </a:moveTo>
                      <a:cubicBezTo>
                        <a:pt x="12608" y="6309"/>
                        <a:pt x="13855" y="6066"/>
                        <a:pt x="14971" y="5652"/>
                      </a:cubicBezTo>
                      <a:cubicBezTo>
                        <a:pt x="15392" y="7019"/>
                        <a:pt x="15655" y="8605"/>
                        <a:pt x="15697" y="10309"/>
                      </a:cubicBezTo>
                      <a:lnTo>
                        <a:pt x="11291" y="10309"/>
                      </a:lnTo>
                      <a:cubicBezTo>
                        <a:pt x="11291" y="10309"/>
                        <a:pt x="11291" y="6360"/>
                        <a:pt x="11291" y="6360"/>
                      </a:cubicBezTo>
                      <a:close/>
                      <a:moveTo>
                        <a:pt x="11291" y="1031"/>
                      </a:moveTo>
                      <a:cubicBezTo>
                        <a:pt x="12654" y="1302"/>
                        <a:pt x="13850" y="2691"/>
                        <a:pt x="14652" y="4731"/>
                      </a:cubicBezTo>
                      <a:cubicBezTo>
                        <a:pt x="13638" y="5107"/>
                        <a:pt x="12498" y="5329"/>
                        <a:pt x="11291" y="5379"/>
                      </a:cubicBezTo>
                      <a:cubicBezTo>
                        <a:pt x="11291" y="5379"/>
                        <a:pt x="11291" y="1031"/>
                        <a:pt x="11291" y="1031"/>
                      </a:cubicBezTo>
                      <a:close/>
                      <a:moveTo>
                        <a:pt x="17142" y="3315"/>
                      </a:moveTo>
                      <a:cubicBezTo>
                        <a:pt x="16665" y="3711"/>
                        <a:pt x="16123" y="4065"/>
                        <a:pt x="15517" y="4361"/>
                      </a:cubicBezTo>
                      <a:cubicBezTo>
                        <a:pt x="15499" y="4318"/>
                        <a:pt x="15485" y="4271"/>
                        <a:pt x="15467" y="4229"/>
                      </a:cubicBezTo>
                      <a:cubicBezTo>
                        <a:pt x="15451" y="4190"/>
                        <a:pt x="15436" y="4151"/>
                        <a:pt x="15420" y="4112"/>
                      </a:cubicBezTo>
                      <a:cubicBezTo>
                        <a:pt x="15116" y="3408"/>
                        <a:pt x="14764" y="2778"/>
                        <a:pt x="14375" y="2231"/>
                      </a:cubicBezTo>
                      <a:cubicBezTo>
                        <a:pt x="14357" y="2206"/>
                        <a:pt x="14339" y="2181"/>
                        <a:pt x="14321" y="2156"/>
                      </a:cubicBezTo>
                      <a:cubicBezTo>
                        <a:pt x="14127" y="1890"/>
                        <a:pt x="13925" y="1643"/>
                        <a:pt x="13714" y="1422"/>
                      </a:cubicBezTo>
                      <a:cubicBezTo>
                        <a:pt x="14989" y="1818"/>
                        <a:pt x="16149" y="2471"/>
                        <a:pt x="17142" y="3315"/>
                      </a:cubicBezTo>
                      <a:moveTo>
                        <a:pt x="20598" y="10309"/>
                      </a:moveTo>
                      <a:lnTo>
                        <a:pt x="16673" y="10309"/>
                      </a:lnTo>
                      <a:cubicBezTo>
                        <a:pt x="16664" y="10027"/>
                        <a:pt x="16660" y="9742"/>
                        <a:pt x="16641" y="9465"/>
                      </a:cubicBezTo>
                      <a:cubicBezTo>
                        <a:pt x="16632" y="9340"/>
                        <a:pt x="16621" y="9217"/>
                        <a:pt x="16610" y="9093"/>
                      </a:cubicBezTo>
                      <a:cubicBezTo>
                        <a:pt x="16581" y="8761"/>
                        <a:pt x="16544" y="8434"/>
                        <a:pt x="16499" y="8112"/>
                      </a:cubicBezTo>
                      <a:cubicBezTo>
                        <a:pt x="16484" y="8005"/>
                        <a:pt x="16471" y="7896"/>
                        <a:pt x="16454" y="7789"/>
                      </a:cubicBezTo>
                      <a:cubicBezTo>
                        <a:pt x="16320" y="6944"/>
                        <a:pt x="16131" y="6144"/>
                        <a:pt x="15896" y="5397"/>
                      </a:cubicBezTo>
                      <a:cubicBezTo>
                        <a:pt x="15882" y="5357"/>
                        <a:pt x="15868" y="5317"/>
                        <a:pt x="15855" y="5276"/>
                      </a:cubicBezTo>
                      <a:cubicBezTo>
                        <a:pt x="16604" y="4918"/>
                        <a:pt x="17270" y="4478"/>
                        <a:pt x="17850" y="3981"/>
                      </a:cubicBezTo>
                      <a:cubicBezTo>
                        <a:pt x="19450" y="5638"/>
                        <a:pt x="20476" y="7853"/>
                        <a:pt x="20598" y="10309"/>
                      </a:cubicBezTo>
                      <a:moveTo>
                        <a:pt x="10309" y="5379"/>
                      </a:moveTo>
                      <a:cubicBezTo>
                        <a:pt x="9101" y="5329"/>
                        <a:pt x="7961" y="5107"/>
                        <a:pt x="6947" y="4731"/>
                      </a:cubicBezTo>
                      <a:cubicBezTo>
                        <a:pt x="7749" y="2691"/>
                        <a:pt x="8945" y="1302"/>
                        <a:pt x="10309" y="1031"/>
                      </a:cubicBezTo>
                      <a:cubicBezTo>
                        <a:pt x="10309" y="1031"/>
                        <a:pt x="10309" y="5379"/>
                        <a:pt x="10309" y="5379"/>
                      </a:cubicBezTo>
                      <a:close/>
                      <a:moveTo>
                        <a:pt x="10309" y="10309"/>
                      </a:moveTo>
                      <a:lnTo>
                        <a:pt x="5903" y="10309"/>
                      </a:lnTo>
                      <a:cubicBezTo>
                        <a:pt x="5945" y="8605"/>
                        <a:pt x="6207" y="7019"/>
                        <a:pt x="6629" y="5652"/>
                      </a:cubicBezTo>
                      <a:cubicBezTo>
                        <a:pt x="7745" y="6066"/>
                        <a:pt x="8991" y="6309"/>
                        <a:pt x="10309" y="6360"/>
                      </a:cubicBezTo>
                      <a:cubicBezTo>
                        <a:pt x="10309" y="6360"/>
                        <a:pt x="10309" y="10309"/>
                        <a:pt x="10309" y="10309"/>
                      </a:cubicBezTo>
                      <a:close/>
                      <a:moveTo>
                        <a:pt x="10309" y="15240"/>
                      </a:moveTo>
                      <a:cubicBezTo>
                        <a:pt x="8991" y="15291"/>
                        <a:pt x="7745" y="15534"/>
                        <a:pt x="6629" y="15948"/>
                      </a:cubicBezTo>
                      <a:cubicBezTo>
                        <a:pt x="6207" y="14581"/>
                        <a:pt x="5945" y="12995"/>
                        <a:pt x="5903" y="11291"/>
                      </a:cubicBezTo>
                      <a:lnTo>
                        <a:pt x="10309" y="11291"/>
                      </a:lnTo>
                      <a:cubicBezTo>
                        <a:pt x="10309" y="11291"/>
                        <a:pt x="10309" y="15240"/>
                        <a:pt x="10309" y="15240"/>
                      </a:cubicBezTo>
                      <a:close/>
                      <a:moveTo>
                        <a:pt x="10309" y="20569"/>
                      </a:moveTo>
                      <a:cubicBezTo>
                        <a:pt x="8945" y="20298"/>
                        <a:pt x="7749" y="18909"/>
                        <a:pt x="6947" y="16869"/>
                      </a:cubicBezTo>
                      <a:cubicBezTo>
                        <a:pt x="7961" y="16493"/>
                        <a:pt x="9101" y="16271"/>
                        <a:pt x="10309" y="16221"/>
                      </a:cubicBezTo>
                      <a:cubicBezTo>
                        <a:pt x="10309" y="16221"/>
                        <a:pt x="10309" y="20569"/>
                        <a:pt x="10309" y="20569"/>
                      </a:cubicBezTo>
                      <a:close/>
                      <a:moveTo>
                        <a:pt x="4458" y="18285"/>
                      </a:moveTo>
                      <a:cubicBezTo>
                        <a:pt x="4934" y="17890"/>
                        <a:pt x="5476" y="17535"/>
                        <a:pt x="6083" y="17239"/>
                      </a:cubicBezTo>
                      <a:cubicBezTo>
                        <a:pt x="6100" y="17282"/>
                        <a:pt x="6115" y="17329"/>
                        <a:pt x="6132" y="17372"/>
                      </a:cubicBezTo>
                      <a:cubicBezTo>
                        <a:pt x="6149" y="17410"/>
                        <a:pt x="6163" y="17450"/>
                        <a:pt x="6180" y="17488"/>
                      </a:cubicBezTo>
                      <a:cubicBezTo>
                        <a:pt x="6484" y="18192"/>
                        <a:pt x="6835" y="18822"/>
                        <a:pt x="7224" y="19369"/>
                      </a:cubicBezTo>
                      <a:cubicBezTo>
                        <a:pt x="7242" y="19394"/>
                        <a:pt x="7261" y="19419"/>
                        <a:pt x="7279" y="19444"/>
                      </a:cubicBezTo>
                      <a:cubicBezTo>
                        <a:pt x="7472" y="19710"/>
                        <a:pt x="7674" y="19957"/>
                        <a:pt x="7886" y="20178"/>
                      </a:cubicBezTo>
                      <a:cubicBezTo>
                        <a:pt x="6610" y="19782"/>
                        <a:pt x="5451" y="19129"/>
                        <a:pt x="4458" y="18285"/>
                      </a:cubicBezTo>
                      <a:moveTo>
                        <a:pt x="1002" y="11291"/>
                      </a:moveTo>
                      <a:lnTo>
                        <a:pt x="4927" y="11291"/>
                      </a:lnTo>
                      <a:cubicBezTo>
                        <a:pt x="4935" y="11574"/>
                        <a:pt x="4940" y="11858"/>
                        <a:pt x="4958" y="12135"/>
                      </a:cubicBezTo>
                      <a:cubicBezTo>
                        <a:pt x="4967" y="12260"/>
                        <a:pt x="4979" y="12383"/>
                        <a:pt x="4989" y="12507"/>
                      </a:cubicBezTo>
                      <a:cubicBezTo>
                        <a:pt x="5018" y="12839"/>
                        <a:pt x="5055" y="13166"/>
                        <a:pt x="5100" y="13488"/>
                      </a:cubicBezTo>
                      <a:cubicBezTo>
                        <a:pt x="5116" y="13596"/>
                        <a:pt x="5129" y="13704"/>
                        <a:pt x="5146" y="13811"/>
                      </a:cubicBezTo>
                      <a:cubicBezTo>
                        <a:pt x="5280" y="14656"/>
                        <a:pt x="5468" y="15456"/>
                        <a:pt x="5704" y="16203"/>
                      </a:cubicBezTo>
                      <a:cubicBezTo>
                        <a:pt x="5718" y="16244"/>
                        <a:pt x="5731" y="16284"/>
                        <a:pt x="5744" y="16324"/>
                      </a:cubicBezTo>
                      <a:cubicBezTo>
                        <a:pt x="4996" y="16682"/>
                        <a:pt x="4330" y="17122"/>
                        <a:pt x="3749" y="17620"/>
                      </a:cubicBezTo>
                      <a:cubicBezTo>
                        <a:pt x="2150" y="15962"/>
                        <a:pt x="1123" y="13747"/>
                        <a:pt x="1002" y="11291"/>
                      </a:cubicBezTo>
                      <a:moveTo>
                        <a:pt x="3749" y="3981"/>
                      </a:moveTo>
                      <a:cubicBezTo>
                        <a:pt x="4330" y="4478"/>
                        <a:pt x="4996" y="4918"/>
                        <a:pt x="5744" y="5276"/>
                      </a:cubicBezTo>
                      <a:cubicBezTo>
                        <a:pt x="5731" y="5317"/>
                        <a:pt x="5718" y="5357"/>
                        <a:pt x="5704" y="5397"/>
                      </a:cubicBezTo>
                      <a:cubicBezTo>
                        <a:pt x="5469" y="6144"/>
                        <a:pt x="5280" y="6944"/>
                        <a:pt x="5146" y="7789"/>
                      </a:cubicBezTo>
                      <a:cubicBezTo>
                        <a:pt x="5129" y="7896"/>
                        <a:pt x="5116" y="8005"/>
                        <a:pt x="5100" y="8112"/>
                      </a:cubicBezTo>
                      <a:cubicBezTo>
                        <a:pt x="5055" y="8434"/>
                        <a:pt x="5018" y="8761"/>
                        <a:pt x="4989" y="9093"/>
                      </a:cubicBezTo>
                      <a:cubicBezTo>
                        <a:pt x="4979" y="9217"/>
                        <a:pt x="4967" y="9340"/>
                        <a:pt x="4958" y="9465"/>
                      </a:cubicBezTo>
                      <a:cubicBezTo>
                        <a:pt x="4940" y="9742"/>
                        <a:pt x="4935" y="10027"/>
                        <a:pt x="4927" y="10309"/>
                      </a:cubicBezTo>
                      <a:lnTo>
                        <a:pt x="1002" y="10309"/>
                      </a:lnTo>
                      <a:cubicBezTo>
                        <a:pt x="1123" y="7853"/>
                        <a:pt x="2150" y="5638"/>
                        <a:pt x="3749" y="3981"/>
                      </a:cubicBezTo>
                      <a:moveTo>
                        <a:pt x="7886" y="1422"/>
                      </a:moveTo>
                      <a:cubicBezTo>
                        <a:pt x="7674" y="1643"/>
                        <a:pt x="7472" y="1890"/>
                        <a:pt x="7279" y="2156"/>
                      </a:cubicBezTo>
                      <a:cubicBezTo>
                        <a:pt x="7261" y="2181"/>
                        <a:pt x="7242" y="2206"/>
                        <a:pt x="7224" y="2231"/>
                      </a:cubicBezTo>
                      <a:cubicBezTo>
                        <a:pt x="6835" y="2778"/>
                        <a:pt x="6484" y="3408"/>
                        <a:pt x="6180" y="4112"/>
                      </a:cubicBezTo>
                      <a:cubicBezTo>
                        <a:pt x="6163" y="4151"/>
                        <a:pt x="6149" y="4190"/>
                        <a:pt x="6132" y="4229"/>
                      </a:cubicBezTo>
                      <a:cubicBezTo>
                        <a:pt x="6115" y="4271"/>
                        <a:pt x="6100" y="4318"/>
                        <a:pt x="6083" y="4361"/>
                      </a:cubicBezTo>
                      <a:cubicBezTo>
                        <a:pt x="5476" y="4065"/>
                        <a:pt x="4934" y="3711"/>
                        <a:pt x="4458" y="3315"/>
                      </a:cubicBezTo>
                      <a:cubicBezTo>
                        <a:pt x="5451" y="2471"/>
                        <a:pt x="6610" y="1818"/>
                        <a:pt x="7886" y="1422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4" y="0"/>
                        <a:pt x="10800" y="0"/>
                      </a:cubicBezTo>
                    </a:path>
                  </a:pathLst>
                </a:custGeom>
                <a:solidFill>
                  <a:schemeClr val="bg1"/>
                </a:solidFill>
                <a:ln w="12700">
                  <a:miter lim="400000"/>
                </a:ln>
              </p:spPr>
              <p:txBody>
                <a:bodyPr lIns="14284" tIns="14284" rIns="14284" bIns="14284" anchor="ctr"/>
                <a:lstStyle/>
                <a:p>
                  <a:pPr defTabSz="171399" eaLnBrk="1" hangingPunct="1">
                    <a:defRPr sz="3000" cap="none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 sz="1125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Calibri" charset="0"/>
                    <a:cs typeface="Calibri" charset="0"/>
                    <a:sym typeface="Gill San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065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Coronavirus </a:t>
            </a:r>
            <a:r>
              <a:rPr lang="en-US" altLang="zh-CN" dirty="0" smtClean="0"/>
              <a:t>impact on Industries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587038" y="1191951"/>
            <a:ext cx="8247224" cy="3444746"/>
            <a:chOff x="529888" y="1191951"/>
            <a:chExt cx="8247224" cy="3444746"/>
          </a:xfrm>
        </p:grpSpPr>
        <p:sp>
          <p:nvSpPr>
            <p:cNvPr id="26" name="Shape 3921"/>
            <p:cNvSpPr/>
            <p:nvPr/>
          </p:nvSpPr>
          <p:spPr>
            <a:xfrm>
              <a:off x="3129408" y="2252845"/>
              <a:ext cx="1507219" cy="150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3B996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685303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" name="Freeform 15"/>
            <p:cNvSpPr>
              <a:spLocks noEditPoints="1"/>
            </p:cNvSpPr>
            <p:nvPr/>
          </p:nvSpPr>
          <p:spPr bwMode="auto">
            <a:xfrm>
              <a:off x="3462996" y="2585201"/>
              <a:ext cx="840043" cy="842507"/>
            </a:xfrm>
            <a:custGeom>
              <a:avLst/>
              <a:gdLst>
                <a:gd name="T0" fmla="*/ 430 w 430"/>
                <a:gd name="T1" fmla="*/ 216 h 430"/>
                <a:gd name="T2" fmla="*/ 367 w 430"/>
                <a:gd name="T3" fmla="*/ 367 h 430"/>
                <a:gd name="T4" fmla="*/ 214 w 430"/>
                <a:gd name="T5" fmla="*/ 430 h 430"/>
                <a:gd name="T6" fmla="*/ 63 w 430"/>
                <a:gd name="T7" fmla="*/ 367 h 430"/>
                <a:gd name="T8" fmla="*/ 0 w 430"/>
                <a:gd name="T9" fmla="*/ 215 h 430"/>
                <a:gd name="T10" fmla="*/ 63 w 430"/>
                <a:gd name="T11" fmla="*/ 63 h 430"/>
                <a:gd name="T12" fmla="*/ 215 w 430"/>
                <a:gd name="T13" fmla="*/ 0 h 430"/>
                <a:gd name="T14" fmla="*/ 367 w 430"/>
                <a:gd name="T15" fmla="*/ 63 h 430"/>
                <a:gd name="T16" fmla="*/ 430 w 430"/>
                <a:gd name="T17" fmla="*/ 216 h 430"/>
                <a:gd name="T18" fmla="*/ 409 w 430"/>
                <a:gd name="T19" fmla="*/ 216 h 430"/>
                <a:gd name="T20" fmla="*/ 352 w 430"/>
                <a:gd name="T21" fmla="*/ 78 h 430"/>
                <a:gd name="T22" fmla="*/ 214 w 430"/>
                <a:gd name="T23" fmla="*/ 21 h 430"/>
                <a:gd name="T24" fmla="*/ 77 w 430"/>
                <a:gd name="T25" fmla="*/ 78 h 430"/>
                <a:gd name="T26" fmla="*/ 20 w 430"/>
                <a:gd name="T27" fmla="*/ 216 h 430"/>
                <a:gd name="T28" fmla="*/ 77 w 430"/>
                <a:gd name="T29" fmla="*/ 353 h 430"/>
                <a:gd name="T30" fmla="*/ 214 w 430"/>
                <a:gd name="T31" fmla="*/ 410 h 430"/>
                <a:gd name="T32" fmla="*/ 352 w 430"/>
                <a:gd name="T33" fmla="*/ 353 h 430"/>
                <a:gd name="T34" fmla="*/ 409 w 430"/>
                <a:gd name="T35" fmla="*/ 216 h 430"/>
                <a:gd name="T36" fmla="*/ 364 w 430"/>
                <a:gd name="T37" fmla="*/ 210 h 430"/>
                <a:gd name="T38" fmla="*/ 318 w 430"/>
                <a:gd name="T39" fmla="*/ 305 h 430"/>
                <a:gd name="T40" fmla="*/ 214 w 430"/>
                <a:gd name="T41" fmla="*/ 341 h 430"/>
                <a:gd name="T42" fmla="*/ 113 w 430"/>
                <a:gd name="T43" fmla="*/ 305 h 430"/>
                <a:gd name="T44" fmla="*/ 66 w 430"/>
                <a:gd name="T45" fmla="*/ 210 h 430"/>
                <a:gd name="T46" fmla="*/ 76 w 430"/>
                <a:gd name="T47" fmla="*/ 199 h 430"/>
                <a:gd name="T48" fmla="*/ 86 w 430"/>
                <a:gd name="T49" fmla="*/ 210 h 430"/>
                <a:gd name="T50" fmla="*/ 127 w 430"/>
                <a:gd name="T51" fmla="*/ 289 h 430"/>
                <a:gd name="T52" fmla="*/ 215 w 430"/>
                <a:gd name="T53" fmla="*/ 320 h 430"/>
                <a:gd name="T54" fmla="*/ 303 w 430"/>
                <a:gd name="T55" fmla="*/ 289 h 430"/>
                <a:gd name="T56" fmla="*/ 343 w 430"/>
                <a:gd name="T57" fmla="*/ 210 h 430"/>
                <a:gd name="T58" fmla="*/ 353 w 430"/>
                <a:gd name="T59" fmla="*/ 199 h 430"/>
                <a:gd name="T60" fmla="*/ 364 w 430"/>
                <a:gd name="T61" fmla="*/ 210 h 430"/>
                <a:gd name="T62" fmla="*/ 154 w 430"/>
                <a:gd name="T63" fmla="*/ 131 h 430"/>
                <a:gd name="T64" fmla="*/ 148 w 430"/>
                <a:gd name="T65" fmla="*/ 144 h 430"/>
                <a:gd name="T66" fmla="*/ 135 w 430"/>
                <a:gd name="T67" fmla="*/ 150 h 430"/>
                <a:gd name="T68" fmla="*/ 121 w 430"/>
                <a:gd name="T69" fmla="*/ 144 h 430"/>
                <a:gd name="T70" fmla="*/ 115 w 430"/>
                <a:gd name="T71" fmla="*/ 131 h 430"/>
                <a:gd name="T72" fmla="*/ 121 w 430"/>
                <a:gd name="T73" fmla="*/ 118 h 430"/>
                <a:gd name="T74" fmla="*/ 135 w 430"/>
                <a:gd name="T75" fmla="*/ 112 h 430"/>
                <a:gd name="T76" fmla="*/ 148 w 430"/>
                <a:gd name="T77" fmla="*/ 118 h 430"/>
                <a:gd name="T78" fmla="*/ 154 w 430"/>
                <a:gd name="T79" fmla="*/ 131 h 430"/>
                <a:gd name="T80" fmla="*/ 304 w 430"/>
                <a:gd name="T81" fmla="*/ 131 h 430"/>
                <a:gd name="T82" fmla="*/ 299 w 430"/>
                <a:gd name="T83" fmla="*/ 144 h 430"/>
                <a:gd name="T84" fmla="*/ 285 w 430"/>
                <a:gd name="T85" fmla="*/ 150 h 430"/>
                <a:gd name="T86" fmla="*/ 272 w 430"/>
                <a:gd name="T87" fmla="*/ 144 h 430"/>
                <a:gd name="T88" fmla="*/ 266 w 430"/>
                <a:gd name="T89" fmla="*/ 131 h 430"/>
                <a:gd name="T90" fmla="*/ 272 w 430"/>
                <a:gd name="T91" fmla="*/ 118 h 430"/>
                <a:gd name="T92" fmla="*/ 285 w 430"/>
                <a:gd name="T93" fmla="*/ 112 h 430"/>
                <a:gd name="T94" fmla="*/ 299 w 430"/>
                <a:gd name="T95" fmla="*/ 118 h 430"/>
                <a:gd name="T96" fmla="*/ 304 w 430"/>
                <a:gd name="T97" fmla="*/ 131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0" h="430">
                  <a:moveTo>
                    <a:pt x="430" y="216"/>
                  </a:moveTo>
                  <a:cubicBezTo>
                    <a:pt x="430" y="275"/>
                    <a:pt x="409" y="325"/>
                    <a:pt x="367" y="367"/>
                  </a:cubicBezTo>
                  <a:cubicBezTo>
                    <a:pt x="325" y="409"/>
                    <a:pt x="274" y="430"/>
                    <a:pt x="214" y="430"/>
                  </a:cubicBezTo>
                  <a:cubicBezTo>
                    <a:pt x="155" y="430"/>
                    <a:pt x="105" y="409"/>
                    <a:pt x="63" y="367"/>
                  </a:cubicBezTo>
                  <a:cubicBezTo>
                    <a:pt x="21" y="325"/>
                    <a:pt x="0" y="274"/>
                    <a:pt x="0" y="215"/>
                  </a:cubicBezTo>
                  <a:cubicBezTo>
                    <a:pt x="0" y="155"/>
                    <a:pt x="21" y="105"/>
                    <a:pt x="63" y="63"/>
                  </a:cubicBezTo>
                  <a:cubicBezTo>
                    <a:pt x="105" y="21"/>
                    <a:pt x="155" y="0"/>
                    <a:pt x="215" y="0"/>
                  </a:cubicBezTo>
                  <a:cubicBezTo>
                    <a:pt x="274" y="0"/>
                    <a:pt x="325" y="21"/>
                    <a:pt x="367" y="63"/>
                  </a:cubicBezTo>
                  <a:cubicBezTo>
                    <a:pt x="409" y="105"/>
                    <a:pt x="430" y="156"/>
                    <a:pt x="430" y="216"/>
                  </a:cubicBezTo>
                  <a:moveTo>
                    <a:pt x="409" y="216"/>
                  </a:moveTo>
                  <a:cubicBezTo>
                    <a:pt x="409" y="162"/>
                    <a:pt x="390" y="116"/>
                    <a:pt x="352" y="78"/>
                  </a:cubicBezTo>
                  <a:cubicBezTo>
                    <a:pt x="314" y="40"/>
                    <a:pt x="268" y="21"/>
                    <a:pt x="214" y="21"/>
                  </a:cubicBezTo>
                  <a:cubicBezTo>
                    <a:pt x="161" y="21"/>
                    <a:pt x="115" y="40"/>
                    <a:pt x="77" y="78"/>
                  </a:cubicBezTo>
                  <a:cubicBezTo>
                    <a:pt x="39" y="116"/>
                    <a:pt x="20" y="162"/>
                    <a:pt x="20" y="216"/>
                  </a:cubicBezTo>
                  <a:cubicBezTo>
                    <a:pt x="20" y="269"/>
                    <a:pt x="39" y="315"/>
                    <a:pt x="77" y="353"/>
                  </a:cubicBezTo>
                  <a:cubicBezTo>
                    <a:pt x="115" y="391"/>
                    <a:pt x="161" y="410"/>
                    <a:pt x="214" y="410"/>
                  </a:cubicBezTo>
                  <a:cubicBezTo>
                    <a:pt x="268" y="410"/>
                    <a:pt x="314" y="391"/>
                    <a:pt x="352" y="353"/>
                  </a:cubicBezTo>
                  <a:cubicBezTo>
                    <a:pt x="390" y="315"/>
                    <a:pt x="409" y="269"/>
                    <a:pt x="409" y="216"/>
                  </a:cubicBezTo>
                  <a:moveTo>
                    <a:pt x="364" y="210"/>
                  </a:moveTo>
                  <a:cubicBezTo>
                    <a:pt x="364" y="248"/>
                    <a:pt x="349" y="280"/>
                    <a:pt x="318" y="305"/>
                  </a:cubicBezTo>
                  <a:cubicBezTo>
                    <a:pt x="289" y="329"/>
                    <a:pt x="255" y="341"/>
                    <a:pt x="214" y="341"/>
                  </a:cubicBezTo>
                  <a:cubicBezTo>
                    <a:pt x="175" y="341"/>
                    <a:pt x="141" y="329"/>
                    <a:pt x="113" y="305"/>
                  </a:cubicBezTo>
                  <a:cubicBezTo>
                    <a:pt x="84" y="280"/>
                    <a:pt x="68" y="249"/>
                    <a:pt x="66" y="210"/>
                  </a:cubicBezTo>
                  <a:cubicBezTo>
                    <a:pt x="65" y="203"/>
                    <a:pt x="69" y="199"/>
                    <a:pt x="76" y="199"/>
                  </a:cubicBezTo>
                  <a:cubicBezTo>
                    <a:pt x="82" y="199"/>
                    <a:pt x="86" y="203"/>
                    <a:pt x="86" y="210"/>
                  </a:cubicBezTo>
                  <a:cubicBezTo>
                    <a:pt x="88" y="242"/>
                    <a:pt x="102" y="268"/>
                    <a:pt x="127" y="289"/>
                  </a:cubicBezTo>
                  <a:cubicBezTo>
                    <a:pt x="151" y="310"/>
                    <a:pt x="181" y="320"/>
                    <a:pt x="215" y="320"/>
                  </a:cubicBezTo>
                  <a:cubicBezTo>
                    <a:pt x="249" y="320"/>
                    <a:pt x="278" y="310"/>
                    <a:pt x="303" y="289"/>
                  </a:cubicBezTo>
                  <a:cubicBezTo>
                    <a:pt x="328" y="268"/>
                    <a:pt x="341" y="242"/>
                    <a:pt x="343" y="210"/>
                  </a:cubicBezTo>
                  <a:cubicBezTo>
                    <a:pt x="344" y="203"/>
                    <a:pt x="347" y="199"/>
                    <a:pt x="353" y="199"/>
                  </a:cubicBezTo>
                  <a:cubicBezTo>
                    <a:pt x="361" y="199"/>
                    <a:pt x="364" y="203"/>
                    <a:pt x="364" y="210"/>
                  </a:cubicBezTo>
                  <a:moveTo>
                    <a:pt x="154" y="131"/>
                  </a:moveTo>
                  <a:cubicBezTo>
                    <a:pt x="154" y="136"/>
                    <a:pt x="152" y="140"/>
                    <a:pt x="148" y="144"/>
                  </a:cubicBezTo>
                  <a:cubicBezTo>
                    <a:pt x="144" y="148"/>
                    <a:pt x="140" y="150"/>
                    <a:pt x="135" y="150"/>
                  </a:cubicBezTo>
                  <a:cubicBezTo>
                    <a:pt x="130" y="150"/>
                    <a:pt x="125" y="148"/>
                    <a:pt x="121" y="144"/>
                  </a:cubicBezTo>
                  <a:cubicBezTo>
                    <a:pt x="117" y="141"/>
                    <a:pt x="115" y="136"/>
                    <a:pt x="115" y="131"/>
                  </a:cubicBezTo>
                  <a:cubicBezTo>
                    <a:pt x="115" y="126"/>
                    <a:pt x="117" y="121"/>
                    <a:pt x="121" y="118"/>
                  </a:cubicBezTo>
                  <a:cubicBezTo>
                    <a:pt x="125" y="114"/>
                    <a:pt x="130" y="112"/>
                    <a:pt x="135" y="112"/>
                  </a:cubicBezTo>
                  <a:cubicBezTo>
                    <a:pt x="140" y="112"/>
                    <a:pt x="144" y="114"/>
                    <a:pt x="148" y="118"/>
                  </a:cubicBezTo>
                  <a:cubicBezTo>
                    <a:pt x="152" y="121"/>
                    <a:pt x="154" y="126"/>
                    <a:pt x="154" y="131"/>
                  </a:cubicBezTo>
                  <a:moveTo>
                    <a:pt x="304" y="131"/>
                  </a:moveTo>
                  <a:cubicBezTo>
                    <a:pt x="304" y="136"/>
                    <a:pt x="302" y="140"/>
                    <a:pt x="299" y="144"/>
                  </a:cubicBezTo>
                  <a:cubicBezTo>
                    <a:pt x="295" y="148"/>
                    <a:pt x="290" y="150"/>
                    <a:pt x="285" y="150"/>
                  </a:cubicBezTo>
                  <a:cubicBezTo>
                    <a:pt x="280" y="150"/>
                    <a:pt x="275" y="148"/>
                    <a:pt x="272" y="144"/>
                  </a:cubicBezTo>
                  <a:cubicBezTo>
                    <a:pt x="268" y="140"/>
                    <a:pt x="266" y="136"/>
                    <a:pt x="266" y="131"/>
                  </a:cubicBezTo>
                  <a:cubicBezTo>
                    <a:pt x="266" y="126"/>
                    <a:pt x="268" y="121"/>
                    <a:pt x="272" y="118"/>
                  </a:cubicBezTo>
                  <a:cubicBezTo>
                    <a:pt x="275" y="114"/>
                    <a:pt x="280" y="112"/>
                    <a:pt x="285" y="112"/>
                  </a:cubicBezTo>
                  <a:cubicBezTo>
                    <a:pt x="290" y="112"/>
                    <a:pt x="295" y="114"/>
                    <a:pt x="299" y="118"/>
                  </a:cubicBezTo>
                  <a:cubicBezTo>
                    <a:pt x="302" y="121"/>
                    <a:pt x="304" y="126"/>
                    <a:pt x="304" y="13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AU" sz="1300"/>
            </a:p>
          </p:txBody>
        </p:sp>
        <p:sp>
          <p:nvSpPr>
            <p:cNvPr id="27" name="Shape 3922"/>
            <p:cNvSpPr/>
            <p:nvPr/>
          </p:nvSpPr>
          <p:spPr>
            <a:xfrm>
              <a:off x="4391336" y="2252845"/>
              <a:ext cx="1507219" cy="150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0C0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685303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4" name="Shape 3958"/>
            <p:cNvSpPr/>
            <p:nvPr/>
          </p:nvSpPr>
          <p:spPr>
            <a:xfrm>
              <a:off x="2338790" y="1649742"/>
              <a:ext cx="1258439" cy="90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214" y="9302"/>
                    <a:pt x="13014" y="2102"/>
                    <a:pt x="0" y="0"/>
                  </a:cubicBezTo>
                </a:path>
              </a:pathLst>
            </a:custGeom>
            <a:ln w="6350">
              <a:solidFill>
                <a:srgbClr val="53585F"/>
              </a:solidFill>
              <a:miter lim="400000"/>
              <a:headEnd type="oval"/>
              <a:tailEnd type="triangle"/>
            </a:ln>
          </p:spPr>
          <p:txBody>
            <a:bodyPr lIns="68530" tIns="34265" rIns="68530" bIns="34265"/>
            <a:lstStyle/>
            <a:p>
              <a:pPr defTabSz="685303"/>
              <a:endParaRPr sz="1400">
                <a:solidFill>
                  <a:srgbClr val="445469"/>
                </a:solidFill>
              </a:endParaRPr>
            </a:p>
          </p:txBody>
        </p:sp>
        <p:sp>
          <p:nvSpPr>
            <p:cNvPr id="35" name="Shape 3959"/>
            <p:cNvSpPr/>
            <p:nvPr/>
          </p:nvSpPr>
          <p:spPr>
            <a:xfrm>
              <a:off x="2373406" y="3573807"/>
              <a:ext cx="1223823" cy="71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60" extrusionOk="0">
                  <a:moveTo>
                    <a:pt x="21600" y="0"/>
                  </a:moveTo>
                  <a:cubicBezTo>
                    <a:pt x="15161" y="16259"/>
                    <a:pt x="7961" y="21600"/>
                    <a:pt x="0" y="16023"/>
                  </a:cubicBezTo>
                </a:path>
              </a:pathLst>
            </a:custGeom>
            <a:ln w="6350">
              <a:solidFill>
                <a:srgbClr val="53585F"/>
              </a:solidFill>
              <a:miter lim="400000"/>
              <a:headEnd type="oval"/>
              <a:tailEnd type="triangle"/>
            </a:ln>
          </p:spPr>
          <p:txBody>
            <a:bodyPr lIns="68530" tIns="34265" rIns="68530" bIns="34265"/>
            <a:lstStyle/>
            <a:p>
              <a:pPr defTabSz="685303"/>
              <a:endParaRPr sz="1400">
                <a:solidFill>
                  <a:srgbClr val="445469"/>
                </a:solidFill>
              </a:endParaRPr>
            </a:p>
          </p:txBody>
        </p:sp>
        <p:sp>
          <p:nvSpPr>
            <p:cNvPr id="36" name="Shape 3960"/>
            <p:cNvSpPr/>
            <p:nvPr/>
          </p:nvSpPr>
          <p:spPr>
            <a:xfrm>
              <a:off x="2304177" y="2878600"/>
              <a:ext cx="1009458" cy="20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185" y="8290"/>
                    <a:pt x="11985" y="1090"/>
                    <a:pt x="0" y="0"/>
                  </a:cubicBezTo>
                </a:path>
              </a:pathLst>
            </a:custGeom>
            <a:ln w="6350">
              <a:solidFill>
                <a:srgbClr val="53585F"/>
              </a:solidFill>
              <a:miter lim="400000"/>
              <a:headEnd type="oval"/>
              <a:tailEnd type="triangle"/>
            </a:ln>
          </p:spPr>
          <p:txBody>
            <a:bodyPr lIns="68530" tIns="34265" rIns="68530" bIns="34265"/>
            <a:lstStyle/>
            <a:p>
              <a:pPr defTabSz="685303"/>
              <a:endParaRPr sz="1400">
                <a:solidFill>
                  <a:srgbClr val="445469"/>
                </a:solidFill>
              </a:endParaRPr>
            </a:p>
          </p:txBody>
        </p:sp>
        <p:sp>
          <p:nvSpPr>
            <p:cNvPr id="37" name="Shape 3961"/>
            <p:cNvSpPr/>
            <p:nvPr/>
          </p:nvSpPr>
          <p:spPr>
            <a:xfrm>
              <a:off x="5459255" y="1649742"/>
              <a:ext cx="1440172" cy="90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86" y="9302"/>
                    <a:pt x="8586" y="2102"/>
                    <a:pt x="21600" y="0"/>
                  </a:cubicBezTo>
                </a:path>
              </a:pathLst>
            </a:custGeom>
            <a:ln w="6350">
              <a:solidFill>
                <a:srgbClr val="53585F"/>
              </a:solidFill>
              <a:miter lim="400000"/>
              <a:headEnd type="oval"/>
              <a:tailEnd type="triangle"/>
            </a:ln>
          </p:spPr>
          <p:txBody>
            <a:bodyPr lIns="68530" tIns="34265" rIns="68530" bIns="34265"/>
            <a:lstStyle/>
            <a:p>
              <a:pPr defTabSz="685303"/>
              <a:endParaRPr sz="1400">
                <a:solidFill>
                  <a:srgbClr val="445469"/>
                </a:solidFill>
              </a:endParaRPr>
            </a:p>
          </p:txBody>
        </p:sp>
        <p:sp>
          <p:nvSpPr>
            <p:cNvPr id="38" name="Shape 3962"/>
            <p:cNvSpPr/>
            <p:nvPr/>
          </p:nvSpPr>
          <p:spPr>
            <a:xfrm>
              <a:off x="5452984" y="3573807"/>
              <a:ext cx="1403171" cy="71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60" extrusionOk="0">
                  <a:moveTo>
                    <a:pt x="0" y="0"/>
                  </a:moveTo>
                  <a:cubicBezTo>
                    <a:pt x="6439" y="16259"/>
                    <a:pt x="13639" y="21600"/>
                    <a:pt x="21600" y="16023"/>
                  </a:cubicBezTo>
                </a:path>
              </a:pathLst>
            </a:custGeom>
            <a:ln w="6350">
              <a:solidFill>
                <a:srgbClr val="53585F"/>
              </a:solidFill>
              <a:miter lim="400000"/>
              <a:headEnd type="oval"/>
              <a:tailEnd type="triangle"/>
            </a:ln>
          </p:spPr>
          <p:txBody>
            <a:bodyPr lIns="68530" tIns="34265" rIns="68530" bIns="34265"/>
            <a:lstStyle/>
            <a:p>
              <a:pPr defTabSz="685303"/>
              <a:endParaRPr sz="1400">
                <a:solidFill>
                  <a:srgbClr val="445469"/>
                </a:solidFill>
              </a:endParaRPr>
            </a:p>
          </p:txBody>
        </p:sp>
        <p:sp>
          <p:nvSpPr>
            <p:cNvPr id="39" name="Shape 3963"/>
            <p:cNvSpPr/>
            <p:nvPr/>
          </p:nvSpPr>
          <p:spPr>
            <a:xfrm>
              <a:off x="5725809" y="2878600"/>
              <a:ext cx="1087080" cy="20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15" y="8290"/>
                    <a:pt x="9615" y="1090"/>
                    <a:pt x="21600" y="0"/>
                  </a:cubicBezTo>
                </a:path>
              </a:pathLst>
            </a:custGeom>
            <a:ln w="6350">
              <a:solidFill>
                <a:srgbClr val="53585F"/>
              </a:solidFill>
              <a:miter lim="400000"/>
              <a:headEnd type="oval"/>
              <a:tailEnd type="triangle"/>
            </a:ln>
          </p:spPr>
          <p:txBody>
            <a:bodyPr lIns="68530" tIns="34265" rIns="68530" bIns="34265"/>
            <a:lstStyle/>
            <a:p>
              <a:pPr defTabSz="685303"/>
              <a:endParaRPr sz="1400">
                <a:solidFill>
                  <a:srgbClr val="445469"/>
                </a:solidFill>
              </a:endParaRPr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1485291" y="1524460"/>
              <a:ext cx="755506" cy="25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685303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2060"/>
                  </a:solidFill>
                  <a:latin typeface="+mn-lt"/>
                  <a:cs typeface="Lato Regular"/>
                </a:rPr>
                <a:t>Online Training</a:t>
              </a:r>
              <a:endParaRPr lang="en-US" sz="1200" b="1" dirty="0">
                <a:solidFill>
                  <a:srgbClr val="002060"/>
                </a:solidFill>
                <a:latin typeface="+mn-lt"/>
                <a:cs typeface="Lato Regular"/>
              </a:endParaRPr>
            </a:p>
          </p:txBody>
        </p:sp>
        <p:sp>
          <p:nvSpPr>
            <p:cNvPr id="74" name="Freeform 5"/>
            <p:cNvSpPr>
              <a:spLocks noChangeAspect="1" noEditPoints="1"/>
            </p:cNvSpPr>
            <p:nvPr/>
          </p:nvSpPr>
          <p:spPr bwMode="auto">
            <a:xfrm>
              <a:off x="4722290" y="2585254"/>
              <a:ext cx="845311" cy="842400"/>
            </a:xfrm>
            <a:custGeom>
              <a:avLst/>
              <a:gdLst>
                <a:gd name="T0" fmla="*/ 431 w 431"/>
                <a:gd name="T1" fmla="*/ 216 h 430"/>
                <a:gd name="T2" fmla="*/ 367 w 431"/>
                <a:gd name="T3" fmla="*/ 367 h 430"/>
                <a:gd name="T4" fmla="*/ 215 w 431"/>
                <a:gd name="T5" fmla="*/ 430 h 430"/>
                <a:gd name="T6" fmla="*/ 63 w 431"/>
                <a:gd name="T7" fmla="*/ 367 h 430"/>
                <a:gd name="T8" fmla="*/ 0 w 431"/>
                <a:gd name="T9" fmla="*/ 215 h 430"/>
                <a:gd name="T10" fmla="*/ 63 w 431"/>
                <a:gd name="T11" fmla="*/ 63 h 430"/>
                <a:gd name="T12" fmla="*/ 215 w 431"/>
                <a:gd name="T13" fmla="*/ 0 h 430"/>
                <a:gd name="T14" fmla="*/ 368 w 431"/>
                <a:gd name="T15" fmla="*/ 63 h 430"/>
                <a:gd name="T16" fmla="*/ 431 w 431"/>
                <a:gd name="T17" fmla="*/ 216 h 430"/>
                <a:gd name="T18" fmla="*/ 410 w 431"/>
                <a:gd name="T19" fmla="*/ 216 h 430"/>
                <a:gd name="T20" fmla="*/ 353 w 431"/>
                <a:gd name="T21" fmla="*/ 78 h 430"/>
                <a:gd name="T22" fmla="*/ 215 w 431"/>
                <a:gd name="T23" fmla="*/ 21 h 430"/>
                <a:gd name="T24" fmla="*/ 77 w 431"/>
                <a:gd name="T25" fmla="*/ 78 h 430"/>
                <a:gd name="T26" fmla="*/ 20 w 431"/>
                <a:gd name="T27" fmla="*/ 216 h 430"/>
                <a:gd name="T28" fmla="*/ 77 w 431"/>
                <a:gd name="T29" fmla="*/ 353 h 430"/>
                <a:gd name="T30" fmla="*/ 215 w 431"/>
                <a:gd name="T31" fmla="*/ 410 h 430"/>
                <a:gd name="T32" fmla="*/ 353 w 431"/>
                <a:gd name="T33" fmla="*/ 353 h 430"/>
                <a:gd name="T34" fmla="*/ 410 w 431"/>
                <a:gd name="T35" fmla="*/ 216 h 430"/>
                <a:gd name="T36" fmla="*/ 365 w 431"/>
                <a:gd name="T37" fmla="*/ 313 h 430"/>
                <a:gd name="T38" fmla="*/ 354 w 431"/>
                <a:gd name="T39" fmla="*/ 324 h 430"/>
                <a:gd name="T40" fmla="*/ 344 w 431"/>
                <a:gd name="T41" fmla="*/ 315 h 430"/>
                <a:gd name="T42" fmla="*/ 215 w 431"/>
                <a:gd name="T43" fmla="*/ 232 h 430"/>
                <a:gd name="T44" fmla="*/ 87 w 431"/>
                <a:gd name="T45" fmla="*/ 315 h 430"/>
                <a:gd name="T46" fmla="*/ 76 w 431"/>
                <a:gd name="T47" fmla="*/ 325 h 430"/>
                <a:gd name="T48" fmla="*/ 66 w 431"/>
                <a:gd name="T49" fmla="*/ 313 h 430"/>
                <a:gd name="T50" fmla="*/ 215 w 431"/>
                <a:gd name="T51" fmla="*/ 212 h 430"/>
                <a:gd name="T52" fmla="*/ 365 w 431"/>
                <a:gd name="T53" fmla="*/ 313 h 430"/>
                <a:gd name="T54" fmla="*/ 357 w 431"/>
                <a:gd name="T55" fmla="*/ 313 h 430"/>
                <a:gd name="T56" fmla="*/ 357 w 431"/>
                <a:gd name="T57" fmla="*/ 313 h 430"/>
                <a:gd name="T58" fmla="*/ 365 w 431"/>
                <a:gd name="T59" fmla="*/ 313 h 430"/>
                <a:gd name="T60" fmla="*/ 169 w 431"/>
                <a:gd name="T61" fmla="*/ 87 h 430"/>
                <a:gd name="T62" fmla="*/ 100 w 431"/>
                <a:gd name="T63" fmla="*/ 86 h 430"/>
                <a:gd name="T64" fmla="*/ 90 w 431"/>
                <a:gd name="T65" fmla="*/ 75 h 430"/>
                <a:gd name="T66" fmla="*/ 100 w 431"/>
                <a:gd name="T67" fmla="*/ 65 h 430"/>
                <a:gd name="T68" fmla="*/ 168 w 431"/>
                <a:gd name="T69" fmla="*/ 66 h 430"/>
                <a:gd name="T70" fmla="*/ 179 w 431"/>
                <a:gd name="T71" fmla="*/ 77 h 430"/>
                <a:gd name="T72" fmla="*/ 169 w 431"/>
                <a:gd name="T73" fmla="*/ 87 h 430"/>
                <a:gd name="T74" fmla="*/ 154 w 431"/>
                <a:gd name="T75" fmla="*/ 132 h 430"/>
                <a:gd name="T76" fmla="*/ 149 w 431"/>
                <a:gd name="T77" fmla="*/ 145 h 430"/>
                <a:gd name="T78" fmla="*/ 136 w 431"/>
                <a:gd name="T79" fmla="*/ 150 h 430"/>
                <a:gd name="T80" fmla="*/ 122 w 431"/>
                <a:gd name="T81" fmla="*/ 145 h 430"/>
                <a:gd name="T82" fmla="*/ 116 w 431"/>
                <a:gd name="T83" fmla="*/ 132 h 430"/>
                <a:gd name="T84" fmla="*/ 122 w 431"/>
                <a:gd name="T85" fmla="*/ 118 h 430"/>
                <a:gd name="T86" fmla="*/ 136 w 431"/>
                <a:gd name="T87" fmla="*/ 113 h 430"/>
                <a:gd name="T88" fmla="*/ 149 w 431"/>
                <a:gd name="T89" fmla="*/ 118 h 430"/>
                <a:gd name="T90" fmla="*/ 154 w 431"/>
                <a:gd name="T91" fmla="*/ 132 h 430"/>
                <a:gd name="T92" fmla="*/ 333 w 431"/>
                <a:gd name="T93" fmla="*/ 77 h 430"/>
                <a:gd name="T94" fmla="*/ 323 w 431"/>
                <a:gd name="T95" fmla="*/ 87 h 430"/>
                <a:gd name="T96" fmla="*/ 254 w 431"/>
                <a:gd name="T97" fmla="*/ 86 h 430"/>
                <a:gd name="T98" fmla="*/ 244 w 431"/>
                <a:gd name="T99" fmla="*/ 75 h 430"/>
                <a:gd name="T100" fmla="*/ 254 w 431"/>
                <a:gd name="T101" fmla="*/ 65 h 430"/>
                <a:gd name="T102" fmla="*/ 323 w 431"/>
                <a:gd name="T103" fmla="*/ 66 h 430"/>
                <a:gd name="T104" fmla="*/ 333 w 431"/>
                <a:gd name="T105" fmla="*/ 77 h 430"/>
                <a:gd name="T106" fmla="*/ 305 w 431"/>
                <a:gd name="T107" fmla="*/ 132 h 430"/>
                <a:gd name="T108" fmla="*/ 299 w 431"/>
                <a:gd name="T109" fmla="*/ 145 h 430"/>
                <a:gd name="T110" fmla="*/ 286 w 431"/>
                <a:gd name="T111" fmla="*/ 150 h 430"/>
                <a:gd name="T112" fmla="*/ 272 w 431"/>
                <a:gd name="T113" fmla="*/ 145 h 430"/>
                <a:gd name="T114" fmla="*/ 266 w 431"/>
                <a:gd name="T115" fmla="*/ 132 h 430"/>
                <a:gd name="T116" fmla="*/ 272 w 431"/>
                <a:gd name="T117" fmla="*/ 118 h 430"/>
                <a:gd name="T118" fmla="*/ 286 w 431"/>
                <a:gd name="T119" fmla="*/ 113 h 430"/>
                <a:gd name="T120" fmla="*/ 299 w 431"/>
                <a:gd name="T121" fmla="*/ 118 h 430"/>
                <a:gd name="T122" fmla="*/ 305 w 431"/>
                <a:gd name="T123" fmla="*/ 132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1" h="430">
                  <a:moveTo>
                    <a:pt x="431" y="216"/>
                  </a:moveTo>
                  <a:cubicBezTo>
                    <a:pt x="431" y="275"/>
                    <a:pt x="409" y="325"/>
                    <a:pt x="367" y="367"/>
                  </a:cubicBezTo>
                  <a:cubicBezTo>
                    <a:pt x="325" y="409"/>
                    <a:pt x="274" y="430"/>
                    <a:pt x="215" y="430"/>
                  </a:cubicBezTo>
                  <a:cubicBezTo>
                    <a:pt x="156" y="430"/>
                    <a:pt x="105" y="409"/>
                    <a:pt x="63" y="367"/>
                  </a:cubicBezTo>
                  <a:cubicBezTo>
                    <a:pt x="21" y="325"/>
                    <a:pt x="0" y="275"/>
                    <a:pt x="0" y="215"/>
                  </a:cubicBezTo>
                  <a:cubicBezTo>
                    <a:pt x="0" y="155"/>
                    <a:pt x="21" y="105"/>
                    <a:pt x="63" y="63"/>
                  </a:cubicBezTo>
                  <a:cubicBezTo>
                    <a:pt x="105" y="21"/>
                    <a:pt x="156" y="0"/>
                    <a:pt x="215" y="0"/>
                  </a:cubicBezTo>
                  <a:cubicBezTo>
                    <a:pt x="275" y="0"/>
                    <a:pt x="326" y="21"/>
                    <a:pt x="368" y="63"/>
                  </a:cubicBezTo>
                  <a:cubicBezTo>
                    <a:pt x="410" y="105"/>
                    <a:pt x="431" y="156"/>
                    <a:pt x="431" y="216"/>
                  </a:cubicBezTo>
                  <a:moveTo>
                    <a:pt x="410" y="216"/>
                  </a:moveTo>
                  <a:cubicBezTo>
                    <a:pt x="410" y="162"/>
                    <a:pt x="391" y="116"/>
                    <a:pt x="353" y="78"/>
                  </a:cubicBezTo>
                  <a:cubicBezTo>
                    <a:pt x="315" y="40"/>
                    <a:pt x="269" y="21"/>
                    <a:pt x="215" y="21"/>
                  </a:cubicBezTo>
                  <a:cubicBezTo>
                    <a:pt x="161" y="21"/>
                    <a:pt x="115" y="40"/>
                    <a:pt x="77" y="78"/>
                  </a:cubicBezTo>
                  <a:cubicBezTo>
                    <a:pt x="39" y="116"/>
                    <a:pt x="20" y="162"/>
                    <a:pt x="20" y="216"/>
                  </a:cubicBezTo>
                  <a:cubicBezTo>
                    <a:pt x="20" y="269"/>
                    <a:pt x="39" y="315"/>
                    <a:pt x="77" y="353"/>
                  </a:cubicBezTo>
                  <a:cubicBezTo>
                    <a:pt x="115" y="391"/>
                    <a:pt x="161" y="410"/>
                    <a:pt x="215" y="410"/>
                  </a:cubicBezTo>
                  <a:cubicBezTo>
                    <a:pt x="269" y="410"/>
                    <a:pt x="315" y="391"/>
                    <a:pt x="353" y="353"/>
                  </a:cubicBezTo>
                  <a:cubicBezTo>
                    <a:pt x="391" y="315"/>
                    <a:pt x="410" y="269"/>
                    <a:pt x="410" y="216"/>
                  </a:cubicBezTo>
                  <a:moveTo>
                    <a:pt x="365" y="313"/>
                  </a:moveTo>
                  <a:cubicBezTo>
                    <a:pt x="365" y="320"/>
                    <a:pt x="361" y="324"/>
                    <a:pt x="354" y="324"/>
                  </a:cubicBezTo>
                  <a:cubicBezTo>
                    <a:pt x="347" y="324"/>
                    <a:pt x="344" y="321"/>
                    <a:pt x="344" y="315"/>
                  </a:cubicBezTo>
                  <a:cubicBezTo>
                    <a:pt x="340" y="260"/>
                    <a:pt x="297" y="233"/>
                    <a:pt x="215" y="232"/>
                  </a:cubicBezTo>
                  <a:cubicBezTo>
                    <a:pt x="132" y="232"/>
                    <a:pt x="90" y="259"/>
                    <a:pt x="87" y="315"/>
                  </a:cubicBezTo>
                  <a:cubicBezTo>
                    <a:pt x="86" y="321"/>
                    <a:pt x="83" y="325"/>
                    <a:pt x="76" y="325"/>
                  </a:cubicBezTo>
                  <a:cubicBezTo>
                    <a:pt x="69" y="325"/>
                    <a:pt x="66" y="321"/>
                    <a:pt x="66" y="313"/>
                  </a:cubicBezTo>
                  <a:cubicBezTo>
                    <a:pt x="71" y="246"/>
                    <a:pt x="120" y="212"/>
                    <a:pt x="215" y="212"/>
                  </a:cubicBezTo>
                  <a:cubicBezTo>
                    <a:pt x="310" y="212"/>
                    <a:pt x="360" y="246"/>
                    <a:pt x="365" y="313"/>
                  </a:cubicBezTo>
                  <a:cubicBezTo>
                    <a:pt x="357" y="313"/>
                    <a:pt x="357" y="313"/>
                    <a:pt x="357" y="313"/>
                  </a:cubicBezTo>
                  <a:cubicBezTo>
                    <a:pt x="357" y="313"/>
                    <a:pt x="357" y="313"/>
                    <a:pt x="357" y="313"/>
                  </a:cubicBezTo>
                  <a:lnTo>
                    <a:pt x="365" y="313"/>
                  </a:lnTo>
                  <a:close/>
                  <a:moveTo>
                    <a:pt x="169" y="87"/>
                  </a:moveTo>
                  <a:cubicBezTo>
                    <a:pt x="100" y="86"/>
                    <a:pt x="100" y="86"/>
                    <a:pt x="100" y="86"/>
                  </a:cubicBezTo>
                  <a:cubicBezTo>
                    <a:pt x="93" y="86"/>
                    <a:pt x="90" y="83"/>
                    <a:pt x="90" y="75"/>
                  </a:cubicBezTo>
                  <a:cubicBezTo>
                    <a:pt x="90" y="69"/>
                    <a:pt x="93" y="65"/>
                    <a:pt x="100" y="65"/>
                  </a:cubicBezTo>
                  <a:cubicBezTo>
                    <a:pt x="168" y="66"/>
                    <a:pt x="168" y="66"/>
                    <a:pt x="168" y="66"/>
                  </a:cubicBezTo>
                  <a:cubicBezTo>
                    <a:pt x="175" y="66"/>
                    <a:pt x="179" y="70"/>
                    <a:pt x="179" y="77"/>
                  </a:cubicBezTo>
                  <a:cubicBezTo>
                    <a:pt x="179" y="84"/>
                    <a:pt x="175" y="87"/>
                    <a:pt x="169" y="87"/>
                  </a:cubicBezTo>
                  <a:moveTo>
                    <a:pt x="154" y="132"/>
                  </a:moveTo>
                  <a:cubicBezTo>
                    <a:pt x="154" y="137"/>
                    <a:pt x="152" y="141"/>
                    <a:pt x="149" y="145"/>
                  </a:cubicBezTo>
                  <a:cubicBezTo>
                    <a:pt x="145" y="148"/>
                    <a:pt x="140" y="150"/>
                    <a:pt x="136" y="150"/>
                  </a:cubicBezTo>
                  <a:cubicBezTo>
                    <a:pt x="130" y="150"/>
                    <a:pt x="126" y="148"/>
                    <a:pt x="122" y="145"/>
                  </a:cubicBezTo>
                  <a:cubicBezTo>
                    <a:pt x="118" y="141"/>
                    <a:pt x="116" y="137"/>
                    <a:pt x="116" y="132"/>
                  </a:cubicBezTo>
                  <a:cubicBezTo>
                    <a:pt x="116" y="127"/>
                    <a:pt x="118" y="122"/>
                    <a:pt x="122" y="118"/>
                  </a:cubicBezTo>
                  <a:cubicBezTo>
                    <a:pt x="125" y="114"/>
                    <a:pt x="130" y="113"/>
                    <a:pt x="136" y="113"/>
                  </a:cubicBezTo>
                  <a:cubicBezTo>
                    <a:pt x="140" y="113"/>
                    <a:pt x="145" y="114"/>
                    <a:pt x="149" y="118"/>
                  </a:cubicBezTo>
                  <a:cubicBezTo>
                    <a:pt x="152" y="122"/>
                    <a:pt x="154" y="127"/>
                    <a:pt x="154" y="132"/>
                  </a:cubicBezTo>
                  <a:moveTo>
                    <a:pt x="333" y="77"/>
                  </a:moveTo>
                  <a:cubicBezTo>
                    <a:pt x="333" y="83"/>
                    <a:pt x="330" y="87"/>
                    <a:pt x="323" y="87"/>
                  </a:cubicBezTo>
                  <a:cubicBezTo>
                    <a:pt x="254" y="86"/>
                    <a:pt x="254" y="86"/>
                    <a:pt x="254" y="86"/>
                  </a:cubicBezTo>
                  <a:cubicBezTo>
                    <a:pt x="247" y="86"/>
                    <a:pt x="244" y="82"/>
                    <a:pt x="244" y="75"/>
                  </a:cubicBezTo>
                  <a:cubicBezTo>
                    <a:pt x="244" y="68"/>
                    <a:pt x="247" y="65"/>
                    <a:pt x="254" y="65"/>
                  </a:cubicBezTo>
                  <a:cubicBezTo>
                    <a:pt x="323" y="66"/>
                    <a:pt x="323" y="66"/>
                    <a:pt x="323" y="66"/>
                  </a:cubicBezTo>
                  <a:cubicBezTo>
                    <a:pt x="330" y="66"/>
                    <a:pt x="333" y="69"/>
                    <a:pt x="333" y="77"/>
                  </a:cubicBezTo>
                  <a:moveTo>
                    <a:pt x="305" y="132"/>
                  </a:moveTo>
                  <a:cubicBezTo>
                    <a:pt x="305" y="137"/>
                    <a:pt x="303" y="141"/>
                    <a:pt x="299" y="145"/>
                  </a:cubicBezTo>
                  <a:cubicBezTo>
                    <a:pt x="295" y="148"/>
                    <a:pt x="291" y="150"/>
                    <a:pt x="286" y="150"/>
                  </a:cubicBezTo>
                  <a:cubicBezTo>
                    <a:pt x="280" y="150"/>
                    <a:pt x="276" y="148"/>
                    <a:pt x="272" y="145"/>
                  </a:cubicBezTo>
                  <a:cubicBezTo>
                    <a:pt x="268" y="141"/>
                    <a:pt x="266" y="137"/>
                    <a:pt x="266" y="132"/>
                  </a:cubicBezTo>
                  <a:cubicBezTo>
                    <a:pt x="266" y="127"/>
                    <a:pt x="268" y="122"/>
                    <a:pt x="272" y="118"/>
                  </a:cubicBezTo>
                  <a:cubicBezTo>
                    <a:pt x="276" y="114"/>
                    <a:pt x="280" y="113"/>
                    <a:pt x="286" y="113"/>
                  </a:cubicBezTo>
                  <a:cubicBezTo>
                    <a:pt x="291" y="113"/>
                    <a:pt x="295" y="114"/>
                    <a:pt x="299" y="118"/>
                  </a:cubicBezTo>
                  <a:cubicBezTo>
                    <a:pt x="303" y="122"/>
                    <a:pt x="305" y="127"/>
                    <a:pt x="305" y="1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AU" sz="1300"/>
            </a:p>
          </p:txBody>
        </p:sp>
        <p:sp>
          <p:nvSpPr>
            <p:cNvPr id="76" name="Content Placeholder 2"/>
            <p:cNvSpPr txBox="1">
              <a:spLocks/>
            </p:cNvSpPr>
            <p:nvPr/>
          </p:nvSpPr>
          <p:spPr bwMode="auto">
            <a:xfrm>
              <a:off x="1278902" y="2777838"/>
              <a:ext cx="1168284" cy="25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685303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2060"/>
                  </a:solidFill>
                  <a:latin typeface="+mn-lt"/>
                  <a:cs typeface="Lato Regular"/>
                </a:rPr>
                <a:t>Online shopping</a:t>
              </a:r>
              <a:endParaRPr lang="en-US" sz="1200" b="1" dirty="0">
                <a:solidFill>
                  <a:srgbClr val="002060"/>
                </a:solidFill>
                <a:latin typeface="+mn-lt"/>
                <a:cs typeface="Lato Regular"/>
              </a:endParaRPr>
            </a:p>
          </p:txBody>
        </p:sp>
        <p:sp>
          <p:nvSpPr>
            <p:cNvPr id="77" name="Content Placeholder 2"/>
            <p:cNvSpPr txBox="1">
              <a:spLocks/>
            </p:cNvSpPr>
            <p:nvPr/>
          </p:nvSpPr>
          <p:spPr bwMode="auto">
            <a:xfrm>
              <a:off x="1278902" y="4056628"/>
              <a:ext cx="1168284" cy="25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685303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002060"/>
                  </a:solidFill>
                  <a:cs typeface="Lato Regular"/>
                </a:rPr>
                <a:t>Delivery</a:t>
              </a:r>
            </a:p>
          </p:txBody>
        </p:sp>
        <p:sp>
          <p:nvSpPr>
            <p:cNvPr id="78" name="Content Placeholder 2"/>
            <p:cNvSpPr txBox="1">
              <a:spLocks/>
            </p:cNvSpPr>
            <p:nvPr/>
          </p:nvSpPr>
          <p:spPr bwMode="auto">
            <a:xfrm>
              <a:off x="6856155" y="1524460"/>
              <a:ext cx="1168284" cy="25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685303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2060"/>
                  </a:solidFill>
                  <a:latin typeface="+mn-lt"/>
                  <a:cs typeface="Lato Regular"/>
                </a:rPr>
                <a:t>Recreation</a:t>
              </a:r>
              <a:endParaRPr lang="en-US" sz="1200" b="1" dirty="0">
                <a:solidFill>
                  <a:srgbClr val="002060"/>
                </a:solidFill>
                <a:latin typeface="+mn-lt"/>
                <a:cs typeface="Lato Regular"/>
              </a:endParaRPr>
            </a:p>
          </p:txBody>
        </p:sp>
        <p:sp>
          <p:nvSpPr>
            <p:cNvPr id="80" name="Content Placeholder 2"/>
            <p:cNvSpPr txBox="1">
              <a:spLocks/>
            </p:cNvSpPr>
            <p:nvPr/>
          </p:nvSpPr>
          <p:spPr bwMode="auto">
            <a:xfrm>
              <a:off x="6856155" y="2777838"/>
              <a:ext cx="1168284" cy="25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685303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2060"/>
                  </a:solidFill>
                  <a:latin typeface="+mn-lt"/>
                  <a:cs typeface="Lato Regular"/>
                </a:rPr>
                <a:t>Restaurant</a:t>
              </a:r>
              <a:endParaRPr lang="en-US" sz="1200" b="1" dirty="0">
                <a:solidFill>
                  <a:srgbClr val="002060"/>
                </a:solidFill>
                <a:latin typeface="+mn-lt"/>
                <a:cs typeface="Lato Regular"/>
              </a:endParaRPr>
            </a:p>
          </p:txBody>
        </p:sp>
        <p:sp>
          <p:nvSpPr>
            <p:cNvPr id="81" name="Content Placeholder 2"/>
            <p:cNvSpPr txBox="1">
              <a:spLocks/>
            </p:cNvSpPr>
            <p:nvPr/>
          </p:nvSpPr>
          <p:spPr bwMode="auto">
            <a:xfrm>
              <a:off x="6856155" y="4056628"/>
              <a:ext cx="1168284" cy="25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685303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2060"/>
                  </a:solidFill>
                  <a:latin typeface="+mn-lt"/>
                  <a:cs typeface="Lato Regular"/>
                </a:rPr>
                <a:t>Transportation</a:t>
              </a:r>
              <a:endParaRPr lang="en-US" sz="1200" b="1" dirty="0">
                <a:solidFill>
                  <a:srgbClr val="002060"/>
                </a:solidFill>
                <a:latin typeface="+mn-lt"/>
                <a:cs typeface="Lato Regular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529888" y="1191951"/>
              <a:ext cx="820736" cy="1060894"/>
              <a:chOff x="529888" y="1191951"/>
              <a:chExt cx="820736" cy="1060894"/>
            </a:xfrm>
          </p:grpSpPr>
          <p:sp>
            <p:nvSpPr>
              <p:cNvPr id="82" name="Freeform 5"/>
              <p:cNvSpPr>
                <a:spLocks noEditPoints="1"/>
              </p:cNvSpPr>
              <p:nvPr/>
            </p:nvSpPr>
            <p:spPr bwMode="auto">
              <a:xfrm>
                <a:off x="529888" y="1191951"/>
                <a:ext cx="820736" cy="1060894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000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667940" y="1331713"/>
                <a:ext cx="544633" cy="517847"/>
                <a:chOff x="734269" y="1331713"/>
                <a:chExt cx="544633" cy="517847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88" name="Freeform 85"/>
                <p:cNvSpPr>
                  <a:spLocks noEditPoints="1"/>
                </p:cNvSpPr>
                <p:nvPr/>
              </p:nvSpPr>
              <p:spPr bwMode="auto">
                <a:xfrm>
                  <a:off x="734269" y="1389815"/>
                  <a:ext cx="506533" cy="459745"/>
                </a:xfrm>
                <a:custGeom>
                  <a:avLst/>
                  <a:gdLst>
                    <a:gd name="T0" fmla="*/ 2147483646 w 248"/>
                    <a:gd name="T1" fmla="*/ 2147483646 h 224"/>
                    <a:gd name="T2" fmla="*/ 2147483646 w 248"/>
                    <a:gd name="T3" fmla="*/ 2147483646 h 224"/>
                    <a:gd name="T4" fmla="*/ 2147483646 w 248"/>
                    <a:gd name="T5" fmla="*/ 2147483646 h 224"/>
                    <a:gd name="T6" fmla="*/ 2147483646 w 248"/>
                    <a:gd name="T7" fmla="*/ 2147483646 h 224"/>
                    <a:gd name="T8" fmla="*/ 2147483646 w 248"/>
                    <a:gd name="T9" fmla="*/ 2147483646 h 224"/>
                    <a:gd name="T10" fmla="*/ 2147483646 w 248"/>
                    <a:gd name="T11" fmla="*/ 2147483646 h 224"/>
                    <a:gd name="T12" fmla="*/ 2147483646 w 248"/>
                    <a:gd name="T13" fmla="*/ 2147483646 h 224"/>
                    <a:gd name="T14" fmla="*/ 2147483646 w 248"/>
                    <a:gd name="T15" fmla="*/ 2147483646 h 224"/>
                    <a:gd name="T16" fmla="*/ 2147483646 w 248"/>
                    <a:gd name="T17" fmla="*/ 2147483646 h 224"/>
                    <a:gd name="T18" fmla="*/ 2147483646 w 248"/>
                    <a:gd name="T19" fmla="*/ 2147483646 h 224"/>
                    <a:gd name="T20" fmla="*/ 2147483646 w 248"/>
                    <a:gd name="T21" fmla="*/ 2147483646 h 224"/>
                    <a:gd name="T22" fmla="*/ 2147483646 w 248"/>
                    <a:gd name="T23" fmla="*/ 2147483646 h 224"/>
                    <a:gd name="T24" fmla="*/ 0 w 248"/>
                    <a:gd name="T25" fmla="*/ 2147483646 h 224"/>
                    <a:gd name="T26" fmla="*/ 0 w 248"/>
                    <a:gd name="T27" fmla="*/ 2147483646 h 224"/>
                    <a:gd name="T28" fmla="*/ 2147483646 w 248"/>
                    <a:gd name="T29" fmla="*/ 0 h 224"/>
                    <a:gd name="T30" fmla="*/ 2147483646 w 248"/>
                    <a:gd name="T31" fmla="*/ 0 h 224"/>
                    <a:gd name="T32" fmla="*/ 2147483646 w 248"/>
                    <a:gd name="T33" fmla="*/ 2147483646 h 224"/>
                    <a:gd name="T34" fmla="*/ 2147483646 w 248"/>
                    <a:gd name="T35" fmla="*/ 2147483646 h 224"/>
                    <a:gd name="T36" fmla="*/ 2147483646 w 248"/>
                    <a:gd name="T37" fmla="*/ 2147483646 h 224"/>
                    <a:gd name="T38" fmla="*/ 2147483646 w 248"/>
                    <a:gd name="T39" fmla="*/ 2147483646 h 224"/>
                    <a:gd name="T40" fmla="*/ 2147483646 w 248"/>
                    <a:gd name="T41" fmla="*/ 2147483646 h 224"/>
                    <a:gd name="T42" fmla="*/ 2147483646 w 248"/>
                    <a:gd name="T43" fmla="*/ 2147483646 h 224"/>
                    <a:gd name="T44" fmla="*/ 2147483646 w 248"/>
                    <a:gd name="T45" fmla="*/ 2147483646 h 224"/>
                    <a:gd name="T46" fmla="*/ 2147483646 w 248"/>
                    <a:gd name="T47" fmla="*/ 2147483646 h 22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248" h="224">
                      <a:moveTo>
                        <a:pt x="236" y="184"/>
                      </a:moveTo>
                      <a:cubicBezTo>
                        <a:pt x="176" y="184"/>
                        <a:pt x="176" y="184"/>
                        <a:pt x="176" y="184"/>
                      </a:cubicBezTo>
                      <a:cubicBezTo>
                        <a:pt x="160" y="184"/>
                        <a:pt x="160" y="184"/>
                        <a:pt x="160" y="184"/>
                      </a:cubicBezTo>
                      <a:cubicBezTo>
                        <a:pt x="160" y="204"/>
                        <a:pt x="160" y="204"/>
                        <a:pt x="160" y="204"/>
                      </a:cubicBezTo>
                      <a:cubicBezTo>
                        <a:pt x="176" y="220"/>
                        <a:pt x="176" y="220"/>
                        <a:pt x="176" y="220"/>
                      </a:cubicBezTo>
                      <a:cubicBezTo>
                        <a:pt x="176" y="224"/>
                        <a:pt x="176" y="224"/>
                        <a:pt x="176" y="224"/>
                      </a:cubicBezTo>
                      <a:cubicBezTo>
                        <a:pt x="72" y="224"/>
                        <a:pt x="72" y="224"/>
                        <a:pt x="72" y="224"/>
                      </a:cubicBezTo>
                      <a:cubicBezTo>
                        <a:pt x="72" y="220"/>
                        <a:pt x="72" y="220"/>
                        <a:pt x="72" y="220"/>
                      </a:cubicBezTo>
                      <a:cubicBezTo>
                        <a:pt x="88" y="204"/>
                        <a:pt x="88" y="204"/>
                        <a:pt x="88" y="204"/>
                      </a:cubicBezTo>
                      <a:cubicBezTo>
                        <a:pt x="88" y="184"/>
                        <a:pt x="88" y="184"/>
                        <a:pt x="88" y="184"/>
                      </a:cubicBezTo>
                      <a:cubicBezTo>
                        <a:pt x="72" y="184"/>
                        <a:pt x="72" y="184"/>
                        <a:pt x="72" y="184"/>
                      </a:cubicBezTo>
                      <a:cubicBezTo>
                        <a:pt x="12" y="184"/>
                        <a:pt x="12" y="184"/>
                        <a:pt x="12" y="184"/>
                      </a:cubicBezTo>
                      <a:cubicBezTo>
                        <a:pt x="5" y="184"/>
                        <a:pt x="0" y="179"/>
                        <a:pt x="0" y="17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5"/>
                        <a:pt x="5" y="0"/>
                        <a:pt x="12" y="0"/>
                      </a:cubicBezTo>
                      <a:cubicBezTo>
                        <a:pt x="236" y="0"/>
                        <a:pt x="236" y="0"/>
                        <a:pt x="236" y="0"/>
                      </a:cubicBezTo>
                      <a:cubicBezTo>
                        <a:pt x="243" y="0"/>
                        <a:pt x="248" y="5"/>
                        <a:pt x="248" y="12"/>
                      </a:cubicBezTo>
                      <a:cubicBezTo>
                        <a:pt x="248" y="172"/>
                        <a:pt x="248" y="172"/>
                        <a:pt x="248" y="172"/>
                      </a:cubicBezTo>
                      <a:cubicBezTo>
                        <a:pt x="248" y="179"/>
                        <a:pt x="243" y="184"/>
                        <a:pt x="236" y="184"/>
                      </a:cubicBezTo>
                      <a:moveTo>
                        <a:pt x="232" y="16"/>
                      </a:move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232" y="152"/>
                        <a:pt x="232" y="152"/>
                        <a:pt x="232" y="152"/>
                      </a:cubicBezTo>
                      <a:lnTo>
                        <a:pt x="232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9" name="Freeform 96"/>
                <p:cNvSpPr>
                  <a:spLocks noChangeArrowheads="1"/>
                </p:cNvSpPr>
                <p:nvPr/>
              </p:nvSpPr>
              <p:spPr bwMode="auto">
                <a:xfrm>
                  <a:off x="856258" y="1448438"/>
                  <a:ext cx="217487" cy="209550"/>
                </a:xfrm>
                <a:custGeom>
                  <a:avLst/>
                  <a:gdLst>
                    <a:gd name="T0" fmla="*/ 2147483646 w 602"/>
                    <a:gd name="T1" fmla="*/ 2147483646 h 580"/>
                    <a:gd name="T2" fmla="*/ 2147483646 w 602"/>
                    <a:gd name="T3" fmla="*/ 2147483646 h 580"/>
                    <a:gd name="T4" fmla="*/ 2147483646 w 602"/>
                    <a:gd name="T5" fmla="*/ 2147483646 h 580"/>
                    <a:gd name="T6" fmla="*/ 2147483646 w 602"/>
                    <a:gd name="T7" fmla="*/ 2147483646 h 580"/>
                    <a:gd name="T8" fmla="*/ 2147483646 w 602"/>
                    <a:gd name="T9" fmla="*/ 2147483646 h 580"/>
                    <a:gd name="T10" fmla="*/ 0 w 602"/>
                    <a:gd name="T11" fmla="*/ 2147483646 h 580"/>
                    <a:gd name="T12" fmla="*/ 0 w 602"/>
                    <a:gd name="T13" fmla="*/ 2147483646 h 580"/>
                    <a:gd name="T14" fmla="*/ 0 w 602"/>
                    <a:gd name="T15" fmla="*/ 2147483646 h 580"/>
                    <a:gd name="T16" fmla="*/ 2147483646 w 602"/>
                    <a:gd name="T17" fmla="*/ 2147483646 h 580"/>
                    <a:gd name="T18" fmla="*/ 2147483646 w 602"/>
                    <a:gd name="T19" fmla="*/ 2147483646 h 580"/>
                    <a:gd name="T20" fmla="*/ 2147483646 w 602"/>
                    <a:gd name="T21" fmla="*/ 2147483646 h 580"/>
                    <a:gd name="T22" fmla="*/ 2147483646 w 602"/>
                    <a:gd name="T23" fmla="*/ 2147483646 h 580"/>
                    <a:gd name="T24" fmla="*/ 2147483646 w 602"/>
                    <a:gd name="T25" fmla="*/ 2147483646 h 580"/>
                    <a:gd name="T26" fmla="*/ 2147483646 w 602"/>
                    <a:gd name="T27" fmla="*/ 2147483646 h 580"/>
                    <a:gd name="T28" fmla="*/ 2147483646 w 602"/>
                    <a:gd name="T29" fmla="*/ 2147483646 h 580"/>
                    <a:gd name="T30" fmla="*/ 2147483646 w 602"/>
                    <a:gd name="T31" fmla="*/ 2147483646 h 580"/>
                    <a:gd name="T32" fmla="*/ 2147483646 w 602"/>
                    <a:gd name="T33" fmla="*/ 0 h 580"/>
                    <a:gd name="T34" fmla="*/ 2147483646 w 602"/>
                    <a:gd name="T35" fmla="*/ 2147483646 h 580"/>
                    <a:gd name="T36" fmla="*/ 2147483646 w 602"/>
                    <a:gd name="T37" fmla="*/ 2147483646 h 580"/>
                    <a:gd name="T38" fmla="*/ 2147483646 w 602"/>
                    <a:gd name="T39" fmla="*/ 2147483646 h 580"/>
                    <a:gd name="T40" fmla="*/ 2147483646 w 602"/>
                    <a:gd name="T41" fmla="*/ 2147483646 h 580"/>
                    <a:gd name="T42" fmla="*/ 2147483646 w 602"/>
                    <a:gd name="T43" fmla="*/ 2147483646 h 580"/>
                    <a:gd name="T44" fmla="*/ 2147483646 w 602"/>
                    <a:gd name="T45" fmla="*/ 2147483646 h 580"/>
                    <a:gd name="T46" fmla="*/ 2147483646 w 602"/>
                    <a:gd name="T47" fmla="*/ 2147483646 h 580"/>
                    <a:gd name="T48" fmla="*/ 2147483646 w 602"/>
                    <a:gd name="T49" fmla="*/ 2147483646 h 580"/>
                    <a:gd name="T50" fmla="*/ 2147483646 w 602"/>
                    <a:gd name="T51" fmla="*/ 2147483646 h 5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602" h="580">
                      <a:moveTo>
                        <a:pt x="601" y="551"/>
                      </a:moveTo>
                      <a:lnTo>
                        <a:pt x="601" y="551"/>
                      </a:lnTo>
                      <a:cubicBezTo>
                        <a:pt x="601" y="572"/>
                        <a:pt x="594" y="579"/>
                        <a:pt x="572" y="579"/>
                      </a:cubicBezTo>
                      <a:cubicBezTo>
                        <a:pt x="28" y="579"/>
                        <a:pt x="28" y="579"/>
                        <a:pt x="28" y="579"/>
                      </a:cubicBezTo>
                      <a:cubicBezTo>
                        <a:pt x="14" y="579"/>
                        <a:pt x="0" y="572"/>
                        <a:pt x="0" y="551"/>
                      </a:cubicBezTo>
                      <a:cubicBezTo>
                        <a:pt x="0" y="551"/>
                        <a:pt x="0" y="452"/>
                        <a:pt x="78" y="410"/>
                      </a:cubicBezTo>
                      <a:cubicBezTo>
                        <a:pt x="120" y="388"/>
                        <a:pt x="106" y="410"/>
                        <a:pt x="163" y="381"/>
                      </a:cubicBezTo>
                      <a:cubicBezTo>
                        <a:pt x="219" y="360"/>
                        <a:pt x="233" y="353"/>
                        <a:pt x="233" y="353"/>
                      </a:cubicBezTo>
                      <a:cubicBezTo>
                        <a:pt x="233" y="296"/>
                        <a:pt x="233" y="296"/>
                        <a:pt x="233" y="296"/>
                      </a:cubicBezTo>
                      <a:cubicBezTo>
                        <a:pt x="233" y="296"/>
                        <a:pt x="212" y="275"/>
                        <a:pt x="205" y="226"/>
                      </a:cubicBezTo>
                      <a:cubicBezTo>
                        <a:pt x="191" y="233"/>
                        <a:pt x="191" y="212"/>
                        <a:pt x="191" y="198"/>
                      </a:cubicBezTo>
                      <a:cubicBezTo>
                        <a:pt x="191" y="183"/>
                        <a:pt x="184" y="148"/>
                        <a:pt x="198" y="148"/>
                      </a:cubicBezTo>
                      <a:cubicBezTo>
                        <a:pt x="191" y="127"/>
                        <a:pt x="191" y="99"/>
                        <a:pt x="191" y="92"/>
                      </a:cubicBezTo>
                      <a:cubicBezTo>
                        <a:pt x="198" y="49"/>
                        <a:pt x="240" y="0"/>
                        <a:pt x="304" y="0"/>
                      </a:cubicBezTo>
                      <a:cubicBezTo>
                        <a:pt x="375" y="0"/>
                        <a:pt x="410" y="49"/>
                        <a:pt x="410" y="92"/>
                      </a:cubicBezTo>
                      <a:cubicBezTo>
                        <a:pt x="410" y="99"/>
                        <a:pt x="410" y="127"/>
                        <a:pt x="403" y="148"/>
                      </a:cubicBezTo>
                      <a:cubicBezTo>
                        <a:pt x="424" y="148"/>
                        <a:pt x="417" y="183"/>
                        <a:pt x="417" y="198"/>
                      </a:cubicBezTo>
                      <a:cubicBezTo>
                        <a:pt x="417" y="212"/>
                        <a:pt x="410" y="233"/>
                        <a:pt x="396" y="226"/>
                      </a:cubicBezTo>
                      <a:cubicBezTo>
                        <a:pt x="389" y="275"/>
                        <a:pt x="368" y="296"/>
                        <a:pt x="368" y="296"/>
                      </a:cubicBezTo>
                      <a:cubicBezTo>
                        <a:pt x="368" y="353"/>
                        <a:pt x="368" y="353"/>
                        <a:pt x="368" y="353"/>
                      </a:cubicBezTo>
                      <a:cubicBezTo>
                        <a:pt x="368" y="353"/>
                        <a:pt x="382" y="360"/>
                        <a:pt x="438" y="381"/>
                      </a:cubicBezTo>
                      <a:cubicBezTo>
                        <a:pt x="502" y="410"/>
                        <a:pt x="481" y="388"/>
                        <a:pt x="530" y="410"/>
                      </a:cubicBezTo>
                      <a:cubicBezTo>
                        <a:pt x="601" y="452"/>
                        <a:pt x="601" y="551"/>
                        <a:pt x="601" y="55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0" name="Freeform 15"/>
                <p:cNvSpPr>
                  <a:spLocks noEditPoints="1"/>
                </p:cNvSpPr>
                <p:nvPr/>
              </p:nvSpPr>
              <p:spPr bwMode="auto">
                <a:xfrm>
                  <a:off x="1038710" y="1331713"/>
                  <a:ext cx="240192" cy="221500"/>
                </a:xfrm>
                <a:custGeom>
                  <a:avLst/>
                  <a:gdLst>
                    <a:gd name="T0" fmla="*/ 2147483646 w 256"/>
                    <a:gd name="T1" fmla="*/ 2147483646 h 236"/>
                    <a:gd name="T2" fmla="*/ 2147483646 w 256"/>
                    <a:gd name="T3" fmla="*/ 2147483646 h 236"/>
                    <a:gd name="T4" fmla="*/ 2147483646 w 256"/>
                    <a:gd name="T5" fmla="*/ 2147483646 h 236"/>
                    <a:gd name="T6" fmla="*/ 2147483646 w 256"/>
                    <a:gd name="T7" fmla="*/ 2147483646 h 236"/>
                    <a:gd name="T8" fmla="*/ 0 w 256"/>
                    <a:gd name="T9" fmla="*/ 2147483646 h 236"/>
                    <a:gd name="T10" fmla="*/ 2147483646 w 256"/>
                    <a:gd name="T11" fmla="*/ 0 h 236"/>
                    <a:gd name="T12" fmla="*/ 2147483646 w 256"/>
                    <a:gd name="T13" fmla="*/ 2147483646 h 236"/>
                    <a:gd name="T14" fmla="*/ 2147483646 w 256"/>
                    <a:gd name="T15" fmla="*/ 2147483646 h 236"/>
                    <a:gd name="T16" fmla="*/ 2147483646 w 256"/>
                    <a:gd name="T17" fmla="*/ 2147483646 h 236"/>
                    <a:gd name="T18" fmla="*/ 2147483646 w 256"/>
                    <a:gd name="T19" fmla="*/ 2147483646 h 236"/>
                    <a:gd name="T20" fmla="*/ 2147483646 w 256"/>
                    <a:gd name="T21" fmla="*/ 2147483646 h 236"/>
                    <a:gd name="T22" fmla="*/ 2147483646 w 256"/>
                    <a:gd name="T23" fmla="*/ 2147483646 h 236"/>
                    <a:gd name="T24" fmla="*/ 2147483646 w 256"/>
                    <a:gd name="T25" fmla="*/ 2147483646 h 236"/>
                    <a:gd name="T26" fmla="*/ 2147483646 w 256"/>
                    <a:gd name="T27" fmla="*/ 2147483646 h 236"/>
                    <a:gd name="T28" fmla="*/ 2147483646 w 256"/>
                    <a:gd name="T29" fmla="*/ 2147483646 h 236"/>
                    <a:gd name="T30" fmla="*/ 2147483646 w 256"/>
                    <a:gd name="T31" fmla="*/ 2147483646 h 236"/>
                    <a:gd name="T32" fmla="*/ 2147483646 w 256"/>
                    <a:gd name="T33" fmla="*/ 2147483646 h 236"/>
                    <a:gd name="T34" fmla="*/ 2147483646 w 256"/>
                    <a:gd name="T35" fmla="*/ 2147483646 h 236"/>
                    <a:gd name="T36" fmla="*/ 2147483646 w 256"/>
                    <a:gd name="T37" fmla="*/ 2147483646 h 236"/>
                    <a:gd name="T38" fmla="*/ 2147483646 w 256"/>
                    <a:gd name="T39" fmla="*/ 2147483646 h 236"/>
                    <a:gd name="T40" fmla="*/ 2147483646 w 256"/>
                    <a:gd name="T41" fmla="*/ 2147483646 h 236"/>
                    <a:gd name="T42" fmla="*/ 2147483646 w 256"/>
                    <a:gd name="T43" fmla="*/ 2147483646 h 236"/>
                    <a:gd name="T44" fmla="*/ 2147483646 w 256"/>
                    <a:gd name="T45" fmla="*/ 2147483646 h 2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56" h="236">
                      <a:moveTo>
                        <a:pt x="135" y="196"/>
                      </a:moveTo>
                      <a:cubicBezTo>
                        <a:pt x="126" y="196"/>
                        <a:pt x="117" y="193"/>
                        <a:pt x="108" y="192"/>
                      </a:cubicBezTo>
                      <a:cubicBezTo>
                        <a:pt x="73" y="236"/>
                        <a:pt x="18" y="227"/>
                        <a:pt x="18" y="227"/>
                      </a:cubicBezTo>
                      <a:cubicBezTo>
                        <a:pt x="57" y="209"/>
                        <a:pt x="56" y="178"/>
                        <a:pt x="49" y="174"/>
                      </a:cubicBezTo>
                      <a:cubicBezTo>
                        <a:pt x="18" y="156"/>
                        <a:pt x="0" y="129"/>
                        <a:pt x="0" y="98"/>
                      </a:cubicBezTo>
                      <a:cubicBezTo>
                        <a:pt x="0" y="44"/>
                        <a:pt x="59" y="0"/>
                        <a:pt x="135" y="0"/>
                      </a:cubicBezTo>
                      <a:cubicBezTo>
                        <a:pt x="210" y="0"/>
                        <a:pt x="256" y="44"/>
                        <a:pt x="256" y="98"/>
                      </a:cubicBezTo>
                      <a:cubicBezTo>
                        <a:pt x="256" y="152"/>
                        <a:pt x="210" y="196"/>
                        <a:pt x="135" y="196"/>
                      </a:cubicBezTo>
                      <a:moveTo>
                        <a:pt x="68" y="76"/>
                      </a:moveTo>
                      <a:cubicBezTo>
                        <a:pt x="55" y="76"/>
                        <a:pt x="44" y="87"/>
                        <a:pt x="44" y="100"/>
                      </a:cubicBezTo>
                      <a:cubicBezTo>
                        <a:pt x="44" y="113"/>
                        <a:pt x="55" y="124"/>
                        <a:pt x="68" y="124"/>
                      </a:cubicBezTo>
                      <a:cubicBezTo>
                        <a:pt x="81" y="124"/>
                        <a:pt x="92" y="113"/>
                        <a:pt x="92" y="100"/>
                      </a:cubicBezTo>
                      <a:cubicBezTo>
                        <a:pt x="92" y="87"/>
                        <a:pt x="81" y="76"/>
                        <a:pt x="68" y="76"/>
                      </a:cubicBezTo>
                      <a:moveTo>
                        <a:pt x="128" y="76"/>
                      </a:moveTo>
                      <a:cubicBezTo>
                        <a:pt x="115" y="76"/>
                        <a:pt x="104" y="87"/>
                        <a:pt x="104" y="100"/>
                      </a:cubicBezTo>
                      <a:cubicBezTo>
                        <a:pt x="104" y="113"/>
                        <a:pt x="115" y="124"/>
                        <a:pt x="128" y="124"/>
                      </a:cubicBezTo>
                      <a:cubicBezTo>
                        <a:pt x="141" y="124"/>
                        <a:pt x="152" y="113"/>
                        <a:pt x="152" y="100"/>
                      </a:cubicBezTo>
                      <a:cubicBezTo>
                        <a:pt x="152" y="87"/>
                        <a:pt x="141" y="76"/>
                        <a:pt x="128" y="76"/>
                      </a:cubicBezTo>
                      <a:moveTo>
                        <a:pt x="188" y="76"/>
                      </a:moveTo>
                      <a:cubicBezTo>
                        <a:pt x="175" y="76"/>
                        <a:pt x="164" y="87"/>
                        <a:pt x="164" y="100"/>
                      </a:cubicBezTo>
                      <a:cubicBezTo>
                        <a:pt x="164" y="113"/>
                        <a:pt x="175" y="124"/>
                        <a:pt x="188" y="124"/>
                      </a:cubicBezTo>
                      <a:cubicBezTo>
                        <a:pt x="201" y="124"/>
                        <a:pt x="212" y="113"/>
                        <a:pt x="212" y="100"/>
                      </a:cubicBezTo>
                      <a:cubicBezTo>
                        <a:pt x="212" y="87"/>
                        <a:pt x="201" y="76"/>
                        <a:pt x="188" y="7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7956376" y="1191951"/>
              <a:ext cx="820736" cy="1060894"/>
              <a:chOff x="7956376" y="1191951"/>
              <a:chExt cx="820736" cy="1060894"/>
            </a:xfrm>
          </p:grpSpPr>
          <p:sp>
            <p:nvSpPr>
              <p:cNvPr id="117" name="Freeform 5"/>
              <p:cNvSpPr>
                <a:spLocks noEditPoints="1"/>
              </p:cNvSpPr>
              <p:nvPr/>
            </p:nvSpPr>
            <p:spPr bwMode="auto">
              <a:xfrm>
                <a:off x="7956376" y="1191951"/>
                <a:ext cx="820736" cy="1060894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000"/>
              </a:p>
            </p:txBody>
          </p:sp>
          <p:sp>
            <p:nvSpPr>
              <p:cNvPr id="133" name="Freeform 12"/>
              <p:cNvSpPr>
                <a:spLocks noEditPoints="1"/>
              </p:cNvSpPr>
              <p:nvPr/>
            </p:nvSpPr>
            <p:spPr bwMode="auto">
              <a:xfrm>
                <a:off x="8107050" y="1314686"/>
                <a:ext cx="532011" cy="532011"/>
              </a:xfrm>
              <a:custGeom>
                <a:avLst/>
                <a:gdLst>
                  <a:gd name="T0" fmla="*/ 2147483646 w 72"/>
                  <a:gd name="T1" fmla="*/ 2147483646 h 72"/>
                  <a:gd name="T2" fmla="*/ 2147483646 w 72"/>
                  <a:gd name="T3" fmla="*/ 2147483646 h 72"/>
                  <a:gd name="T4" fmla="*/ 0 w 72"/>
                  <a:gd name="T5" fmla="*/ 2147483646 h 72"/>
                  <a:gd name="T6" fmla="*/ 2147483646 w 72"/>
                  <a:gd name="T7" fmla="*/ 0 h 72"/>
                  <a:gd name="T8" fmla="*/ 2147483646 w 72"/>
                  <a:gd name="T9" fmla="*/ 2147483646 h 72"/>
                  <a:gd name="T10" fmla="*/ 2147483646 w 72"/>
                  <a:gd name="T11" fmla="*/ 2147483646 h 72"/>
                  <a:gd name="T12" fmla="*/ 2147483646 w 72"/>
                  <a:gd name="T13" fmla="*/ 2147483646 h 72"/>
                  <a:gd name="T14" fmla="*/ 2147483646 w 72"/>
                  <a:gd name="T15" fmla="*/ 2147483646 h 72"/>
                  <a:gd name="T16" fmla="*/ 2147483646 w 72"/>
                  <a:gd name="T17" fmla="*/ 2147483646 h 72"/>
                  <a:gd name="T18" fmla="*/ 2147483646 w 72"/>
                  <a:gd name="T19" fmla="*/ 2147483646 h 72"/>
                  <a:gd name="T20" fmla="*/ 2147483646 w 72"/>
                  <a:gd name="T21" fmla="*/ 2147483646 h 72"/>
                  <a:gd name="T22" fmla="*/ 2147483646 w 72"/>
                  <a:gd name="T23" fmla="*/ 2147483646 h 72"/>
                  <a:gd name="T24" fmla="*/ 2147483646 w 72"/>
                  <a:gd name="T25" fmla="*/ 2147483646 h 72"/>
                  <a:gd name="T26" fmla="*/ 2147483646 w 72"/>
                  <a:gd name="T27" fmla="*/ 2147483646 h 72"/>
                  <a:gd name="T28" fmla="*/ 2147483646 w 72"/>
                  <a:gd name="T29" fmla="*/ 2147483646 h 72"/>
                  <a:gd name="T30" fmla="*/ 2147483646 w 72"/>
                  <a:gd name="T31" fmla="*/ 2147483646 h 72"/>
                  <a:gd name="T32" fmla="*/ 2147483646 w 72"/>
                  <a:gd name="T33" fmla="*/ 2147483646 h 72"/>
                  <a:gd name="T34" fmla="*/ 2147483646 w 72"/>
                  <a:gd name="T35" fmla="*/ 2147483646 h 72"/>
                  <a:gd name="T36" fmla="*/ 2147483646 w 72"/>
                  <a:gd name="T37" fmla="*/ 2147483646 h 72"/>
                  <a:gd name="T38" fmla="*/ 2147483646 w 72"/>
                  <a:gd name="T39" fmla="*/ 2147483646 h 72"/>
                  <a:gd name="T40" fmla="*/ 2147483646 w 72"/>
                  <a:gd name="T41" fmla="*/ 2147483646 h 72"/>
                  <a:gd name="T42" fmla="*/ 2147483646 w 72"/>
                  <a:gd name="T43" fmla="*/ 2147483646 h 72"/>
                  <a:gd name="T44" fmla="*/ 2147483646 w 72"/>
                  <a:gd name="T45" fmla="*/ 2147483646 h 72"/>
                  <a:gd name="T46" fmla="*/ 2147483646 w 72"/>
                  <a:gd name="T47" fmla="*/ 2147483646 h 72"/>
                  <a:gd name="T48" fmla="*/ 2147483646 w 72"/>
                  <a:gd name="T49" fmla="*/ 2147483646 h 72"/>
                  <a:gd name="T50" fmla="*/ 2147483646 w 72"/>
                  <a:gd name="T51" fmla="*/ 2147483646 h 72"/>
                  <a:gd name="T52" fmla="*/ 2147483646 w 72"/>
                  <a:gd name="T53" fmla="*/ 2147483646 h 72"/>
                  <a:gd name="T54" fmla="*/ 2147483646 w 72"/>
                  <a:gd name="T55" fmla="*/ 2147483646 h 72"/>
                  <a:gd name="T56" fmla="*/ 2147483646 w 72"/>
                  <a:gd name="T57" fmla="*/ 2147483646 h 72"/>
                  <a:gd name="T58" fmla="*/ 2147483646 w 72"/>
                  <a:gd name="T59" fmla="*/ 2147483646 h 72"/>
                  <a:gd name="T60" fmla="*/ 2147483646 w 72"/>
                  <a:gd name="T61" fmla="*/ 2147483646 h 72"/>
                  <a:gd name="T62" fmla="*/ 2147483646 w 72"/>
                  <a:gd name="T63" fmla="*/ 2147483646 h 72"/>
                  <a:gd name="T64" fmla="*/ 2147483646 w 72"/>
                  <a:gd name="T65" fmla="*/ 2147483646 h 72"/>
                  <a:gd name="T66" fmla="*/ 2147483646 w 72"/>
                  <a:gd name="T67" fmla="*/ 2147483646 h 72"/>
                  <a:gd name="T68" fmla="*/ 2147483646 w 72"/>
                  <a:gd name="T69" fmla="*/ 2147483646 h 72"/>
                  <a:gd name="T70" fmla="*/ 2147483646 w 72"/>
                  <a:gd name="T71" fmla="*/ 2147483646 h 72"/>
                  <a:gd name="T72" fmla="*/ 2147483646 w 72"/>
                  <a:gd name="T73" fmla="*/ 2147483646 h 72"/>
                  <a:gd name="T74" fmla="*/ 2147483646 w 72"/>
                  <a:gd name="T75" fmla="*/ 214748364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2" h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  <a:moveTo>
                      <a:pt x="16" y="43"/>
                    </a:moveTo>
                    <a:cubicBezTo>
                      <a:pt x="16" y="41"/>
                      <a:pt x="15" y="39"/>
                      <a:pt x="15" y="36"/>
                    </a:cubicBezTo>
                    <a:cubicBezTo>
                      <a:pt x="15" y="34"/>
                      <a:pt x="16" y="32"/>
                      <a:pt x="16" y="30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6" y="26"/>
                      <a:pt x="5" y="31"/>
                      <a:pt x="5" y="36"/>
                    </a:cubicBezTo>
                    <a:cubicBezTo>
                      <a:pt x="5" y="42"/>
                      <a:pt x="6" y="46"/>
                      <a:pt x="9" y="51"/>
                    </a:cubicBezTo>
                    <a:lnTo>
                      <a:pt x="16" y="43"/>
                    </a:lnTo>
                    <a:close/>
                    <a:moveTo>
                      <a:pt x="51" y="36"/>
                    </a:moveTo>
                    <a:cubicBezTo>
                      <a:pt x="51" y="28"/>
                      <a:pt x="44" y="21"/>
                      <a:pt x="36" y="21"/>
                    </a:cubicBezTo>
                    <a:cubicBezTo>
                      <a:pt x="27" y="21"/>
                      <a:pt x="20" y="28"/>
                      <a:pt x="20" y="36"/>
                    </a:cubicBezTo>
                    <a:cubicBezTo>
                      <a:pt x="20" y="45"/>
                      <a:pt x="27" y="52"/>
                      <a:pt x="36" y="52"/>
                    </a:cubicBezTo>
                    <a:cubicBezTo>
                      <a:pt x="44" y="52"/>
                      <a:pt x="51" y="45"/>
                      <a:pt x="51" y="36"/>
                    </a:cubicBezTo>
                    <a:close/>
                    <a:moveTo>
                      <a:pt x="21" y="9"/>
                    </a:moveTo>
                    <a:cubicBezTo>
                      <a:pt x="29" y="17"/>
                      <a:pt x="29" y="17"/>
                      <a:pt x="29" y="17"/>
                    </a:cubicBezTo>
                    <a:cubicBezTo>
                      <a:pt x="31" y="16"/>
                      <a:pt x="33" y="16"/>
                      <a:pt x="36" y="16"/>
                    </a:cubicBezTo>
                    <a:cubicBezTo>
                      <a:pt x="38" y="16"/>
                      <a:pt x="40" y="16"/>
                      <a:pt x="42" y="17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46" y="7"/>
                      <a:pt x="41" y="5"/>
                      <a:pt x="36" y="5"/>
                    </a:cubicBezTo>
                    <a:cubicBezTo>
                      <a:pt x="31" y="5"/>
                      <a:pt x="26" y="7"/>
                      <a:pt x="21" y="9"/>
                    </a:cubicBezTo>
                    <a:close/>
                    <a:moveTo>
                      <a:pt x="50" y="64"/>
                    </a:moveTo>
                    <a:cubicBezTo>
                      <a:pt x="42" y="56"/>
                      <a:pt x="42" y="56"/>
                      <a:pt x="42" y="56"/>
                    </a:cubicBezTo>
                    <a:cubicBezTo>
                      <a:pt x="40" y="56"/>
                      <a:pt x="38" y="57"/>
                      <a:pt x="36" y="57"/>
                    </a:cubicBezTo>
                    <a:cubicBezTo>
                      <a:pt x="33" y="57"/>
                      <a:pt x="31" y="56"/>
                      <a:pt x="29" y="56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26" y="66"/>
                      <a:pt x="31" y="67"/>
                      <a:pt x="36" y="67"/>
                    </a:cubicBezTo>
                    <a:cubicBezTo>
                      <a:pt x="41" y="67"/>
                      <a:pt x="46" y="66"/>
                      <a:pt x="50" y="64"/>
                    </a:cubicBezTo>
                    <a:close/>
                    <a:moveTo>
                      <a:pt x="63" y="51"/>
                    </a:moveTo>
                    <a:cubicBezTo>
                      <a:pt x="65" y="46"/>
                      <a:pt x="67" y="42"/>
                      <a:pt x="67" y="36"/>
                    </a:cubicBezTo>
                    <a:cubicBezTo>
                      <a:pt x="67" y="31"/>
                      <a:pt x="65" y="26"/>
                      <a:pt x="63" y="22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6" y="32"/>
                      <a:pt x="56" y="34"/>
                      <a:pt x="56" y="36"/>
                    </a:cubicBezTo>
                    <a:cubicBezTo>
                      <a:pt x="56" y="39"/>
                      <a:pt x="56" y="41"/>
                      <a:pt x="55" y="43"/>
                    </a:cubicBezTo>
                    <a:lnTo>
                      <a:pt x="63" y="5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956376" y="2383877"/>
              <a:ext cx="820736" cy="1060894"/>
              <a:chOff x="7956376" y="2422978"/>
              <a:chExt cx="820736" cy="1060894"/>
            </a:xfrm>
          </p:grpSpPr>
          <p:sp>
            <p:nvSpPr>
              <p:cNvPr id="122" name="Freeform 5"/>
              <p:cNvSpPr>
                <a:spLocks noEditPoints="1"/>
              </p:cNvSpPr>
              <p:nvPr/>
            </p:nvSpPr>
            <p:spPr bwMode="auto">
              <a:xfrm>
                <a:off x="7956376" y="2422978"/>
                <a:ext cx="820736" cy="1060894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000"/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8224663" y="2584911"/>
                <a:ext cx="284162" cy="492125"/>
                <a:chOff x="4484688" y="4195763"/>
                <a:chExt cx="284162" cy="492125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36" name="Freeform 1066"/>
                <p:cNvSpPr>
                  <a:spLocks noChangeArrowheads="1"/>
                </p:cNvSpPr>
                <p:nvPr/>
              </p:nvSpPr>
              <p:spPr bwMode="auto">
                <a:xfrm>
                  <a:off x="4675188" y="4195763"/>
                  <a:ext cx="93662" cy="492125"/>
                </a:xfrm>
                <a:custGeom>
                  <a:avLst/>
                  <a:gdLst>
                    <a:gd name="T0" fmla="*/ 0 w 696"/>
                    <a:gd name="T1" fmla="*/ 15878994 h 3647"/>
                    <a:gd name="T2" fmla="*/ 0 w 696"/>
                    <a:gd name="T3" fmla="*/ 15878994 h 3647"/>
                    <a:gd name="T4" fmla="*/ 7409085 w 696"/>
                    <a:gd name="T5" fmla="*/ 31739750 h 3647"/>
                    <a:gd name="T6" fmla="*/ 7409085 w 696"/>
                    <a:gd name="T7" fmla="*/ 66545842 h 3647"/>
                    <a:gd name="T8" fmla="*/ 12620819 w 696"/>
                    <a:gd name="T9" fmla="*/ 66545842 h 3647"/>
                    <a:gd name="T10" fmla="*/ 12620819 w 696"/>
                    <a:gd name="T11" fmla="*/ 0 h 3647"/>
                    <a:gd name="T12" fmla="*/ 7409085 w 696"/>
                    <a:gd name="T13" fmla="*/ 0 h 3647"/>
                    <a:gd name="T14" fmla="*/ 0 w 696"/>
                    <a:gd name="T15" fmla="*/ 15878994 h 364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6" h="3647">
                      <a:moveTo>
                        <a:pt x="0" y="870"/>
                      </a:moveTo>
                      <a:lnTo>
                        <a:pt x="0" y="870"/>
                      </a:lnTo>
                      <a:cubicBezTo>
                        <a:pt x="0" y="1647"/>
                        <a:pt x="324" y="1730"/>
                        <a:pt x="408" y="1739"/>
                      </a:cubicBezTo>
                      <a:cubicBezTo>
                        <a:pt x="408" y="3646"/>
                        <a:pt x="408" y="3646"/>
                        <a:pt x="408" y="3646"/>
                      </a:cubicBezTo>
                      <a:cubicBezTo>
                        <a:pt x="695" y="3646"/>
                        <a:pt x="695" y="3646"/>
                        <a:pt x="695" y="3646"/>
                      </a:cubicBezTo>
                      <a:cubicBezTo>
                        <a:pt x="695" y="0"/>
                        <a:pt x="695" y="0"/>
                        <a:pt x="695" y="0"/>
                      </a:cubicBezTo>
                      <a:cubicBezTo>
                        <a:pt x="408" y="0"/>
                        <a:pt x="408" y="0"/>
                        <a:pt x="408" y="0"/>
                      </a:cubicBezTo>
                      <a:cubicBezTo>
                        <a:pt x="408" y="0"/>
                        <a:pt x="0" y="0"/>
                        <a:pt x="0" y="87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137" name="Freeform 1068"/>
                <p:cNvSpPr>
                  <a:spLocks noChangeArrowheads="1"/>
                </p:cNvSpPr>
                <p:nvPr/>
              </p:nvSpPr>
              <p:spPr bwMode="auto">
                <a:xfrm>
                  <a:off x="4484688" y="4195763"/>
                  <a:ext cx="146050" cy="492125"/>
                </a:xfrm>
                <a:custGeom>
                  <a:avLst/>
                  <a:gdLst>
                    <a:gd name="T0" fmla="*/ 2366325 w 1084"/>
                    <a:gd name="T1" fmla="*/ 6607151 h 3647"/>
                    <a:gd name="T2" fmla="*/ 2366325 w 1084"/>
                    <a:gd name="T3" fmla="*/ 6607151 h 3647"/>
                    <a:gd name="T4" fmla="*/ 364008 w 1084"/>
                    <a:gd name="T5" fmla="*/ 13688770 h 3647"/>
                    <a:gd name="T6" fmla="*/ 1692815 w 1084"/>
                    <a:gd name="T7" fmla="*/ 19584084 h 3647"/>
                    <a:gd name="T8" fmla="*/ 7262900 w 1084"/>
                    <a:gd name="T9" fmla="*/ 25826198 h 3647"/>
                    <a:gd name="T10" fmla="*/ 7262900 w 1084"/>
                    <a:gd name="T11" fmla="*/ 66545842 h 3647"/>
                    <a:gd name="T12" fmla="*/ 12650981 w 1084"/>
                    <a:gd name="T13" fmla="*/ 66545842 h 3647"/>
                    <a:gd name="T14" fmla="*/ 12650981 w 1084"/>
                    <a:gd name="T15" fmla="*/ 25826198 h 3647"/>
                    <a:gd name="T16" fmla="*/ 18039062 w 1084"/>
                    <a:gd name="T17" fmla="*/ 19584084 h 3647"/>
                    <a:gd name="T18" fmla="*/ 19367869 w 1084"/>
                    <a:gd name="T19" fmla="*/ 13688770 h 3647"/>
                    <a:gd name="T20" fmla="*/ 17347338 w 1084"/>
                    <a:gd name="T21" fmla="*/ 6607151 h 3647"/>
                    <a:gd name="T22" fmla="*/ 12978562 w 1084"/>
                    <a:gd name="T23" fmla="*/ 0 h 3647"/>
                    <a:gd name="T24" fmla="*/ 14507721 w 1084"/>
                    <a:gd name="T25" fmla="*/ 13341971 h 3647"/>
                    <a:gd name="T26" fmla="*/ 12650981 w 1084"/>
                    <a:gd name="T27" fmla="*/ 13341971 h 3647"/>
                    <a:gd name="T28" fmla="*/ 11285747 w 1084"/>
                    <a:gd name="T29" fmla="*/ 0 h 3647"/>
                    <a:gd name="T30" fmla="*/ 9956941 w 1084"/>
                    <a:gd name="T31" fmla="*/ 0 h 3647"/>
                    <a:gd name="T32" fmla="*/ 8427916 w 1084"/>
                    <a:gd name="T33" fmla="*/ 0 h 3647"/>
                    <a:gd name="T34" fmla="*/ 7099110 w 1084"/>
                    <a:gd name="T35" fmla="*/ 13341971 h 3647"/>
                    <a:gd name="T36" fmla="*/ 5224156 w 1084"/>
                    <a:gd name="T37" fmla="*/ 13341971 h 3647"/>
                    <a:gd name="T38" fmla="*/ 6753315 w 1084"/>
                    <a:gd name="T39" fmla="*/ 0 h 3647"/>
                    <a:gd name="T40" fmla="*/ 2366325 w 1084"/>
                    <a:gd name="T41" fmla="*/ 6607151 h 364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084" h="3647">
                      <a:moveTo>
                        <a:pt x="130" y="362"/>
                      </a:moveTo>
                      <a:lnTo>
                        <a:pt x="130" y="362"/>
                      </a:lnTo>
                      <a:cubicBezTo>
                        <a:pt x="84" y="490"/>
                        <a:pt x="38" y="620"/>
                        <a:pt x="20" y="750"/>
                      </a:cubicBezTo>
                      <a:cubicBezTo>
                        <a:pt x="0" y="879"/>
                        <a:pt x="29" y="973"/>
                        <a:pt x="93" y="1073"/>
                      </a:cubicBezTo>
                      <a:cubicBezTo>
                        <a:pt x="157" y="1185"/>
                        <a:pt x="269" y="1342"/>
                        <a:pt x="399" y="1415"/>
                      </a:cubicBezTo>
                      <a:cubicBezTo>
                        <a:pt x="399" y="3646"/>
                        <a:pt x="399" y="3646"/>
                        <a:pt x="399" y="3646"/>
                      </a:cubicBezTo>
                      <a:cubicBezTo>
                        <a:pt x="695" y="3646"/>
                        <a:pt x="695" y="3646"/>
                        <a:pt x="695" y="3646"/>
                      </a:cubicBezTo>
                      <a:cubicBezTo>
                        <a:pt x="695" y="1415"/>
                        <a:pt x="695" y="1415"/>
                        <a:pt x="695" y="1415"/>
                      </a:cubicBezTo>
                      <a:cubicBezTo>
                        <a:pt x="825" y="1342"/>
                        <a:pt x="925" y="1185"/>
                        <a:pt x="991" y="1073"/>
                      </a:cubicBezTo>
                      <a:cubicBezTo>
                        <a:pt x="1055" y="973"/>
                        <a:pt x="1083" y="879"/>
                        <a:pt x="1064" y="750"/>
                      </a:cubicBezTo>
                      <a:cubicBezTo>
                        <a:pt x="1055" y="620"/>
                        <a:pt x="1000" y="490"/>
                        <a:pt x="953" y="362"/>
                      </a:cubicBezTo>
                      <a:cubicBezTo>
                        <a:pt x="916" y="269"/>
                        <a:pt x="852" y="18"/>
                        <a:pt x="713" y="0"/>
                      </a:cubicBezTo>
                      <a:cubicBezTo>
                        <a:pt x="797" y="731"/>
                        <a:pt x="797" y="731"/>
                        <a:pt x="797" y="731"/>
                      </a:cubicBezTo>
                      <a:cubicBezTo>
                        <a:pt x="695" y="731"/>
                        <a:pt x="695" y="731"/>
                        <a:pt x="695" y="731"/>
                      </a:cubicBezTo>
                      <a:cubicBezTo>
                        <a:pt x="620" y="0"/>
                        <a:pt x="620" y="0"/>
                        <a:pt x="620" y="0"/>
                      </a:cubicBezTo>
                      <a:cubicBezTo>
                        <a:pt x="547" y="0"/>
                        <a:pt x="547" y="0"/>
                        <a:pt x="547" y="0"/>
                      </a:cubicBezTo>
                      <a:cubicBezTo>
                        <a:pt x="463" y="0"/>
                        <a:pt x="463" y="0"/>
                        <a:pt x="463" y="0"/>
                      </a:cubicBezTo>
                      <a:cubicBezTo>
                        <a:pt x="390" y="731"/>
                        <a:pt x="390" y="731"/>
                        <a:pt x="390" y="731"/>
                      </a:cubicBezTo>
                      <a:cubicBezTo>
                        <a:pt x="287" y="731"/>
                        <a:pt x="287" y="731"/>
                        <a:pt x="287" y="731"/>
                      </a:cubicBezTo>
                      <a:cubicBezTo>
                        <a:pt x="371" y="0"/>
                        <a:pt x="371" y="0"/>
                        <a:pt x="371" y="0"/>
                      </a:cubicBezTo>
                      <a:cubicBezTo>
                        <a:pt x="241" y="18"/>
                        <a:pt x="167" y="269"/>
                        <a:pt x="130" y="36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</p:grpSp>
        <p:grpSp>
          <p:nvGrpSpPr>
            <p:cNvPr id="16" name="组合 15"/>
            <p:cNvGrpSpPr/>
            <p:nvPr/>
          </p:nvGrpSpPr>
          <p:grpSpPr>
            <a:xfrm>
              <a:off x="7956376" y="3575803"/>
              <a:ext cx="820736" cy="1060894"/>
              <a:chOff x="7956376" y="3575803"/>
              <a:chExt cx="820736" cy="1060894"/>
            </a:xfrm>
          </p:grpSpPr>
          <p:sp>
            <p:nvSpPr>
              <p:cNvPr id="127" name="Freeform 5"/>
              <p:cNvSpPr>
                <a:spLocks noEditPoints="1"/>
              </p:cNvSpPr>
              <p:nvPr/>
            </p:nvSpPr>
            <p:spPr bwMode="auto">
              <a:xfrm>
                <a:off x="7956376" y="3575803"/>
                <a:ext cx="820736" cy="1060894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000"/>
              </a:p>
            </p:txBody>
          </p:sp>
          <p:sp>
            <p:nvSpPr>
              <p:cNvPr id="153" name="Freeform 30"/>
              <p:cNvSpPr>
                <a:spLocks noChangeArrowheads="1"/>
              </p:cNvSpPr>
              <p:nvPr/>
            </p:nvSpPr>
            <p:spPr bwMode="auto">
              <a:xfrm>
                <a:off x="8188728" y="3751275"/>
                <a:ext cx="455743" cy="432954"/>
              </a:xfrm>
              <a:custGeom>
                <a:avLst/>
                <a:gdLst>
                  <a:gd name="T0" fmla="*/ 133 w 498"/>
                  <a:gd name="T1" fmla="*/ 469 h 470"/>
                  <a:gd name="T2" fmla="*/ 133 w 498"/>
                  <a:gd name="T3" fmla="*/ 469 h 470"/>
                  <a:gd name="T4" fmla="*/ 186 w 498"/>
                  <a:gd name="T5" fmla="*/ 469 h 470"/>
                  <a:gd name="T6" fmla="*/ 293 w 498"/>
                  <a:gd name="T7" fmla="*/ 265 h 470"/>
                  <a:gd name="T8" fmla="*/ 426 w 498"/>
                  <a:gd name="T9" fmla="*/ 265 h 470"/>
                  <a:gd name="T10" fmla="*/ 497 w 498"/>
                  <a:gd name="T11" fmla="*/ 230 h 470"/>
                  <a:gd name="T12" fmla="*/ 426 w 498"/>
                  <a:gd name="T13" fmla="*/ 195 h 470"/>
                  <a:gd name="T14" fmla="*/ 293 w 498"/>
                  <a:gd name="T15" fmla="*/ 195 h 470"/>
                  <a:gd name="T16" fmla="*/ 186 w 498"/>
                  <a:gd name="T17" fmla="*/ 0 h 470"/>
                  <a:gd name="T18" fmla="*/ 133 w 498"/>
                  <a:gd name="T19" fmla="*/ 0 h 470"/>
                  <a:gd name="T20" fmla="*/ 195 w 498"/>
                  <a:gd name="T21" fmla="*/ 195 h 470"/>
                  <a:gd name="T22" fmla="*/ 107 w 498"/>
                  <a:gd name="T23" fmla="*/ 195 h 470"/>
                  <a:gd name="T24" fmla="*/ 53 w 498"/>
                  <a:gd name="T25" fmla="*/ 150 h 470"/>
                  <a:gd name="T26" fmla="*/ 0 w 498"/>
                  <a:gd name="T27" fmla="*/ 150 h 470"/>
                  <a:gd name="T28" fmla="*/ 36 w 498"/>
                  <a:gd name="T29" fmla="*/ 230 h 470"/>
                  <a:gd name="T30" fmla="*/ 0 w 498"/>
                  <a:gd name="T31" fmla="*/ 319 h 470"/>
                  <a:gd name="T32" fmla="*/ 53 w 498"/>
                  <a:gd name="T33" fmla="*/ 319 h 470"/>
                  <a:gd name="T34" fmla="*/ 107 w 498"/>
                  <a:gd name="T35" fmla="*/ 265 h 470"/>
                  <a:gd name="T36" fmla="*/ 195 w 498"/>
                  <a:gd name="T37" fmla="*/ 265 h 470"/>
                  <a:gd name="T38" fmla="*/ 133 w 498"/>
                  <a:gd name="T39" fmla="*/ 469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98" h="470">
                    <a:moveTo>
                      <a:pt x="133" y="469"/>
                    </a:moveTo>
                    <a:lnTo>
                      <a:pt x="133" y="469"/>
                    </a:lnTo>
                    <a:cubicBezTo>
                      <a:pt x="186" y="469"/>
                      <a:pt x="186" y="469"/>
                      <a:pt x="186" y="469"/>
                    </a:cubicBezTo>
                    <a:cubicBezTo>
                      <a:pt x="293" y="265"/>
                      <a:pt x="293" y="265"/>
                      <a:pt x="293" y="265"/>
                    </a:cubicBezTo>
                    <a:cubicBezTo>
                      <a:pt x="426" y="265"/>
                      <a:pt x="426" y="265"/>
                      <a:pt x="426" y="265"/>
                    </a:cubicBezTo>
                    <a:cubicBezTo>
                      <a:pt x="426" y="265"/>
                      <a:pt x="497" y="265"/>
                      <a:pt x="497" y="230"/>
                    </a:cubicBezTo>
                    <a:cubicBezTo>
                      <a:pt x="497" y="195"/>
                      <a:pt x="426" y="195"/>
                      <a:pt x="426" y="195"/>
                    </a:cubicBezTo>
                    <a:cubicBezTo>
                      <a:pt x="293" y="195"/>
                      <a:pt x="293" y="195"/>
                      <a:pt x="293" y="195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95" y="195"/>
                      <a:pt x="195" y="195"/>
                      <a:pt x="195" y="195"/>
                    </a:cubicBezTo>
                    <a:cubicBezTo>
                      <a:pt x="107" y="195"/>
                      <a:pt x="107" y="195"/>
                      <a:pt x="107" y="195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36" y="230"/>
                      <a:pt x="36" y="230"/>
                      <a:pt x="36" y="230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53" y="319"/>
                      <a:pt x="53" y="319"/>
                      <a:pt x="53" y="319"/>
                    </a:cubicBezTo>
                    <a:cubicBezTo>
                      <a:pt x="107" y="265"/>
                      <a:pt x="107" y="265"/>
                      <a:pt x="107" y="265"/>
                    </a:cubicBezTo>
                    <a:cubicBezTo>
                      <a:pt x="195" y="265"/>
                      <a:pt x="195" y="265"/>
                      <a:pt x="195" y="265"/>
                    </a:cubicBezTo>
                    <a:lnTo>
                      <a:pt x="133" y="469"/>
                    </a:ln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lIns="34290" tIns="17145" rIns="34290" bIns="17145" anchor="ctr"/>
              <a:lstStyle/>
              <a:p>
                <a:pPr defTabSz="457200">
                  <a:defRPr/>
                </a:pPr>
                <a:endParaRPr lang="en-US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29888" y="2383877"/>
              <a:ext cx="820736" cy="1060894"/>
              <a:chOff x="529888" y="2422978"/>
              <a:chExt cx="820736" cy="1060894"/>
            </a:xfrm>
          </p:grpSpPr>
          <p:sp>
            <p:nvSpPr>
              <p:cNvPr id="92" name="Freeform 5"/>
              <p:cNvSpPr>
                <a:spLocks noEditPoints="1"/>
              </p:cNvSpPr>
              <p:nvPr/>
            </p:nvSpPr>
            <p:spPr bwMode="auto">
              <a:xfrm>
                <a:off x="529888" y="2422978"/>
                <a:ext cx="820736" cy="1060894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000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667940" y="2625851"/>
                <a:ext cx="506533" cy="459745"/>
                <a:chOff x="667940" y="2625851"/>
                <a:chExt cx="506533" cy="459745"/>
              </a:xfrm>
            </p:grpSpPr>
            <p:sp>
              <p:nvSpPr>
                <p:cNvPr id="155" name="Freeform 85"/>
                <p:cNvSpPr>
                  <a:spLocks noEditPoints="1"/>
                </p:cNvSpPr>
                <p:nvPr/>
              </p:nvSpPr>
              <p:spPr bwMode="auto">
                <a:xfrm>
                  <a:off x="667940" y="2625851"/>
                  <a:ext cx="506533" cy="459745"/>
                </a:xfrm>
                <a:custGeom>
                  <a:avLst/>
                  <a:gdLst>
                    <a:gd name="T0" fmla="*/ 2147483646 w 248"/>
                    <a:gd name="T1" fmla="*/ 2147483646 h 224"/>
                    <a:gd name="T2" fmla="*/ 2147483646 w 248"/>
                    <a:gd name="T3" fmla="*/ 2147483646 h 224"/>
                    <a:gd name="T4" fmla="*/ 2147483646 w 248"/>
                    <a:gd name="T5" fmla="*/ 2147483646 h 224"/>
                    <a:gd name="T6" fmla="*/ 2147483646 w 248"/>
                    <a:gd name="T7" fmla="*/ 2147483646 h 224"/>
                    <a:gd name="T8" fmla="*/ 2147483646 w 248"/>
                    <a:gd name="T9" fmla="*/ 2147483646 h 224"/>
                    <a:gd name="T10" fmla="*/ 2147483646 w 248"/>
                    <a:gd name="T11" fmla="*/ 2147483646 h 224"/>
                    <a:gd name="T12" fmla="*/ 2147483646 w 248"/>
                    <a:gd name="T13" fmla="*/ 2147483646 h 224"/>
                    <a:gd name="T14" fmla="*/ 2147483646 w 248"/>
                    <a:gd name="T15" fmla="*/ 2147483646 h 224"/>
                    <a:gd name="T16" fmla="*/ 2147483646 w 248"/>
                    <a:gd name="T17" fmla="*/ 2147483646 h 224"/>
                    <a:gd name="T18" fmla="*/ 2147483646 w 248"/>
                    <a:gd name="T19" fmla="*/ 2147483646 h 224"/>
                    <a:gd name="T20" fmla="*/ 2147483646 w 248"/>
                    <a:gd name="T21" fmla="*/ 2147483646 h 224"/>
                    <a:gd name="T22" fmla="*/ 2147483646 w 248"/>
                    <a:gd name="T23" fmla="*/ 2147483646 h 224"/>
                    <a:gd name="T24" fmla="*/ 0 w 248"/>
                    <a:gd name="T25" fmla="*/ 2147483646 h 224"/>
                    <a:gd name="T26" fmla="*/ 0 w 248"/>
                    <a:gd name="T27" fmla="*/ 2147483646 h 224"/>
                    <a:gd name="T28" fmla="*/ 2147483646 w 248"/>
                    <a:gd name="T29" fmla="*/ 0 h 224"/>
                    <a:gd name="T30" fmla="*/ 2147483646 w 248"/>
                    <a:gd name="T31" fmla="*/ 0 h 224"/>
                    <a:gd name="T32" fmla="*/ 2147483646 w 248"/>
                    <a:gd name="T33" fmla="*/ 2147483646 h 224"/>
                    <a:gd name="T34" fmla="*/ 2147483646 w 248"/>
                    <a:gd name="T35" fmla="*/ 2147483646 h 224"/>
                    <a:gd name="T36" fmla="*/ 2147483646 w 248"/>
                    <a:gd name="T37" fmla="*/ 2147483646 h 224"/>
                    <a:gd name="T38" fmla="*/ 2147483646 w 248"/>
                    <a:gd name="T39" fmla="*/ 2147483646 h 224"/>
                    <a:gd name="T40" fmla="*/ 2147483646 w 248"/>
                    <a:gd name="T41" fmla="*/ 2147483646 h 224"/>
                    <a:gd name="T42" fmla="*/ 2147483646 w 248"/>
                    <a:gd name="T43" fmla="*/ 2147483646 h 224"/>
                    <a:gd name="T44" fmla="*/ 2147483646 w 248"/>
                    <a:gd name="T45" fmla="*/ 2147483646 h 224"/>
                    <a:gd name="T46" fmla="*/ 2147483646 w 248"/>
                    <a:gd name="T47" fmla="*/ 2147483646 h 22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248" h="224">
                      <a:moveTo>
                        <a:pt x="236" y="184"/>
                      </a:moveTo>
                      <a:cubicBezTo>
                        <a:pt x="176" y="184"/>
                        <a:pt x="176" y="184"/>
                        <a:pt x="176" y="184"/>
                      </a:cubicBezTo>
                      <a:cubicBezTo>
                        <a:pt x="160" y="184"/>
                        <a:pt x="160" y="184"/>
                        <a:pt x="160" y="184"/>
                      </a:cubicBezTo>
                      <a:cubicBezTo>
                        <a:pt x="160" y="204"/>
                        <a:pt x="160" y="204"/>
                        <a:pt x="160" y="204"/>
                      </a:cubicBezTo>
                      <a:cubicBezTo>
                        <a:pt x="176" y="220"/>
                        <a:pt x="176" y="220"/>
                        <a:pt x="176" y="220"/>
                      </a:cubicBezTo>
                      <a:cubicBezTo>
                        <a:pt x="176" y="224"/>
                        <a:pt x="176" y="224"/>
                        <a:pt x="176" y="224"/>
                      </a:cubicBezTo>
                      <a:cubicBezTo>
                        <a:pt x="72" y="224"/>
                        <a:pt x="72" y="224"/>
                        <a:pt x="72" y="224"/>
                      </a:cubicBezTo>
                      <a:cubicBezTo>
                        <a:pt x="72" y="220"/>
                        <a:pt x="72" y="220"/>
                        <a:pt x="72" y="220"/>
                      </a:cubicBezTo>
                      <a:cubicBezTo>
                        <a:pt x="88" y="204"/>
                        <a:pt x="88" y="204"/>
                        <a:pt x="88" y="204"/>
                      </a:cubicBezTo>
                      <a:cubicBezTo>
                        <a:pt x="88" y="184"/>
                        <a:pt x="88" y="184"/>
                        <a:pt x="88" y="184"/>
                      </a:cubicBezTo>
                      <a:cubicBezTo>
                        <a:pt x="72" y="184"/>
                        <a:pt x="72" y="184"/>
                        <a:pt x="72" y="184"/>
                      </a:cubicBezTo>
                      <a:cubicBezTo>
                        <a:pt x="12" y="184"/>
                        <a:pt x="12" y="184"/>
                        <a:pt x="12" y="184"/>
                      </a:cubicBezTo>
                      <a:cubicBezTo>
                        <a:pt x="5" y="184"/>
                        <a:pt x="0" y="179"/>
                        <a:pt x="0" y="17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5"/>
                        <a:pt x="5" y="0"/>
                        <a:pt x="12" y="0"/>
                      </a:cubicBezTo>
                      <a:cubicBezTo>
                        <a:pt x="236" y="0"/>
                        <a:pt x="236" y="0"/>
                        <a:pt x="236" y="0"/>
                      </a:cubicBezTo>
                      <a:cubicBezTo>
                        <a:pt x="243" y="0"/>
                        <a:pt x="248" y="5"/>
                        <a:pt x="248" y="12"/>
                      </a:cubicBezTo>
                      <a:cubicBezTo>
                        <a:pt x="248" y="172"/>
                        <a:pt x="248" y="172"/>
                        <a:pt x="248" y="172"/>
                      </a:cubicBezTo>
                      <a:cubicBezTo>
                        <a:pt x="248" y="179"/>
                        <a:pt x="243" y="184"/>
                        <a:pt x="236" y="184"/>
                      </a:cubicBezTo>
                      <a:moveTo>
                        <a:pt x="232" y="16"/>
                      </a:move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232" y="152"/>
                        <a:pt x="232" y="152"/>
                        <a:pt x="232" y="152"/>
                      </a:cubicBezTo>
                      <a:lnTo>
                        <a:pt x="232" y="16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8" name="Shape"/>
                <p:cNvSpPr/>
                <p:nvPr/>
              </p:nvSpPr>
              <p:spPr>
                <a:xfrm>
                  <a:off x="808394" y="2671678"/>
                  <a:ext cx="253698" cy="2242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088" y="9654"/>
                      </a:moveTo>
                      <a:cubicBezTo>
                        <a:pt x="14814" y="9654"/>
                        <a:pt x="12825" y="7683"/>
                        <a:pt x="12825" y="4827"/>
                      </a:cubicBezTo>
                      <a:cubicBezTo>
                        <a:pt x="12825" y="1971"/>
                        <a:pt x="14814" y="0"/>
                        <a:pt x="17088" y="0"/>
                      </a:cubicBezTo>
                      <a:cubicBezTo>
                        <a:pt x="19575" y="0"/>
                        <a:pt x="21600" y="1971"/>
                        <a:pt x="21600" y="4827"/>
                      </a:cubicBezTo>
                      <a:cubicBezTo>
                        <a:pt x="21600" y="7683"/>
                        <a:pt x="19575" y="9654"/>
                        <a:pt x="17088" y="9654"/>
                      </a:cubicBezTo>
                      <a:close/>
                      <a:moveTo>
                        <a:pt x="19078" y="3660"/>
                      </a:moveTo>
                      <a:cubicBezTo>
                        <a:pt x="18083" y="3660"/>
                        <a:pt x="18083" y="3660"/>
                        <a:pt x="18083" y="3660"/>
                      </a:cubicBezTo>
                      <a:cubicBezTo>
                        <a:pt x="18083" y="2534"/>
                        <a:pt x="18083" y="2534"/>
                        <a:pt x="18083" y="2534"/>
                      </a:cubicBezTo>
                      <a:cubicBezTo>
                        <a:pt x="18083" y="1971"/>
                        <a:pt x="17834" y="1408"/>
                        <a:pt x="17088" y="1408"/>
                      </a:cubicBezTo>
                      <a:cubicBezTo>
                        <a:pt x="16591" y="1408"/>
                        <a:pt x="16058" y="1971"/>
                        <a:pt x="16058" y="2534"/>
                      </a:cubicBezTo>
                      <a:cubicBezTo>
                        <a:pt x="16058" y="3660"/>
                        <a:pt x="16058" y="3660"/>
                        <a:pt x="16058" y="3660"/>
                      </a:cubicBezTo>
                      <a:cubicBezTo>
                        <a:pt x="15063" y="3660"/>
                        <a:pt x="15063" y="3660"/>
                        <a:pt x="15063" y="3660"/>
                      </a:cubicBezTo>
                      <a:cubicBezTo>
                        <a:pt x="14566" y="3660"/>
                        <a:pt x="14068" y="4264"/>
                        <a:pt x="14068" y="4827"/>
                      </a:cubicBezTo>
                      <a:cubicBezTo>
                        <a:pt x="14068" y="5390"/>
                        <a:pt x="14566" y="5953"/>
                        <a:pt x="15063" y="5953"/>
                      </a:cubicBezTo>
                      <a:cubicBezTo>
                        <a:pt x="16058" y="5953"/>
                        <a:pt x="16058" y="5953"/>
                        <a:pt x="16058" y="5953"/>
                      </a:cubicBezTo>
                      <a:cubicBezTo>
                        <a:pt x="16058" y="7079"/>
                        <a:pt x="16058" y="7079"/>
                        <a:pt x="16058" y="7079"/>
                      </a:cubicBezTo>
                      <a:cubicBezTo>
                        <a:pt x="16058" y="7683"/>
                        <a:pt x="16591" y="8246"/>
                        <a:pt x="17088" y="8246"/>
                      </a:cubicBezTo>
                      <a:cubicBezTo>
                        <a:pt x="17834" y="8246"/>
                        <a:pt x="18083" y="7683"/>
                        <a:pt x="18083" y="7079"/>
                      </a:cubicBezTo>
                      <a:cubicBezTo>
                        <a:pt x="18083" y="5953"/>
                        <a:pt x="18083" y="5953"/>
                        <a:pt x="18083" y="5953"/>
                      </a:cubicBezTo>
                      <a:cubicBezTo>
                        <a:pt x="19078" y="5953"/>
                        <a:pt x="19078" y="5953"/>
                        <a:pt x="19078" y="5953"/>
                      </a:cubicBezTo>
                      <a:cubicBezTo>
                        <a:pt x="19824" y="5953"/>
                        <a:pt x="20072" y="5390"/>
                        <a:pt x="20072" y="4827"/>
                      </a:cubicBezTo>
                      <a:cubicBezTo>
                        <a:pt x="20072" y="4264"/>
                        <a:pt x="19824" y="3660"/>
                        <a:pt x="19078" y="3660"/>
                      </a:cubicBezTo>
                      <a:close/>
                      <a:moveTo>
                        <a:pt x="8278" y="13073"/>
                      </a:moveTo>
                      <a:cubicBezTo>
                        <a:pt x="16839" y="12509"/>
                        <a:pt x="16839" y="12509"/>
                        <a:pt x="16839" y="12509"/>
                      </a:cubicBezTo>
                      <a:cubicBezTo>
                        <a:pt x="17586" y="10780"/>
                        <a:pt x="17586" y="10780"/>
                        <a:pt x="17586" y="10780"/>
                      </a:cubicBezTo>
                      <a:cubicBezTo>
                        <a:pt x="18332" y="10780"/>
                        <a:pt x="19326" y="10498"/>
                        <a:pt x="20072" y="9935"/>
                      </a:cubicBezTo>
                      <a:cubicBezTo>
                        <a:pt x="18332" y="13917"/>
                        <a:pt x="18332" y="13917"/>
                        <a:pt x="18332" y="13917"/>
                      </a:cubicBezTo>
                      <a:cubicBezTo>
                        <a:pt x="18332" y="14480"/>
                        <a:pt x="17834" y="14762"/>
                        <a:pt x="17586" y="14762"/>
                      </a:cubicBezTo>
                      <a:cubicBezTo>
                        <a:pt x="8775" y="15325"/>
                        <a:pt x="8775" y="15325"/>
                        <a:pt x="8775" y="15325"/>
                      </a:cubicBezTo>
                      <a:cubicBezTo>
                        <a:pt x="9308" y="17055"/>
                        <a:pt x="9308" y="17055"/>
                        <a:pt x="9308" y="17055"/>
                      </a:cubicBezTo>
                      <a:cubicBezTo>
                        <a:pt x="18829" y="17055"/>
                        <a:pt x="18829" y="17055"/>
                        <a:pt x="18829" y="17055"/>
                      </a:cubicBezTo>
                      <a:cubicBezTo>
                        <a:pt x="19824" y="17055"/>
                        <a:pt x="20854" y="17899"/>
                        <a:pt x="20854" y="19307"/>
                      </a:cubicBezTo>
                      <a:cubicBezTo>
                        <a:pt x="20854" y="20474"/>
                        <a:pt x="19824" y="21600"/>
                        <a:pt x="18829" y="21600"/>
                      </a:cubicBezTo>
                      <a:cubicBezTo>
                        <a:pt x="17834" y="21600"/>
                        <a:pt x="16839" y="20474"/>
                        <a:pt x="16839" y="19307"/>
                      </a:cubicBezTo>
                      <a:cubicBezTo>
                        <a:pt x="7532" y="19307"/>
                        <a:pt x="7532" y="19307"/>
                        <a:pt x="7532" y="19307"/>
                      </a:cubicBezTo>
                      <a:cubicBezTo>
                        <a:pt x="7532" y="20474"/>
                        <a:pt x="6537" y="21600"/>
                        <a:pt x="5542" y="21600"/>
                      </a:cubicBezTo>
                      <a:cubicBezTo>
                        <a:pt x="4263" y="21600"/>
                        <a:pt x="3517" y="20474"/>
                        <a:pt x="3517" y="19307"/>
                      </a:cubicBezTo>
                      <a:cubicBezTo>
                        <a:pt x="3517" y="17899"/>
                        <a:pt x="4263" y="17055"/>
                        <a:pt x="5542" y="17055"/>
                      </a:cubicBezTo>
                      <a:cubicBezTo>
                        <a:pt x="7283" y="17055"/>
                        <a:pt x="7283" y="17055"/>
                        <a:pt x="7283" y="17055"/>
                      </a:cubicBezTo>
                      <a:cubicBezTo>
                        <a:pt x="3268" y="4545"/>
                        <a:pt x="3268" y="4545"/>
                        <a:pt x="3268" y="4545"/>
                      </a:cubicBezTo>
                      <a:cubicBezTo>
                        <a:pt x="995" y="4545"/>
                        <a:pt x="995" y="4545"/>
                        <a:pt x="995" y="4545"/>
                      </a:cubicBezTo>
                      <a:cubicBezTo>
                        <a:pt x="497" y="4545"/>
                        <a:pt x="0" y="3942"/>
                        <a:pt x="0" y="3379"/>
                      </a:cubicBezTo>
                      <a:cubicBezTo>
                        <a:pt x="0" y="2534"/>
                        <a:pt x="497" y="2253"/>
                        <a:pt x="995" y="2253"/>
                      </a:cubicBezTo>
                      <a:cubicBezTo>
                        <a:pt x="4014" y="2253"/>
                        <a:pt x="4014" y="2253"/>
                        <a:pt x="4014" y="2253"/>
                      </a:cubicBezTo>
                      <a:cubicBezTo>
                        <a:pt x="4512" y="2253"/>
                        <a:pt x="5009" y="2534"/>
                        <a:pt x="5009" y="2816"/>
                      </a:cubicBezTo>
                      <a:cubicBezTo>
                        <a:pt x="5542" y="4827"/>
                        <a:pt x="5542" y="4827"/>
                        <a:pt x="5542" y="4827"/>
                      </a:cubicBezTo>
                      <a:cubicBezTo>
                        <a:pt x="11795" y="4827"/>
                        <a:pt x="11795" y="4827"/>
                        <a:pt x="11795" y="4827"/>
                      </a:cubicBezTo>
                      <a:cubicBezTo>
                        <a:pt x="11795" y="5672"/>
                        <a:pt x="12043" y="6516"/>
                        <a:pt x="12292" y="7079"/>
                      </a:cubicBezTo>
                      <a:cubicBezTo>
                        <a:pt x="6288" y="7079"/>
                        <a:pt x="6288" y="7079"/>
                        <a:pt x="6288" y="7079"/>
                      </a:cubicBezTo>
                      <a:lnTo>
                        <a:pt x="8278" y="1307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17140" tIns="17145" rIns="17140" bIns="17145" anchor="ctr"/>
                <a:lstStyle/>
                <a:p>
                  <a:pPr>
                    <a:lnSpc>
                      <a:spcPct val="80000"/>
                    </a:lnSpc>
                    <a:defRPr sz="7000" spc="140">
                      <a:solidFill>
                        <a:srgbClr val="FFFFFF"/>
                      </a:solidFill>
                    </a:defRPr>
                  </a:pPr>
                  <a:endParaRPr sz="2600"/>
                </a:p>
              </p:txBody>
            </p:sp>
          </p:grpSp>
        </p:grpSp>
        <p:grpSp>
          <p:nvGrpSpPr>
            <p:cNvPr id="11" name="组合 10"/>
            <p:cNvGrpSpPr/>
            <p:nvPr/>
          </p:nvGrpSpPr>
          <p:grpSpPr>
            <a:xfrm>
              <a:off x="529888" y="3575803"/>
              <a:ext cx="820736" cy="1060894"/>
              <a:chOff x="529888" y="3575803"/>
              <a:chExt cx="820736" cy="1060894"/>
            </a:xfrm>
          </p:grpSpPr>
          <p:sp>
            <p:nvSpPr>
              <p:cNvPr id="97" name="Freeform 5"/>
              <p:cNvSpPr>
                <a:spLocks noEditPoints="1"/>
              </p:cNvSpPr>
              <p:nvPr/>
            </p:nvSpPr>
            <p:spPr bwMode="auto">
              <a:xfrm>
                <a:off x="529888" y="3575803"/>
                <a:ext cx="820736" cy="1060894"/>
              </a:xfrm>
              <a:custGeom>
                <a:avLst/>
                <a:gdLst>
                  <a:gd name="T0" fmla="*/ 149 w 297"/>
                  <a:gd name="T1" fmla="*/ 0 h 384"/>
                  <a:gd name="T2" fmla="*/ 0 w 297"/>
                  <a:gd name="T3" fmla="*/ 149 h 384"/>
                  <a:gd name="T4" fmla="*/ 149 w 297"/>
                  <a:gd name="T5" fmla="*/ 384 h 384"/>
                  <a:gd name="T6" fmla="*/ 297 w 297"/>
                  <a:gd name="T7" fmla="*/ 149 h 384"/>
                  <a:gd name="T8" fmla="*/ 149 w 297"/>
                  <a:gd name="T9" fmla="*/ 0 h 384"/>
                  <a:gd name="T10" fmla="*/ 149 w 297"/>
                  <a:gd name="T11" fmla="*/ 267 h 384"/>
                  <a:gd name="T12" fmla="*/ 24 w 297"/>
                  <a:gd name="T13" fmla="*/ 142 h 384"/>
                  <a:gd name="T14" fmla="*/ 149 w 297"/>
                  <a:gd name="T15" fmla="*/ 17 h 384"/>
                  <a:gd name="T16" fmla="*/ 274 w 297"/>
                  <a:gd name="T17" fmla="*/ 142 h 384"/>
                  <a:gd name="T18" fmla="*/ 149 w 297"/>
                  <a:gd name="T19" fmla="*/ 26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7" h="384">
                    <a:moveTo>
                      <a:pt x="149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31"/>
                      <a:pt x="149" y="384"/>
                      <a:pt x="149" y="384"/>
                    </a:cubicBezTo>
                    <a:cubicBezTo>
                      <a:pt x="149" y="384"/>
                      <a:pt x="297" y="231"/>
                      <a:pt x="297" y="149"/>
                    </a:cubicBezTo>
                    <a:cubicBezTo>
                      <a:pt x="297" y="67"/>
                      <a:pt x="231" y="0"/>
                      <a:pt x="149" y="0"/>
                    </a:cubicBezTo>
                    <a:close/>
                    <a:moveTo>
                      <a:pt x="149" y="267"/>
                    </a:moveTo>
                    <a:cubicBezTo>
                      <a:pt x="80" y="267"/>
                      <a:pt x="24" y="211"/>
                      <a:pt x="24" y="142"/>
                    </a:cubicBezTo>
                    <a:cubicBezTo>
                      <a:pt x="24" y="73"/>
                      <a:pt x="80" y="17"/>
                      <a:pt x="149" y="17"/>
                    </a:cubicBezTo>
                    <a:cubicBezTo>
                      <a:pt x="218" y="17"/>
                      <a:pt x="274" y="73"/>
                      <a:pt x="274" y="142"/>
                    </a:cubicBezTo>
                    <a:cubicBezTo>
                      <a:pt x="274" y="211"/>
                      <a:pt x="218" y="267"/>
                      <a:pt x="149" y="267"/>
                    </a:cubicBez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000"/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719563" y="3763564"/>
                <a:ext cx="441386" cy="437667"/>
                <a:chOff x="719563" y="3763564"/>
                <a:chExt cx="441386" cy="437667"/>
              </a:xfrm>
            </p:grpSpPr>
            <p:grpSp>
              <p:nvGrpSpPr>
                <p:cNvPr id="159" name="Group 299"/>
                <p:cNvGrpSpPr/>
                <p:nvPr/>
              </p:nvGrpSpPr>
              <p:grpSpPr>
                <a:xfrm flipH="1">
                  <a:off x="719563" y="3815894"/>
                  <a:ext cx="441386" cy="385337"/>
                  <a:chOff x="1450975" y="3768725"/>
                  <a:chExt cx="300038" cy="261938"/>
                </a:xfrm>
                <a:solidFill>
                  <a:schemeClr val="bg1">
                    <a:lumMod val="50000"/>
                  </a:schemeClr>
                </a:solidFill>
              </p:grpSpPr>
              <p:sp>
                <p:nvSpPr>
                  <p:cNvPr id="160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1489075" y="3956050"/>
                    <a:ext cx="74613" cy="74613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61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1655763" y="3956050"/>
                    <a:ext cx="74613" cy="74613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62" name="Freeform 156"/>
                  <p:cNvSpPr>
                    <a:spLocks noEditPoints="1"/>
                  </p:cNvSpPr>
                  <p:nvPr/>
                </p:nvSpPr>
                <p:spPr bwMode="auto">
                  <a:xfrm>
                    <a:off x="1450975" y="3768725"/>
                    <a:ext cx="300038" cy="204788"/>
                  </a:xfrm>
                  <a:custGeom>
                    <a:avLst/>
                    <a:gdLst/>
                    <a:ahLst/>
                    <a:cxnLst>
                      <a:cxn ang="0">
                        <a:pos x="113" y="0"/>
                      </a:cxn>
                      <a:cxn ang="0">
                        <a:pos x="40" y="0"/>
                      </a:cxn>
                      <a:cxn ang="0">
                        <a:pos x="37" y="4"/>
                      </a:cxn>
                      <a:cxn ang="0">
                        <a:pos x="37" y="15"/>
                      </a:cxn>
                      <a:cxn ang="0">
                        <a:pos x="19" y="15"/>
                      </a:cxn>
                      <a:cxn ang="0">
                        <a:pos x="13" y="18"/>
                      </a:cxn>
                      <a:cxn ang="0">
                        <a:pos x="2" y="40"/>
                      </a:cxn>
                      <a:cxn ang="0">
                        <a:pos x="0" y="47"/>
                      </a:cxn>
                      <a:cxn ang="0">
                        <a:pos x="0" y="69"/>
                      </a:cxn>
                      <a:cxn ang="0">
                        <a:pos x="3" y="75"/>
                      </a:cxn>
                      <a:cxn ang="0">
                        <a:pos x="5" y="77"/>
                      </a:cxn>
                      <a:cxn ang="0">
                        <a:pos x="9" y="79"/>
                      </a:cxn>
                      <a:cxn ang="0">
                        <a:pos x="29" y="65"/>
                      </a:cxn>
                      <a:cxn ang="0">
                        <a:pos x="50" y="80"/>
                      </a:cxn>
                      <a:cxn ang="0">
                        <a:pos x="74" y="80"/>
                      </a:cxn>
                      <a:cxn ang="0">
                        <a:pos x="95" y="65"/>
                      </a:cxn>
                      <a:cxn ang="0">
                        <a:pos x="115" y="79"/>
                      </a:cxn>
                      <a:cxn ang="0">
                        <a:pos x="117" y="76"/>
                      </a:cxn>
                      <a:cxn ang="0">
                        <a:pos x="117" y="4"/>
                      </a:cxn>
                      <a:cxn ang="0">
                        <a:pos x="113" y="0"/>
                      </a:cxn>
                      <a:cxn ang="0">
                        <a:pos x="37" y="44"/>
                      </a:cxn>
                      <a:cxn ang="0">
                        <a:pos x="15" y="44"/>
                      </a:cxn>
                      <a:cxn ang="0">
                        <a:pos x="22" y="22"/>
                      </a:cxn>
                      <a:cxn ang="0">
                        <a:pos x="37" y="22"/>
                      </a:cxn>
                      <a:cxn ang="0">
                        <a:pos x="37" y="44"/>
                      </a:cxn>
                    </a:cxnLst>
                    <a:rect l="0" t="0" r="r" b="b"/>
                    <a:pathLst>
                      <a:path w="117" h="80">
                        <a:moveTo>
                          <a:pt x="113" y="0"/>
                        </a:moveTo>
                        <a:cubicBezTo>
                          <a:pt x="40" y="0"/>
                          <a:pt x="40" y="0"/>
                          <a:pt x="40" y="0"/>
                        </a:cubicBezTo>
                        <a:cubicBezTo>
                          <a:pt x="38" y="0"/>
                          <a:pt x="37" y="2"/>
                          <a:pt x="37" y="4"/>
                        </a:cubicBezTo>
                        <a:cubicBezTo>
                          <a:pt x="37" y="15"/>
                          <a:pt x="37" y="15"/>
                          <a:pt x="37" y="15"/>
                        </a:cubicBezTo>
                        <a:cubicBezTo>
                          <a:pt x="19" y="15"/>
                          <a:pt x="19" y="15"/>
                          <a:pt x="19" y="15"/>
                        </a:cubicBezTo>
                        <a:cubicBezTo>
                          <a:pt x="17" y="15"/>
                          <a:pt x="14" y="16"/>
                          <a:pt x="13" y="18"/>
                        </a:cubicBezTo>
                        <a:cubicBezTo>
                          <a:pt x="2" y="40"/>
                          <a:pt x="2" y="40"/>
                          <a:pt x="2" y="40"/>
                        </a:cubicBezTo>
                        <a:cubicBezTo>
                          <a:pt x="1" y="42"/>
                          <a:pt x="0" y="45"/>
                          <a:pt x="0" y="47"/>
                        </a:cubicBezTo>
                        <a:cubicBezTo>
                          <a:pt x="0" y="69"/>
                          <a:pt x="0" y="69"/>
                          <a:pt x="0" y="69"/>
                        </a:cubicBezTo>
                        <a:cubicBezTo>
                          <a:pt x="0" y="71"/>
                          <a:pt x="2" y="74"/>
                          <a:pt x="3" y="75"/>
                        </a:cubicBezTo>
                        <a:cubicBezTo>
                          <a:pt x="5" y="77"/>
                          <a:pt x="5" y="77"/>
                          <a:pt x="5" y="77"/>
                        </a:cubicBezTo>
                        <a:cubicBezTo>
                          <a:pt x="6" y="78"/>
                          <a:pt x="8" y="79"/>
                          <a:pt x="9" y="79"/>
                        </a:cubicBezTo>
                        <a:cubicBezTo>
                          <a:pt x="12" y="71"/>
                          <a:pt x="20" y="65"/>
                          <a:pt x="29" y="65"/>
                        </a:cubicBezTo>
                        <a:cubicBezTo>
                          <a:pt x="39" y="65"/>
                          <a:pt x="47" y="71"/>
                          <a:pt x="50" y="80"/>
                        </a:cubicBezTo>
                        <a:cubicBezTo>
                          <a:pt x="74" y="80"/>
                          <a:pt x="74" y="80"/>
                          <a:pt x="74" y="80"/>
                        </a:cubicBezTo>
                        <a:cubicBezTo>
                          <a:pt x="77" y="71"/>
                          <a:pt x="85" y="65"/>
                          <a:pt x="95" y="65"/>
                        </a:cubicBezTo>
                        <a:cubicBezTo>
                          <a:pt x="104" y="65"/>
                          <a:pt x="112" y="71"/>
                          <a:pt x="115" y="79"/>
                        </a:cubicBezTo>
                        <a:cubicBezTo>
                          <a:pt x="116" y="78"/>
                          <a:pt x="117" y="77"/>
                          <a:pt x="117" y="76"/>
                        </a:cubicBezTo>
                        <a:cubicBezTo>
                          <a:pt x="117" y="4"/>
                          <a:pt x="117" y="4"/>
                          <a:pt x="117" y="4"/>
                        </a:cubicBezTo>
                        <a:cubicBezTo>
                          <a:pt x="117" y="2"/>
                          <a:pt x="115" y="0"/>
                          <a:pt x="113" y="0"/>
                        </a:cubicBezTo>
                        <a:close/>
                        <a:moveTo>
                          <a:pt x="37" y="44"/>
                        </a:moveTo>
                        <a:cubicBezTo>
                          <a:pt x="15" y="44"/>
                          <a:pt x="15" y="44"/>
                          <a:pt x="15" y="44"/>
                        </a:cubicBezTo>
                        <a:cubicBezTo>
                          <a:pt x="22" y="22"/>
                          <a:pt x="22" y="22"/>
                          <a:pt x="22" y="22"/>
                        </a:cubicBezTo>
                        <a:cubicBezTo>
                          <a:pt x="37" y="22"/>
                          <a:pt x="37" y="22"/>
                          <a:pt x="37" y="22"/>
                        </a:cubicBezTo>
                        <a:lnTo>
                          <a:pt x="37" y="4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163" name="Group 113"/>
                <p:cNvGrpSpPr/>
                <p:nvPr/>
              </p:nvGrpSpPr>
              <p:grpSpPr>
                <a:xfrm>
                  <a:off x="790514" y="3763564"/>
                  <a:ext cx="206167" cy="204188"/>
                  <a:chOff x="5214113" y="2454763"/>
                  <a:chExt cx="186849" cy="185103"/>
                </a:xfrm>
                <a:solidFill>
                  <a:srgbClr val="C00000"/>
                </a:solidFill>
              </p:grpSpPr>
              <p:sp>
                <p:nvSpPr>
                  <p:cNvPr id="164" name="Freeform 42"/>
                  <p:cNvSpPr>
                    <a:spLocks noEditPoints="1"/>
                  </p:cNvSpPr>
                  <p:nvPr/>
                </p:nvSpPr>
                <p:spPr bwMode="auto">
                  <a:xfrm>
                    <a:off x="5214113" y="2454763"/>
                    <a:ext cx="186849" cy="185103"/>
                  </a:xfrm>
                  <a:custGeom>
                    <a:avLst/>
                    <a:gdLst>
                      <a:gd name="T0" fmla="*/ 184 w 368"/>
                      <a:gd name="T1" fmla="*/ 0 h 368"/>
                      <a:gd name="T2" fmla="*/ 0 w 368"/>
                      <a:gd name="T3" fmla="*/ 184 h 368"/>
                      <a:gd name="T4" fmla="*/ 184 w 368"/>
                      <a:gd name="T5" fmla="*/ 368 h 368"/>
                      <a:gd name="T6" fmla="*/ 368 w 368"/>
                      <a:gd name="T7" fmla="*/ 184 h 368"/>
                      <a:gd name="T8" fmla="*/ 184 w 368"/>
                      <a:gd name="T9" fmla="*/ 0 h 368"/>
                      <a:gd name="T10" fmla="*/ 184 w 368"/>
                      <a:gd name="T11" fmla="*/ 328 h 368"/>
                      <a:gd name="T12" fmla="*/ 40 w 368"/>
                      <a:gd name="T13" fmla="*/ 184 h 368"/>
                      <a:gd name="T14" fmla="*/ 184 w 368"/>
                      <a:gd name="T15" fmla="*/ 40 h 368"/>
                      <a:gd name="T16" fmla="*/ 328 w 368"/>
                      <a:gd name="T17" fmla="*/ 184 h 368"/>
                      <a:gd name="T18" fmla="*/ 184 w 368"/>
                      <a:gd name="T19" fmla="*/ 328 h 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68" h="368">
                        <a:moveTo>
                          <a:pt x="184" y="0"/>
                        </a:moveTo>
                        <a:cubicBezTo>
                          <a:pt x="82" y="0"/>
                          <a:pt x="0" y="82"/>
                          <a:pt x="0" y="184"/>
                        </a:cubicBezTo>
                        <a:cubicBezTo>
                          <a:pt x="0" y="286"/>
                          <a:pt x="82" y="368"/>
                          <a:pt x="184" y="368"/>
                        </a:cubicBezTo>
                        <a:cubicBezTo>
                          <a:pt x="285" y="368"/>
                          <a:pt x="368" y="286"/>
                          <a:pt x="368" y="184"/>
                        </a:cubicBezTo>
                        <a:cubicBezTo>
                          <a:pt x="368" y="82"/>
                          <a:pt x="285" y="0"/>
                          <a:pt x="184" y="0"/>
                        </a:cubicBezTo>
                        <a:close/>
                        <a:moveTo>
                          <a:pt x="184" y="328"/>
                        </a:moveTo>
                        <a:cubicBezTo>
                          <a:pt x="104" y="328"/>
                          <a:pt x="40" y="263"/>
                          <a:pt x="40" y="184"/>
                        </a:cubicBezTo>
                        <a:cubicBezTo>
                          <a:pt x="40" y="104"/>
                          <a:pt x="104" y="40"/>
                          <a:pt x="184" y="40"/>
                        </a:cubicBezTo>
                        <a:cubicBezTo>
                          <a:pt x="263" y="40"/>
                          <a:pt x="328" y="104"/>
                          <a:pt x="328" y="184"/>
                        </a:cubicBezTo>
                        <a:cubicBezTo>
                          <a:pt x="328" y="263"/>
                          <a:pt x="263" y="328"/>
                          <a:pt x="184" y="32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82832" tIns="91416" rIns="182832" bIns="9141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300"/>
                  </a:p>
                </p:txBody>
              </p:sp>
              <p:sp>
                <p:nvSpPr>
                  <p:cNvPr id="165" name="Freeform 43"/>
                  <p:cNvSpPr>
                    <a:spLocks/>
                  </p:cNvSpPr>
                  <p:nvPr/>
                </p:nvSpPr>
                <p:spPr bwMode="auto">
                  <a:xfrm>
                    <a:off x="5299680" y="2494926"/>
                    <a:ext cx="45402" cy="89059"/>
                  </a:xfrm>
                  <a:custGeom>
                    <a:avLst/>
                    <a:gdLst>
                      <a:gd name="T0" fmla="*/ 8 w 26"/>
                      <a:gd name="T1" fmla="*/ 0 h 51"/>
                      <a:gd name="T2" fmla="*/ 0 w 26"/>
                      <a:gd name="T3" fmla="*/ 0 h 51"/>
                      <a:gd name="T4" fmla="*/ 0 w 26"/>
                      <a:gd name="T5" fmla="*/ 32 h 51"/>
                      <a:gd name="T6" fmla="*/ 20 w 26"/>
                      <a:gd name="T7" fmla="*/ 51 h 51"/>
                      <a:gd name="T8" fmla="*/ 26 w 26"/>
                      <a:gd name="T9" fmla="*/ 46 h 51"/>
                      <a:gd name="T10" fmla="*/ 8 w 26"/>
                      <a:gd name="T11" fmla="*/ 28 h 51"/>
                      <a:gd name="T12" fmla="*/ 8 w 26"/>
                      <a:gd name="T13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" h="51">
                        <a:moveTo>
                          <a:pt x="8" y="0"/>
                        </a:moveTo>
                        <a:lnTo>
                          <a:pt x="0" y="0"/>
                        </a:lnTo>
                        <a:lnTo>
                          <a:pt x="0" y="32"/>
                        </a:lnTo>
                        <a:lnTo>
                          <a:pt x="20" y="51"/>
                        </a:lnTo>
                        <a:lnTo>
                          <a:pt x="26" y="46"/>
                        </a:lnTo>
                        <a:lnTo>
                          <a:pt x="8" y="28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82832" tIns="91416" rIns="182832" bIns="9141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300"/>
                  </a:p>
                </p:txBody>
              </p:sp>
            </p:grpSp>
          </p:grpSp>
        </p:grpSp>
        <p:sp>
          <p:nvSpPr>
            <p:cNvPr id="166" name="Rectangle 10"/>
            <p:cNvSpPr>
              <a:spLocks noChangeArrowheads="1"/>
            </p:cNvSpPr>
            <p:nvPr/>
          </p:nvSpPr>
          <p:spPr bwMode="black">
            <a:xfrm>
              <a:off x="3462996" y="1411414"/>
              <a:ext cx="110605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 smtClean="0"/>
                <a:t>Positive</a:t>
              </a:r>
              <a:endParaRPr lang="en-US" altLang="zh-CN" b="1" dirty="0">
                <a:solidFill>
                  <a:srgbClr val="000000"/>
                </a:solidFill>
                <a:ea typeface="宋体" charset="-122"/>
                <a:cs typeface="Arial" charset="0"/>
              </a:endParaRPr>
            </a:p>
          </p:txBody>
        </p:sp>
        <p:sp>
          <p:nvSpPr>
            <p:cNvPr id="167" name="Rectangle 10"/>
            <p:cNvSpPr>
              <a:spLocks noChangeArrowheads="1"/>
            </p:cNvSpPr>
            <p:nvPr/>
          </p:nvSpPr>
          <p:spPr bwMode="black">
            <a:xfrm>
              <a:off x="4595781" y="1411414"/>
              <a:ext cx="113002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 smtClean="0"/>
                <a:t>Negative</a:t>
              </a:r>
              <a:endParaRPr lang="en-US" altLang="zh-CN" b="1" dirty="0">
                <a:solidFill>
                  <a:srgbClr val="000000"/>
                </a:solidFill>
                <a:ea typeface="宋体" charset="-122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7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Coronavirus impact on </a:t>
            </a:r>
            <a:r>
              <a:rPr lang="en-US" altLang="zh-CN" dirty="0" smtClean="0"/>
              <a:t>overseas markets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541157" y="1193208"/>
            <a:ext cx="7991589" cy="3580097"/>
            <a:chOff x="455432" y="1193208"/>
            <a:chExt cx="7991589" cy="3580097"/>
          </a:xfrm>
        </p:grpSpPr>
        <p:grpSp>
          <p:nvGrpSpPr>
            <p:cNvPr id="100" name="Group 68"/>
            <p:cNvGrpSpPr>
              <a:grpSpLocks noChangeAspect="1"/>
            </p:cNvGrpSpPr>
            <p:nvPr/>
          </p:nvGrpSpPr>
          <p:grpSpPr bwMode="auto">
            <a:xfrm>
              <a:off x="2972011" y="1437174"/>
              <a:ext cx="3082528" cy="3336131"/>
              <a:chOff x="2547" y="1155"/>
              <a:chExt cx="2589" cy="2802"/>
            </a:xfrm>
          </p:grpSpPr>
          <p:sp>
            <p:nvSpPr>
              <p:cNvPr id="101" name="Freeform 69"/>
              <p:cNvSpPr>
                <a:spLocks/>
              </p:cNvSpPr>
              <p:nvPr/>
            </p:nvSpPr>
            <p:spPr bwMode="auto">
              <a:xfrm>
                <a:off x="3325" y="2484"/>
                <a:ext cx="1033" cy="1473"/>
              </a:xfrm>
              <a:custGeom>
                <a:avLst/>
                <a:gdLst>
                  <a:gd name="T0" fmla="*/ 68 w 260"/>
                  <a:gd name="T1" fmla="*/ 124 h 371"/>
                  <a:gd name="T2" fmla="*/ 20 w 260"/>
                  <a:gd name="T3" fmla="*/ 181 h 371"/>
                  <a:gd name="T4" fmla="*/ 3 w 260"/>
                  <a:gd name="T5" fmla="*/ 256 h 371"/>
                  <a:gd name="T6" fmla="*/ 41 w 260"/>
                  <a:gd name="T7" fmla="*/ 334 h 371"/>
                  <a:gd name="T8" fmla="*/ 130 w 260"/>
                  <a:gd name="T9" fmla="*/ 371 h 371"/>
                  <a:gd name="T10" fmla="*/ 219 w 260"/>
                  <a:gd name="T11" fmla="*/ 334 h 371"/>
                  <a:gd name="T12" fmla="*/ 257 w 260"/>
                  <a:gd name="T13" fmla="*/ 256 h 371"/>
                  <a:gd name="T14" fmla="*/ 240 w 260"/>
                  <a:gd name="T15" fmla="*/ 181 h 371"/>
                  <a:gd name="T16" fmla="*/ 192 w 260"/>
                  <a:gd name="T17" fmla="*/ 124 h 371"/>
                  <a:gd name="T18" fmla="*/ 133 w 260"/>
                  <a:gd name="T19" fmla="*/ 38 h 371"/>
                  <a:gd name="T20" fmla="*/ 130 w 260"/>
                  <a:gd name="T21" fmla="*/ 0 h 371"/>
                  <a:gd name="T22" fmla="*/ 126 w 260"/>
                  <a:gd name="T23" fmla="*/ 38 h 371"/>
                  <a:gd name="T24" fmla="*/ 68 w 260"/>
                  <a:gd name="T25" fmla="*/ 12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0" h="371">
                    <a:moveTo>
                      <a:pt x="68" y="124"/>
                    </a:moveTo>
                    <a:cubicBezTo>
                      <a:pt x="51" y="141"/>
                      <a:pt x="33" y="159"/>
                      <a:pt x="20" y="181"/>
                    </a:cubicBezTo>
                    <a:cubicBezTo>
                      <a:pt x="7" y="202"/>
                      <a:pt x="0" y="229"/>
                      <a:pt x="3" y="256"/>
                    </a:cubicBezTo>
                    <a:cubicBezTo>
                      <a:pt x="5" y="284"/>
                      <a:pt x="18" y="312"/>
                      <a:pt x="41" y="334"/>
                    </a:cubicBezTo>
                    <a:cubicBezTo>
                      <a:pt x="64" y="356"/>
                      <a:pt x="96" y="371"/>
                      <a:pt x="130" y="371"/>
                    </a:cubicBezTo>
                    <a:cubicBezTo>
                      <a:pt x="164" y="371"/>
                      <a:pt x="196" y="356"/>
                      <a:pt x="219" y="334"/>
                    </a:cubicBezTo>
                    <a:cubicBezTo>
                      <a:pt x="241" y="312"/>
                      <a:pt x="254" y="284"/>
                      <a:pt x="257" y="256"/>
                    </a:cubicBezTo>
                    <a:cubicBezTo>
                      <a:pt x="260" y="229"/>
                      <a:pt x="253" y="202"/>
                      <a:pt x="240" y="181"/>
                    </a:cubicBezTo>
                    <a:cubicBezTo>
                      <a:pt x="227" y="159"/>
                      <a:pt x="208" y="141"/>
                      <a:pt x="192" y="124"/>
                    </a:cubicBezTo>
                    <a:cubicBezTo>
                      <a:pt x="156" y="91"/>
                      <a:pt x="138" y="62"/>
                      <a:pt x="133" y="38"/>
                    </a:cubicBezTo>
                    <a:cubicBezTo>
                      <a:pt x="129" y="14"/>
                      <a:pt x="130" y="0"/>
                      <a:pt x="130" y="0"/>
                    </a:cubicBezTo>
                    <a:cubicBezTo>
                      <a:pt x="129" y="0"/>
                      <a:pt x="131" y="14"/>
                      <a:pt x="126" y="38"/>
                    </a:cubicBezTo>
                    <a:cubicBezTo>
                      <a:pt x="121" y="62"/>
                      <a:pt x="103" y="91"/>
                      <a:pt x="68" y="124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2" name="Freeform 70"/>
              <p:cNvSpPr>
                <a:spLocks/>
              </p:cNvSpPr>
              <p:nvPr/>
            </p:nvSpPr>
            <p:spPr bwMode="auto">
              <a:xfrm>
                <a:off x="3325" y="1155"/>
                <a:ext cx="1033" cy="1472"/>
              </a:xfrm>
              <a:custGeom>
                <a:avLst/>
                <a:gdLst>
                  <a:gd name="T0" fmla="*/ 126 w 260"/>
                  <a:gd name="T1" fmla="*/ 333 h 371"/>
                  <a:gd name="T2" fmla="*/ 130 w 260"/>
                  <a:gd name="T3" fmla="*/ 370 h 371"/>
                  <a:gd name="T4" fmla="*/ 133 w 260"/>
                  <a:gd name="T5" fmla="*/ 333 h 371"/>
                  <a:gd name="T6" fmla="*/ 192 w 260"/>
                  <a:gd name="T7" fmla="*/ 247 h 371"/>
                  <a:gd name="T8" fmla="*/ 240 w 260"/>
                  <a:gd name="T9" fmla="*/ 190 h 371"/>
                  <a:gd name="T10" fmla="*/ 257 w 260"/>
                  <a:gd name="T11" fmla="*/ 115 h 371"/>
                  <a:gd name="T12" fmla="*/ 219 w 260"/>
                  <a:gd name="T13" fmla="*/ 37 h 371"/>
                  <a:gd name="T14" fmla="*/ 130 w 260"/>
                  <a:gd name="T15" fmla="*/ 0 h 371"/>
                  <a:gd name="T16" fmla="*/ 41 w 260"/>
                  <a:gd name="T17" fmla="*/ 37 h 371"/>
                  <a:gd name="T18" fmla="*/ 3 w 260"/>
                  <a:gd name="T19" fmla="*/ 115 h 371"/>
                  <a:gd name="T20" fmla="*/ 20 w 260"/>
                  <a:gd name="T21" fmla="*/ 190 h 371"/>
                  <a:gd name="T22" fmla="*/ 68 w 260"/>
                  <a:gd name="T23" fmla="*/ 247 h 371"/>
                  <a:gd name="T24" fmla="*/ 126 w 260"/>
                  <a:gd name="T25" fmla="*/ 333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0" h="371">
                    <a:moveTo>
                      <a:pt x="126" y="333"/>
                    </a:moveTo>
                    <a:cubicBezTo>
                      <a:pt x="131" y="357"/>
                      <a:pt x="129" y="371"/>
                      <a:pt x="130" y="370"/>
                    </a:cubicBezTo>
                    <a:cubicBezTo>
                      <a:pt x="130" y="371"/>
                      <a:pt x="129" y="357"/>
                      <a:pt x="133" y="333"/>
                    </a:cubicBezTo>
                    <a:cubicBezTo>
                      <a:pt x="138" y="309"/>
                      <a:pt x="156" y="280"/>
                      <a:pt x="192" y="247"/>
                    </a:cubicBezTo>
                    <a:cubicBezTo>
                      <a:pt x="208" y="230"/>
                      <a:pt x="227" y="212"/>
                      <a:pt x="240" y="190"/>
                    </a:cubicBezTo>
                    <a:cubicBezTo>
                      <a:pt x="253" y="168"/>
                      <a:pt x="260" y="142"/>
                      <a:pt x="257" y="115"/>
                    </a:cubicBezTo>
                    <a:cubicBezTo>
                      <a:pt x="254" y="87"/>
                      <a:pt x="241" y="59"/>
                      <a:pt x="219" y="37"/>
                    </a:cubicBezTo>
                    <a:cubicBezTo>
                      <a:pt x="196" y="15"/>
                      <a:pt x="164" y="0"/>
                      <a:pt x="130" y="0"/>
                    </a:cubicBezTo>
                    <a:cubicBezTo>
                      <a:pt x="96" y="0"/>
                      <a:pt x="64" y="15"/>
                      <a:pt x="41" y="37"/>
                    </a:cubicBezTo>
                    <a:cubicBezTo>
                      <a:pt x="18" y="59"/>
                      <a:pt x="5" y="87"/>
                      <a:pt x="3" y="115"/>
                    </a:cubicBezTo>
                    <a:cubicBezTo>
                      <a:pt x="0" y="142"/>
                      <a:pt x="7" y="168"/>
                      <a:pt x="20" y="190"/>
                    </a:cubicBezTo>
                    <a:cubicBezTo>
                      <a:pt x="33" y="212"/>
                      <a:pt x="51" y="230"/>
                      <a:pt x="68" y="247"/>
                    </a:cubicBezTo>
                    <a:cubicBezTo>
                      <a:pt x="103" y="280"/>
                      <a:pt x="121" y="309"/>
                      <a:pt x="126" y="333"/>
                    </a:cubicBez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3" name="Freeform 71"/>
              <p:cNvSpPr>
                <a:spLocks/>
              </p:cNvSpPr>
              <p:nvPr/>
            </p:nvSpPr>
            <p:spPr bwMode="auto">
              <a:xfrm>
                <a:off x="3778" y="2500"/>
                <a:ext cx="1358" cy="1024"/>
              </a:xfrm>
              <a:custGeom>
                <a:avLst/>
                <a:gdLst>
                  <a:gd name="T0" fmla="*/ 77 w 342"/>
                  <a:gd name="T1" fmla="*/ 120 h 258"/>
                  <a:gd name="T2" fmla="*/ 102 w 342"/>
                  <a:gd name="T3" fmla="*/ 190 h 258"/>
                  <a:gd name="T4" fmla="*/ 159 w 342"/>
                  <a:gd name="T5" fmla="*/ 243 h 258"/>
                  <a:gd name="T6" fmla="*/ 245 w 342"/>
                  <a:gd name="T7" fmla="*/ 249 h 258"/>
                  <a:gd name="T8" fmla="*/ 321 w 342"/>
                  <a:gd name="T9" fmla="*/ 190 h 258"/>
                  <a:gd name="T10" fmla="*/ 334 w 342"/>
                  <a:gd name="T11" fmla="*/ 95 h 258"/>
                  <a:gd name="T12" fmla="*/ 286 w 342"/>
                  <a:gd name="T13" fmla="*/ 23 h 258"/>
                  <a:gd name="T14" fmla="*/ 212 w 342"/>
                  <a:gd name="T15" fmla="*/ 0 h 258"/>
                  <a:gd name="T16" fmla="*/ 138 w 342"/>
                  <a:gd name="T17" fmla="*/ 13 h 258"/>
                  <a:gd name="T18" fmla="*/ 35 w 342"/>
                  <a:gd name="T19" fmla="*/ 21 h 258"/>
                  <a:gd name="T20" fmla="*/ 1 w 342"/>
                  <a:gd name="T21" fmla="*/ 5 h 258"/>
                  <a:gd name="T22" fmla="*/ 31 w 342"/>
                  <a:gd name="T23" fmla="*/ 27 h 258"/>
                  <a:gd name="T24" fmla="*/ 77 w 342"/>
                  <a:gd name="T25" fmla="*/ 12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2" h="258">
                    <a:moveTo>
                      <a:pt x="77" y="120"/>
                    </a:moveTo>
                    <a:cubicBezTo>
                      <a:pt x="83" y="144"/>
                      <a:pt x="89" y="168"/>
                      <a:pt x="102" y="190"/>
                    </a:cubicBezTo>
                    <a:cubicBezTo>
                      <a:pt x="114" y="212"/>
                      <a:pt x="133" y="232"/>
                      <a:pt x="159" y="243"/>
                    </a:cubicBezTo>
                    <a:cubicBezTo>
                      <a:pt x="184" y="254"/>
                      <a:pt x="215" y="258"/>
                      <a:pt x="245" y="249"/>
                    </a:cubicBezTo>
                    <a:cubicBezTo>
                      <a:pt x="276" y="240"/>
                      <a:pt x="305" y="220"/>
                      <a:pt x="321" y="190"/>
                    </a:cubicBezTo>
                    <a:cubicBezTo>
                      <a:pt x="339" y="161"/>
                      <a:pt x="342" y="126"/>
                      <a:pt x="334" y="95"/>
                    </a:cubicBezTo>
                    <a:cubicBezTo>
                      <a:pt x="326" y="65"/>
                      <a:pt x="308" y="39"/>
                      <a:pt x="286" y="23"/>
                    </a:cubicBezTo>
                    <a:cubicBezTo>
                      <a:pt x="263" y="7"/>
                      <a:pt x="237" y="0"/>
                      <a:pt x="212" y="0"/>
                    </a:cubicBezTo>
                    <a:cubicBezTo>
                      <a:pt x="186" y="0"/>
                      <a:pt x="162" y="8"/>
                      <a:pt x="138" y="13"/>
                    </a:cubicBezTo>
                    <a:cubicBezTo>
                      <a:pt x="92" y="28"/>
                      <a:pt x="58" y="28"/>
                      <a:pt x="35" y="21"/>
                    </a:cubicBezTo>
                    <a:cubicBezTo>
                      <a:pt x="12" y="13"/>
                      <a:pt x="1" y="5"/>
                      <a:pt x="1" y="5"/>
                    </a:cubicBezTo>
                    <a:cubicBezTo>
                      <a:pt x="0" y="5"/>
                      <a:pt x="13" y="11"/>
                      <a:pt x="31" y="27"/>
                    </a:cubicBezTo>
                    <a:cubicBezTo>
                      <a:pt x="49" y="43"/>
                      <a:pt x="66" y="73"/>
                      <a:pt x="77" y="120"/>
                    </a:cubicBez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" name="Freeform 72"/>
              <p:cNvSpPr>
                <a:spLocks/>
              </p:cNvSpPr>
              <p:nvPr/>
            </p:nvSpPr>
            <p:spPr bwMode="auto">
              <a:xfrm>
                <a:off x="2547" y="1587"/>
                <a:ext cx="1354" cy="1024"/>
              </a:xfrm>
              <a:custGeom>
                <a:avLst/>
                <a:gdLst>
                  <a:gd name="T0" fmla="*/ 307 w 341"/>
                  <a:gd name="T1" fmla="*/ 237 h 258"/>
                  <a:gd name="T2" fmla="*/ 341 w 341"/>
                  <a:gd name="T3" fmla="*/ 253 h 258"/>
                  <a:gd name="T4" fmla="*/ 310 w 341"/>
                  <a:gd name="T5" fmla="*/ 231 h 258"/>
                  <a:gd name="T6" fmla="*/ 265 w 341"/>
                  <a:gd name="T7" fmla="*/ 138 h 258"/>
                  <a:gd name="T8" fmla="*/ 240 w 341"/>
                  <a:gd name="T9" fmla="*/ 67 h 258"/>
                  <a:gd name="T10" fmla="*/ 183 w 341"/>
                  <a:gd name="T11" fmla="*/ 15 h 258"/>
                  <a:gd name="T12" fmla="*/ 96 w 341"/>
                  <a:gd name="T13" fmla="*/ 9 h 258"/>
                  <a:gd name="T14" fmla="*/ 20 w 341"/>
                  <a:gd name="T15" fmla="*/ 68 h 258"/>
                  <a:gd name="T16" fmla="*/ 8 w 341"/>
                  <a:gd name="T17" fmla="*/ 163 h 258"/>
                  <a:gd name="T18" fmla="*/ 56 w 341"/>
                  <a:gd name="T19" fmla="*/ 235 h 258"/>
                  <a:gd name="T20" fmla="*/ 130 w 341"/>
                  <a:gd name="T21" fmla="*/ 258 h 258"/>
                  <a:gd name="T22" fmla="*/ 203 w 341"/>
                  <a:gd name="T23" fmla="*/ 244 h 258"/>
                  <a:gd name="T24" fmla="*/ 307 w 341"/>
                  <a:gd name="T25" fmla="*/ 237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1" h="258">
                    <a:moveTo>
                      <a:pt x="307" y="237"/>
                    </a:moveTo>
                    <a:cubicBezTo>
                      <a:pt x="330" y="245"/>
                      <a:pt x="341" y="253"/>
                      <a:pt x="341" y="253"/>
                    </a:cubicBezTo>
                    <a:cubicBezTo>
                      <a:pt x="341" y="252"/>
                      <a:pt x="328" y="247"/>
                      <a:pt x="310" y="231"/>
                    </a:cubicBezTo>
                    <a:cubicBezTo>
                      <a:pt x="292" y="215"/>
                      <a:pt x="276" y="185"/>
                      <a:pt x="265" y="138"/>
                    </a:cubicBezTo>
                    <a:cubicBezTo>
                      <a:pt x="258" y="114"/>
                      <a:pt x="252" y="90"/>
                      <a:pt x="240" y="67"/>
                    </a:cubicBezTo>
                    <a:cubicBezTo>
                      <a:pt x="227" y="45"/>
                      <a:pt x="208" y="26"/>
                      <a:pt x="183" y="15"/>
                    </a:cubicBezTo>
                    <a:cubicBezTo>
                      <a:pt x="158" y="3"/>
                      <a:pt x="127" y="0"/>
                      <a:pt x="96" y="9"/>
                    </a:cubicBezTo>
                    <a:cubicBezTo>
                      <a:pt x="66" y="17"/>
                      <a:pt x="37" y="38"/>
                      <a:pt x="20" y="68"/>
                    </a:cubicBezTo>
                    <a:cubicBezTo>
                      <a:pt x="3" y="97"/>
                      <a:pt x="0" y="132"/>
                      <a:pt x="8" y="163"/>
                    </a:cubicBezTo>
                    <a:cubicBezTo>
                      <a:pt x="15" y="193"/>
                      <a:pt x="34" y="219"/>
                      <a:pt x="56" y="235"/>
                    </a:cubicBezTo>
                    <a:cubicBezTo>
                      <a:pt x="78" y="251"/>
                      <a:pt x="105" y="258"/>
                      <a:pt x="130" y="258"/>
                    </a:cubicBezTo>
                    <a:cubicBezTo>
                      <a:pt x="155" y="257"/>
                      <a:pt x="180" y="250"/>
                      <a:pt x="203" y="244"/>
                    </a:cubicBezTo>
                    <a:cubicBezTo>
                      <a:pt x="249" y="230"/>
                      <a:pt x="284" y="229"/>
                      <a:pt x="307" y="23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" name="Freeform 73"/>
              <p:cNvSpPr>
                <a:spLocks/>
              </p:cNvSpPr>
              <p:nvPr/>
            </p:nvSpPr>
            <p:spPr bwMode="auto">
              <a:xfrm>
                <a:off x="3778" y="1587"/>
                <a:ext cx="1358" cy="1024"/>
              </a:xfrm>
              <a:custGeom>
                <a:avLst/>
                <a:gdLst>
                  <a:gd name="T0" fmla="*/ 138 w 342"/>
                  <a:gd name="T1" fmla="*/ 244 h 258"/>
                  <a:gd name="T2" fmla="*/ 212 w 342"/>
                  <a:gd name="T3" fmla="*/ 258 h 258"/>
                  <a:gd name="T4" fmla="*/ 286 w 342"/>
                  <a:gd name="T5" fmla="*/ 235 h 258"/>
                  <a:gd name="T6" fmla="*/ 334 w 342"/>
                  <a:gd name="T7" fmla="*/ 163 h 258"/>
                  <a:gd name="T8" fmla="*/ 321 w 342"/>
                  <a:gd name="T9" fmla="*/ 68 h 258"/>
                  <a:gd name="T10" fmla="*/ 245 w 342"/>
                  <a:gd name="T11" fmla="*/ 9 h 258"/>
                  <a:gd name="T12" fmla="*/ 159 w 342"/>
                  <a:gd name="T13" fmla="*/ 15 h 258"/>
                  <a:gd name="T14" fmla="*/ 102 w 342"/>
                  <a:gd name="T15" fmla="*/ 67 h 258"/>
                  <a:gd name="T16" fmla="*/ 77 w 342"/>
                  <a:gd name="T17" fmla="*/ 138 h 258"/>
                  <a:gd name="T18" fmla="*/ 31 w 342"/>
                  <a:gd name="T19" fmla="*/ 231 h 258"/>
                  <a:gd name="T20" fmla="*/ 1 w 342"/>
                  <a:gd name="T21" fmla="*/ 253 h 258"/>
                  <a:gd name="T22" fmla="*/ 35 w 342"/>
                  <a:gd name="T23" fmla="*/ 237 h 258"/>
                  <a:gd name="T24" fmla="*/ 138 w 342"/>
                  <a:gd name="T25" fmla="*/ 244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2" h="258">
                    <a:moveTo>
                      <a:pt x="138" y="244"/>
                    </a:moveTo>
                    <a:cubicBezTo>
                      <a:pt x="162" y="250"/>
                      <a:pt x="186" y="257"/>
                      <a:pt x="212" y="258"/>
                    </a:cubicBezTo>
                    <a:cubicBezTo>
                      <a:pt x="237" y="258"/>
                      <a:pt x="263" y="251"/>
                      <a:pt x="286" y="235"/>
                    </a:cubicBezTo>
                    <a:cubicBezTo>
                      <a:pt x="308" y="219"/>
                      <a:pt x="326" y="193"/>
                      <a:pt x="334" y="163"/>
                    </a:cubicBezTo>
                    <a:cubicBezTo>
                      <a:pt x="342" y="132"/>
                      <a:pt x="339" y="97"/>
                      <a:pt x="321" y="68"/>
                    </a:cubicBezTo>
                    <a:cubicBezTo>
                      <a:pt x="305" y="38"/>
                      <a:pt x="276" y="17"/>
                      <a:pt x="245" y="9"/>
                    </a:cubicBezTo>
                    <a:cubicBezTo>
                      <a:pt x="215" y="0"/>
                      <a:pt x="184" y="3"/>
                      <a:pt x="159" y="15"/>
                    </a:cubicBezTo>
                    <a:cubicBezTo>
                      <a:pt x="133" y="26"/>
                      <a:pt x="114" y="45"/>
                      <a:pt x="102" y="67"/>
                    </a:cubicBezTo>
                    <a:cubicBezTo>
                      <a:pt x="89" y="90"/>
                      <a:pt x="83" y="114"/>
                      <a:pt x="77" y="138"/>
                    </a:cubicBezTo>
                    <a:cubicBezTo>
                      <a:pt x="66" y="185"/>
                      <a:pt x="49" y="215"/>
                      <a:pt x="31" y="231"/>
                    </a:cubicBezTo>
                    <a:cubicBezTo>
                      <a:pt x="13" y="247"/>
                      <a:pt x="0" y="252"/>
                      <a:pt x="1" y="253"/>
                    </a:cubicBezTo>
                    <a:cubicBezTo>
                      <a:pt x="1" y="253"/>
                      <a:pt x="12" y="245"/>
                      <a:pt x="35" y="237"/>
                    </a:cubicBezTo>
                    <a:cubicBezTo>
                      <a:pt x="58" y="229"/>
                      <a:pt x="92" y="230"/>
                      <a:pt x="138" y="244"/>
                    </a:cubicBezTo>
                    <a:close/>
                  </a:path>
                </a:pathLst>
              </a:custGeom>
              <a:solidFill>
                <a:srgbClr val="4BA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" name="Freeform 74"/>
              <p:cNvSpPr>
                <a:spLocks/>
              </p:cNvSpPr>
              <p:nvPr/>
            </p:nvSpPr>
            <p:spPr bwMode="auto">
              <a:xfrm>
                <a:off x="2547" y="2500"/>
                <a:ext cx="1354" cy="1024"/>
              </a:xfrm>
              <a:custGeom>
                <a:avLst/>
                <a:gdLst>
                  <a:gd name="T0" fmla="*/ 310 w 341"/>
                  <a:gd name="T1" fmla="*/ 27 h 258"/>
                  <a:gd name="T2" fmla="*/ 341 w 341"/>
                  <a:gd name="T3" fmla="*/ 5 h 258"/>
                  <a:gd name="T4" fmla="*/ 307 w 341"/>
                  <a:gd name="T5" fmla="*/ 21 h 258"/>
                  <a:gd name="T6" fmla="*/ 203 w 341"/>
                  <a:gd name="T7" fmla="*/ 13 h 258"/>
                  <a:gd name="T8" fmla="*/ 130 w 341"/>
                  <a:gd name="T9" fmla="*/ 0 h 258"/>
                  <a:gd name="T10" fmla="*/ 56 w 341"/>
                  <a:gd name="T11" fmla="*/ 23 h 258"/>
                  <a:gd name="T12" fmla="*/ 8 w 341"/>
                  <a:gd name="T13" fmla="*/ 95 h 258"/>
                  <a:gd name="T14" fmla="*/ 20 w 341"/>
                  <a:gd name="T15" fmla="*/ 190 h 258"/>
                  <a:gd name="T16" fmla="*/ 96 w 341"/>
                  <a:gd name="T17" fmla="*/ 249 h 258"/>
                  <a:gd name="T18" fmla="*/ 183 w 341"/>
                  <a:gd name="T19" fmla="*/ 243 h 258"/>
                  <a:gd name="T20" fmla="*/ 240 w 341"/>
                  <a:gd name="T21" fmla="*/ 190 h 258"/>
                  <a:gd name="T22" fmla="*/ 265 w 341"/>
                  <a:gd name="T23" fmla="*/ 120 h 258"/>
                  <a:gd name="T24" fmla="*/ 310 w 341"/>
                  <a:gd name="T25" fmla="*/ 27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1" h="258">
                    <a:moveTo>
                      <a:pt x="310" y="27"/>
                    </a:moveTo>
                    <a:cubicBezTo>
                      <a:pt x="328" y="11"/>
                      <a:pt x="341" y="5"/>
                      <a:pt x="341" y="5"/>
                    </a:cubicBezTo>
                    <a:cubicBezTo>
                      <a:pt x="341" y="5"/>
                      <a:pt x="330" y="13"/>
                      <a:pt x="307" y="21"/>
                    </a:cubicBezTo>
                    <a:cubicBezTo>
                      <a:pt x="284" y="28"/>
                      <a:pt x="249" y="28"/>
                      <a:pt x="203" y="13"/>
                    </a:cubicBezTo>
                    <a:cubicBezTo>
                      <a:pt x="180" y="8"/>
                      <a:pt x="155" y="0"/>
                      <a:pt x="130" y="0"/>
                    </a:cubicBezTo>
                    <a:cubicBezTo>
                      <a:pt x="105" y="0"/>
                      <a:pt x="78" y="7"/>
                      <a:pt x="56" y="23"/>
                    </a:cubicBezTo>
                    <a:cubicBezTo>
                      <a:pt x="34" y="39"/>
                      <a:pt x="15" y="65"/>
                      <a:pt x="8" y="95"/>
                    </a:cubicBezTo>
                    <a:cubicBezTo>
                      <a:pt x="0" y="126"/>
                      <a:pt x="3" y="161"/>
                      <a:pt x="20" y="190"/>
                    </a:cubicBezTo>
                    <a:cubicBezTo>
                      <a:pt x="37" y="220"/>
                      <a:pt x="66" y="240"/>
                      <a:pt x="96" y="249"/>
                    </a:cubicBezTo>
                    <a:cubicBezTo>
                      <a:pt x="127" y="258"/>
                      <a:pt x="158" y="254"/>
                      <a:pt x="183" y="243"/>
                    </a:cubicBezTo>
                    <a:cubicBezTo>
                      <a:pt x="208" y="232"/>
                      <a:pt x="227" y="212"/>
                      <a:pt x="240" y="190"/>
                    </a:cubicBezTo>
                    <a:cubicBezTo>
                      <a:pt x="252" y="168"/>
                      <a:pt x="258" y="144"/>
                      <a:pt x="265" y="120"/>
                    </a:cubicBezTo>
                    <a:cubicBezTo>
                      <a:pt x="276" y="73"/>
                      <a:pt x="292" y="43"/>
                      <a:pt x="310" y="2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107" name="Group 11"/>
            <p:cNvGrpSpPr/>
            <p:nvPr/>
          </p:nvGrpSpPr>
          <p:grpSpPr>
            <a:xfrm>
              <a:off x="3950853" y="2508769"/>
              <a:ext cx="1215000" cy="1215000"/>
              <a:chOff x="4036060" y="2066253"/>
              <a:chExt cx="1620000" cy="1620000"/>
            </a:xfrm>
            <a:effectLst>
              <a:outerShdw blurRad="469900" dist="38100" dir="10800000" algn="r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Oval 12"/>
              <p:cNvSpPr>
                <a:spLocks noChangeAspect="1" noChangeArrowheads="1"/>
              </p:cNvSpPr>
              <p:nvPr/>
            </p:nvSpPr>
            <p:spPr bwMode="auto">
              <a:xfrm rot="12901201" flipV="1">
                <a:off x="4036060" y="2066253"/>
                <a:ext cx="1620000" cy="16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" name="Oval 13"/>
              <p:cNvSpPr>
                <a:spLocks noChangeAspect="1" noChangeArrowheads="1"/>
              </p:cNvSpPr>
              <p:nvPr/>
            </p:nvSpPr>
            <p:spPr bwMode="auto">
              <a:xfrm rot="12901201" flipV="1">
                <a:off x="4167087" y="2195775"/>
                <a:ext cx="1368000" cy="1368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132" name="Group 36"/>
            <p:cNvGrpSpPr/>
            <p:nvPr/>
          </p:nvGrpSpPr>
          <p:grpSpPr>
            <a:xfrm>
              <a:off x="5621862" y="1903949"/>
              <a:ext cx="1042489" cy="284193"/>
              <a:chOff x="7528087" y="2680840"/>
              <a:chExt cx="2803259" cy="316190"/>
            </a:xfrm>
          </p:grpSpPr>
          <p:cxnSp>
            <p:nvCxnSpPr>
              <p:cNvPr id="133" name="Straight Connector 37"/>
              <p:cNvCxnSpPr/>
              <p:nvPr/>
            </p:nvCxnSpPr>
            <p:spPr>
              <a:xfrm flipV="1">
                <a:off x="7528087" y="2680840"/>
                <a:ext cx="497966" cy="31619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38"/>
              <p:cNvCxnSpPr/>
              <p:nvPr/>
            </p:nvCxnSpPr>
            <p:spPr>
              <a:xfrm>
                <a:off x="8026053" y="2680840"/>
                <a:ext cx="2305293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39"/>
            <p:cNvGrpSpPr/>
            <p:nvPr/>
          </p:nvGrpSpPr>
          <p:grpSpPr>
            <a:xfrm>
              <a:off x="2936772" y="1501986"/>
              <a:ext cx="1095067" cy="422893"/>
              <a:chOff x="1582038" y="2697524"/>
              <a:chExt cx="2577213" cy="316190"/>
            </a:xfrm>
          </p:grpSpPr>
          <p:cxnSp>
            <p:nvCxnSpPr>
              <p:cNvPr id="136" name="Straight Connector 40"/>
              <p:cNvCxnSpPr/>
              <p:nvPr/>
            </p:nvCxnSpPr>
            <p:spPr>
              <a:xfrm flipH="1" flipV="1">
                <a:off x="3661285" y="2697524"/>
                <a:ext cx="497966" cy="31619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41"/>
              <p:cNvCxnSpPr/>
              <p:nvPr/>
            </p:nvCxnSpPr>
            <p:spPr>
              <a:xfrm flipH="1">
                <a:off x="1582038" y="2697524"/>
                <a:ext cx="2079249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42"/>
            <p:cNvGrpSpPr/>
            <p:nvPr/>
          </p:nvGrpSpPr>
          <p:grpSpPr>
            <a:xfrm flipV="1">
              <a:off x="4833509" y="4228724"/>
              <a:ext cx="1042489" cy="284193"/>
              <a:chOff x="7528087" y="2680840"/>
              <a:chExt cx="2803259" cy="316190"/>
            </a:xfrm>
          </p:grpSpPr>
          <p:cxnSp>
            <p:nvCxnSpPr>
              <p:cNvPr id="139" name="Straight Connector 43"/>
              <p:cNvCxnSpPr/>
              <p:nvPr/>
            </p:nvCxnSpPr>
            <p:spPr>
              <a:xfrm flipV="1">
                <a:off x="7528087" y="2680840"/>
                <a:ext cx="497966" cy="31619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44"/>
              <p:cNvCxnSpPr/>
              <p:nvPr/>
            </p:nvCxnSpPr>
            <p:spPr>
              <a:xfrm>
                <a:off x="8026053" y="2680840"/>
                <a:ext cx="2305293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45"/>
            <p:cNvGrpSpPr/>
            <p:nvPr/>
          </p:nvGrpSpPr>
          <p:grpSpPr>
            <a:xfrm flipV="1">
              <a:off x="2098775" y="3826860"/>
              <a:ext cx="1095067" cy="422893"/>
              <a:chOff x="1582038" y="2697524"/>
              <a:chExt cx="2577213" cy="316190"/>
            </a:xfrm>
          </p:grpSpPr>
          <p:cxnSp>
            <p:nvCxnSpPr>
              <p:cNvPr id="142" name="Straight Connector 46"/>
              <p:cNvCxnSpPr/>
              <p:nvPr/>
            </p:nvCxnSpPr>
            <p:spPr>
              <a:xfrm flipH="1" flipV="1">
                <a:off x="3661285" y="2697524"/>
                <a:ext cx="497966" cy="31619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47"/>
              <p:cNvCxnSpPr/>
              <p:nvPr/>
            </p:nvCxnSpPr>
            <p:spPr>
              <a:xfrm flipH="1">
                <a:off x="1582038" y="2697524"/>
                <a:ext cx="2079249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48"/>
            <p:cNvCxnSpPr/>
            <p:nvPr/>
          </p:nvCxnSpPr>
          <p:spPr>
            <a:xfrm>
              <a:off x="5834117" y="3434540"/>
              <a:ext cx="857303" cy="0"/>
            </a:xfrm>
            <a:prstGeom prst="line">
              <a:avLst/>
            </a:prstGeom>
            <a:ln>
              <a:solidFill>
                <a:schemeClr val="accent2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49"/>
            <p:cNvCxnSpPr/>
            <p:nvPr/>
          </p:nvCxnSpPr>
          <p:spPr>
            <a:xfrm flipH="1">
              <a:off x="2317848" y="2643497"/>
              <a:ext cx="883480" cy="0"/>
            </a:xfrm>
            <a:prstGeom prst="line">
              <a:avLst/>
            </a:prstGeom>
            <a:ln>
              <a:solidFill>
                <a:schemeClr val="accent2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50"/>
            <p:cNvGrpSpPr/>
            <p:nvPr/>
          </p:nvGrpSpPr>
          <p:grpSpPr>
            <a:xfrm>
              <a:off x="1203917" y="1193208"/>
              <a:ext cx="1559864" cy="477761"/>
              <a:chOff x="1250714" y="3185240"/>
              <a:chExt cx="2079818" cy="637013"/>
            </a:xfrm>
          </p:grpSpPr>
          <p:sp>
            <p:nvSpPr>
              <p:cNvPr id="147" name="TextBox 146"/>
              <p:cNvSpPr txBox="1"/>
              <p:nvPr/>
            </p:nvSpPr>
            <p:spPr>
              <a:xfrm>
                <a:off x="2258615" y="3185240"/>
                <a:ext cx="1071917" cy="430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500" dirty="0" smtClean="0">
                    <a:latin typeface="+mj-lt"/>
                  </a:rPr>
                  <a:t>Tourism</a:t>
                </a:r>
                <a:endParaRPr lang="id-ID" sz="1500" dirty="0">
                  <a:latin typeface="+mj-lt"/>
                </a:endParaRPr>
              </a:p>
            </p:txBody>
          </p:sp>
          <p:sp>
            <p:nvSpPr>
              <p:cNvPr id="148" name="Rectangle 52"/>
              <p:cNvSpPr/>
              <p:nvPr/>
            </p:nvSpPr>
            <p:spPr>
              <a:xfrm>
                <a:off x="1250714" y="3514478"/>
                <a:ext cx="2079818" cy="307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altLang="zh-CN" sz="900" dirty="0"/>
                  <a:t>Thailand</a:t>
                </a:r>
                <a:endParaRPr lang="id-ID" altLang="zh-CN" sz="900" dirty="0"/>
              </a:p>
            </p:txBody>
          </p:sp>
        </p:grpSp>
        <p:grpSp>
          <p:nvGrpSpPr>
            <p:cNvPr id="149" name="Group 53"/>
            <p:cNvGrpSpPr/>
            <p:nvPr/>
          </p:nvGrpSpPr>
          <p:grpSpPr>
            <a:xfrm>
              <a:off x="6849537" y="1579619"/>
              <a:ext cx="1597484" cy="472217"/>
              <a:chOff x="1200553" y="3192631"/>
              <a:chExt cx="2129979" cy="629622"/>
            </a:xfrm>
          </p:grpSpPr>
          <p:sp>
            <p:nvSpPr>
              <p:cNvPr id="150" name="TextBox 149"/>
              <p:cNvSpPr txBox="1"/>
              <p:nvPr/>
            </p:nvSpPr>
            <p:spPr>
              <a:xfrm>
                <a:off x="1200553" y="3192631"/>
                <a:ext cx="1771170" cy="430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altLang="zh-CN" sz="1500" dirty="0"/>
                  <a:t>Manufacturing</a:t>
                </a:r>
                <a:endParaRPr lang="id-ID" altLang="zh-CN" sz="1500" dirty="0"/>
              </a:p>
            </p:txBody>
          </p:sp>
          <p:sp>
            <p:nvSpPr>
              <p:cNvPr id="151" name="Rectangle 55"/>
              <p:cNvSpPr/>
              <p:nvPr/>
            </p:nvSpPr>
            <p:spPr>
              <a:xfrm>
                <a:off x="1250714" y="3514477"/>
                <a:ext cx="2079818" cy="307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dirty="0" smtClean="0"/>
                  <a:t>Apple</a:t>
                </a:r>
                <a:endParaRPr lang="id-ID" sz="900" dirty="0"/>
              </a:p>
            </p:txBody>
          </p:sp>
        </p:grpSp>
        <p:grpSp>
          <p:nvGrpSpPr>
            <p:cNvPr id="152" name="Group 56"/>
            <p:cNvGrpSpPr/>
            <p:nvPr/>
          </p:nvGrpSpPr>
          <p:grpSpPr>
            <a:xfrm>
              <a:off x="677180" y="2339879"/>
              <a:ext cx="1559864" cy="477761"/>
              <a:chOff x="1250714" y="3185240"/>
              <a:chExt cx="2079818" cy="637014"/>
            </a:xfrm>
          </p:grpSpPr>
          <p:sp>
            <p:nvSpPr>
              <p:cNvPr id="153" name="TextBox 152"/>
              <p:cNvSpPr txBox="1"/>
              <p:nvPr/>
            </p:nvSpPr>
            <p:spPr>
              <a:xfrm>
                <a:off x="1964004" y="3185240"/>
                <a:ext cx="1366528" cy="430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500" dirty="0" smtClean="0">
                    <a:latin typeface="+mj-lt"/>
                  </a:rPr>
                  <a:t>Recreation</a:t>
                </a:r>
                <a:endParaRPr lang="id-ID" sz="1500" dirty="0">
                  <a:latin typeface="+mj-lt"/>
                </a:endParaRPr>
              </a:p>
            </p:txBody>
          </p:sp>
          <p:sp>
            <p:nvSpPr>
              <p:cNvPr id="154" name="Rectangle 58"/>
              <p:cNvSpPr/>
              <p:nvPr/>
            </p:nvSpPr>
            <p:spPr>
              <a:xfrm>
                <a:off x="1250714" y="3514478"/>
                <a:ext cx="2079818" cy="307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900" dirty="0" smtClean="0"/>
                  <a:t>Disney</a:t>
                </a:r>
                <a:endParaRPr lang="id-ID" sz="900" dirty="0"/>
              </a:p>
            </p:txBody>
          </p:sp>
        </p:grpSp>
        <p:grpSp>
          <p:nvGrpSpPr>
            <p:cNvPr id="155" name="Group 59"/>
            <p:cNvGrpSpPr/>
            <p:nvPr/>
          </p:nvGrpSpPr>
          <p:grpSpPr>
            <a:xfrm>
              <a:off x="6801746" y="3076434"/>
              <a:ext cx="1597484" cy="472217"/>
              <a:chOff x="1200553" y="3192631"/>
              <a:chExt cx="2129979" cy="629622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1200553" y="3192631"/>
                <a:ext cx="1761595" cy="430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dirty="0" smtClean="0">
                    <a:latin typeface="+mj-lt"/>
                  </a:rPr>
                  <a:t>Crude oil price</a:t>
                </a:r>
                <a:endParaRPr lang="id-ID" sz="1500" dirty="0">
                  <a:latin typeface="+mj-lt"/>
                </a:endParaRPr>
              </a:p>
            </p:txBody>
          </p:sp>
          <p:sp>
            <p:nvSpPr>
              <p:cNvPr id="157" name="Rectangle 61"/>
              <p:cNvSpPr/>
              <p:nvPr/>
            </p:nvSpPr>
            <p:spPr>
              <a:xfrm>
                <a:off x="1250714" y="3514477"/>
                <a:ext cx="2079818" cy="307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dirty="0" smtClean="0"/>
                  <a:t>WTI</a:t>
                </a:r>
                <a:endParaRPr lang="id-ID" sz="900" dirty="0"/>
              </a:p>
            </p:txBody>
          </p:sp>
        </p:grpSp>
        <p:grpSp>
          <p:nvGrpSpPr>
            <p:cNvPr id="158" name="Group 62"/>
            <p:cNvGrpSpPr/>
            <p:nvPr/>
          </p:nvGrpSpPr>
          <p:grpSpPr>
            <a:xfrm>
              <a:off x="455432" y="3885683"/>
              <a:ext cx="1559864" cy="477761"/>
              <a:chOff x="1250714" y="3185240"/>
              <a:chExt cx="2079818" cy="637014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2086174" y="3185240"/>
                <a:ext cx="1244358" cy="430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500" dirty="0" smtClean="0">
                    <a:latin typeface="+mj-lt"/>
                  </a:rPr>
                  <a:t>Gambling</a:t>
                </a:r>
                <a:endParaRPr lang="id-ID" sz="1500" dirty="0">
                  <a:latin typeface="+mj-lt"/>
                </a:endParaRPr>
              </a:p>
            </p:txBody>
          </p:sp>
          <p:sp>
            <p:nvSpPr>
              <p:cNvPr id="160" name="Rectangle 64"/>
              <p:cNvSpPr/>
              <p:nvPr/>
            </p:nvSpPr>
            <p:spPr>
              <a:xfrm>
                <a:off x="1250714" y="3514478"/>
                <a:ext cx="2079818" cy="307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900" dirty="0" smtClean="0"/>
                  <a:t>Macau</a:t>
                </a:r>
                <a:endParaRPr lang="id-ID" sz="900" dirty="0"/>
              </a:p>
            </p:txBody>
          </p:sp>
        </p:grpSp>
        <p:grpSp>
          <p:nvGrpSpPr>
            <p:cNvPr id="161" name="Group 65"/>
            <p:cNvGrpSpPr/>
            <p:nvPr/>
          </p:nvGrpSpPr>
          <p:grpSpPr>
            <a:xfrm>
              <a:off x="5969703" y="4228724"/>
              <a:ext cx="1597484" cy="472217"/>
              <a:chOff x="1200553" y="3192631"/>
              <a:chExt cx="2129979" cy="629622"/>
            </a:xfrm>
          </p:grpSpPr>
          <p:sp>
            <p:nvSpPr>
              <p:cNvPr id="162" name="TextBox 161"/>
              <p:cNvSpPr txBox="1"/>
              <p:nvPr/>
            </p:nvSpPr>
            <p:spPr>
              <a:xfrm>
                <a:off x="1200553" y="3192631"/>
                <a:ext cx="1616511" cy="430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dirty="0" smtClean="0">
                    <a:latin typeface="+mj-lt"/>
                  </a:rPr>
                  <a:t>Retail outlets</a:t>
                </a:r>
                <a:endParaRPr lang="id-ID" sz="1500" dirty="0">
                  <a:latin typeface="+mj-lt"/>
                </a:endParaRPr>
              </a:p>
            </p:txBody>
          </p:sp>
          <p:sp>
            <p:nvSpPr>
              <p:cNvPr id="163" name="Rectangle 67"/>
              <p:cNvSpPr/>
              <p:nvPr/>
            </p:nvSpPr>
            <p:spPr>
              <a:xfrm>
                <a:off x="1250714" y="3514477"/>
                <a:ext cx="2079818" cy="307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dirty="0"/>
                  <a:t>UNIQLO</a:t>
                </a:r>
                <a:endParaRPr lang="id-ID" sz="900" dirty="0"/>
              </a:p>
            </p:txBody>
          </p:sp>
        </p:grpSp>
        <p:grpSp>
          <p:nvGrpSpPr>
            <p:cNvPr id="164" name="组合 163"/>
            <p:cNvGrpSpPr/>
            <p:nvPr/>
          </p:nvGrpSpPr>
          <p:grpSpPr>
            <a:xfrm>
              <a:off x="4115373" y="2662278"/>
              <a:ext cx="904465" cy="904466"/>
              <a:chOff x="3487114" y="2842036"/>
              <a:chExt cx="2179300" cy="2179301"/>
            </a:xfrm>
            <a:solidFill>
              <a:srgbClr val="C00000"/>
            </a:solidFill>
          </p:grpSpPr>
          <p:sp>
            <p:nvSpPr>
              <p:cNvPr id="165" name="椭圆 164"/>
              <p:cNvSpPr/>
              <p:nvPr/>
            </p:nvSpPr>
            <p:spPr>
              <a:xfrm>
                <a:off x="3487114" y="2842036"/>
                <a:ext cx="2179300" cy="217930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/>
                <a:endParaRPr lang="zh-CN" altLang="en-US" sz="1400">
                  <a:solidFill>
                    <a:schemeClr val="tx1"/>
                  </a:solidFill>
                  <a:latin typeface="Open Sans Light"/>
                  <a:cs typeface="Open Sans Light"/>
                </a:endParaRPr>
              </a:p>
            </p:txBody>
          </p:sp>
          <p:grpSp>
            <p:nvGrpSpPr>
              <p:cNvPr id="166" name="组合 165"/>
              <p:cNvGrpSpPr/>
              <p:nvPr/>
            </p:nvGrpSpPr>
            <p:grpSpPr>
              <a:xfrm>
                <a:off x="3609457" y="3283278"/>
                <a:ext cx="1934615" cy="1296817"/>
                <a:chOff x="3609457" y="3210912"/>
                <a:chExt cx="1934615" cy="1296817"/>
              </a:xfrm>
              <a:grpFill/>
            </p:grpSpPr>
            <p:sp>
              <p:nvSpPr>
                <p:cNvPr id="167" name="任意多边形 166"/>
                <p:cNvSpPr/>
                <p:nvPr/>
              </p:nvSpPr>
              <p:spPr>
                <a:xfrm>
                  <a:off x="4204502" y="3898145"/>
                  <a:ext cx="436174" cy="536131"/>
                </a:xfrm>
                <a:custGeom>
                  <a:avLst/>
                  <a:gdLst>
                    <a:gd name="connsiteX0" fmla="*/ 342900 w 895350"/>
                    <a:gd name="connsiteY0" fmla="*/ 1111250 h 1123950"/>
                    <a:gd name="connsiteX1" fmla="*/ 273050 w 895350"/>
                    <a:gd name="connsiteY1" fmla="*/ 1035050 h 1123950"/>
                    <a:gd name="connsiteX2" fmla="*/ 196850 w 895350"/>
                    <a:gd name="connsiteY2" fmla="*/ 952500 h 1123950"/>
                    <a:gd name="connsiteX3" fmla="*/ 133350 w 895350"/>
                    <a:gd name="connsiteY3" fmla="*/ 869950 h 1123950"/>
                    <a:gd name="connsiteX4" fmla="*/ 127000 w 895350"/>
                    <a:gd name="connsiteY4" fmla="*/ 793750 h 1123950"/>
                    <a:gd name="connsiteX5" fmla="*/ 127000 w 895350"/>
                    <a:gd name="connsiteY5" fmla="*/ 692150 h 1123950"/>
                    <a:gd name="connsiteX6" fmla="*/ 95250 w 895350"/>
                    <a:gd name="connsiteY6" fmla="*/ 628650 h 1123950"/>
                    <a:gd name="connsiteX7" fmla="*/ 50800 w 895350"/>
                    <a:gd name="connsiteY7" fmla="*/ 571500 h 1123950"/>
                    <a:gd name="connsiteX8" fmla="*/ 12700 w 895350"/>
                    <a:gd name="connsiteY8" fmla="*/ 495300 h 1123950"/>
                    <a:gd name="connsiteX9" fmla="*/ 0 w 895350"/>
                    <a:gd name="connsiteY9" fmla="*/ 450850 h 1123950"/>
                    <a:gd name="connsiteX10" fmla="*/ 25400 w 895350"/>
                    <a:gd name="connsiteY10" fmla="*/ 412750 h 1123950"/>
                    <a:gd name="connsiteX11" fmla="*/ 25400 w 895350"/>
                    <a:gd name="connsiteY11" fmla="*/ 323850 h 1123950"/>
                    <a:gd name="connsiteX12" fmla="*/ 12700 w 895350"/>
                    <a:gd name="connsiteY12" fmla="*/ 304800 h 1123950"/>
                    <a:gd name="connsiteX13" fmla="*/ 19050 w 895350"/>
                    <a:gd name="connsiteY13" fmla="*/ 234950 h 1123950"/>
                    <a:gd name="connsiteX14" fmla="*/ 44450 w 895350"/>
                    <a:gd name="connsiteY14" fmla="*/ 177800 h 1123950"/>
                    <a:gd name="connsiteX15" fmla="*/ 95250 w 895350"/>
                    <a:gd name="connsiteY15" fmla="*/ 114300 h 1123950"/>
                    <a:gd name="connsiteX16" fmla="*/ 114300 w 895350"/>
                    <a:gd name="connsiteY16" fmla="*/ 69850 h 1123950"/>
                    <a:gd name="connsiteX17" fmla="*/ 165100 w 895350"/>
                    <a:gd name="connsiteY17" fmla="*/ 25400 h 1123950"/>
                    <a:gd name="connsiteX18" fmla="*/ 228600 w 895350"/>
                    <a:gd name="connsiteY18" fmla="*/ 19050 h 1123950"/>
                    <a:gd name="connsiteX19" fmla="*/ 292100 w 895350"/>
                    <a:gd name="connsiteY19" fmla="*/ 0 h 1123950"/>
                    <a:gd name="connsiteX20" fmla="*/ 387350 w 895350"/>
                    <a:gd name="connsiteY20" fmla="*/ 12700 h 1123950"/>
                    <a:gd name="connsiteX21" fmla="*/ 469900 w 895350"/>
                    <a:gd name="connsiteY21" fmla="*/ 12700 h 1123950"/>
                    <a:gd name="connsiteX22" fmla="*/ 533400 w 895350"/>
                    <a:gd name="connsiteY22" fmla="*/ 50800 h 1123950"/>
                    <a:gd name="connsiteX23" fmla="*/ 577850 w 895350"/>
                    <a:gd name="connsiteY23" fmla="*/ 88900 h 1123950"/>
                    <a:gd name="connsiteX24" fmla="*/ 615950 w 895350"/>
                    <a:gd name="connsiteY24" fmla="*/ 139700 h 1123950"/>
                    <a:gd name="connsiteX25" fmla="*/ 609600 w 895350"/>
                    <a:gd name="connsiteY25" fmla="*/ 196850 h 1123950"/>
                    <a:gd name="connsiteX26" fmla="*/ 692150 w 895350"/>
                    <a:gd name="connsiteY26" fmla="*/ 241300 h 1123950"/>
                    <a:gd name="connsiteX27" fmla="*/ 762000 w 895350"/>
                    <a:gd name="connsiteY27" fmla="*/ 292100 h 1123950"/>
                    <a:gd name="connsiteX28" fmla="*/ 787400 w 895350"/>
                    <a:gd name="connsiteY28" fmla="*/ 342900 h 1123950"/>
                    <a:gd name="connsiteX29" fmla="*/ 831850 w 895350"/>
                    <a:gd name="connsiteY29" fmla="*/ 400050 h 1123950"/>
                    <a:gd name="connsiteX30" fmla="*/ 869950 w 895350"/>
                    <a:gd name="connsiteY30" fmla="*/ 450850 h 1123950"/>
                    <a:gd name="connsiteX31" fmla="*/ 869950 w 895350"/>
                    <a:gd name="connsiteY31" fmla="*/ 520700 h 1123950"/>
                    <a:gd name="connsiteX32" fmla="*/ 895350 w 895350"/>
                    <a:gd name="connsiteY32" fmla="*/ 609600 h 1123950"/>
                    <a:gd name="connsiteX33" fmla="*/ 895350 w 895350"/>
                    <a:gd name="connsiteY33" fmla="*/ 685800 h 1123950"/>
                    <a:gd name="connsiteX34" fmla="*/ 895350 w 895350"/>
                    <a:gd name="connsiteY34" fmla="*/ 768350 h 1123950"/>
                    <a:gd name="connsiteX35" fmla="*/ 895350 w 895350"/>
                    <a:gd name="connsiteY35" fmla="*/ 844550 h 1123950"/>
                    <a:gd name="connsiteX36" fmla="*/ 844550 w 895350"/>
                    <a:gd name="connsiteY36" fmla="*/ 895350 h 1123950"/>
                    <a:gd name="connsiteX37" fmla="*/ 819150 w 895350"/>
                    <a:gd name="connsiteY37" fmla="*/ 952500 h 1123950"/>
                    <a:gd name="connsiteX38" fmla="*/ 806450 w 895350"/>
                    <a:gd name="connsiteY38" fmla="*/ 1035050 h 1123950"/>
                    <a:gd name="connsiteX39" fmla="*/ 749300 w 895350"/>
                    <a:gd name="connsiteY39" fmla="*/ 1073150 h 1123950"/>
                    <a:gd name="connsiteX40" fmla="*/ 635000 w 895350"/>
                    <a:gd name="connsiteY40" fmla="*/ 1098550 h 1123950"/>
                    <a:gd name="connsiteX41" fmla="*/ 546100 w 895350"/>
                    <a:gd name="connsiteY41" fmla="*/ 1117600 h 1123950"/>
                    <a:gd name="connsiteX42" fmla="*/ 444500 w 895350"/>
                    <a:gd name="connsiteY42" fmla="*/ 1123950 h 1123950"/>
                    <a:gd name="connsiteX43" fmla="*/ 400050 w 895350"/>
                    <a:gd name="connsiteY43" fmla="*/ 1092200 h 1123950"/>
                    <a:gd name="connsiteX44" fmla="*/ 342900 w 895350"/>
                    <a:gd name="connsiteY44" fmla="*/ 1111250 h 1123950"/>
                    <a:gd name="connsiteX0" fmla="*/ 342900 w 895350"/>
                    <a:gd name="connsiteY0" fmla="*/ 1111250 h 1123950"/>
                    <a:gd name="connsiteX1" fmla="*/ 273050 w 895350"/>
                    <a:gd name="connsiteY1" fmla="*/ 1035050 h 1123950"/>
                    <a:gd name="connsiteX2" fmla="*/ 196850 w 895350"/>
                    <a:gd name="connsiteY2" fmla="*/ 952500 h 1123950"/>
                    <a:gd name="connsiteX3" fmla="*/ 133350 w 895350"/>
                    <a:gd name="connsiteY3" fmla="*/ 869950 h 1123950"/>
                    <a:gd name="connsiteX4" fmla="*/ 127000 w 895350"/>
                    <a:gd name="connsiteY4" fmla="*/ 793750 h 1123950"/>
                    <a:gd name="connsiteX5" fmla="*/ 96044 w 895350"/>
                    <a:gd name="connsiteY5" fmla="*/ 742156 h 1123950"/>
                    <a:gd name="connsiteX6" fmla="*/ 127000 w 895350"/>
                    <a:gd name="connsiteY6" fmla="*/ 692150 h 1123950"/>
                    <a:gd name="connsiteX7" fmla="*/ 95250 w 895350"/>
                    <a:gd name="connsiteY7" fmla="*/ 628650 h 1123950"/>
                    <a:gd name="connsiteX8" fmla="*/ 50800 w 895350"/>
                    <a:gd name="connsiteY8" fmla="*/ 571500 h 1123950"/>
                    <a:gd name="connsiteX9" fmla="*/ 12700 w 895350"/>
                    <a:gd name="connsiteY9" fmla="*/ 495300 h 1123950"/>
                    <a:gd name="connsiteX10" fmla="*/ 0 w 895350"/>
                    <a:gd name="connsiteY10" fmla="*/ 450850 h 1123950"/>
                    <a:gd name="connsiteX11" fmla="*/ 25400 w 895350"/>
                    <a:gd name="connsiteY11" fmla="*/ 412750 h 1123950"/>
                    <a:gd name="connsiteX12" fmla="*/ 25400 w 895350"/>
                    <a:gd name="connsiteY12" fmla="*/ 323850 h 1123950"/>
                    <a:gd name="connsiteX13" fmla="*/ 12700 w 895350"/>
                    <a:gd name="connsiteY13" fmla="*/ 304800 h 1123950"/>
                    <a:gd name="connsiteX14" fmla="*/ 19050 w 895350"/>
                    <a:gd name="connsiteY14" fmla="*/ 234950 h 1123950"/>
                    <a:gd name="connsiteX15" fmla="*/ 44450 w 895350"/>
                    <a:gd name="connsiteY15" fmla="*/ 177800 h 1123950"/>
                    <a:gd name="connsiteX16" fmla="*/ 95250 w 895350"/>
                    <a:gd name="connsiteY16" fmla="*/ 114300 h 1123950"/>
                    <a:gd name="connsiteX17" fmla="*/ 114300 w 895350"/>
                    <a:gd name="connsiteY17" fmla="*/ 69850 h 1123950"/>
                    <a:gd name="connsiteX18" fmla="*/ 165100 w 895350"/>
                    <a:gd name="connsiteY18" fmla="*/ 25400 h 1123950"/>
                    <a:gd name="connsiteX19" fmla="*/ 228600 w 895350"/>
                    <a:gd name="connsiteY19" fmla="*/ 19050 h 1123950"/>
                    <a:gd name="connsiteX20" fmla="*/ 292100 w 895350"/>
                    <a:gd name="connsiteY20" fmla="*/ 0 h 1123950"/>
                    <a:gd name="connsiteX21" fmla="*/ 387350 w 895350"/>
                    <a:gd name="connsiteY21" fmla="*/ 12700 h 1123950"/>
                    <a:gd name="connsiteX22" fmla="*/ 469900 w 895350"/>
                    <a:gd name="connsiteY22" fmla="*/ 12700 h 1123950"/>
                    <a:gd name="connsiteX23" fmla="*/ 533400 w 895350"/>
                    <a:gd name="connsiteY23" fmla="*/ 50800 h 1123950"/>
                    <a:gd name="connsiteX24" fmla="*/ 577850 w 895350"/>
                    <a:gd name="connsiteY24" fmla="*/ 88900 h 1123950"/>
                    <a:gd name="connsiteX25" fmla="*/ 615950 w 895350"/>
                    <a:gd name="connsiteY25" fmla="*/ 139700 h 1123950"/>
                    <a:gd name="connsiteX26" fmla="*/ 609600 w 895350"/>
                    <a:gd name="connsiteY26" fmla="*/ 196850 h 1123950"/>
                    <a:gd name="connsiteX27" fmla="*/ 692150 w 895350"/>
                    <a:gd name="connsiteY27" fmla="*/ 241300 h 1123950"/>
                    <a:gd name="connsiteX28" fmla="*/ 762000 w 895350"/>
                    <a:gd name="connsiteY28" fmla="*/ 292100 h 1123950"/>
                    <a:gd name="connsiteX29" fmla="*/ 787400 w 895350"/>
                    <a:gd name="connsiteY29" fmla="*/ 342900 h 1123950"/>
                    <a:gd name="connsiteX30" fmla="*/ 831850 w 895350"/>
                    <a:gd name="connsiteY30" fmla="*/ 400050 h 1123950"/>
                    <a:gd name="connsiteX31" fmla="*/ 869950 w 895350"/>
                    <a:gd name="connsiteY31" fmla="*/ 450850 h 1123950"/>
                    <a:gd name="connsiteX32" fmla="*/ 869950 w 895350"/>
                    <a:gd name="connsiteY32" fmla="*/ 520700 h 1123950"/>
                    <a:gd name="connsiteX33" fmla="*/ 895350 w 895350"/>
                    <a:gd name="connsiteY33" fmla="*/ 609600 h 1123950"/>
                    <a:gd name="connsiteX34" fmla="*/ 895350 w 895350"/>
                    <a:gd name="connsiteY34" fmla="*/ 685800 h 1123950"/>
                    <a:gd name="connsiteX35" fmla="*/ 895350 w 895350"/>
                    <a:gd name="connsiteY35" fmla="*/ 768350 h 1123950"/>
                    <a:gd name="connsiteX36" fmla="*/ 895350 w 895350"/>
                    <a:gd name="connsiteY36" fmla="*/ 844550 h 1123950"/>
                    <a:gd name="connsiteX37" fmla="*/ 844550 w 895350"/>
                    <a:gd name="connsiteY37" fmla="*/ 895350 h 1123950"/>
                    <a:gd name="connsiteX38" fmla="*/ 819150 w 895350"/>
                    <a:gd name="connsiteY38" fmla="*/ 952500 h 1123950"/>
                    <a:gd name="connsiteX39" fmla="*/ 806450 w 895350"/>
                    <a:gd name="connsiteY39" fmla="*/ 1035050 h 1123950"/>
                    <a:gd name="connsiteX40" fmla="*/ 749300 w 895350"/>
                    <a:gd name="connsiteY40" fmla="*/ 1073150 h 1123950"/>
                    <a:gd name="connsiteX41" fmla="*/ 635000 w 895350"/>
                    <a:gd name="connsiteY41" fmla="*/ 1098550 h 1123950"/>
                    <a:gd name="connsiteX42" fmla="*/ 546100 w 895350"/>
                    <a:gd name="connsiteY42" fmla="*/ 1117600 h 1123950"/>
                    <a:gd name="connsiteX43" fmla="*/ 444500 w 895350"/>
                    <a:gd name="connsiteY43" fmla="*/ 1123950 h 1123950"/>
                    <a:gd name="connsiteX44" fmla="*/ 400050 w 895350"/>
                    <a:gd name="connsiteY44" fmla="*/ 1092200 h 1123950"/>
                    <a:gd name="connsiteX45" fmla="*/ 342900 w 895350"/>
                    <a:gd name="connsiteY45" fmla="*/ 1111250 h 1123950"/>
                    <a:gd name="connsiteX0" fmla="*/ 342900 w 895350"/>
                    <a:gd name="connsiteY0" fmla="*/ 1111250 h 1123950"/>
                    <a:gd name="connsiteX1" fmla="*/ 273050 w 895350"/>
                    <a:gd name="connsiteY1" fmla="*/ 1035050 h 1123950"/>
                    <a:gd name="connsiteX2" fmla="*/ 196850 w 895350"/>
                    <a:gd name="connsiteY2" fmla="*/ 952500 h 1123950"/>
                    <a:gd name="connsiteX3" fmla="*/ 133350 w 895350"/>
                    <a:gd name="connsiteY3" fmla="*/ 869950 h 1123950"/>
                    <a:gd name="connsiteX4" fmla="*/ 127000 w 895350"/>
                    <a:gd name="connsiteY4" fmla="*/ 793750 h 1123950"/>
                    <a:gd name="connsiteX5" fmla="*/ 96044 w 895350"/>
                    <a:gd name="connsiteY5" fmla="*/ 742156 h 1123950"/>
                    <a:gd name="connsiteX6" fmla="*/ 112713 w 895350"/>
                    <a:gd name="connsiteY6" fmla="*/ 689769 h 1123950"/>
                    <a:gd name="connsiteX7" fmla="*/ 95250 w 895350"/>
                    <a:gd name="connsiteY7" fmla="*/ 628650 h 1123950"/>
                    <a:gd name="connsiteX8" fmla="*/ 50800 w 895350"/>
                    <a:gd name="connsiteY8" fmla="*/ 571500 h 1123950"/>
                    <a:gd name="connsiteX9" fmla="*/ 12700 w 895350"/>
                    <a:gd name="connsiteY9" fmla="*/ 495300 h 1123950"/>
                    <a:gd name="connsiteX10" fmla="*/ 0 w 895350"/>
                    <a:gd name="connsiteY10" fmla="*/ 450850 h 1123950"/>
                    <a:gd name="connsiteX11" fmla="*/ 25400 w 895350"/>
                    <a:gd name="connsiteY11" fmla="*/ 412750 h 1123950"/>
                    <a:gd name="connsiteX12" fmla="*/ 25400 w 895350"/>
                    <a:gd name="connsiteY12" fmla="*/ 323850 h 1123950"/>
                    <a:gd name="connsiteX13" fmla="*/ 12700 w 895350"/>
                    <a:gd name="connsiteY13" fmla="*/ 304800 h 1123950"/>
                    <a:gd name="connsiteX14" fmla="*/ 19050 w 895350"/>
                    <a:gd name="connsiteY14" fmla="*/ 234950 h 1123950"/>
                    <a:gd name="connsiteX15" fmla="*/ 44450 w 895350"/>
                    <a:gd name="connsiteY15" fmla="*/ 177800 h 1123950"/>
                    <a:gd name="connsiteX16" fmla="*/ 95250 w 895350"/>
                    <a:gd name="connsiteY16" fmla="*/ 114300 h 1123950"/>
                    <a:gd name="connsiteX17" fmla="*/ 114300 w 895350"/>
                    <a:gd name="connsiteY17" fmla="*/ 69850 h 1123950"/>
                    <a:gd name="connsiteX18" fmla="*/ 165100 w 895350"/>
                    <a:gd name="connsiteY18" fmla="*/ 25400 h 1123950"/>
                    <a:gd name="connsiteX19" fmla="*/ 228600 w 895350"/>
                    <a:gd name="connsiteY19" fmla="*/ 19050 h 1123950"/>
                    <a:gd name="connsiteX20" fmla="*/ 292100 w 895350"/>
                    <a:gd name="connsiteY20" fmla="*/ 0 h 1123950"/>
                    <a:gd name="connsiteX21" fmla="*/ 387350 w 895350"/>
                    <a:gd name="connsiteY21" fmla="*/ 12700 h 1123950"/>
                    <a:gd name="connsiteX22" fmla="*/ 469900 w 895350"/>
                    <a:gd name="connsiteY22" fmla="*/ 12700 h 1123950"/>
                    <a:gd name="connsiteX23" fmla="*/ 533400 w 895350"/>
                    <a:gd name="connsiteY23" fmla="*/ 50800 h 1123950"/>
                    <a:gd name="connsiteX24" fmla="*/ 577850 w 895350"/>
                    <a:gd name="connsiteY24" fmla="*/ 88900 h 1123950"/>
                    <a:gd name="connsiteX25" fmla="*/ 615950 w 895350"/>
                    <a:gd name="connsiteY25" fmla="*/ 139700 h 1123950"/>
                    <a:gd name="connsiteX26" fmla="*/ 609600 w 895350"/>
                    <a:gd name="connsiteY26" fmla="*/ 196850 h 1123950"/>
                    <a:gd name="connsiteX27" fmla="*/ 692150 w 895350"/>
                    <a:gd name="connsiteY27" fmla="*/ 241300 h 1123950"/>
                    <a:gd name="connsiteX28" fmla="*/ 762000 w 895350"/>
                    <a:gd name="connsiteY28" fmla="*/ 292100 h 1123950"/>
                    <a:gd name="connsiteX29" fmla="*/ 787400 w 895350"/>
                    <a:gd name="connsiteY29" fmla="*/ 342900 h 1123950"/>
                    <a:gd name="connsiteX30" fmla="*/ 831850 w 895350"/>
                    <a:gd name="connsiteY30" fmla="*/ 400050 h 1123950"/>
                    <a:gd name="connsiteX31" fmla="*/ 869950 w 895350"/>
                    <a:gd name="connsiteY31" fmla="*/ 450850 h 1123950"/>
                    <a:gd name="connsiteX32" fmla="*/ 869950 w 895350"/>
                    <a:gd name="connsiteY32" fmla="*/ 520700 h 1123950"/>
                    <a:gd name="connsiteX33" fmla="*/ 895350 w 895350"/>
                    <a:gd name="connsiteY33" fmla="*/ 609600 h 1123950"/>
                    <a:gd name="connsiteX34" fmla="*/ 895350 w 895350"/>
                    <a:gd name="connsiteY34" fmla="*/ 685800 h 1123950"/>
                    <a:gd name="connsiteX35" fmla="*/ 895350 w 895350"/>
                    <a:gd name="connsiteY35" fmla="*/ 768350 h 1123950"/>
                    <a:gd name="connsiteX36" fmla="*/ 895350 w 895350"/>
                    <a:gd name="connsiteY36" fmla="*/ 844550 h 1123950"/>
                    <a:gd name="connsiteX37" fmla="*/ 844550 w 895350"/>
                    <a:gd name="connsiteY37" fmla="*/ 895350 h 1123950"/>
                    <a:gd name="connsiteX38" fmla="*/ 819150 w 895350"/>
                    <a:gd name="connsiteY38" fmla="*/ 952500 h 1123950"/>
                    <a:gd name="connsiteX39" fmla="*/ 806450 w 895350"/>
                    <a:gd name="connsiteY39" fmla="*/ 1035050 h 1123950"/>
                    <a:gd name="connsiteX40" fmla="*/ 749300 w 895350"/>
                    <a:gd name="connsiteY40" fmla="*/ 1073150 h 1123950"/>
                    <a:gd name="connsiteX41" fmla="*/ 635000 w 895350"/>
                    <a:gd name="connsiteY41" fmla="*/ 1098550 h 1123950"/>
                    <a:gd name="connsiteX42" fmla="*/ 546100 w 895350"/>
                    <a:gd name="connsiteY42" fmla="*/ 1117600 h 1123950"/>
                    <a:gd name="connsiteX43" fmla="*/ 444500 w 895350"/>
                    <a:gd name="connsiteY43" fmla="*/ 1123950 h 1123950"/>
                    <a:gd name="connsiteX44" fmla="*/ 400050 w 895350"/>
                    <a:gd name="connsiteY44" fmla="*/ 1092200 h 1123950"/>
                    <a:gd name="connsiteX45" fmla="*/ 342900 w 895350"/>
                    <a:gd name="connsiteY45" fmla="*/ 1111250 h 1123950"/>
                    <a:gd name="connsiteX0" fmla="*/ 342900 w 895350"/>
                    <a:gd name="connsiteY0" fmla="*/ 1111250 h 1123950"/>
                    <a:gd name="connsiteX1" fmla="*/ 273050 w 895350"/>
                    <a:gd name="connsiteY1" fmla="*/ 1035050 h 1123950"/>
                    <a:gd name="connsiteX2" fmla="*/ 196850 w 895350"/>
                    <a:gd name="connsiteY2" fmla="*/ 952500 h 1123950"/>
                    <a:gd name="connsiteX3" fmla="*/ 133350 w 895350"/>
                    <a:gd name="connsiteY3" fmla="*/ 869950 h 1123950"/>
                    <a:gd name="connsiteX4" fmla="*/ 127000 w 895350"/>
                    <a:gd name="connsiteY4" fmla="*/ 793750 h 1123950"/>
                    <a:gd name="connsiteX5" fmla="*/ 96044 w 895350"/>
                    <a:gd name="connsiteY5" fmla="*/ 742156 h 1123950"/>
                    <a:gd name="connsiteX6" fmla="*/ 112713 w 895350"/>
                    <a:gd name="connsiteY6" fmla="*/ 689769 h 1123950"/>
                    <a:gd name="connsiteX7" fmla="*/ 95250 w 895350"/>
                    <a:gd name="connsiteY7" fmla="*/ 628650 h 1123950"/>
                    <a:gd name="connsiteX8" fmla="*/ 50800 w 895350"/>
                    <a:gd name="connsiteY8" fmla="*/ 571500 h 1123950"/>
                    <a:gd name="connsiteX9" fmla="*/ 12700 w 895350"/>
                    <a:gd name="connsiteY9" fmla="*/ 495300 h 1123950"/>
                    <a:gd name="connsiteX10" fmla="*/ 0 w 895350"/>
                    <a:gd name="connsiteY10" fmla="*/ 450850 h 1123950"/>
                    <a:gd name="connsiteX11" fmla="*/ 25400 w 895350"/>
                    <a:gd name="connsiteY11" fmla="*/ 412750 h 1123950"/>
                    <a:gd name="connsiteX12" fmla="*/ 12700 w 895350"/>
                    <a:gd name="connsiteY12" fmla="*/ 304800 h 1123950"/>
                    <a:gd name="connsiteX13" fmla="*/ 19050 w 895350"/>
                    <a:gd name="connsiteY13" fmla="*/ 234950 h 1123950"/>
                    <a:gd name="connsiteX14" fmla="*/ 44450 w 895350"/>
                    <a:gd name="connsiteY14" fmla="*/ 177800 h 1123950"/>
                    <a:gd name="connsiteX15" fmla="*/ 95250 w 895350"/>
                    <a:gd name="connsiteY15" fmla="*/ 114300 h 1123950"/>
                    <a:gd name="connsiteX16" fmla="*/ 114300 w 895350"/>
                    <a:gd name="connsiteY16" fmla="*/ 69850 h 1123950"/>
                    <a:gd name="connsiteX17" fmla="*/ 165100 w 895350"/>
                    <a:gd name="connsiteY17" fmla="*/ 25400 h 1123950"/>
                    <a:gd name="connsiteX18" fmla="*/ 228600 w 895350"/>
                    <a:gd name="connsiteY18" fmla="*/ 19050 h 1123950"/>
                    <a:gd name="connsiteX19" fmla="*/ 292100 w 895350"/>
                    <a:gd name="connsiteY19" fmla="*/ 0 h 1123950"/>
                    <a:gd name="connsiteX20" fmla="*/ 387350 w 895350"/>
                    <a:gd name="connsiteY20" fmla="*/ 12700 h 1123950"/>
                    <a:gd name="connsiteX21" fmla="*/ 469900 w 895350"/>
                    <a:gd name="connsiteY21" fmla="*/ 12700 h 1123950"/>
                    <a:gd name="connsiteX22" fmla="*/ 533400 w 895350"/>
                    <a:gd name="connsiteY22" fmla="*/ 50800 h 1123950"/>
                    <a:gd name="connsiteX23" fmla="*/ 577850 w 895350"/>
                    <a:gd name="connsiteY23" fmla="*/ 88900 h 1123950"/>
                    <a:gd name="connsiteX24" fmla="*/ 615950 w 895350"/>
                    <a:gd name="connsiteY24" fmla="*/ 139700 h 1123950"/>
                    <a:gd name="connsiteX25" fmla="*/ 609600 w 895350"/>
                    <a:gd name="connsiteY25" fmla="*/ 196850 h 1123950"/>
                    <a:gd name="connsiteX26" fmla="*/ 692150 w 895350"/>
                    <a:gd name="connsiteY26" fmla="*/ 241300 h 1123950"/>
                    <a:gd name="connsiteX27" fmla="*/ 762000 w 895350"/>
                    <a:gd name="connsiteY27" fmla="*/ 292100 h 1123950"/>
                    <a:gd name="connsiteX28" fmla="*/ 787400 w 895350"/>
                    <a:gd name="connsiteY28" fmla="*/ 342900 h 1123950"/>
                    <a:gd name="connsiteX29" fmla="*/ 831850 w 895350"/>
                    <a:gd name="connsiteY29" fmla="*/ 400050 h 1123950"/>
                    <a:gd name="connsiteX30" fmla="*/ 869950 w 895350"/>
                    <a:gd name="connsiteY30" fmla="*/ 450850 h 1123950"/>
                    <a:gd name="connsiteX31" fmla="*/ 869950 w 895350"/>
                    <a:gd name="connsiteY31" fmla="*/ 520700 h 1123950"/>
                    <a:gd name="connsiteX32" fmla="*/ 895350 w 895350"/>
                    <a:gd name="connsiteY32" fmla="*/ 609600 h 1123950"/>
                    <a:gd name="connsiteX33" fmla="*/ 895350 w 895350"/>
                    <a:gd name="connsiteY33" fmla="*/ 685800 h 1123950"/>
                    <a:gd name="connsiteX34" fmla="*/ 895350 w 895350"/>
                    <a:gd name="connsiteY34" fmla="*/ 768350 h 1123950"/>
                    <a:gd name="connsiteX35" fmla="*/ 895350 w 895350"/>
                    <a:gd name="connsiteY35" fmla="*/ 844550 h 1123950"/>
                    <a:gd name="connsiteX36" fmla="*/ 844550 w 895350"/>
                    <a:gd name="connsiteY36" fmla="*/ 895350 h 1123950"/>
                    <a:gd name="connsiteX37" fmla="*/ 819150 w 895350"/>
                    <a:gd name="connsiteY37" fmla="*/ 952500 h 1123950"/>
                    <a:gd name="connsiteX38" fmla="*/ 806450 w 895350"/>
                    <a:gd name="connsiteY38" fmla="*/ 1035050 h 1123950"/>
                    <a:gd name="connsiteX39" fmla="*/ 749300 w 895350"/>
                    <a:gd name="connsiteY39" fmla="*/ 1073150 h 1123950"/>
                    <a:gd name="connsiteX40" fmla="*/ 635000 w 895350"/>
                    <a:gd name="connsiteY40" fmla="*/ 1098550 h 1123950"/>
                    <a:gd name="connsiteX41" fmla="*/ 546100 w 895350"/>
                    <a:gd name="connsiteY41" fmla="*/ 1117600 h 1123950"/>
                    <a:gd name="connsiteX42" fmla="*/ 444500 w 895350"/>
                    <a:gd name="connsiteY42" fmla="*/ 1123950 h 1123950"/>
                    <a:gd name="connsiteX43" fmla="*/ 400050 w 895350"/>
                    <a:gd name="connsiteY43" fmla="*/ 1092200 h 1123950"/>
                    <a:gd name="connsiteX44" fmla="*/ 342900 w 895350"/>
                    <a:gd name="connsiteY44" fmla="*/ 1111250 h 1123950"/>
                    <a:gd name="connsiteX0" fmla="*/ 342900 w 895350"/>
                    <a:gd name="connsiteY0" fmla="*/ 1111250 h 1123950"/>
                    <a:gd name="connsiteX1" fmla="*/ 273050 w 895350"/>
                    <a:gd name="connsiteY1" fmla="*/ 1035050 h 1123950"/>
                    <a:gd name="connsiteX2" fmla="*/ 196850 w 895350"/>
                    <a:gd name="connsiteY2" fmla="*/ 952500 h 1123950"/>
                    <a:gd name="connsiteX3" fmla="*/ 133350 w 895350"/>
                    <a:gd name="connsiteY3" fmla="*/ 869950 h 1123950"/>
                    <a:gd name="connsiteX4" fmla="*/ 98425 w 895350"/>
                    <a:gd name="connsiteY4" fmla="*/ 824706 h 1123950"/>
                    <a:gd name="connsiteX5" fmla="*/ 96044 w 895350"/>
                    <a:gd name="connsiteY5" fmla="*/ 742156 h 1123950"/>
                    <a:gd name="connsiteX6" fmla="*/ 112713 w 895350"/>
                    <a:gd name="connsiteY6" fmla="*/ 689769 h 1123950"/>
                    <a:gd name="connsiteX7" fmla="*/ 95250 w 895350"/>
                    <a:gd name="connsiteY7" fmla="*/ 628650 h 1123950"/>
                    <a:gd name="connsiteX8" fmla="*/ 50800 w 895350"/>
                    <a:gd name="connsiteY8" fmla="*/ 571500 h 1123950"/>
                    <a:gd name="connsiteX9" fmla="*/ 12700 w 895350"/>
                    <a:gd name="connsiteY9" fmla="*/ 495300 h 1123950"/>
                    <a:gd name="connsiteX10" fmla="*/ 0 w 895350"/>
                    <a:gd name="connsiteY10" fmla="*/ 450850 h 1123950"/>
                    <a:gd name="connsiteX11" fmla="*/ 25400 w 895350"/>
                    <a:gd name="connsiteY11" fmla="*/ 412750 h 1123950"/>
                    <a:gd name="connsiteX12" fmla="*/ 12700 w 895350"/>
                    <a:gd name="connsiteY12" fmla="*/ 304800 h 1123950"/>
                    <a:gd name="connsiteX13" fmla="*/ 19050 w 895350"/>
                    <a:gd name="connsiteY13" fmla="*/ 234950 h 1123950"/>
                    <a:gd name="connsiteX14" fmla="*/ 44450 w 895350"/>
                    <a:gd name="connsiteY14" fmla="*/ 177800 h 1123950"/>
                    <a:gd name="connsiteX15" fmla="*/ 95250 w 895350"/>
                    <a:gd name="connsiteY15" fmla="*/ 114300 h 1123950"/>
                    <a:gd name="connsiteX16" fmla="*/ 114300 w 895350"/>
                    <a:gd name="connsiteY16" fmla="*/ 69850 h 1123950"/>
                    <a:gd name="connsiteX17" fmla="*/ 165100 w 895350"/>
                    <a:gd name="connsiteY17" fmla="*/ 25400 h 1123950"/>
                    <a:gd name="connsiteX18" fmla="*/ 228600 w 895350"/>
                    <a:gd name="connsiteY18" fmla="*/ 19050 h 1123950"/>
                    <a:gd name="connsiteX19" fmla="*/ 292100 w 895350"/>
                    <a:gd name="connsiteY19" fmla="*/ 0 h 1123950"/>
                    <a:gd name="connsiteX20" fmla="*/ 387350 w 895350"/>
                    <a:gd name="connsiteY20" fmla="*/ 12700 h 1123950"/>
                    <a:gd name="connsiteX21" fmla="*/ 469900 w 895350"/>
                    <a:gd name="connsiteY21" fmla="*/ 12700 h 1123950"/>
                    <a:gd name="connsiteX22" fmla="*/ 533400 w 895350"/>
                    <a:gd name="connsiteY22" fmla="*/ 50800 h 1123950"/>
                    <a:gd name="connsiteX23" fmla="*/ 577850 w 895350"/>
                    <a:gd name="connsiteY23" fmla="*/ 88900 h 1123950"/>
                    <a:gd name="connsiteX24" fmla="*/ 615950 w 895350"/>
                    <a:gd name="connsiteY24" fmla="*/ 139700 h 1123950"/>
                    <a:gd name="connsiteX25" fmla="*/ 609600 w 895350"/>
                    <a:gd name="connsiteY25" fmla="*/ 196850 h 1123950"/>
                    <a:gd name="connsiteX26" fmla="*/ 692150 w 895350"/>
                    <a:gd name="connsiteY26" fmla="*/ 241300 h 1123950"/>
                    <a:gd name="connsiteX27" fmla="*/ 762000 w 895350"/>
                    <a:gd name="connsiteY27" fmla="*/ 292100 h 1123950"/>
                    <a:gd name="connsiteX28" fmla="*/ 787400 w 895350"/>
                    <a:gd name="connsiteY28" fmla="*/ 342900 h 1123950"/>
                    <a:gd name="connsiteX29" fmla="*/ 831850 w 895350"/>
                    <a:gd name="connsiteY29" fmla="*/ 400050 h 1123950"/>
                    <a:gd name="connsiteX30" fmla="*/ 869950 w 895350"/>
                    <a:gd name="connsiteY30" fmla="*/ 450850 h 1123950"/>
                    <a:gd name="connsiteX31" fmla="*/ 869950 w 895350"/>
                    <a:gd name="connsiteY31" fmla="*/ 520700 h 1123950"/>
                    <a:gd name="connsiteX32" fmla="*/ 895350 w 895350"/>
                    <a:gd name="connsiteY32" fmla="*/ 609600 h 1123950"/>
                    <a:gd name="connsiteX33" fmla="*/ 895350 w 895350"/>
                    <a:gd name="connsiteY33" fmla="*/ 685800 h 1123950"/>
                    <a:gd name="connsiteX34" fmla="*/ 895350 w 895350"/>
                    <a:gd name="connsiteY34" fmla="*/ 768350 h 1123950"/>
                    <a:gd name="connsiteX35" fmla="*/ 895350 w 895350"/>
                    <a:gd name="connsiteY35" fmla="*/ 844550 h 1123950"/>
                    <a:gd name="connsiteX36" fmla="*/ 844550 w 895350"/>
                    <a:gd name="connsiteY36" fmla="*/ 895350 h 1123950"/>
                    <a:gd name="connsiteX37" fmla="*/ 819150 w 895350"/>
                    <a:gd name="connsiteY37" fmla="*/ 952500 h 1123950"/>
                    <a:gd name="connsiteX38" fmla="*/ 806450 w 895350"/>
                    <a:gd name="connsiteY38" fmla="*/ 1035050 h 1123950"/>
                    <a:gd name="connsiteX39" fmla="*/ 749300 w 895350"/>
                    <a:gd name="connsiteY39" fmla="*/ 1073150 h 1123950"/>
                    <a:gd name="connsiteX40" fmla="*/ 635000 w 895350"/>
                    <a:gd name="connsiteY40" fmla="*/ 1098550 h 1123950"/>
                    <a:gd name="connsiteX41" fmla="*/ 546100 w 895350"/>
                    <a:gd name="connsiteY41" fmla="*/ 1117600 h 1123950"/>
                    <a:gd name="connsiteX42" fmla="*/ 444500 w 895350"/>
                    <a:gd name="connsiteY42" fmla="*/ 1123950 h 1123950"/>
                    <a:gd name="connsiteX43" fmla="*/ 400050 w 895350"/>
                    <a:gd name="connsiteY43" fmla="*/ 1092200 h 1123950"/>
                    <a:gd name="connsiteX44" fmla="*/ 342900 w 895350"/>
                    <a:gd name="connsiteY44" fmla="*/ 1111250 h 1123950"/>
                    <a:gd name="connsiteX0" fmla="*/ 342900 w 895350"/>
                    <a:gd name="connsiteY0" fmla="*/ 1111250 h 1123950"/>
                    <a:gd name="connsiteX1" fmla="*/ 273050 w 895350"/>
                    <a:gd name="connsiteY1" fmla="*/ 1035050 h 1123950"/>
                    <a:gd name="connsiteX2" fmla="*/ 196850 w 895350"/>
                    <a:gd name="connsiteY2" fmla="*/ 952500 h 1123950"/>
                    <a:gd name="connsiteX3" fmla="*/ 133350 w 895350"/>
                    <a:gd name="connsiteY3" fmla="*/ 869950 h 1123950"/>
                    <a:gd name="connsiteX4" fmla="*/ 98425 w 895350"/>
                    <a:gd name="connsiteY4" fmla="*/ 824706 h 1123950"/>
                    <a:gd name="connsiteX5" fmla="*/ 107950 w 895350"/>
                    <a:gd name="connsiteY5" fmla="*/ 782638 h 1123950"/>
                    <a:gd name="connsiteX6" fmla="*/ 96044 w 895350"/>
                    <a:gd name="connsiteY6" fmla="*/ 742156 h 1123950"/>
                    <a:gd name="connsiteX7" fmla="*/ 112713 w 895350"/>
                    <a:gd name="connsiteY7" fmla="*/ 689769 h 1123950"/>
                    <a:gd name="connsiteX8" fmla="*/ 95250 w 895350"/>
                    <a:gd name="connsiteY8" fmla="*/ 628650 h 1123950"/>
                    <a:gd name="connsiteX9" fmla="*/ 50800 w 895350"/>
                    <a:gd name="connsiteY9" fmla="*/ 571500 h 1123950"/>
                    <a:gd name="connsiteX10" fmla="*/ 12700 w 895350"/>
                    <a:gd name="connsiteY10" fmla="*/ 495300 h 1123950"/>
                    <a:gd name="connsiteX11" fmla="*/ 0 w 895350"/>
                    <a:gd name="connsiteY11" fmla="*/ 450850 h 1123950"/>
                    <a:gd name="connsiteX12" fmla="*/ 25400 w 895350"/>
                    <a:gd name="connsiteY12" fmla="*/ 412750 h 1123950"/>
                    <a:gd name="connsiteX13" fmla="*/ 12700 w 895350"/>
                    <a:gd name="connsiteY13" fmla="*/ 304800 h 1123950"/>
                    <a:gd name="connsiteX14" fmla="*/ 19050 w 895350"/>
                    <a:gd name="connsiteY14" fmla="*/ 234950 h 1123950"/>
                    <a:gd name="connsiteX15" fmla="*/ 44450 w 895350"/>
                    <a:gd name="connsiteY15" fmla="*/ 177800 h 1123950"/>
                    <a:gd name="connsiteX16" fmla="*/ 95250 w 895350"/>
                    <a:gd name="connsiteY16" fmla="*/ 114300 h 1123950"/>
                    <a:gd name="connsiteX17" fmla="*/ 114300 w 895350"/>
                    <a:gd name="connsiteY17" fmla="*/ 69850 h 1123950"/>
                    <a:gd name="connsiteX18" fmla="*/ 165100 w 895350"/>
                    <a:gd name="connsiteY18" fmla="*/ 25400 h 1123950"/>
                    <a:gd name="connsiteX19" fmla="*/ 228600 w 895350"/>
                    <a:gd name="connsiteY19" fmla="*/ 19050 h 1123950"/>
                    <a:gd name="connsiteX20" fmla="*/ 292100 w 895350"/>
                    <a:gd name="connsiteY20" fmla="*/ 0 h 1123950"/>
                    <a:gd name="connsiteX21" fmla="*/ 387350 w 895350"/>
                    <a:gd name="connsiteY21" fmla="*/ 12700 h 1123950"/>
                    <a:gd name="connsiteX22" fmla="*/ 469900 w 895350"/>
                    <a:gd name="connsiteY22" fmla="*/ 12700 h 1123950"/>
                    <a:gd name="connsiteX23" fmla="*/ 533400 w 895350"/>
                    <a:gd name="connsiteY23" fmla="*/ 50800 h 1123950"/>
                    <a:gd name="connsiteX24" fmla="*/ 577850 w 895350"/>
                    <a:gd name="connsiteY24" fmla="*/ 88900 h 1123950"/>
                    <a:gd name="connsiteX25" fmla="*/ 615950 w 895350"/>
                    <a:gd name="connsiteY25" fmla="*/ 139700 h 1123950"/>
                    <a:gd name="connsiteX26" fmla="*/ 609600 w 895350"/>
                    <a:gd name="connsiteY26" fmla="*/ 196850 h 1123950"/>
                    <a:gd name="connsiteX27" fmla="*/ 692150 w 895350"/>
                    <a:gd name="connsiteY27" fmla="*/ 241300 h 1123950"/>
                    <a:gd name="connsiteX28" fmla="*/ 762000 w 895350"/>
                    <a:gd name="connsiteY28" fmla="*/ 292100 h 1123950"/>
                    <a:gd name="connsiteX29" fmla="*/ 787400 w 895350"/>
                    <a:gd name="connsiteY29" fmla="*/ 342900 h 1123950"/>
                    <a:gd name="connsiteX30" fmla="*/ 831850 w 895350"/>
                    <a:gd name="connsiteY30" fmla="*/ 400050 h 1123950"/>
                    <a:gd name="connsiteX31" fmla="*/ 869950 w 895350"/>
                    <a:gd name="connsiteY31" fmla="*/ 450850 h 1123950"/>
                    <a:gd name="connsiteX32" fmla="*/ 869950 w 895350"/>
                    <a:gd name="connsiteY32" fmla="*/ 520700 h 1123950"/>
                    <a:gd name="connsiteX33" fmla="*/ 895350 w 895350"/>
                    <a:gd name="connsiteY33" fmla="*/ 609600 h 1123950"/>
                    <a:gd name="connsiteX34" fmla="*/ 895350 w 895350"/>
                    <a:gd name="connsiteY34" fmla="*/ 685800 h 1123950"/>
                    <a:gd name="connsiteX35" fmla="*/ 895350 w 895350"/>
                    <a:gd name="connsiteY35" fmla="*/ 768350 h 1123950"/>
                    <a:gd name="connsiteX36" fmla="*/ 895350 w 895350"/>
                    <a:gd name="connsiteY36" fmla="*/ 844550 h 1123950"/>
                    <a:gd name="connsiteX37" fmla="*/ 844550 w 895350"/>
                    <a:gd name="connsiteY37" fmla="*/ 895350 h 1123950"/>
                    <a:gd name="connsiteX38" fmla="*/ 819150 w 895350"/>
                    <a:gd name="connsiteY38" fmla="*/ 952500 h 1123950"/>
                    <a:gd name="connsiteX39" fmla="*/ 806450 w 895350"/>
                    <a:gd name="connsiteY39" fmla="*/ 1035050 h 1123950"/>
                    <a:gd name="connsiteX40" fmla="*/ 749300 w 895350"/>
                    <a:gd name="connsiteY40" fmla="*/ 1073150 h 1123950"/>
                    <a:gd name="connsiteX41" fmla="*/ 635000 w 895350"/>
                    <a:gd name="connsiteY41" fmla="*/ 1098550 h 1123950"/>
                    <a:gd name="connsiteX42" fmla="*/ 546100 w 895350"/>
                    <a:gd name="connsiteY42" fmla="*/ 1117600 h 1123950"/>
                    <a:gd name="connsiteX43" fmla="*/ 444500 w 895350"/>
                    <a:gd name="connsiteY43" fmla="*/ 1123950 h 1123950"/>
                    <a:gd name="connsiteX44" fmla="*/ 400050 w 895350"/>
                    <a:gd name="connsiteY44" fmla="*/ 1092200 h 1123950"/>
                    <a:gd name="connsiteX45" fmla="*/ 342900 w 895350"/>
                    <a:gd name="connsiteY45" fmla="*/ 1111250 h 1123950"/>
                    <a:gd name="connsiteX0" fmla="*/ 342900 w 895350"/>
                    <a:gd name="connsiteY0" fmla="*/ 1111250 h 1123950"/>
                    <a:gd name="connsiteX1" fmla="*/ 293688 w 895350"/>
                    <a:gd name="connsiteY1" fmla="*/ 1087438 h 1123950"/>
                    <a:gd name="connsiteX2" fmla="*/ 273050 w 895350"/>
                    <a:gd name="connsiteY2" fmla="*/ 1035050 h 1123950"/>
                    <a:gd name="connsiteX3" fmla="*/ 196850 w 895350"/>
                    <a:gd name="connsiteY3" fmla="*/ 952500 h 1123950"/>
                    <a:gd name="connsiteX4" fmla="*/ 133350 w 895350"/>
                    <a:gd name="connsiteY4" fmla="*/ 869950 h 1123950"/>
                    <a:gd name="connsiteX5" fmla="*/ 98425 w 895350"/>
                    <a:gd name="connsiteY5" fmla="*/ 824706 h 1123950"/>
                    <a:gd name="connsiteX6" fmla="*/ 107950 w 895350"/>
                    <a:gd name="connsiteY6" fmla="*/ 782638 h 1123950"/>
                    <a:gd name="connsiteX7" fmla="*/ 96044 w 895350"/>
                    <a:gd name="connsiteY7" fmla="*/ 742156 h 1123950"/>
                    <a:gd name="connsiteX8" fmla="*/ 112713 w 895350"/>
                    <a:gd name="connsiteY8" fmla="*/ 689769 h 1123950"/>
                    <a:gd name="connsiteX9" fmla="*/ 95250 w 895350"/>
                    <a:gd name="connsiteY9" fmla="*/ 628650 h 1123950"/>
                    <a:gd name="connsiteX10" fmla="*/ 50800 w 895350"/>
                    <a:gd name="connsiteY10" fmla="*/ 571500 h 1123950"/>
                    <a:gd name="connsiteX11" fmla="*/ 12700 w 895350"/>
                    <a:gd name="connsiteY11" fmla="*/ 495300 h 1123950"/>
                    <a:gd name="connsiteX12" fmla="*/ 0 w 895350"/>
                    <a:gd name="connsiteY12" fmla="*/ 450850 h 1123950"/>
                    <a:gd name="connsiteX13" fmla="*/ 25400 w 895350"/>
                    <a:gd name="connsiteY13" fmla="*/ 412750 h 1123950"/>
                    <a:gd name="connsiteX14" fmla="*/ 12700 w 895350"/>
                    <a:gd name="connsiteY14" fmla="*/ 304800 h 1123950"/>
                    <a:gd name="connsiteX15" fmla="*/ 19050 w 895350"/>
                    <a:gd name="connsiteY15" fmla="*/ 234950 h 1123950"/>
                    <a:gd name="connsiteX16" fmla="*/ 44450 w 895350"/>
                    <a:gd name="connsiteY16" fmla="*/ 177800 h 1123950"/>
                    <a:gd name="connsiteX17" fmla="*/ 95250 w 895350"/>
                    <a:gd name="connsiteY17" fmla="*/ 114300 h 1123950"/>
                    <a:gd name="connsiteX18" fmla="*/ 114300 w 895350"/>
                    <a:gd name="connsiteY18" fmla="*/ 69850 h 1123950"/>
                    <a:gd name="connsiteX19" fmla="*/ 165100 w 895350"/>
                    <a:gd name="connsiteY19" fmla="*/ 25400 h 1123950"/>
                    <a:gd name="connsiteX20" fmla="*/ 228600 w 895350"/>
                    <a:gd name="connsiteY20" fmla="*/ 19050 h 1123950"/>
                    <a:gd name="connsiteX21" fmla="*/ 292100 w 895350"/>
                    <a:gd name="connsiteY21" fmla="*/ 0 h 1123950"/>
                    <a:gd name="connsiteX22" fmla="*/ 387350 w 895350"/>
                    <a:gd name="connsiteY22" fmla="*/ 12700 h 1123950"/>
                    <a:gd name="connsiteX23" fmla="*/ 469900 w 895350"/>
                    <a:gd name="connsiteY23" fmla="*/ 12700 h 1123950"/>
                    <a:gd name="connsiteX24" fmla="*/ 533400 w 895350"/>
                    <a:gd name="connsiteY24" fmla="*/ 50800 h 1123950"/>
                    <a:gd name="connsiteX25" fmla="*/ 577850 w 895350"/>
                    <a:gd name="connsiteY25" fmla="*/ 88900 h 1123950"/>
                    <a:gd name="connsiteX26" fmla="*/ 615950 w 895350"/>
                    <a:gd name="connsiteY26" fmla="*/ 139700 h 1123950"/>
                    <a:gd name="connsiteX27" fmla="*/ 609600 w 895350"/>
                    <a:gd name="connsiteY27" fmla="*/ 196850 h 1123950"/>
                    <a:gd name="connsiteX28" fmla="*/ 692150 w 895350"/>
                    <a:gd name="connsiteY28" fmla="*/ 241300 h 1123950"/>
                    <a:gd name="connsiteX29" fmla="*/ 762000 w 895350"/>
                    <a:gd name="connsiteY29" fmla="*/ 292100 h 1123950"/>
                    <a:gd name="connsiteX30" fmla="*/ 787400 w 895350"/>
                    <a:gd name="connsiteY30" fmla="*/ 342900 h 1123950"/>
                    <a:gd name="connsiteX31" fmla="*/ 831850 w 895350"/>
                    <a:gd name="connsiteY31" fmla="*/ 400050 h 1123950"/>
                    <a:gd name="connsiteX32" fmla="*/ 869950 w 895350"/>
                    <a:gd name="connsiteY32" fmla="*/ 450850 h 1123950"/>
                    <a:gd name="connsiteX33" fmla="*/ 869950 w 895350"/>
                    <a:gd name="connsiteY33" fmla="*/ 520700 h 1123950"/>
                    <a:gd name="connsiteX34" fmla="*/ 895350 w 895350"/>
                    <a:gd name="connsiteY34" fmla="*/ 609600 h 1123950"/>
                    <a:gd name="connsiteX35" fmla="*/ 895350 w 895350"/>
                    <a:gd name="connsiteY35" fmla="*/ 685800 h 1123950"/>
                    <a:gd name="connsiteX36" fmla="*/ 895350 w 895350"/>
                    <a:gd name="connsiteY36" fmla="*/ 768350 h 1123950"/>
                    <a:gd name="connsiteX37" fmla="*/ 895350 w 895350"/>
                    <a:gd name="connsiteY37" fmla="*/ 844550 h 1123950"/>
                    <a:gd name="connsiteX38" fmla="*/ 844550 w 895350"/>
                    <a:gd name="connsiteY38" fmla="*/ 895350 h 1123950"/>
                    <a:gd name="connsiteX39" fmla="*/ 819150 w 895350"/>
                    <a:gd name="connsiteY39" fmla="*/ 952500 h 1123950"/>
                    <a:gd name="connsiteX40" fmla="*/ 806450 w 895350"/>
                    <a:gd name="connsiteY40" fmla="*/ 1035050 h 1123950"/>
                    <a:gd name="connsiteX41" fmla="*/ 749300 w 895350"/>
                    <a:gd name="connsiteY41" fmla="*/ 1073150 h 1123950"/>
                    <a:gd name="connsiteX42" fmla="*/ 635000 w 895350"/>
                    <a:gd name="connsiteY42" fmla="*/ 1098550 h 1123950"/>
                    <a:gd name="connsiteX43" fmla="*/ 546100 w 895350"/>
                    <a:gd name="connsiteY43" fmla="*/ 1117600 h 1123950"/>
                    <a:gd name="connsiteX44" fmla="*/ 444500 w 895350"/>
                    <a:gd name="connsiteY44" fmla="*/ 1123950 h 1123950"/>
                    <a:gd name="connsiteX45" fmla="*/ 400050 w 895350"/>
                    <a:gd name="connsiteY45" fmla="*/ 1092200 h 1123950"/>
                    <a:gd name="connsiteX46" fmla="*/ 342900 w 895350"/>
                    <a:gd name="connsiteY46" fmla="*/ 1111250 h 1123950"/>
                    <a:gd name="connsiteX0" fmla="*/ 342900 w 895350"/>
                    <a:gd name="connsiteY0" fmla="*/ 1111250 h 1123950"/>
                    <a:gd name="connsiteX1" fmla="*/ 293688 w 895350"/>
                    <a:gd name="connsiteY1" fmla="*/ 1087438 h 1123950"/>
                    <a:gd name="connsiteX2" fmla="*/ 273050 w 895350"/>
                    <a:gd name="connsiteY2" fmla="*/ 1035050 h 1123950"/>
                    <a:gd name="connsiteX3" fmla="*/ 196850 w 895350"/>
                    <a:gd name="connsiteY3" fmla="*/ 952500 h 1123950"/>
                    <a:gd name="connsiteX4" fmla="*/ 133350 w 895350"/>
                    <a:gd name="connsiteY4" fmla="*/ 869950 h 1123950"/>
                    <a:gd name="connsiteX5" fmla="*/ 98425 w 895350"/>
                    <a:gd name="connsiteY5" fmla="*/ 824706 h 1123950"/>
                    <a:gd name="connsiteX6" fmla="*/ 107950 w 895350"/>
                    <a:gd name="connsiteY6" fmla="*/ 782638 h 1123950"/>
                    <a:gd name="connsiteX7" fmla="*/ 96044 w 895350"/>
                    <a:gd name="connsiteY7" fmla="*/ 742156 h 1123950"/>
                    <a:gd name="connsiteX8" fmla="*/ 112713 w 895350"/>
                    <a:gd name="connsiteY8" fmla="*/ 689769 h 1123950"/>
                    <a:gd name="connsiteX9" fmla="*/ 95250 w 895350"/>
                    <a:gd name="connsiteY9" fmla="*/ 628650 h 1123950"/>
                    <a:gd name="connsiteX10" fmla="*/ 50800 w 895350"/>
                    <a:gd name="connsiteY10" fmla="*/ 571500 h 1123950"/>
                    <a:gd name="connsiteX11" fmla="*/ 12700 w 895350"/>
                    <a:gd name="connsiteY11" fmla="*/ 495300 h 1123950"/>
                    <a:gd name="connsiteX12" fmla="*/ 0 w 895350"/>
                    <a:gd name="connsiteY12" fmla="*/ 450850 h 1123950"/>
                    <a:gd name="connsiteX13" fmla="*/ 25400 w 895350"/>
                    <a:gd name="connsiteY13" fmla="*/ 412750 h 1123950"/>
                    <a:gd name="connsiteX14" fmla="*/ 12700 w 895350"/>
                    <a:gd name="connsiteY14" fmla="*/ 304800 h 1123950"/>
                    <a:gd name="connsiteX15" fmla="*/ 19050 w 895350"/>
                    <a:gd name="connsiteY15" fmla="*/ 234950 h 1123950"/>
                    <a:gd name="connsiteX16" fmla="*/ 44450 w 895350"/>
                    <a:gd name="connsiteY16" fmla="*/ 177800 h 1123950"/>
                    <a:gd name="connsiteX17" fmla="*/ 95250 w 895350"/>
                    <a:gd name="connsiteY17" fmla="*/ 114300 h 1123950"/>
                    <a:gd name="connsiteX18" fmla="*/ 114300 w 895350"/>
                    <a:gd name="connsiteY18" fmla="*/ 69850 h 1123950"/>
                    <a:gd name="connsiteX19" fmla="*/ 165100 w 895350"/>
                    <a:gd name="connsiteY19" fmla="*/ 25400 h 1123950"/>
                    <a:gd name="connsiteX20" fmla="*/ 228600 w 895350"/>
                    <a:gd name="connsiteY20" fmla="*/ 19050 h 1123950"/>
                    <a:gd name="connsiteX21" fmla="*/ 292100 w 895350"/>
                    <a:gd name="connsiteY21" fmla="*/ 0 h 1123950"/>
                    <a:gd name="connsiteX22" fmla="*/ 387350 w 895350"/>
                    <a:gd name="connsiteY22" fmla="*/ 12700 h 1123950"/>
                    <a:gd name="connsiteX23" fmla="*/ 469900 w 895350"/>
                    <a:gd name="connsiteY23" fmla="*/ 12700 h 1123950"/>
                    <a:gd name="connsiteX24" fmla="*/ 533400 w 895350"/>
                    <a:gd name="connsiteY24" fmla="*/ 50800 h 1123950"/>
                    <a:gd name="connsiteX25" fmla="*/ 577850 w 895350"/>
                    <a:gd name="connsiteY25" fmla="*/ 88900 h 1123950"/>
                    <a:gd name="connsiteX26" fmla="*/ 615950 w 895350"/>
                    <a:gd name="connsiteY26" fmla="*/ 139700 h 1123950"/>
                    <a:gd name="connsiteX27" fmla="*/ 609600 w 895350"/>
                    <a:gd name="connsiteY27" fmla="*/ 196850 h 1123950"/>
                    <a:gd name="connsiteX28" fmla="*/ 692150 w 895350"/>
                    <a:gd name="connsiteY28" fmla="*/ 241300 h 1123950"/>
                    <a:gd name="connsiteX29" fmla="*/ 762000 w 895350"/>
                    <a:gd name="connsiteY29" fmla="*/ 292100 h 1123950"/>
                    <a:gd name="connsiteX30" fmla="*/ 787400 w 895350"/>
                    <a:gd name="connsiteY30" fmla="*/ 342900 h 1123950"/>
                    <a:gd name="connsiteX31" fmla="*/ 831850 w 895350"/>
                    <a:gd name="connsiteY31" fmla="*/ 400050 h 1123950"/>
                    <a:gd name="connsiteX32" fmla="*/ 869950 w 895350"/>
                    <a:gd name="connsiteY32" fmla="*/ 450850 h 1123950"/>
                    <a:gd name="connsiteX33" fmla="*/ 869950 w 895350"/>
                    <a:gd name="connsiteY33" fmla="*/ 520700 h 1123950"/>
                    <a:gd name="connsiteX34" fmla="*/ 895350 w 895350"/>
                    <a:gd name="connsiteY34" fmla="*/ 609600 h 1123950"/>
                    <a:gd name="connsiteX35" fmla="*/ 895350 w 895350"/>
                    <a:gd name="connsiteY35" fmla="*/ 685800 h 1123950"/>
                    <a:gd name="connsiteX36" fmla="*/ 895350 w 895350"/>
                    <a:gd name="connsiteY36" fmla="*/ 768350 h 1123950"/>
                    <a:gd name="connsiteX37" fmla="*/ 895350 w 895350"/>
                    <a:gd name="connsiteY37" fmla="*/ 844550 h 1123950"/>
                    <a:gd name="connsiteX38" fmla="*/ 844550 w 895350"/>
                    <a:gd name="connsiteY38" fmla="*/ 895350 h 1123950"/>
                    <a:gd name="connsiteX39" fmla="*/ 819150 w 895350"/>
                    <a:gd name="connsiteY39" fmla="*/ 952500 h 1123950"/>
                    <a:gd name="connsiteX40" fmla="*/ 806450 w 895350"/>
                    <a:gd name="connsiteY40" fmla="*/ 1035050 h 1123950"/>
                    <a:gd name="connsiteX41" fmla="*/ 749300 w 895350"/>
                    <a:gd name="connsiteY41" fmla="*/ 1073150 h 1123950"/>
                    <a:gd name="connsiteX42" fmla="*/ 635000 w 895350"/>
                    <a:gd name="connsiteY42" fmla="*/ 1098550 h 1123950"/>
                    <a:gd name="connsiteX43" fmla="*/ 546100 w 895350"/>
                    <a:gd name="connsiteY43" fmla="*/ 1117600 h 1123950"/>
                    <a:gd name="connsiteX44" fmla="*/ 491331 w 895350"/>
                    <a:gd name="connsiteY44" fmla="*/ 1111250 h 1123950"/>
                    <a:gd name="connsiteX45" fmla="*/ 444500 w 895350"/>
                    <a:gd name="connsiteY45" fmla="*/ 1123950 h 1123950"/>
                    <a:gd name="connsiteX46" fmla="*/ 400050 w 895350"/>
                    <a:gd name="connsiteY46" fmla="*/ 1092200 h 1123950"/>
                    <a:gd name="connsiteX47" fmla="*/ 342900 w 895350"/>
                    <a:gd name="connsiteY47" fmla="*/ 1111250 h 1123950"/>
                    <a:gd name="connsiteX0" fmla="*/ 342900 w 914400"/>
                    <a:gd name="connsiteY0" fmla="*/ 1111250 h 1123950"/>
                    <a:gd name="connsiteX1" fmla="*/ 293688 w 914400"/>
                    <a:gd name="connsiteY1" fmla="*/ 1087438 h 1123950"/>
                    <a:gd name="connsiteX2" fmla="*/ 273050 w 914400"/>
                    <a:gd name="connsiteY2" fmla="*/ 1035050 h 1123950"/>
                    <a:gd name="connsiteX3" fmla="*/ 196850 w 914400"/>
                    <a:gd name="connsiteY3" fmla="*/ 952500 h 1123950"/>
                    <a:gd name="connsiteX4" fmla="*/ 133350 w 914400"/>
                    <a:gd name="connsiteY4" fmla="*/ 869950 h 1123950"/>
                    <a:gd name="connsiteX5" fmla="*/ 98425 w 914400"/>
                    <a:gd name="connsiteY5" fmla="*/ 824706 h 1123950"/>
                    <a:gd name="connsiteX6" fmla="*/ 107950 w 914400"/>
                    <a:gd name="connsiteY6" fmla="*/ 782638 h 1123950"/>
                    <a:gd name="connsiteX7" fmla="*/ 96044 w 914400"/>
                    <a:gd name="connsiteY7" fmla="*/ 742156 h 1123950"/>
                    <a:gd name="connsiteX8" fmla="*/ 112713 w 914400"/>
                    <a:gd name="connsiteY8" fmla="*/ 689769 h 1123950"/>
                    <a:gd name="connsiteX9" fmla="*/ 95250 w 914400"/>
                    <a:gd name="connsiteY9" fmla="*/ 628650 h 1123950"/>
                    <a:gd name="connsiteX10" fmla="*/ 50800 w 914400"/>
                    <a:gd name="connsiteY10" fmla="*/ 571500 h 1123950"/>
                    <a:gd name="connsiteX11" fmla="*/ 12700 w 914400"/>
                    <a:gd name="connsiteY11" fmla="*/ 495300 h 1123950"/>
                    <a:gd name="connsiteX12" fmla="*/ 0 w 914400"/>
                    <a:gd name="connsiteY12" fmla="*/ 450850 h 1123950"/>
                    <a:gd name="connsiteX13" fmla="*/ 25400 w 914400"/>
                    <a:gd name="connsiteY13" fmla="*/ 412750 h 1123950"/>
                    <a:gd name="connsiteX14" fmla="*/ 12700 w 914400"/>
                    <a:gd name="connsiteY14" fmla="*/ 304800 h 1123950"/>
                    <a:gd name="connsiteX15" fmla="*/ 19050 w 914400"/>
                    <a:gd name="connsiteY15" fmla="*/ 234950 h 1123950"/>
                    <a:gd name="connsiteX16" fmla="*/ 44450 w 914400"/>
                    <a:gd name="connsiteY16" fmla="*/ 177800 h 1123950"/>
                    <a:gd name="connsiteX17" fmla="*/ 95250 w 914400"/>
                    <a:gd name="connsiteY17" fmla="*/ 114300 h 1123950"/>
                    <a:gd name="connsiteX18" fmla="*/ 114300 w 914400"/>
                    <a:gd name="connsiteY18" fmla="*/ 69850 h 1123950"/>
                    <a:gd name="connsiteX19" fmla="*/ 165100 w 914400"/>
                    <a:gd name="connsiteY19" fmla="*/ 25400 h 1123950"/>
                    <a:gd name="connsiteX20" fmla="*/ 228600 w 914400"/>
                    <a:gd name="connsiteY20" fmla="*/ 19050 h 1123950"/>
                    <a:gd name="connsiteX21" fmla="*/ 292100 w 914400"/>
                    <a:gd name="connsiteY21" fmla="*/ 0 h 1123950"/>
                    <a:gd name="connsiteX22" fmla="*/ 387350 w 914400"/>
                    <a:gd name="connsiteY22" fmla="*/ 12700 h 1123950"/>
                    <a:gd name="connsiteX23" fmla="*/ 469900 w 914400"/>
                    <a:gd name="connsiteY23" fmla="*/ 12700 h 1123950"/>
                    <a:gd name="connsiteX24" fmla="*/ 533400 w 914400"/>
                    <a:gd name="connsiteY24" fmla="*/ 50800 h 1123950"/>
                    <a:gd name="connsiteX25" fmla="*/ 577850 w 914400"/>
                    <a:gd name="connsiteY25" fmla="*/ 88900 h 1123950"/>
                    <a:gd name="connsiteX26" fmla="*/ 615950 w 914400"/>
                    <a:gd name="connsiteY26" fmla="*/ 139700 h 1123950"/>
                    <a:gd name="connsiteX27" fmla="*/ 609600 w 914400"/>
                    <a:gd name="connsiteY27" fmla="*/ 196850 h 1123950"/>
                    <a:gd name="connsiteX28" fmla="*/ 692150 w 914400"/>
                    <a:gd name="connsiteY28" fmla="*/ 241300 h 1123950"/>
                    <a:gd name="connsiteX29" fmla="*/ 762000 w 914400"/>
                    <a:gd name="connsiteY29" fmla="*/ 292100 h 1123950"/>
                    <a:gd name="connsiteX30" fmla="*/ 787400 w 914400"/>
                    <a:gd name="connsiteY30" fmla="*/ 342900 h 1123950"/>
                    <a:gd name="connsiteX31" fmla="*/ 831850 w 914400"/>
                    <a:gd name="connsiteY31" fmla="*/ 400050 h 1123950"/>
                    <a:gd name="connsiteX32" fmla="*/ 869950 w 914400"/>
                    <a:gd name="connsiteY32" fmla="*/ 450850 h 1123950"/>
                    <a:gd name="connsiteX33" fmla="*/ 869950 w 914400"/>
                    <a:gd name="connsiteY33" fmla="*/ 520700 h 1123950"/>
                    <a:gd name="connsiteX34" fmla="*/ 914400 w 914400"/>
                    <a:gd name="connsiteY34" fmla="*/ 592931 h 1123950"/>
                    <a:gd name="connsiteX35" fmla="*/ 895350 w 914400"/>
                    <a:gd name="connsiteY35" fmla="*/ 685800 h 1123950"/>
                    <a:gd name="connsiteX36" fmla="*/ 895350 w 914400"/>
                    <a:gd name="connsiteY36" fmla="*/ 768350 h 1123950"/>
                    <a:gd name="connsiteX37" fmla="*/ 895350 w 914400"/>
                    <a:gd name="connsiteY37" fmla="*/ 844550 h 1123950"/>
                    <a:gd name="connsiteX38" fmla="*/ 844550 w 914400"/>
                    <a:gd name="connsiteY38" fmla="*/ 895350 h 1123950"/>
                    <a:gd name="connsiteX39" fmla="*/ 819150 w 914400"/>
                    <a:gd name="connsiteY39" fmla="*/ 952500 h 1123950"/>
                    <a:gd name="connsiteX40" fmla="*/ 806450 w 914400"/>
                    <a:gd name="connsiteY40" fmla="*/ 1035050 h 1123950"/>
                    <a:gd name="connsiteX41" fmla="*/ 749300 w 914400"/>
                    <a:gd name="connsiteY41" fmla="*/ 1073150 h 1123950"/>
                    <a:gd name="connsiteX42" fmla="*/ 635000 w 914400"/>
                    <a:gd name="connsiteY42" fmla="*/ 1098550 h 1123950"/>
                    <a:gd name="connsiteX43" fmla="*/ 546100 w 914400"/>
                    <a:gd name="connsiteY43" fmla="*/ 1117600 h 1123950"/>
                    <a:gd name="connsiteX44" fmla="*/ 491331 w 914400"/>
                    <a:gd name="connsiteY44" fmla="*/ 1111250 h 1123950"/>
                    <a:gd name="connsiteX45" fmla="*/ 444500 w 914400"/>
                    <a:gd name="connsiteY45" fmla="*/ 1123950 h 1123950"/>
                    <a:gd name="connsiteX46" fmla="*/ 400050 w 914400"/>
                    <a:gd name="connsiteY46" fmla="*/ 1092200 h 1123950"/>
                    <a:gd name="connsiteX47" fmla="*/ 342900 w 914400"/>
                    <a:gd name="connsiteY47" fmla="*/ 1111250 h 1123950"/>
                    <a:gd name="connsiteX0" fmla="*/ 342900 w 914400"/>
                    <a:gd name="connsiteY0" fmla="*/ 1111250 h 1123950"/>
                    <a:gd name="connsiteX1" fmla="*/ 293688 w 914400"/>
                    <a:gd name="connsiteY1" fmla="*/ 1087438 h 1123950"/>
                    <a:gd name="connsiteX2" fmla="*/ 273050 w 914400"/>
                    <a:gd name="connsiteY2" fmla="*/ 1035050 h 1123950"/>
                    <a:gd name="connsiteX3" fmla="*/ 196850 w 914400"/>
                    <a:gd name="connsiteY3" fmla="*/ 952500 h 1123950"/>
                    <a:gd name="connsiteX4" fmla="*/ 133350 w 914400"/>
                    <a:gd name="connsiteY4" fmla="*/ 869950 h 1123950"/>
                    <a:gd name="connsiteX5" fmla="*/ 98425 w 914400"/>
                    <a:gd name="connsiteY5" fmla="*/ 824706 h 1123950"/>
                    <a:gd name="connsiteX6" fmla="*/ 107950 w 914400"/>
                    <a:gd name="connsiteY6" fmla="*/ 782638 h 1123950"/>
                    <a:gd name="connsiteX7" fmla="*/ 96044 w 914400"/>
                    <a:gd name="connsiteY7" fmla="*/ 742156 h 1123950"/>
                    <a:gd name="connsiteX8" fmla="*/ 112713 w 914400"/>
                    <a:gd name="connsiteY8" fmla="*/ 689769 h 1123950"/>
                    <a:gd name="connsiteX9" fmla="*/ 95250 w 914400"/>
                    <a:gd name="connsiteY9" fmla="*/ 628650 h 1123950"/>
                    <a:gd name="connsiteX10" fmla="*/ 50800 w 914400"/>
                    <a:gd name="connsiteY10" fmla="*/ 571500 h 1123950"/>
                    <a:gd name="connsiteX11" fmla="*/ 12700 w 914400"/>
                    <a:gd name="connsiteY11" fmla="*/ 495300 h 1123950"/>
                    <a:gd name="connsiteX12" fmla="*/ 0 w 914400"/>
                    <a:gd name="connsiteY12" fmla="*/ 450850 h 1123950"/>
                    <a:gd name="connsiteX13" fmla="*/ 25400 w 914400"/>
                    <a:gd name="connsiteY13" fmla="*/ 412750 h 1123950"/>
                    <a:gd name="connsiteX14" fmla="*/ 12700 w 914400"/>
                    <a:gd name="connsiteY14" fmla="*/ 304800 h 1123950"/>
                    <a:gd name="connsiteX15" fmla="*/ 19050 w 914400"/>
                    <a:gd name="connsiteY15" fmla="*/ 234950 h 1123950"/>
                    <a:gd name="connsiteX16" fmla="*/ 44450 w 914400"/>
                    <a:gd name="connsiteY16" fmla="*/ 177800 h 1123950"/>
                    <a:gd name="connsiteX17" fmla="*/ 95250 w 914400"/>
                    <a:gd name="connsiteY17" fmla="*/ 114300 h 1123950"/>
                    <a:gd name="connsiteX18" fmla="*/ 114300 w 914400"/>
                    <a:gd name="connsiteY18" fmla="*/ 69850 h 1123950"/>
                    <a:gd name="connsiteX19" fmla="*/ 165100 w 914400"/>
                    <a:gd name="connsiteY19" fmla="*/ 25400 h 1123950"/>
                    <a:gd name="connsiteX20" fmla="*/ 228600 w 914400"/>
                    <a:gd name="connsiteY20" fmla="*/ 19050 h 1123950"/>
                    <a:gd name="connsiteX21" fmla="*/ 292100 w 914400"/>
                    <a:gd name="connsiteY21" fmla="*/ 0 h 1123950"/>
                    <a:gd name="connsiteX22" fmla="*/ 387350 w 914400"/>
                    <a:gd name="connsiteY22" fmla="*/ 12700 h 1123950"/>
                    <a:gd name="connsiteX23" fmla="*/ 469900 w 914400"/>
                    <a:gd name="connsiteY23" fmla="*/ 12700 h 1123950"/>
                    <a:gd name="connsiteX24" fmla="*/ 533400 w 914400"/>
                    <a:gd name="connsiteY24" fmla="*/ 50800 h 1123950"/>
                    <a:gd name="connsiteX25" fmla="*/ 577850 w 914400"/>
                    <a:gd name="connsiteY25" fmla="*/ 88900 h 1123950"/>
                    <a:gd name="connsiteX26" fmla="*/ 599281 w 914400"/>
                    <a:gd name="connsiteY26" fmla="*/ 139700 h 1123950"/>
                    <a:gd name="connsiteX27" fmla="*/ 609600 w 914400"/>
                    <a:gd name="connsiteY27" fmla="*/ 196850 h 1123950"/>
                    <a:gd name="connsiteX28" fmla="*/ 692150 w 914400"/>
                    <a:gd name="connsiteY28" fmla="*/ 241300 h 1123950"/>
                    <a:gd name="connsiteX29" fmla="*/ 762000 w 914400"/>
                    <a:gd name="connsiteY29" fmla="*/ 292100 h 1123950"/>
                    <a:gd name="connsiteX30" fmla="*/ 787400 w 914400"/>
                    <a:gd name="connsiteY30" fmla="*/ 342900 h 1123950"/>
                    <a:gd name="connsiteX31" fmla="*/ 831850 w 914400"/>
                    <a:gd name="connsiteY31" fmla="*/ 400050 h 1123950"/>
                    <a:gd name="connsiteX32" fmla="*/ 869950 w 914400"/>
                    <a:gd name="connsiteY32" fmla="*/ 450850 h 1123950"/>
                    <a:gd name="connsiteX33" fmla="*/ 869950 w 914400"/>
                    <a:gd name="connsiteY33" fmla="*/ 520700 h 1123950"/>
                    <a:gd name="connsiteX34" fmla="*/ 914400 w 914400"/>
                    <a:gd name="connsiteY34" fmla="*/ 592931 h 1123950"/>
                    <a:gd name="connsiteX35" fmla="*/ 895350 w 914400"/>
                    <a:gd name="connsiteY35" fmla="*/ 685800 h 1123950"/>
                    <a:gd name="connsiteX36" fmla="*/ 895350 w 914400"/>
                    <a:gd name="connsiteY36" fmla="*/ 768350 h 1123950"/>
                    <a:gd name="connsiteX37" fmla="*/ 895350 w 914400"/>
                    <a:gd name="connsiteY37" fmla="*/ 844550 h 1123950"/>
                    <a:gd name="connsiteX38" fmla="*/ 844550 w 914400"/>
                    <a:gd name="connsiteY38" fmla="*/ 895350 h 1123950"/>
                    <a:gd name="connsiteX39" fmla="*/ 819150 w 914400"/>
                    <a:gd name="connsiteY39" fmla="*/ 952500 h 1123950"/>
                    <a:gd name="connsiteX40" fmla="*/ 806450 w 914400"/>
                    <a:gd name="connsiteY40" fmla="*/ 1035050 h 1123950"/>
                    <a:gd name="connsiteX41" fmla="*/ 749300 w 914400"/>
                    <a:gd name="connsiteY41" fmla="*/ 1073150 h 1123950"/>
                    <a:gd name="connsiteX42" fmla="*/ 635000 w 914400"/>
                    <a:gd name="connsiteY42" fmla="*/ 1098550 h 1123950"/>
                    <a:gd name="connsiteX43" fmla="*/ 546100 w 914400"/>
                    <a:gd name="connsiteY43" fmla="*/ 1117600 h 1123950"/>
                    <a:gd name="connsiteX44" fmla="*/ 491331 w 914400"/>
                    <a:gd name="connsiteY44" fmla="*/ 1111250 h 1123950"/>
                    <a:gd name="connsiteX45" fmla="*/ 444500 w 914400"/>
                    <a:gd name="connsiteY45" fmla="*/ 1123950 h 1123950"/>
                    <a:gd name="connsiteX46" fmla="*/ 400050 w 914400"/>
                    <a:gd name="connsiteY46" fmla="*/ 1092200 h 1123950"/>
                    <a:gd name="connsiteX47" fmla="*/ 342900 w 914400"/>
                    <a:gd name="connsiteY47" fmla="*/ 1111250 h 1123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914400" h="1123950">
                      <a:moveTo>
                        <a:pt x="342900" y="1111250"/>
                      </a:moveTo>
                      <a:cubicBezTo>
                        <a:pt x="330465" y="1097756"/>
                        <a:pt x="306123" y="1100932"/>
                        <a:pt x="293688" y="1087438"/>
                      </a:cubicBezTo>
                      <a:cubicBezTo>
                        <a:pt x="286809" y="1069975"/>
                        <a:pt x="289190" y="1057540"/>
                        <a:pt x="273050" y="1035050"/>
                      </a:cubicBezTo>
                      <a:cubicBezTo>
                        <a:pt x="256910" y="1012560"/>
                        <a:pt x="222250" y="980017"/>
                        <a:pt x="196850" y="952500"/>
                      </a:cubicBezTo>
                      <a:lnTo>
                        <a:pt x="133350" y="869950"/>
                      </a:lnTo>
                      <a:lnTo>
                        <a:pt x="98425" y="824706"/>
                      </a:lnTo>
                      <a:cubicBezTo>
                        <a:pt x="92604" y="808567"/>
                        <a:pt x="108347" y="796396"/>
                        <a:pt x="107950" y="782638"/>
                      </a:cubicBezTo>
                      <a:cubicBezTo>
                        <a:pt x="107553" y="768880"/>
                        <a:pt x="93663" y="756047"/>
                        <a:pt x="96044" y="742156"/>
                      </a:cubicBezTo>
                      <a:lnTo>
                        <a:pt x="112713" y="689769"/>
                      </a:lnTo>
                      <a:lnTo>
                        <a:pt x="95250" y="628650"/>
                      </a:lnTo>
                      <a:lnTo>
                        <a:pt x="50800" y="571500"/>
                      </a:lnTo>
                      <a:lnTo>
                        <a:pt x="12700" y="495300"/>
                      </a:lnTo>
                      <a:lnTo>
                        <a:pt x="0" y="450850"/>
                      </a:lnTo>
                      <a:lnTo>
                        <a:pt x="25400" y="412750"/>
                      </a:lnTo>
                      <a:lnTo>
                        <a:pt x="12700" y="304800"/>
                      </a:lnTo>
                      <a:lnTo>
                        <a:pt x="19050" y="234950"/>
                      </a:lnTo>
                      <a:lnTo>
                        <a:pt x="44450" y="177800"/>
                      </a:lnTo>
                      <a:lnTo>
                        <a:pt x="95250" y="114300"/>
                      </a:lnTo>
                      <a:lnTo>
                        <a:pt x="114300" y="69850"/>
                      </a:lnTo>
                      <a:lnTo>
                        <a:pt x="165100" y="25400"/>
                      </a:lnTo>
                      <a:lnTo>
                        <a:pt x="228600" y="19050"/>
                      </a:lnTo>
                      <a:lnTo>
                        <a:pt x="292100" y="0"/>
                      </a:lnTo>
                      <a:lnTo>
                        <a:pt x="387350" y="12700"/>
                      </a:lnTo>
                      <a:lnTo>
                        <a:pt x="469900" y="12700"/>
                      </a:lnTo>
                      <a:lnTo>
                        <a:pt x="533400" y="50800"/>
                      </a:lnTo>
                      <a:lnTo>
                        <a:pt x="577850" y="88900"/>
                      </a:lnTo>
                      <a:lnTo>
                        <a:pt x="599281" y="139700"/>
                      </a:lnTo>
                      <a:lnTo>
                        <a:pt x="609600" y="196850"/>
                      </a:lnTo>
                      <a:lnTo>
                        <a:pt x="692150" y="241300"/>
                      </a:lnTo>
                      <a:lnTo>
                        <a:pt x="762000" y="292100"/>
                      </a:lnTo>
                      <a:lnTo>
                        <a:pt x="787400" y="342900"/>
                      </a:lnTo>
                      <a:lnTo>
                        <a:pt x="831850" y="400050"/>
                      </a:lnTo>
                      <a:lnTo>
                        <a:pt x="869950" y="450850"/>
                      </a:lnTo>
                      <a:lnTo>
                        <a:pt x="869950" y="520700"/>
                      </a:lnTo>
                      <a:lnTo>
                        <a:pt x="914400" y="592931"/>
                      </a:lnTo>
                      <a:cubicBezTo>
                        <a:pt x="908050" y="623887"/>
                        <a:pt x="898525" y="656563"/>
                        <a:pt x="895350" y="685800"/>
                      </a:cubicBezTo>
                      <a:cubicBezTo>
                        <a:pt x="892175" y="715037"/>
                        <a:pt x="895350" y="740833"/>
                        <a:pt x="895350" y="768350"/>
                      </a:cubicBezTo>
                      <a:lnTo>
                        <a:pt x="895350" y="844550"/>
                      </a:lnTo>
                      <a:lnTo>
                        <a:pt x="844550" y="895350"/>
                      </a:lnTo>
                      <a:lnTo>
                        <a:pt x="819150" y="952500"/>
                      </a:lnTo>
                      <a:lnTo>
                        <a:pt x="806450" y="1035050"/>
                      </a:lnTo>
                      <a:lnTo>
                        <a:pt x="749300" y="1073150"/>
                      </a:lnTo>
                      <a:lnTo>
                        <a:pt x="635000" y="1098550"/>
                      </a:lnTo>
                      <a:lnTo>
                        <a:pt x="546100" y="1117600"/>
                      </a:lnTo>
                      <a:cubicBezTo>
                        <a:pt x="527844" y="1119452"/>
                        <a:pt x="509587" y="1109398"/>
                        <a:pt x="491331" y="1111250"/>
                      </a:cubicBezTo>
                      <a:lnTo>
                        <a:pt x="444500" y="1123950"/>
                      </a:lnTo>
                      <a:lnTo>
                        <a:pt x="400050" y="1092200"/>
                      </a:lnTo>
                      <a:lnTo>
                        <a:pt x="342900" y="1111250"/>
                      </a:ln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8" name="任意多边形 167"/>
                <p:cNvSpPr/>
                <p:nvPr/>
              </p:nvSpPr>
              <p:spPr>
                <a:xfrm>
                  <a:off x="4206016" y="3444554"/>
                  <a:ext cx="464571" cy="448669"/>
                </a:xfrm>
                <a:custGeom>
                  <a:avLst/>
                  <a:gdLst>
                    <a:gd name="connsiteX0" fmla="*/ 409575 w 973931"/>
                    <a:gd name="connsiteY0" fmla="*/ 928687 h 940593"/>
                    <a:gd name="connsiteX1" fmla="*/ 297656 w 973931"/>
                    <a:gd name="connsiteY1" fmla="*/ 881062 h 940593"/>
                    <a:gd name="connsiteX2" fmla="*/ 230981 w 973931"/>
                    <a:gd name="connsiteY2" fmla="*/ 823912 h 940593"/>
                    <a:gd name="connsiteX3" fmla="*/ 159544 w 973931"/>
                    <a:gd name="connsiteY3" fmla="*/ 762000 h 940593"/>
                    <a:gd name="connsiteX4" fmla="*/ 102394 w 973931"/>
                    <a:gd name="connsiteY4" fmla="*/ 666750 h 940593"/>
                    <a:gd name="connsiteX5" fmla="*/ 59531 w 973931"/>
                    <a:gd name="connsiteY5" fmla="*/ 635793 h 940593"/>
                    <a:gd name="connsiteX6" fmla="*/ 26194 w 973931"/>
                    <a:gd name="connsiteY6" fmla="*/ 531018 h 940593"/>
                    <a:gd name="connsiteX7" fmla="*/ 0 w 973931"/>
                    <a:gd name="connsiteY7" fmla="*/ 433387 h 940593"/>
                    <a:gd name="connsiteX8" fmla="*/ 0 w 973931"/>
                    <a:gd name="connsiteY8" fmla="*/ 333375 h 940593"/>
                    <a:gd name="connsiteX9" fmla="*/ 40481 w 973931"/>
                    <a:gd name="connsiteY9" fmla="*/ 252412 h 940593"/>
                    <a:gd name="connsiteX10" fmla="*/ 59531 w 973931"/>
                    <a:gd name="connsiteY10" fmla="*/ 204787 h 940593"/>
                    <a:gd name="connsiteX11" fmla="*/ 126206 w 973931"/>
                    <a:gd name="connsiteY11" fmla="*/ 128587 h 940593"/>
                    <a:gd name="connsiteX12" fmla="*/ 219075 w 973931"/>
                    <a:gd name="connsiteY12" fmla="*/ 85725 h 940593"/>
                    <a:gd name="connsiteX13" fmla="*/ 285750 w 973931"/>
                    <a:gd name="connsiteY13" fmla="*/ 50006 h 940593"/>
                    <a:gd name="connsiteX14" fmla="*/ 352425 w 973931"/>
                    <a:gd name="connsiteY14" fmla="*/ 30956 h 940593"/>
                    <a:gd name="connsiteX15" fmla="*/ 407194 w 973931"/>
                    <a:gd name="connsiteY15" fmla="*/ 26193 h 940593"/>
                    <a:gd name="connsiteX16" fmla="*/ 473869 w 973931"/>
                    <a:gd name="connsiteY16" fmla="*/ 14287 h 940593"/>
                    <a:gd name="connsiteX17" fmla="*/ 550069 w 973931"/>
                    <a:gd name="connsiteY17" fmla="*/ 7143 h 940593"/>
                    <a:gd name="connsiteX18" fmla="*/ 611981 w 973931"/>
                    <a:gd name="connsiteY18" fmla="*/ 0 h 940593"/>
                    <a:gd name="connsiteX19" fmla="*/ 692944 w 973931"/>
                    <a:gd name="connsiteY19" fmla="*/ 14287 h 940593"/>
                    <a:gd name="connsiteX20" fmla="*/ 754856 w 973931"/>
                    <a:gd name="connsiteY20" fmla="*/ 64293 h 940593"/>
                    <a:gd name="connsiteX21" fmla="*/ 840581 w 973931"/>
                    <a:gd name="connsiteY21" fmla="*/ 142875 h 940593"/>
                    <a:gd name="connsiteX22" fmla="*/ 885825 w 973931"/>
                    <a:gd name="connsiteY22" fmla="*/ 209550 h 940593"/>
                    <a:gd name="connsiteX23" fmla="*/ 945356 w 973931"/>
                    <a:gd name="connsiteY23" fmla="*/ 276225 h 940593"/>
                    <a:gd name="connsiteX24" fmla="*/ 938213 w 973931"/>
                    <a:gd name="connsiteY24" fmla="*/ 316706 h 940593"/>
                    <a:gd name="connsiteX25" fmla="*/ 954881 w 973931"/>
                    <a:gd name="connsiteY25" fmla="*/ 381000 h 940593"/>
                    <a:gd name="connsiteX26" fmla="*/ 973931 w 973931"/>
                    <a:gd name="connsiteY26" fmla="*/ 447675 h 940593"/>
                    <a:gd name="connsiteX27" fmla="*/ 973931 w 973931"/>
                    <a:gd name="connsiteY27" fmla="*/ 535781 h 940593"/>
                    <a:gd name="connsiteX28" fmla="*/ 947738 w 973931"/>
                    <a:gd name="connsiteY28" fmla="*/ 588168 h 940593"/>
                    <a:gd name="connsiteX29" fmla="*/ 933450 w 973931"/>
                    <a:gd name="connsiteY29" fmla="*/ 688181 h 940593"/>
                    <a:gd name="connsiteX30" fmla="*/ 902494 w 973931"/>
                    <a:gd name="connsiteY30" fmla="*/ 757237 h 940593"/>
                    <a:gd name="connsiteX31" fmla="*/ 842963 w 973931"/>
                    <a:gd name="connsiteY31" fmla="*/ 814387 h 940593"/>
                    <a:gd name="connsiteX32" fmla="*/ 778669 w 973931"/>
                    <a:gd name="connsiteY32" fmla="*/ 871537 h 940593"/>
                    <a:gd name="connsiteX33" fmla="*/ 735806 w 973931"/>
                    <a:gd name="connsiteY33" fmla="*/ 883443 h 940593"/>
                    <a:gd name="connsiteX34" fmla="*/ 647700 w 973931"/>
                    <a:gd name="connsiteY34" fmla="*/ 904875 h 940593"/>
                    <a:gd name="connsiteX35" fmla="*/ 590550 w 973931"/>
                    <a:gd name="connsiteY35" fmla="*/ 928687 h 940593"/>
                    <a:gd name="connsiteX36" fmla="*/ 535781 w 973931"/>
                    <a:gd name="connsiteY36" fmla="*/ 935831 h 940593"/>
                    <a:gd name="connsiteX37" fmla="*/ 485775 w 973931"/>
                    <a:gd name="connsiteY37" fmla="*/ 940593 h 940593"/>
                    <a:gd name="connsiteX38" fmla="*/ 409575 w 973931"/>
                    <a:gd name="connsiteY38" fmla="*/ 928687 h 940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973931" h="940593">
                      <a:moveTo>
                        <a:pt x="409575" y="928687"/>
                      </a:moveTo>
                      <a:lnTo>
                        <a:pt x="297656" y="881062"/>
                      </a:lnTo>
                      <a:lnTo>
                        <a:pt x="230981" y="823912"/>
                      </a:lnTo>
                      <a:lnTo>
                        <a:pt x="159544" y="762000"/>
                      </a:lnTo>
                      <a:lnTo>
                        <a:pt x="102394" y="666750"/>
                      </a:lnTo>
                      <a:lnTo>
                        <a:pt x="59531" y="635793"/>
                      </a:lnTo>
                      <a:lnTo>
                        <a:pt x="26194" y="531018"/>
                      </a:lnTo>
                      <a:lnTo>
                        <a:pt x="0" y="433387"/>
                      </a:lnTo>
                      <a:lnTo>
                        <a:pt x="0" y="333375"/>
                      </a:lnTo>
                      <a:lnTo>
                        <a:pt x="40481" y="252412"/>
                      </a:lnTo>
                      <a:lnTo>
                        <a:pt x="59531" y="204787"/>
                      </a:lnTo>
                      <a:lnTo>
                        <a:pt x="126206" y="128587"/>
                      </a:lnTo>
                      <a:lnTo>
                        <a:pt x="219075" y="85725"/>
                      </a:lnTo>
                      <a:lnTo>
                        <a:pt x="285750" y="50006"/>
                      </a:lnTo>
                      <a:lnTo>
                        <a:pt x="352425" y="30956"/>
                      </a:lnTo>
                      <a:lnTo>
                        <a:pt x="407194" y="26193"/>
                      </a:lnTo>
                      <a:lnTo>
                        <a:pt x="473869" y="14287"/>
                      </a:lnTo>
                      <a:lnTo>
                        <a:pt x="550069" y="7143"/>
                      </a:lnTo>
                      <a:lnTo>
                        <a:pt x="611981" y="0"/>
                      </a:lnTo>
                      <a:lnTo>
                        <a:pt x="692944" y="14287"/>
                      </a:lnTo>
                      <a:lnTo>
                        <a:pt x="754856" y="64293"/>
                      </a:lnTo>
                      <a:lnTo>
                        <a:pt x="840581" y="142875"/>
                      </a:lnTo>
                      <a:lnTo>
                        <a:pt x="885825" y="209550"/>
                      </a:lnTo>
                      <a:lnTo>
                        <a:pt x="945356" y="276225"/>
                      </a:lnTo>
                      <a:lnTo>
                        <a:pt x="938213" y="316706"/>
                      </a:lnTo>
                      <a:lnTo>
                        <a:pt x="954881" y="381000"/>
                      </a:lnTo>
                      <a:lnTo>
                        <a:pt x="973931" y="447675"/>
                      </a:lnTo>
                      <a:lnTo>
                        <a:pt x="973931" y="535781"/>
                      </a:lnTo>
                      <a:lnTo>
                        <a:pt x="947738" y="588168"/>
                      </a:lnTo>
                      <a:lnTo>
                        <a:pt x="933450" y="688181"/>
                      </a:lnTo>
                      <a:lnTo>
                        <a:pt x="902494" y="757237"/>
                      </a:lnTo>
                      <a:lnTo>
                        <a:pt x="842963" y="814387"/>
                      </a:lnTo>
                      <a:lnTo>
                        <a:pt x="778669" y="871537"/>
                      </a:lnTo>
                      <a:lnTo>
                        <a:pt x="735806" y="883443"/>
                      </a:lnTo>
                      <a:lnTo>
                        <a:pt x="647700" y="904875"/>
                      </a:lnTo>
                      <a:lnTo>
                        <a:pt x="590550" y="928687"/>
                      </a:lnTo>
                      <a:lnTo>
                        <a:pt x="535781" y="935831"/>
                      </a:lnTo>
                      <a:lnTo>
                        <a:pt x="485775" y="940593"/>
                      </a:lnTo>
                      <a:lnTo>
                        <a:pt x="409575" y="928687"/>
                      </a:ln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9" name="任意多边形 168"/>
                <p:cNvSpPr/>
                <p:nvPr/>
              </p:nvSpPr>
              <p:spPr>
                <a:xfrm>
                  <a:off x="4546777" y="4438151"/>
                  <a:ext cx="52567" cy="69578"/>
                </a:xfrm>
                <a:custGeom>
                  <a:avLst/>
                  <a:gdLst>
                    <a:gd name="connsiteX0" fmla="*/ 61913 w 110201"/>
                    <a:gd name="connsiteY0" fmla="*/ 145864 h 145864"/>
                    <a:gd name="connsiteX1" fmla="*/ 61913 w 110201"/>
                    <a:gd name="connsiteY1" fmla="*/ 145864 h 145864"/>
                    <a:gd name="connsiteX2" fmla="*/ 28575 w 110201"/>
                    <a:gd name="connsiteY2" fmla="*/ 122051 h 145864"/>
                    <a:gd name="connsiteX3" fmla="*/ 28575 w 110201"/>
                    <a:gd name="connsiteY3" fmla="*/ 74426 h 145864"/>
                    <a:gd name="connsiteX4" fmla="*/ 14288 w 110201"/>
                    <a:gd name="connsiteY4" fmla="*/ 31564 h 145864"/>
                    <a:gd name="connsiteX5" fmla="*/ 0 w 110201"/>
                    <a:gd name="connsiteY5" fmla="*/ 22039 h 145864"/>
                    <a:gd name="connsiteX6" fmla="*/ 4763 w 110201"/>
                    <a:gd name="connsiteY6" fmla="*/ 2989 h 145864"/>
                    <a:gd name="connsiteX7" fmla="*/ 61913 w 110201"/>
                    <a:gd name="connsiteY7" fmla="*/ 17276 h 145864"/>
                    <a:gd name="connsiteX8" fmla="*/ 66675 w 110201"/>
                    <a:gd name="connsiteY8" fmla="*/ 31564 h 145864"/>
                    <a:gd name="connsiteX9" fmla="*/ 71438 w 110201"/>
                    <a:gd name="connsiteY9" fmla="*/ 69664 h 145864"/>
                    <a:gd name="connsiteX10" fmla="*/ 100013 w 110201"/>
                    <a:gd name="connsiteY10" fmla="*/ 83951 h 145864"/>
                    <a:gd name="connsiteX11" fmla="*/ 104775 w 110201"/>
                    <a:gd name="connsiteY11" fmla="*/ 112526 h 145864"/>
                    <a:gd name="connsiteX12" fmla="*/ 61913 w 110201"/>
                    <a:gd name="connsiteY12" fmla="*/ 145864 h 145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0201" h="145864">
                      <a:moveTo>
                        <a:pt x="61913" y="145864"/>
                      </a:moveTo>
                      <a:lnTo>
                        <a:pt x="61913" y="145864"/>
                      </a:lnTo>
                      <a:cubicBezTo>
                        <a:pt x="50800" y="137926"/>
                        <a:pt x="38232" y="131708"/>
                        <a:pt x="28575" y="122051"/>
                      </a:cubicBezTo>
                      <a:cubicBezTo>
                        <a:pt x="18186" y="111662"/>
                        <a:pt x="27750" y="80204"/>
                        <a:pt x="28575" y="74426"/>
                      </a:cubicBezTo>
                      <a:cubicBezTo>
                        <a:pt x="25382" y="55268"/>
                        <a:pt x="27682" y="44957"/>
                        <a:pt x="14288" y="31564"/>
                      </a:cubicBezTo>
                      <a:cubicBezTo>
                        <a:pt x="10240" y="27517"/>
                        <a:pt x="4763" y="25214"/>
                        <a:pt x="0" y="22039"/>
                      </a:cubicBezTo>
                      <a:cubicBezTo>
                        <a:pt x="1588" y="15689"/>
                        <a:pt x="-1506" y="4870"/>
                        <a:pt x="4763" y="2989"/>
                      </a:cubicBezTo>
                      <a:cubicBezTo>
                        <a:pt x="32666" y="-5382"/>
                        <a:pt x="43886" y="5258"/>
                        <a:pt x="61913" y="17276"/>
                      </a:cubicBezTo>
                      <a:cubicBezTo>
                        <a:pt x="63500" y="22039"/>
                        <a:pt x="65777" y="26625"/>
                        <a:pt x="66675" y="31564"/>
                      </a:cubicBezTo>
                      <a:cubicBezTo>
                        <a:pt x="68965" y="44156"/>
                        <a:pt x="66685" y="57781"/>
                        <a:pt x="71438" y="69664"/>
                      </a:cubicBezTo>
                      <a:cubicBezTo>
                        <a:pt x="74279" y="76767"/>
                        <a:pt x="93998" y="81946"/>
                        <a:pt x="100013" y="83951"/>
                      </a:cubicBezTo>
                      <a:cubicBezTo>
                        <a:pt x="106328" y="93423"/>
                        <a:pt x="116606" y="100695"/>
                        <a:pt x="104775" y="112526"/>
                      </a:cubicBezTo>
                      <a:cubicBezTo>
                        <a:pt x="96680" y="120621"/>
                        <a:pt x="69057" y="140308"/>
                        <a:pt x="61913" y="145864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0" name="任意多边形 169"/>
                <p:cNvSpPr/>
                <p:nvPr/>
              </p:nvSpPr>
              <p:spPr>
                <a:xfrm>
                  <a:off x="4646734" y="4323718"/>
                  <a:ext cx="47901" cy="49978"/>
                </a:xfrm>
                <a:custGeom>
                  <a:avLst/>
                  <a:gdLst>
                    <a:gd name="connsiteX0" fmla="*/ 71438 w 100420"/>
                    <a:gd name="connsiteY0" fmla="*/ 104775 h 104775"/>
                    <a:gd name="connsiteX1" fmla="*/ 71438 w 100420"/>
                    <a:gd name="connsiteY1" fmla="*/ 104775 h 104775"/>
                    <a:gd name="connsiteX2" fmla="*/ 38100 w 100420"/>
                    <a:gd name="connsiteY2" fmla="*/ 71438 h 104775"/>
                    <a:gd name="connsiteX3" fmla="*/ 33338 w 100420"/>
                    <a:gd name="connsiteY3" fmla="*/ 57150 h 104775"/>
                    <a:gd name="connsiteX4" fmla="*/ 4763 w 100420"/>
                    <a:gd name="connsiteY4" fmla="*/ 38100 h 104775"/>
                    <a:gd name="connsiteX5" fmla="*/ 0 w 100420"/>
                    <a:gd name="connsiteY5" fmla="*/ 23813 h 104775"/>
                    <a:gd name="connsiteX6" fmla="*/ 19050 w 100420"/>
                    <a:gd name="connsiteY6" fmla="*/ 0 h 104775"/>
                    <a:gd name="connsiteX7" fmla="*/ 47625 w 100420"/>
                    <a:gd name="connsiteY7" fmla="*/ 4763 h 104775"/>
                    <a:gd name="connsiteX8" fmla="*/ 61913 w 100420"/>
                    <a:gd name="connsiteY8" fmla="*/ 9525 h 104775"/>
                    <a:gd name="connsiteX9" fmla="*/ 66675 w 100420"/>
                    <a:gd name="connsiteY9" fmla="*/ 52388 h 104775"/>
                    <a:gd name="connsiteX10" fmla="*/ 95250 w 100420"/>
                    <a:gd name="connsiteY10" fmla="*/ 61913 h 104775"/>
                    <a:gd name="connsiteX11" fmla="*/ 100013 w 100420"/>
                    <a:gd name="connsiteY11" fmla="*/ 76200 h 104775"/>
                    <a:gd name="connsiteX12" fmla="*/ 85725 w 100420"/>
                    <a:gd name="connsiteY12" fmla="*/ 85725 h 104775"/>
                    <a:gd name="connsiteX13" fmla="*/ 71438 w 100420"/>
                    <a:gd name="connsiteY13" fmla="*/ 10477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420" h="104775">
                      <a:moveTo>
                        <a:pt x="71438" y="104775"/>
                      </a:moveTo>
                      <a:lnTo>
                        <a:pt x="71438" y="104775"/>
                      </a:lnTo>
                      <a:cubicBezTo>
                        <a:pt x="60325" y="93663"/>
                        <a:pt x="47917" y="83710"/>
                        <a:pt x="38100" y="71438"/>
                      </a:cubicBezTo>
                      <a:cubicBezTo>
                        <a:pt x="34964" y="67518"/>
                        <a:pt x="36888" y="60700"/>
                        <a:pt x="33338" y="57150"/>
                      </a:cubicBezTo>
                      <a:cubicBezTo>
                        <a:pt x="25243" y="49055"/>
                        <a:pt x="4763" y="38100"/>
                        <a:pt x="4763" y="38100"/>
                      </a:cubicBezTo>
                      <a:cubicBezTo>
                        <a:pt x="3175" y="33338"/>
                        <a:pt x="0" y="28833"/>
                        <a:pt x="0" y="23813"/>
                      </a:cubicBezTo>
                      <a:cubicBezTo>
                        <a:pt x="0" y="8477"/>
                        <a:pt x="8080" y="7314"/>
                        <a:pt x="19050" y="0"/>
                      </a:cubicBezTo>
                      <a:cubicBezTo>
                        <a:pt x="28575" y="1588"/>
                        <a:pt x="38199" y="2668"/>
                        <a:pt x="47625" y="4763"/>
                      </a:cubicBezTo>
                      <a:cubicBezTo>
                        <a:pt x="52526" y="5852"/>
                        <a:pt x="60049" y="4864"/>
                        <a:pt x="61913" y="9525"/>
                      </a:cubicBezTo>
                      <a:cubicBezTo>
                        <a:pt x="67252" y="22872"/>
                        <a:pt x="58957" y="40260"/>
                        <a:pt x="66675" y="52388"/>
                      </a:cubicBezTo>
                      <a:cubicBezTo>
                        <a:pt x="72065" y="60859"/>
                        <a:pt x="95250" y="61913"/>
                        <a:pt x="95250" y="61913"/>
                      </a:cubicBezTo>
                      <a:cubicBezTo>
                        <a:pt x="96838" y="66675"/>
                        <a:pt x="101877" y="71539"/>
                        <a:pt x="100013" y="76200"/>
                      </a:cubicBezTo>
                      <a:cubicBezTo>
                        <a:pt x="97887" y="81515"/>
                        <a:pt x="90304" y="82291"/>
                        <a:pt x="85725" y="85725"/>
                      </a:cubicBezTo>
                      <a:cubicBezTo>
                        <a:pt x="83929" y="87072"/>
                        <a:pt x="73819" y="101600"/>
                        <a:pt x="71438" y="104775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1" name="任意多边形 170"/>
                <p:cNvSpPr/>
                <p:nvPr/>
              </p:nvSpPr>
              <p:spPr>
                <a:xfrm>
                  <a:off x="4671723" y="4255173"/>
                  <a:ext cx="43215" cy="36822"/>
                </a:xfrm>
                <a:custGeom>
                  <a:avLst/>
                  <a:gdLst>
                    <a:gd name="connsiteX0" fmla="*/ 57150 w 90597"/>
                    <a:gd name="connsiteY0" fmla="*/ 77023 h 77194"/>
                    <a:gd name="connsiteX1" fmla="*/ 57150 w 90597"/>
                    <a:gd name="connsiteY1" fmla="*/ 77023 h 77194"/>
                    <a:gd name="connsiteX2" fmla="*/ 4762 w 90597"/>
                    <a:gd name="connsiteY2" fmla="*/ 53211 h 77194"/>
                    <a:gd name="connsiteX3" fmla="*/ 0 w 90597"/>
                    <a:gd name="connsiteY3" fmla="*/ 38923 h 77194"/>
                    <a:gd name="connsiteX4" fmla="*/ 47625 w 90597"/>
                    <a:gd name="connsiteY4" fmla="*/ 5586 h 77194"/>
                    <a:gd name="connsiteX5" fmla="*/ 42862 w 90597"/>
                    <a:gd name="connsiteY5" fmla="*/ 34161 h 77194"/>
                    <a:gd name="connsiteX6" fmla="*/ 61912 w 90597"/>
                    <a:gd name="connsiteY6" fmla="*/ 38923 h 77194"/>
                    <a:gd name="connsiteX7" fmla="*/ 85725 w 90597"/>
                    <a:gd name="connsiteY7" fmla="*/ 43686 h 77194"/>
                    <a:gd name="connsiteX8" fmla="*/ 90487 w 90597"/>
                    <a:gd name="connsiteY8" fmla="*/ 57973 h 77194"/>
                    <a:gd name="connsiteX9" fmla="*/ 66675 w 90597"/>
                    <a:gd name="connsiteY9" fmla="*/ 77023 h 77194"/>
                    <a:gd name="connsiteX10" fmla="*/ 57150 w 90597"/>
                    <a:gd name="connsiteY10" fmla="*/ 77023 h 771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0597" h="77194">
                      <a:moveTo>
                        <a:pt x="57150" y="77023"/>
                      </a:moveTo>
                      <a:lnTo>
                        <a:pt x="57150" y="77023"/>
                      </a:lnTo>
                      <a:cubicBezTo>
                        <a:pt x="54092" y="75876"/>
                        <a:pt x="13286" y="63866"/>
                        <a:pt x="4762" y="53211"/>
                      </a:cubicBezTo>
                      <a:cubicBezTo>
                        <a:pt x="1626" y="49291"/>
                        <a:pt x="1587" y="43686"/>
                        <a:pt x="0" y="38923"/>
                      </a:cubicBezTo>
                      <a:cubicBezTo>
                        <a:pt x="12629" y="-11594"/>
                        <a:pt x="-3465" y="-801"/>
                        <a:pt x="47625" y="5586"/>
                      </a:cubicBezTo>
                      <a:cubicBezTo>
                        <a:pt x="46037" y="15111"/>
                        <a:pt x="39058" y="25285"/>
                        <a:pt x="42862" y="34161"/>
                      </a:cubicBezTo>
                      <a:cubicBezTo>
                        <a:pt x="45440" y="40177"/>
                        <a:pt x="55522" y="37503"/>
                        <a:pt x="61912" y="38923"/>
                      </a:cubicBezTo>
                      <a:cubicBezTo>
                        <a:pt x="69814" y="40679"/>
                        <a:pt x="77787" y="42098"/>
                        <a:pt x="85725" y="43686"/>
                      </a:cubicBezTo>
                      <a:cubicBezTo>
                        <a:pt x="87312" y="48448"/>
                        <a:pt x="91312" y="53021"/>
                        <a:pt x="90487" y="57973"/>
                      </a:cubicBezTo>
                      <a:cubicBezTo>
                        <a:pt x="88136" y="72075"/>
                        <a:pt x="77658" y="74277"/>
                        <a:pt x="66675" y="77023"/>
                      </a:cubicBezTo>
                      <a:cubicBezTo>
                        <a:pt x="65135" y="77408"/>
                        <a:pt x="58737" y="77023"/>
                        <a:pt x="57150" y="77023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2" name="任意多边形 171"/>
                <p:cNvSpPr/>
                <p:nvPr/>
              </p:nvSpPr>
              <p:spPr>
                <a:xfrm>
                  <a:off x="4564951" y="3935250"/>
                  <a:ext cx="38749" cy="40891"/>
                </a:xfrm>
                <a:custGeom>
                  <a:avLst/>
                  <a:gdLst>
                    <a:gd name="connsiteX0" fmla="*/ 42863 w 81233"/>
                    <a:gd name="connsiteY0" fmla="*/ 85725 h 85725"/>
                    <a:gd name="connsiteX1" fmla="*/ 42863 w 81233"/>
                    <a:gd name="connsiteY1" fmla="*/ 85725 h 85725"/>
                    <a:gd name="connsiteX2" fmla="*/ 0 w 81233"/>
                    <a:gd name="connsiteY2" fmla="*/ 47625 h 85725"/>
                    <a:gd name="connsiteX3" fmla="*/ 4763 w 81233"/>
                    <a:gd name="connsiteY3" fmla="*/ 28575 h 85725"/>
                    <a:gd name="connsiteX4" fmla="*/ 23813 w 81233"/>
                    <a:gd name="connsiteY4" fmla="*/ 0 h 85725"/>
                    <a:gd name="connsiteX5" fmla="*/ 42863 w 81233"/>
                    <a:gd name="connsiteY5" fmla="*/ 4762 h 85725"/>
                    <a:gd name="connsiteX6" fmla="*/ 71438 w 81233"/>
                    <a:gd name="connsiteY6" fmla="*/ 14287 h 85725"/>
                    <a:gd name="connsiteX7" fmla="*/ 80963 w 81233"/>
                    <a:gd name="connsiteY7" fmla="*/ 28575 h 85725"/>
                    <a:gd name="connsiteX8" fmla="*/ 61913 w 81233"/>
                    <a:gd name="connsiteY8" fmla="*/ 61912 h 85725"/>
                    <a:gd name="connsiteX9" fmla="*/ 42863 w 81233"/>
                    <a:gd name="connsiteY9" fmla="*/ 85725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1233" h="85725">
                      <a:moveTo>
                        <a:pt x="42863" y="85725"/>
                      </a:moveTo>
                      <a:lnTo>
                        <a:pt x="42863" y="85725"/>
                      </a:lnTo>
                      <a:cubicBezTo>
                        <a:pt x="28847" y="76965"/>
                        <a:pt x="0" y="70182"/>
                        <a:pt x="0" y="47625"/>
                      </a:cubicBezTo>
                      <a:cubicBezTo>
                        <a:pt x="0" y="41080"/>
                        <a:pt x="1836" y="34429"/>
                        <a:pt x="4763" y="28575"/>
                      </a:cubicBezTo>
                      <a:cubicBezTo>
                        <a:pt x="9883" y="18336"/>
                        <a:pt x="23813" y="0"/>
                        <a:pt x="23813" y="0"/>
                      </a:cubicBezTo>
                      <a:cubicBezTo>
                        <a:pt x="30163" y="1587"/>
                        <a:pt x="36594" y="2881"/>
                        <a:pt x="42863" y="4762"/>
                      </a:cubicBezTo>
                      <a:cubicBezTo>
                        <a:pt x="52480" y="7647"/>
                        <a:pt x="71438" y="14287"/>
                        <a:pt x="71438" y="14287"/>
                      </a:cubicBezTo>
                      <a:cubicBezTo>
                        <a:pt x="74613" y="19050"/>
                        <a:pt x="80154" y="22909"/>
                        <a:pt x="80963" y="28575"/>
                      </a:cubicBezTo>
                      <a:cubicBezTo>
                        <a:pt x="83115" y="43643"/>
                        <a:pt x="72032" y="53817"/>
                        <a:pt x="61913" y="61912"/>
                      </a:cubicBezTo>
                      <a:cubicBezTo>
                        <a:pt x="59141" y="64130"/>
                        <a:pt x="46038" y="81756"/>
                        <a:pt x="42863" y="85725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3" name="任意多边形 172"/>
                <p:cNvSpPr/>
                <p:nvPr/>
              </p:nvSpPr>
              <p:spPr>
                <a:xfrm>
                  <a:off x="4619473" y="3866880"/>
                  <a:ext cx="35498" cy="47924"/>
                </a:xfrm>
                <a:custGeom>
                  <a:avLst/>
                  <a:gdLst>
                    <a:gd name="connsiteX0" fmla="*/ 0 w 74418"/>
                    <a:gd name="connsiteY0" fmla="*/ 19506 h 100468"/>
                    <a:gd name="connsiteX1" fmla="*/ 0 w 74418"/>
                    <a:gd name="connsiteY1" fmla="*/ 19506 h 100468"/>
                    <a:gd name="connsiteX2" fmla="*/ 4763 w 74418"/>
                    <a:gd name="connsiteY2" fmla="*/ 62368 h 100468"/>
                    <a:gd name="connsiteX3" fmla="*/ 19050 w 74418"/>
                    <a:gd name="connsiteY3" fmla="*/ 76656 h 100468"/>
                    <a:gd name="connsiteX4" fmla="*/ 38100 w 74418"/>
                    <a:gd name="connsiteY4" fmla="*/ 100468 h 100468"/>
                    <a:gd name="connsiteX5" fmla="*/ 52388 w 74418"/>
                    <a:gd name="connsiteY5" fmla="*/ 95706 h 100468"/>
                    <a:gd name="connsiteX6" fmla="*/ 71438 w 74418"/>
                    <a:gd name="connsiteY6" fmla="*/ 90943 h 100468"/>
                    <a:gd name="connsiteX7" fmla="*/ 47625 w 74418"/>
                    <a:gd name="connsiteY7" fmla="*/ 57606 h 100468"/>
                    <a:gd name="connsiteX8" fmla="*/ 33338 w 74418"/>
                    <a:gd name="connsiteY8" fmla="*/ 48081 h 100468"/>
                    <a:gd name="connsiteX9" fmla="*/ 38100 w 74418"/>
                    <a:gd name="connsiteY9" fmla="*/ 14743 h 100468"/>
                    <a:gd name="connsiteX10" fmla="*/ 42863 w 74418"/>
                    <a:gd name="connsiteY10" fmla="*/ 456 h 100468"/>
                    <a:gd name="connsiteX11" fmla="*/ 28575 w 74418"/>
                    <a:gd name="connsiteY11" fmla="*/ 9981 h 100468"/>
                    <a:gd name="connsiteX12" fmla="*/ 0 w 74418"/>
                    <a:gd name="connsiteY12" fmla="*/ 19506 h 1004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418" h="100468">
                      <a:moveTo>
                        <a:pt x="0" y="19506"/>
                      </a:moveTo>
                      <a:lnTo>
                        <a:pt x="0" y="19506"/>
                      </a:lnTo>
                      <a:cubicBezTo>
                        <a:pt x="1588" y="33793"/>
                        <a:pt x="217" y="48730"/>
                        <a:pt x="4763" y="62368"/>
                      </a:cubicBezTo>
                      <a:cubicBezTo>
                        <a:pt x="6893" y="68758"/>
                        <a:pt x="15314" y="71052"/>
                        <a:pt x="19050" y="76656"/>
                      </a:cubicBezTo>
                      <a:cubicBezTo>
                        <a:pt x="37452" y="104259"/>
                        <a:pt x="6149" y="79167"/>
                        <a:pt x="38100" y="100468"/>
                      </a:cubicBezTo>
                      <a:cubicBezTo>
                        <a:pt x="42863" y="98881"/>
                        <a:pt x="47561" y="97085"/>
                        <a:pt x="52388" y="95706"/>
                      </a:cubicBezTo>
                      <a:cubicBezTo>
                        <a:pt x="58682" y="93908"/>
                        <a:pt x="68511" y="96797"/>
                        <a:pt x="71438" y="90943"/>
                      </a:cubicBezTo>
                      <a:cubicBezTo>
                        <a:pt x="82870" y="68078"/>
                        <a:pt x="58490" y="63814"/>
                        <a:pt x="47625" y="57606"/>
                      </a:cubicBezTo>
                      <a:cubicBezTo>
                        <a:pt x="42655" y="54766"/>
                        <a:pt x="38100" y="51256"/>
                        <a:pt x="33338" y="48081"/>
                      </a:cubicBezTo>
                      <a:cubicBezTo>
                        <a:pt x="34925" y="36968"/>
                        <a:pt x="35899" y="25750"/>
                        <a:pt x="38100" y="14743"/>
                      </a:cubicBezTo>
                      <a:cubicBezTo>
                        <a:pt x="39085" y="9820"/>
                        <a:pt x="47353" y="2701"/>
                        <a:pt x="42863" y="456"/>
                      </a:cubicBezTo>
                      <a:cubicBezTo>
                        <a:pt x="37743" y="-2104"/>
                        <a:pt x="33338" y="6806"/>
                        <a:pt x="28575" y="9981"/>
                      </a:cubicBezTo>
                      <a:cubicBezTo>
                        <a:pt x="18169" y="25589"/>
                        <a:pt x="4762" y="17919"/>
                        <a:pt x="0" y="19506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4" name="任意多边形 173"/>
                <p:cNvSpPr/>
                <p:nvPr/>
              </p:nvSpPr>
              <p:spPr>
                <a:xfrm>
                  <a:off x="4676267" y="3544510"/>
                  <a:ext cx="70424" cy="59684"/>
                </a:xfrm>
                <a:custGeom>
                  <a:avLst/>
                  <a:gdLst>
                    <a:gd name="connsiteX0" fmla="*/ 57150 w 147637"/>
                    <a:gd name="connsiteY0" fmla="*/ 123825 h 125123"/>
                    <a:gd name="connsiteX1" fmla="*/ 57150 w 147637"/>
                    <a:gd name="connsiteY1" fmla="*/ 123825 h 125123"/>
                    <a:gd name="connsiteX2" fmla="*/ 4762 w 147637"/>
                    <a:gd name="connsiteY2" fmla="*/ 95250 h 125123"/>
                    <a:gd name="connsiteX3" fmla="*/ 0 w 147637"/>
                    <a:gd name="connsiteY3" fmla="*/ 71437 h 125123"/>
                    <a:gd name="connsiteX4" fmla="*/ 4762 w 147637"/>
                    <a:gd name="connsiteY4" fmla="*/ 19050 h 125123"/>
                    <a:gd name="connsiteX5" fmla="*/ 19050 w 147637"/>
                    <a:gd name="connsiteY5" fmla="*/ 9525 h 125123"/>
                    <a:gd name="connsiteX6" fmla="*/ 47625 w 147637"/>
                    <a:gd name="connsiteY6" fmla="*/ 0 h 125123"/>
                    <a:gd name="connsiteX7" fmla="*/ 109537 w 147637"/>
                    <a:gd name="connsiteY7" fmla="*/ 4762 h 125123"/>
                    <a:gd name="connsiteX8" fmla="*/ 123825 w 147637"/>
                    <a:gd name="connsiteY8" fmla="*/ 14287 h 125123"/>
                    <a:gd name="connsiteX9" fmla="*/ 147637 w 147637"/>
                    <a:gd name="connsiteY9" fmla="*/ 42862 h 125123"/>
                    <a:gd name="connsiteX10" fmla="*/ 142875 w 147637"/>
                    <a:gd name="connsiteY10" fmla="*/ 71437 h 125123"/>
                    <a:gd name="connsiteX11" fmla="*/ 95250 w 147637"/>
                    <a:gd name="connsiteY11" fmla="*/ 119062 h 125123"/>
                    <a:gd name="connsiteX12" fmla="*/ 57150 w 147637"/>
                    <a:gd name="connsiteY12" fmla="*/ 123825 h 12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7637" h="125123">
                      <a:moveTo>
                        <a:pt x="57150" y="123825"/>
                      </a:moveTo>
                      <a:lnTo>
                        <a:pt x="57150" y="123825"/>
                      </a:lnTo>
                      <a:cubicBezTo>
                        <a:pt x="32382" y="115569"/>
                        <a:pt x="13701" y="119088"/>
                        <a:pt x="4762" y="95250"/>
                      </a:cubicBezTo>
                      <a:cubicBezTo>
                        <a:pt x="1920" y="87671"/>
                        <a:pt x="1587" y="79375"/>
                        <a:pt x="0" y="71437"/>
                      </a:cubicBezTo>
                      <a:cubicBezTo>
                        <a:pt x="1587" y="53975"/>
                        <a:pt x="-395" y="35809"/>
                        <a:pt x="4762" y="19050"/>
                      </a:cubicBezTo>
                      <a:cubicBezTo>
                        <a:pt x="6445" y="13579"/>
                        <a:pt x="13819" y="11850"/>
                        <a:pt x="19050" y="9525"/>
                      </a:cubicBezTo>
                      <a:cubicBezTo>
                        <a:pt x="28225" y="5447"/>
                        <a:pt x="47625" y="0"/>
                        <a:pt x="47625" y="0"/>
                      </a:cubicBezTo>
                      <a:cubicBezTo>
                        <a:pt x="68262" y="1587"/>
                        <a:pt x="89193" y="948"/>
                        <a:pt x="109537" y="4762"/>
                      </a:cubicBezTo>
                      <a:cubicBezTo>
                        <a:pt x="115163" y="5817"/>
                        <a:pt x="119428" y="10623"/>
                        <a:pt x="123825" y="14287"/>
                      </a:cubicBezTo>
                      <a:cubicBezTo>
                        <a:pt x="137574" y="25744"/>
                        <a:pt x="138273" y="28816"/>
                        <a:pt x="147637" y="42862"/>
                      </a:cubicBezTo>
                      <a:cubicBezTo>
                        <a:pt x="146050" y="52387"/>
                        <a:pt x="146589" y="62523"/>
                        <a:pt x="142875" y="71437"/>
                      </a:cubicBezTo>
                      <a:cubicBezTo>
                        <a:pt x="132849" y="95500"/>
                        <a:pt x="117976" y="107699"/>
                        <a:pt x="95250" y="119062"/>
                      </a:cubicBezTo>
                      <a:cubicBezTo>
                        <a:pt x="74192" y="129591"/>
                        <a:pt x="63500" y="123031"/>
                        <a:pt x="57150" y="123825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5" name="任意多边形 174"/>
                <p:cNvSpPr/>
                <p:nvPr/>
              </p:nvSpPr>
              <p:spPr>
                <a:xfrm>
                  <a:off x="4367310" y="3355644"/>
                  <a:ext cx="31935" cy="52562"/>
                </a:xfrm>
                <a:custGeom>
                  <a:avLst/>
                  <a:gdLst>
                    <a:gd name="connsiteX0" fmla="*/ 47625 w 66949"/>
                    <a:gd name="connsiteY0" fmla="*/ 110191 h 110191"/>
                    <a:gd name="connsiteX1" fmla="*/ 47625 w 66949"/>
                    <a:gd name="connsiteY1" fmla="*/ 110191 h 110191"/>
                    <a:gd name="connsiteX2" fmla="*/ 4762 w 66949"/>
                    <a:gd name="connsiteY2" fmla="*/ 67328 h 110191"/>
                    <a:gd name="connsiteX3" fmla="*/ 0 w 66949"/>
                    <a:gd name="connsiteY3" fmla="*/ 48278 h 110191"/>
                    <a:gd name="connsiteX4" fmla="*/ 4762 w 66949"/>
                    <a:gd name="connsiteY4" fmla="*/ 14941 h 110191"/>
                    <a:gd name="connsiteX5" fmla="*/ 14287 w 66949"/>
                    <a:gd name="connsiteY5" fmla="*/ 653 h 110191"/>
                    <a:gd name="connsiteX6" fmla="*/ 57150 w 66949"/>
                    <a:gd name="connsiteY6" fmla="*/ 5416 h 110191"/>
                    <a:gd name="connsiteX7" fmla="*/ 61912 w 66949"/>
                    <a:gd name="connsiteY7" fmla="*/ 76853 h 110191"/>
                    <a:gd name="connsiteX8" fmla="*/ 66675 w 66949"/>
                    <a:gd name="connsiteY8" fmla="*/ 91141 h 110191"/>
                    <a:gd name="connsiteX9" fmla="*/ 47625 w 66949"/>
                    <a:gd name="connsiteY9" fmla="*/ 110191 h 110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949" h="110191">
                      <a:moveTo>
                        <a:pt x="47625" y="110191"/>
                      </a:moveTo>
                      <a:lnTo>
                        <a:pt x="47625" y="110191"/>
                      </a:lnTo>
                      <a:cubicBezTo>
                        <a:pt x="35409" y="99720"/>
                        <a:pt x="12446" y="85257"/>
                        <a:pt x="4762" y="67328"/>
                      </a:cubicBezTo>
                      <a:cubicBezTo>
                        <a:pt x="2184" y="61312"/>
                        <a:pt x="1587" y="54628"/>
                        <a:pt x="0" y="48278"/>
                      </a:cubicBezTo>
                      <a:cubicBezTo>
                        <a:pt x="1587" y="37166"/>
                        <a:pt x="1537" y="25693"/>
                        <a:pt x="4762" y="14941"/>
                      </a:cubicBezTo>
                      <a:cubicBezTo>
                        <a:pt x="6407" y="9458"/>
                        <a:pt x="8655" y="1677"/>
                        <a:pt x="14287" y="653"/>
                      </a:cubicBezTo>
                      <a:cubicBezTo>
                        <a:pt x="28431" y="-1919"/>
                        <a:pt x="42862" y="3828"/>
                        <a:pt x="57150" y="5416"/>
                      </a:cubicBezTo>
                      <a:cubicBezTo>
                        <a:pt x="58737" y="29228"/>
                        <a:pt x="59277" y="53134"/>
                        <a:pt x="61912" y="76853"/>
                      </a:cubicBezTo>
                      <a:cubicBezTo>
                        <a:pt x="62466" y="81843"/>
                        <a:pt x="68263" y="86378"/>
                        <a:pt x="66675" y="91141"/>
                      </a:cubicBezTo>
                      <a:cubicBezTo>
                        <a:pt x="63316" y="101218"/>
                        <a:pt x="50800" y="107016"/>
                        <a:pt x="47625" y="110191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6" name="任意多边形 175"/>
                <p:cNvSpPr/>
                <p:nvPr/>
              </p:nvSpPr>
              <p:spPr>
                <a:xfrm>
                  <a:off x="4617074" y="3446555"/>
                  <a:ext cx="68280" cy="54792"/>
                </a:xfrm>
                <a:custGeom>
                  <a:avLst/>
                  <a:gdLst>
                    <a:gd name="connsiteX0" fmla="*/ 85993 w 143143"/>
                    <a:gd name="connsiteY0" fmla="*/ 114866 h 114866"/>
                    <a:gd name="connsiteX1" fmla="*/ 85993 w 143143"/>
                    <a:gd name="connsiteY1" fmla="*/ 114866 h 114866"/>
                    <a:gd name="connsiteX2" fmla="*/ 33605 w 143143"/>
                    <a:gd name="connsiteY2" fmla="*/ 91054 h 114866"/>
                    <a:gd name="connsiteX3" fmla="*/ 9793 w 143143"/>
                    <a:gd name="connsiteY3" fmla="*/ 48191 h 114866"/>
                    <a:gd name="connsiteX4" fmla="*/ 268 w 143143"/>
                    <a:gd name="connsiteY4" fmla="*/ 33904 h 114866"/>
                    <a:gd name="connsiteX5" fmla="*/ 5030 w 143143"/>
                    <a:gd name="connsiteY5" fmla="*/ 5329 h 114866"/>
                    <a:gd name="connsiteX6" fmla="*/ 62180 w 143143"/>
                    <a:gd name="connsiteY6" fmla="*/ 24379 h 114866"/>
                    <a:gd name="connsiteX7" fmla="*/ 76468 w 143143"/>
                    <a:gd name="connsiteY7" fmla="*/ 62479 h 114866"/>
                    <a:gd name="connsiteX8" fmla="*/ 90755 w 143143"/>
                    <a:gd name="connsiteY8" fmla="*/ 72004 h 114866"/>
                    <a:gd name="connsiteX9" fmla="*/ 128855 w 143143"/>
                    <a:gd name="connsiteY9" fmla="*/ 81529 h 114866"/>
                    <a:gd name="connsiteX10" fmla="*/ 143143 w 143143"/>
                    <a:gd name="connsiteY10" fmla="*/ 86291 h 114866"/>
                    <a:gd name="connsiteX11" fmla="*/ 128855 w 143143"/>
                    <a:gd name="connsiteY11" fmla="*/ 95816 h 114866"/>
                    <a:gd name="connsiteX12" fmla="*/ 95518 w 143143"/>
                    <a:gd name="connsiteY12" fmla="*/ 105341 h 114866"/>
                    <a:gd name="connsiteX13" fmla="*/ 85993 w 143143"/>
                    <a:gd name="connsiteY13" fmla="*/ 114866 h 114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43143" h="114866">
                      <a:moveTo>
                        <a:pt x="85993" y="114866"/>
                      </a:moveTo>
                      <a:lnTo>
                        <a:pt x="85993" y="114866"/>
                      </a:lnTo>
                      <a:cubicBezTo>
                        <a:pt x="68530" y="106929"/>
                        <a:pt x="50260" y="100571"/>
                        <a:pt x="33605" y="91054"/>
                      </a:cubicBezTo>
                      <a:cubicBezTo>
                        <a:pt x="9461" y="77257"/>
                        <a:pt x="25559" y="71839"/>
                        <a:pt x="9793" y="48191"/>
                      </a:cubicBezTo>
                      <a:lnTo>
                        <a:pt x="268" y="33904"/>
                      </a:lnTo>
                      <a:cubicBezTo>
                        <a:pt x="1855" y="24379"/>
                        <a:pt x="-3607" y="9648"/>
                        <a:pt x="5030" y="5329"/>
                      </a:cubicBezTo>
                      <a:cubicBezTo>
                        <a:pt x="34398" y="-9355"/>
                        <a:pt x="47187" y="9385"/>
                        <a:pt x="62180" y="24379"/>
                      </a:cubicBezTo>
                      <a:cubicBezTo>
                        <a:pt x="65385" y="37196"/>
                        <a:pt x="67574" y="51806"/>
                        <a:pt x="76468" y="62479"/>
                      </a:cubicBezTo>
                      <a:cubicBezTo>
                        <a:pt x="80132" y="66876"/>
                        <a:pt x="85636" y="69444"/>
                        <a:pt x="90755" y="72004"/>
                      </a:cubicBezTo>
                      <a:cubicBezTo>
                        <a:pt x="101637" y="77445"/>
                        <a:pt x="117995" y="78814"/>
                        <a:pt x="128855" y="81529"/>
                      </a:cubicBezTo>
                      <a:cubicBezTo>
                        <a:pt x="133725" y="82747"/>
                        <a:pt x="138380" y="84704"/>
                        <a:pt x="143143" y="86291"/>
                      </a:cubicBezTo>
                      <a:cubicBezTo>
                        <a:pt x="138380" y="89466"/>
                        <a:pt x="133975" y="93256"/>
                        <a:pt x="128855" y="95816"/>
                      </a:cubicBezTo>
                      <a:cubicBezTo>
                        <a:pt x="121237" y="99625"/>
                        <a:pt x="102647" y="103304"/>
                        <a:pt x="95518" y="105341"/>
                      </a:cubicBezTo>
                      <a:cubicBezTo>
                        <a:pt x="90691" y="106720"/>
                        <a:pt x="87580" y="113279"/>
                        <a:pt x="85993" y="114866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7" name="任意多边形 176"/>
                <p:cNvSpPr/>
                <p:nvPr/>
              </p:nvSpPr>
              <p:spPr>
                <a:xfrm>
                  <a:off x="4698984" y="3494532"/>
                  <a:ext cx="59065" cy="34076"/>
                </a:xfrm>
                <a:custGeom>
                  <a:avLst/>
                  <a:gdLst>
                    <a:gd name="connsiteX0" fmla="*/ 123825 w 123825"/>
                    <a:gd name="connsiteY0" fmla="*/ 57150 h 71437"/>
                    <a:gd name="connsiteX1" fmla="*/ 123825 w 123825"/>
                    <a:gd name="connsiteY1" fmla="*/ 57150 h 71437"/>
                    <a:gd name="connsiteX2" fmla="*/ 80962 w 123825"/>
                    <a:gd name="connsiteY2" fmla="*/ 66675 h 71437"/>
                    <a:gd name="connsiteX3" fmla="*/ 66675 w 123825"/>
                    <a:gd name="connsiteY3" fmla="*/ 71437 h 71437"/>
                    <a:gd name="connsiteX4" fmla="*/ 42862 w 123825"/>
                    <a:gd name="connsiteY4" fmla="*/ 66675 h 71437"/>
                    <a:gd name="connsiteX5" fmla="*/ 28575 w 123825"/>
                    <a:gd name="connsiteY5" fmla="*/ 57150 h 71437"/>
                    <a:gd name="connsiteX6" fmla="*/ 0 w 123825"/>
                    <a:gd name="connsiteY6" fmla="*/ 33337 h 71437"/>
                    <a:gd name="connsiteX7" fmla="*/ 14287 w 123825"/>
                    <a:gd name="connsiteY7" fmla="*/ 4762 h 71437"/>
                    <a:gd name="connsiteX8" fmla="*/ 28575 w 123825"/>
                    <a:gd name="connsiteY8" fmla="*/ 0 h 71437"/>
                    <a:gd name="connsiteX9" fmla="*/ 66675 w 123825"/>
                    <a:gd name="connsiteY9" fmla="*/ 9525 h 71437"/>
                    <a:gd name="connsiteX10" fmla="*/ 76200 w 123825"/>
                    <a:gd name="connsiteY10" fmla="*/ 23812 h 71437"/>
                    <a:gd name="connsiteX11" fmla="*/ 95250 w 123825"/>
                    <a:gd name="connsiteY11" fmla="*/ 38100 h 71437"/>
                    <a:gd name="connsiteX12" fmla="*/ 109537 w 123825"/>
                    <a:gd name="connsiteY12" fmla="*/ 47625 h 71437"/>
                    <a:gd name="connsiteX13" fmla="*/ 123825 w 123825"/>
                    <a:gd name="connsiteY13" fmla="*/ 5715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3825" h="71437">
                      <a:moveTo>
                        <a:pt x="123825" y="57150"/>
                      </a:moveTo>
                      <a:lnTo>
                        <a:pt x="123825" y="57150"/>
                      </a:lnTo>
                      <a:cubicBezTo>
                        <a:pt x="109537" y="60325"/>
                        <a:pt x="95161" y="63125"/>
                        <a:pt x="80962" y="66675"/>
                      </a:cubicBezTo>
                      <a:cubicBezTo>
                        <a:pt x="76092" y="67892"/>
                        <a:pt x="71695" y="71437"/>
                        <a:pt x="66675" y="71437"/>
                      </a:cubicBezTo>
                      <a:cubicBezTo>
                        <a:pt x="58580" y="71437"/>
                        <a:pt x="50800" y="68262"/>
                        <a:pt x="42862" y="66675"/>
                      </a:cubicBezTo>
                      <a:cubicBezTo>
                        <a:pt x="38100" y="63500"/>
                        <a:pt x="32972" y="60814"/>
                        <a:pt x="28575" y="57150"/>
                      </a:cubicBezTo>
                      <a:cubicBezTo>
                        <a:pt x="-8094" y="26592"/>
                        <a:pt x="35471" y="56985"/>
                        <a:pt x="0" y="33337"/>
                      </a:cubicBezTo>
                      <a:cubicBezTo>
                        <a:pt x="3137" y="23925"/>
                        <a:pt x="5894" y="11476"/>
                        <a:pt x="14287" y="4762"/>
                      </a:cubicBezTo>
                      <a:cubicBezTo>
                        <a:pt x="18207" y="1626"/>
                        <a:pt x="23812" y="1587"/>
                        <a:pt x="28575" y="0"/>
                      </a:cubicBezTo>
                      <a:cubicBezTo>
                        <a:pt x="29765" y="238"/>
                        <a:pt x="61792" y="5619"/>
                        <a:pt x="66675" y="9525"/>
                      </a:cubicBezTo>
                      <a:cubicBezTo>
                        <a:pt x="71144" y="13101"/>
                        <a:pt x="72153" y="19765"/>
                        <a:pt x="76200" y="23812"/>
                      </a:cubicBezTo>
                      <a:cubicBezTo>
                        <a:pt x="81813" y="29425"/>
                        <a:pt x="88791" y="33486"/>
                        <a:pt x="95250" y="38100"/>
                      </a:cubicBezTo>
                      <a:cubicBezTo>
                        <a:pt x="99907" y="41427"/>
                        <a:pt x="104178" y="45615"/>
                        <a:pt x="109537" y="47625"/>
                      </a:cubicBezTo>
                      <a:cubicBezTo>
                        <a:pt x="123066" y="52698"/>
                        <a:pt x="121444" y="55563"/>
                        <a:pt x="123825" y="57150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8" name="任意多边形 177"/>
                <p:cNvSpPr/>
                <p:nvPr/>
              </p:nvSpPr>
              <p:spPr>
                <a:xfrm>
                  <a:off x="4183299" y="4296457"/>
                  <a:ext cx="43533" cy="29533"/>
                </a:xfrm>
                <a:custGeom>
                  <a:avLst/>
                  <a:gdLst>
                    <a:gd name="connsiteX0" fmla="*/ 90488 w 91263"/>
                    <a:gd name="connsiteY0" fmla="*/ 19050 h 61913"/>
                    <a:gd name="connsiteX1" fmla="*/ 90488 w 91263"/>
                    <a:gd name="connsiteY1" fmla="*/ 19050 h 61913"/>
                    <a:gd name="connsiteX2" fmla="*/ 19050 w 91263"/>
                    <a:gd name="connsiteY2" fmla="*/ 0 h 61913"/>
                    <a:gd name="connsiteX3" fmla="*/ 0 w 91263"/>
                    <a:gd name="connsiteY3" fmla="*/ 4763 h 61913"/>
                    <a:gd name="connsiteX4" fmla="*/ 9525 w 91263"/>
                    <a:gd name="connsiteY4" fmla="*/ 47625 h 61913"/>
                    <a:gd name="connsiteX5" fmla="*/ 23813 w 91263"/>
                    <a:gd name="connsiteY5" fmla="*/ 57150 h 61913"/>
                    <a:gd name="connsiteX6" fmla="*/ 42863 w 91263"/>
                    <a:gd name="connsiteY6" fmla="*/ 61913 h 61913"/>
                    <a:gd name="connsiteX7" fmla="*/ 90488 w 91263"/>
                    <a:gd name="connsiteY7" fmla="*/ 42863 h 61913"/>
                    <a:gd name="connsiteX8" fmla="*/ 90488 w 91263"/>
                    <a:gd name="connsiteY8" fmla="*/ 19050 h 61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91263" h="61913">
                      <a:moveTo>
                        <a:pt x="90488" y="19050"/>
                      </a:moveTo>
                      <a:lnTo>
                        <a:pt x="90488" y="19050"/>
                      </a:lnTo>
                      <a:cubicBezTo>
                        <a:pt x="63406" y="8895"/>
                        <a:pt x="47998" y="0"/>
                        <a:pt x="19050" y="0"/>
                      </a:cubicBezTo>
                      <a:cubicBezTo>
                        <a:pt x="12505" y="0"/>
                        <a:pt x="6350" y="3175"/>
                        <a:pt x="0" y="4763"/>
                      </a:cubicBezTo>
                      <a:cubicBezTo>
                        <a:pt x="48" y="5051"/>
                        <a:pt x="4590" y="41456"/>
                        <a:pt x="9525" y="47625"/>
                      </a:cubicBezTo>
                      <a:cubicBezTo>
                        <a:pt x="13101" y="52095"/>
                        <a:pt x="18552" y="54895"/>
                        <a:pt x="23813" y="57150"/>
                      </a:cubicBezTo>
                      <a:cubicBezTo>
                        <a:pt x="29829" y="59728"/>
                        <a:pt x="36513" y="60325"/>
                        <a:pt x="42863" y="61913"/>
                      </a:cubicBezTo>
                      <a:cubicBezTo>
                        <a:pt x="64612" y="59194"/>
                        <a:pt x="83715" y="66568"/>
                        <a:pt x="90488" y="42863"/>
                      </a:cubicBezTo>
                      <a:cubicBezTo>
                        <a:pt x="92233" y="36757"/>
                        <a:pt x="90488" y="23019"/>
                        <a:pt x="90488" y="19050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9" name="任意多边形 178"/>
                <p:cNvSpPr/>
                <p:nvPr/>
              </p:nvSpPr>
              <p:spPr>
                <a:xfrm>
                  <a:off x="4360339" y="4457751"/>
                  <a:ext cx="61492" cy="45435"/>
                </a:xfrm>
                <a:custGeom>
                  <a:avLst/>
                  <a:gdLst>
                    <a:gd name="connsiteX0" fmla="*/ 128913 w 128913"/>
                    <a:gd name="connsiteY0" fmla="*/ 95250 h 95250"/>
                    <a:gd name="connsiteX1" fmla="*/ 128913 w 128913"/>
                    <a:gd name="connsiteY1" fmla="*/ 95250 h 95250"/>
                    <a:gd name="connsiteX2" fmla="*/ 19375 w 128913"/>
                    <a:gd name="connsiteY2" fmla="*/ 90487 h 95250"/>
                    <a:gd name="connsiteX3" fmla="*/ 325 w 128913"/>
                    <a:gd name="connsiteY3" fmla="*/ 85725 h 95250"/>
                    <a:gd name="connsiteX4" fmla="*/ 14613 w 128913"/>
                    <a:gd name="connsiteY4" fmla="*/ 23812 h 95250"/>
                    <a:gd name="connsiteX5" fmla="*/ 38425 w 128913"/>
                    <a:gd name="connsiteY5" fmla="*/ 19050 h 95250"/>
                    <a:gd name="connsiteX6" fmla="*/ 47950 w 128913"/>
                    <a:gd name="connsiteY6" fmla="*/ 4762 h 95250"/>
                    <a:gd name="connsiteX7" fmla="*/ 86050 w 128913"/>
                    <a:gd name="connsiteY7" fmla="*/ 4762 h 95250"/>
                    <a:gd name="connsiteX8" fmla="*/ 90813 w 128913"/>
                    <a:gd name="connsiteY8" fmla="*/ 61912 h 95250"/>
                    <a:gd name="connsiteX9" fmla="*/ 105100 w 128913"/>
                    <a:gd name="connsiteY9" fmla="*/ 66675 h 95250"/>
                    <a:gd name="connsiteX10" fmla="*/ 128913 w 128913"/>
                    <a:gd name="connsiteY10" fmla="*/ 95250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28913" h="95250">
                      <a:moveTo>
                        <a:pt x="128913" y="95250"/>
                      </a:moveTo>
                      <a:lnTo>
                        <a:pt x="128913" y="95250"/>
                      </a:lnTo>
                      <a:cubicBezTo>
                        <a:pt x="92400" y="93662"/>
                        <a:pt x="55822" y="93187"/>
                        <a:pt x="19375" y="90487"/>
                      </a:cubicBezTo>
                      <a:cubicBezTo>
                        <a:pt x="12847" y="90003"/>
                        <a:pt x="2047" y="92040"/>
                        <a:pt x="325" y="85725"/>
                      </a:cubicBezTo>
                      <a:cubicBezTo>
                        <a:pt x="-315" y="83377"/>
                        <a:pt x="-1619" y="33087"/>
                        <a:pt x="14613" y="23812"/>
                      </a:cubicBezTo>
                      <a:cubicBezTo>
                        <a:pt x="21641" y="19796"/>
                        <a:pt x="30488" y="20637"/>
                        <a:pt x="38425" y="19050"/>
                      </a:cubicBezTo>
                      <a:cubicBezTo>
                        <a:pt x="41600" y="14287"/>
                        <a:pt x="43480" y="8338"/>
                        <a:pt x="47950" y="4762"/>
                      </a:cubicBezTo>
                      <a:cubicBezTo>
                        <a:pt x="59665" y="-4610"/>
                        <a:pt x="73846" y="2321"/>
                        <a:pt x="86050" y="4762"/>
                      </a:cubicBezTo>
                      <a:cubicBezTo>
                        <a:pt x="87638" y="23812"/>
                        <a:pt x="85191" y="43641"/>
                        <a:pt x="90813" y="61912"/>
                      </a:cubicBezTo>
                      <a:cubicBezTo>
                        <a:pt x="92289" y="66710"/>
                        <a:pt x="100610" y="64430"/>
                        <a:pt x="105100" y="66675"/>
                      </a:cubicBezTo>
                      <a:cubicBezTo>
                        <a:pt x="110220" y="69235"/>
                        <a:pt x="124944" y="90488"/>
                        <a:pt x="128913" y="95250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0" name="任意多边形 179"/>
                <p:cNvSpPr/>
                <p:nvPr/>
              </p:nvSpPr>
              <p:spPr>
                <a:xfrm>
                  <a:off x="4236757" y="4374151"/>
                  <a:ext cx="61492" cy="45435"/>
                </a:xfrm>
                <a:custGeom>
                  <a:avLst/>
                  <a:gdLst>
                    <a:gd name="connsiteX0" fmla="*/ 128913 w 128913"/>
                    <a:gd name="connsiteY0" fmla="*/ 95250 h 95250"/>
                    <a:gd name="connsiteX1" fmla="*/ 128913 w 128913"/>
                    <a:gd name="connsiteY1" fmla="*/ 95250 h 95250"/>
                    <a:gd name="connsiteX2" fmla="*/ 19375 w 128913"/>
                    <a:gd name="connsiteY2" fmla="*/ 90487 h 95250"/>
                    <a:gd name="connsiteX3" fmla="*/ 325 w 128913"/>
                    <a:gd name="connsiteY3" fmla="*/ 85725 h 95250"/>
                    <a:gd name="connsiteX4" fmla="*/ 14613 w 128913"/>
                    <a:gd name="connsiteY4" fmla="*/ 23812 h 95250"/>
                    <a:gd name="connsiteX5" fmla="*/ 38425 w 128913"/>
                    <a:gd name="connsiteY5" fmla="*/ 19050 h 95250"/>
                    <a:gd name="connsiteX6" fmla="*/ 47950 w 128913"/>
                    <a:gd name="connsiteY6" fmla="*/ 4762 h 95250"/>
                    <a:gd name="connsiteX7" fmla="*/ 86050 w 128913"/>
                    <a:gd name="connsiteY7" fmla="*/ 4762 h 95250"/>
                    <a:gd name="connsiteX8" fmla="*/ 90813 w 128913"/>
                    <a:gd name="connsiteY8" fmla="*/ 61912 h 95250"/>
                    <a:gd name="connsiteX9" fmla="*/ 105100 w 128913"/>
                    <a:gd name="connsiteY9" fmla="*/ 66675 h 95250"/>
                    <a:gd name="connsiteX10" fmla="*/ 128913 w 128913"/>
                    <a:gd name="connsiteY10" fmla="*/ 95250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28913" h="95250">
                      <a:moveTo>
                        <a:pt x="128913" y="95250"/>
                      </a:moveTo>
                      <a:lnTo>
                        <a:pt x="128913" y="95250"/>
                      </a:lnTo>
                      <a:cubicBezTo>
                        <a:pt x="92400" y="93662"/>
                        <a:pt x="55822" y="93187"/>
                        <a:pt x="19375" y="90487"/>
                      </a:cubicBezTo>
                      <a:cubicBezTo>
                        <a:pt x="12847" y="90003"/>
                        <a:pt x="2047" y="92040"/>
                        <a:pt x="325" y="85725"/>
                      </a:cubicBezTo>
                      <a:cubicBezTo>
                        <a:pt x="-315" y="83377"/>
                        <a:pt x="-1619" y="33087"/>
                        <a:pt x="14613" y="23812"/>
                      </a:cubicBezTo>
                      <a:cubicBezTo>
                        <a:pt x="21641" y="19796"/>
                        <a:pt x="30488" y="20637"/>
                        <a:pt x="38425" y="19050"/>
                      </a:cubicBezTo>
                      <a:cubicBezTo>
                        <a:pt x="41600" y="14287"/>
                        <a:pt x="43480" y="8338"/>
                        <a:pt x="47950" y="4762"/>
                      </a:cubicBezTo>
                      <a:cubicBezTo>
                        <a:pt x="59665" y="-4610"/>
                        <a:pt x="73846" y="2321"/>
                        <a:pt x="86050" y="4762"/>
                      </a:cubicBezTo>
                      <a:cubicBezTo>
                        <a:pt x="87638" y="23812"/>
                        <a:pt x="85191" y="43641"/>
                        <a:pt x="90813" y="61912"/>
                      </a:cubicBezTo>
                      <a:cubicBezTo>
                        <a:pt x="92289" y="66710"/>
                        <a:pt x="100610" y="64430"/>
                        <a:pt x="105100" y="66675"/>
                      </a:cubicBezTo>
                      <a:cubicBezTo>
                        <a:pt x="110220" y="69235"/>
                        <a:pt x="124944" y="90488"/>
                        <a:pt x="128913" y="95250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1" name="任意多边形 180"/>
                <p:cNvSpPr/>
                <p:nvPr/>
              </p:nvSpPr>
              <p:spPr>
                <a:xfrm>
                  <a:off x="4185571" y="3475592"/>
                  <a:ext cx="31935" cy="52562"/>
                </a:xfrm>
                <a:custGeom>
                  <a:avLst/>
                  <a:gdLst>
                    <a:gd name="connsiteX0" fmla="*/ 47625 w 66949"/>
                    <a:gd name="connsiteY0" fmla="*/ 110191 h 110191"/>
                    <a:gd name="connsiteX1" fmla="*/ 47625 w 66949"/>
                    <a:gd name="connsiteY1" fmla="*/ 110191 h 110191"/>
                    <a:gd name="connsiteX2" fmla="*/ 4762 w 66949"/>
                    <a:gd name="connsiteY2" fmla="*/ 67328 h 110191"/>
                    <a:gd name="connsiteX3" fmla="*/ 0 w 66949"/>
                    <a:gd name="connsiteY3" fmla="*/ 48278 h 110191"/>
                    <a:gd name="connsiteX4" fmla="*/ 4762 w 66949"/>
                    <a:gd name="connsiteY4" fmla="*/ 14941 h 110191"/>
                    <a:gd name="connsiteX5" fmla="*/ 14287 w 66949"/>
                    <a:gd name="connsiteY5" fmla="*/ 653 h 110191"/>
                    <a:gd name="connsiteX6" fmla="*/ 57150 w 66949"/>
                    <a:gd name="connsiteY6" fmla="*/ 5416 h 110191"/>
                    <a:gd name="connsiteX7" fmla="*/ 61912 w 66949"/>
                    <a:gd name="connsiteY7" fmla="*/ 76853 h 110191"/>
                    <a:gd name="connsiteX8" fmla="*/ 66675 w 66949"/>
                    <a:gd name="connsiteY8" fmla="*/ 91141 h 110191"/>
                    <a:gd name="connsiteX9" fmla="*/ 47625 w 66949"/>
                    <a:gd name="connsiteY9" fmla="*/ 110191 h 110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949" h="110191">
                      <a:moveTo>
                        <a:pt x="47625" y="110191"/>
                      </a:moveTo>
                      <a:lnTo>
                        <a:pt x="47625" y="110191"/>
                      </a:lnTo>
                      <a:cubicBezTo>
                        <a:pt x="35409" y="99720"/>
                        <a:pt x="12446" y="85257"/>
                        <a:pt x="4762" y="67328"/>
                      </a:cubicBezTo>
                      <a:cubicBezTo>
                        <a:pt x="2184" y="61312"/>
                        <a:pt x="1587" y="54628"/>
                        <a:pt x="0" y="48278"/>
                      </a:cubicBezTo>
                      <a:cubicBezTo>
                        <a:pt x="1587" y="37166"/>
                        <a:pt x="1537" y="25693"/>
                        <a:pt x="4762" y="14941"/>
                      </a:cubicBezTo>
                      <a:cubicBezTo>
                        <a:pt x="6407" y="9458"/>
                        <a:pt x="8655" y="1677"/>
                        <a:pt x="14287" y="653"/>
                      </a:cubicBezTo>
                      <a:cubicBezTo>
                        <a:pt x="28431" y="-1919"/>
                        <a:pt x="42862" y="3828"/>
                        <a:pt x="57150" y="5416"/>
                      </a:cubicBezTo>
                      <a:cubicBezTo>
                        <a:pt x="58737" y="29228"/>
                        <a:pt x="59277" y="53134"/>
                        <a:pt x="61912" y="76853"/>
                      </a:cubicBezTo>
                      <a:cubicBezTo>
                        <a:pt x="62466" y="81843"/>
                        <a:pt x="68263" y="86378"/>
                        <a:pt x="66675" y="91141"/>
                      </a:cubicBezTo>
                      <a:cubicBezTo>
                        <a:pt x="63316" y="101218"/>
                        <a:pt x="50800" y="107016"/>
                        <a:pt x="47625" y="110191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2" name="任意多边形 181"/>
                <p:cNvSpPr/>
                <p:nvPr/>
              </p:nvSpPr>
              <p:spPr>
                <a:xfrm>
                  <a:off x="4503614" y="3405025"/>
                  <a:ext cx="56793" cy="31584"/>
                </a:xfrm>
                <a:custGeom>
                  <a:avLst/>
                  <a:gdLst>
                    <a:gd name="connsiteX0" fmla="*/ 95250 w 119062"/>
                    <a:gd name="connsiteY0" fmla="*/ 61913 h 66212"/>
                    <a:gd name="connsiteX1" fmla="*/ 95250 w 119062"/>
                    <a:gd name="connsiteY1" fmla="*/ 61913 h 66212"/>
                    <a:gd name="connsiteX2" fmla="*/ 52387 w 119062"/>
                    <a:gd name="connsiteY2" fmla="*/ 52388 h 66212"/>
                    <a:gd name="connsiteX3" fmla="*/ 33337 w 119062"/>
                    <a:gd name="connsiteY3" fmla="*/ 47625 h 66212"/>
                    <a:gd name="connsiteX4" fmla="*/ 0 w 119062"/>
                    <a:gd name="connsiteY4" fmla="*/ 42863 h 66212"/>
                    <a:gd name="connsiteX5" fmla="*/ 4762 w 119062"/>
                    <a:gd name="connsiteY5" fmla="*/ 19050 h 66212"/>
                    <a:gd name="connsiteX6" fmla="*/ 33337 w 119062"/>
                    <a:gd name="connsiteY6" fmla="*/ 0 h 66212"/>
                    <a:gd name="connsiteX7" fmla="*/ 85725 w 119062"/>
                    <a:gd name="connsiteY7" fmla="*/ 4763 h 66212"/>
                    <a:gd name="connsiteX8" fmla="*/ 90487 w 119062"/>
                    <a:gd name="connsiteY8" fmla="*/ 19050 h 66212"/>
                    <a:gd name="connsiteX9" fmla="*/ 119062 w 119062"/>
                    <a:gd name="connsiteY9" fmla="*/ 38100 h 66212"/>
                    <a:gd name="connsiteX10" fmla="*/ 114300 w 119062"/>
                    <a:gd name="connsiteY10" fmla="*/ 57150 h 66212"/>
                    <a:gd name="connsiteX11" fmla="*/ 95250 w 119062"/>
                    <a:gd name="connsiteY11" fmla="*/ 61913 h 66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9062" h="66212">
                      <a:moveTo>
                        <a:pt x="95250" y="61913"/>
                      </a:moveTo>
                      <a:lnTo>
                        <a:pt x="95250" y="61913"/>
                      </a:lnTo>
                      <a:lnTo>
                        <a:pt x="52387" y="52388"/>
                      </a:lnTo>
                      <a:cubicBezTo>
                        <a:pt x="46009" y="50916"/>
                        <a:pt x="39777" y="48796"/>
                        <a:pt x="33337" y="47625"/>
                      </a:cubicBezTo>
                      <a:cubicBezTo>
                        <a:pt x="22293" y="45617"/>
                        <a:pt x="11112" y="44450"/>
                        <a:pt x="0" y="42863"/>
                      </a:cubicBezTo>
                      <a:cubicBezTo>
                        <a:pt x="1587" y="34925"/>
                        <a:pt x="-208" y="25440"/>
                        <a:pt x="4762" y="19050"/>
                      </a:cubicBezTo>
                      <a:cubicBezTo>
                        <a:pt x="11790" y="10014"/>
                        <a:pt x="33337" y="0"/>
                        <a:pt x="33337" y="0"/>
                      </a:cubicBezTo>
                      <a:cubicBezTo>
                        <a:pt x="50800" y="1588"/>
                        <a:pt x="69090" y="-782"/>
                        <a:pt x="85725" y="4763"/>
                      </a:cubicBezTo>
                      <a:cubicBezTo>
                        <a:pt x="90487" y="6350"/>
                        <a:pt x="86937" y="15500"/>
                        <a:pt x="90487" y="19050"/>
                      </a:cubicBezTo>
                      <a:cubicBezTo>
                        <a:pt x="98582" y="27145"/>
                        <a:pt x="119062" y="38100"/>
                        <a:pt x="119062" y="38100"/>
                      </a:cubicBezTo>
                      <a:cubicBezTo>
                        <a:pt x="117475" y="44450"/>
                        <a:pt x="117547" y="51467"/>
                        <a:pt x="114300" y="57150"/>
                      </a:cubicBezTo>
                      <a:cubicBezTo>
                        <a:pt x="110958" y="62998"/>
                        <a:pt x="100012" y="71438"/>
                        <a:pt x="95250" y="61913"/>
                      </a:cubicBezTo>
                      <a:close/>
                    </a:path>
                  </a:pathLst>
                </a:custGeom>
                <a:grp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83" name="组合 182"/>
                <p:cNvGrpSpPr/>
                <p:nvPr/>
              </p:nvGrpSpPr>
              <p:grpSpPr>
                <a:xfrm>
                  <a:off x="4967977" y="3944337"/>
                  <a:ext cx="576095" cy="545466"/>
                  <a:chOff x="4967977" y="3944337"/>
                  <a:chExt cx="576095" cy="545466"/>
                </a:xfrm>
                <a:grpFill/>
              </p:grpSpPr>
              <p:sp>
                <p:nvSpPr>
                  <p:cNvPr id="219" name="任意多边形 218"/>
                  <p:cNvSpPr/>
                  <p:nvPr/>
                </p:nvSpPr>
                <p:spPr>
                  <a:xfrm>
                    <a:off x="5043153" y="4026120"/>
                    <a:ext cx="437311" cy="433903"/>
                  </a:xfrm>
                  <a:custGeom>
                    <a:avLst/>
                    <a:gdLst>
                      <a:gd name="connsiteX0" fmla="*/ 438150 w 900113"/>
                      <a:gd name="connsiteY0" fmla="*/ 890587 h 909637"/>
                      <a:gd name="connsiteX1" fmla="*/ 333375 w 900113"/>
                      <a:gd name="connsiteY1" fmla="*/ 909637 h 909637"/>
                      <a:gd name="connsiteX2" fmla="*/ 247650 w 900113"/>
                      <a:gd name="connsiteY2" fmla="*/ 862012 h 909637"/>
                      <a:gd name="connsiteX3" fmla="*/ 195263 w 900113"/>
                      <a:gd name="connsiteY3" fmla="*/ 804862 h 909637"/>
                      <a:gd name="connsiteX4" fmla="*/ 128588 w 900113"/>
                      <a:gd name="connsiteY4" fmla="*/ 728662 h 909637"/>
                      <a:gd name="connsiteX5" fmla="*/ 109538 w 900113"/>
                      <a:gd name="connsiteY5" fmla="*/ 638175 h 909637"/>
                      <a:gd name="connsiteX6" fmla="*/ 71438 w 900113"/>
                      <a:gd name="connsiteY6" fmla="*/ 581025 h 909637"/>
                      <a:gd name="connsiteX7" fmla="*/ 9525 w 900113"/>
                      <a:gd name="connsiteY7" fmla="*/ 523875 h 909637"/>
                      <a:gd name="connsiteX8" fmla="*/ 9525 w 900113"/>
                      <a:gd name="connsiteY8" fmla="*/ 400050 h 909637"/>
                      <a:gd name="connsiteX9" fmla="*/ 0 w 900113"/>
                      <a:gd name="connsiteY9" fmla="*/ 328612 h 909637"/>
                      <a:gd name="connsiteX10" fmla="*/ 4763 w 900113"/>
                      <a:gd name="connsiteY10" fmla="*/ 228600 h 909637"/>
                      <a:gd name="connsiteX11" fmla="*/ 33338 w 900113"/>
                      <a:gd name="connsiteY11" fmla="*/ 147637 h 909637"/>
                      <a:gd name="connsiteX12" fmla="*/ 100013 w 900113"/>
                      <a:gd name="connsiteY12" fmla="*/ 57150 h 909637"/>
                      <a:gd name="connsiteX13" fmla="*/ 147638 w 900113"/>
                      <a:gd name="connsiteY13" fmla="*/ 14287 h 909637"/>
                      <a:gd name="connsiteX14" fmla="*/ 238125 w 900113"/>
                      <a:gd name="connsiteY14" fmla="*/ 0 h 909637"/>
                      <a:gd name="connsiteX15" fmla="*/ 352425 w 900113"/>
                      <a:gd name="connsiteY15" fmla="*/ 4762 h 909637"/>
                      <a:gd name="connsiteX16" fmla="*/ 433388 w 900113"/>
                      <a:gd name="connsiteY16" fmla="*/ 4762 h 909637"/>
                      <a:gd name="connsiteX17" fmla="*/ 509588 w 900113"/>
                      <a:gd name="connsiteY17" fmla="*/ 38100 h 909637"/>
                      <a:gd name="connsiteX18" fmla="*/ 595313 w 900113"/>
                      <a:gd name="connsiteY18" fmla="*/ 71437 h 909637"/>
                      <a:gd name="connsiteX19" fmla="*/ 709613 w 900113"/>
                      <a:gd name="connsiteY19" fmla="*/ 133350 h 909637"/>
                      <a:gd name="connsiteX20" fmla="*/ 757238 w 900113"/>
                      <a:gd name="connsiteY20" fmla="*/ 185737 h 909637"/>
                      <a:gd name="connsiteX21" fmla="*/ 819150 w 900113"/>
                      <a:gd name="connsiteY21" fmla="*/ 247650 h 909637"/>
                      <a:gd name="connsiteX22" fmla="*/ 857250 w 900113"/>
                      <a:gd name="connsiteY22" fmla="*/ 304800 h 909637"/>
                      <a:gd name="connsiteX23" fmla="*/ 876300 w 900113"/>
                      <a:gd name="connsiteY23" fmla="*/ 376237 h 909637"/>
                      <a:gd name="connsiteX24" fmla="*/ 885825 w 900113"/>
                      <a:gd name="connsiteY24" fmla="*/ 423862 h 909637"/>
                      <a:gd name="connsiteX25" fmla="*/ 862013 w 900113"/>
                      <a:gd name="connsiteY25" fmla="*/ 495300 h 909637"/>
                      <a:gd name="connsiteX26" fmla="*/ 881063 w 900113"/>
                      <a:gd name="connsiteY26" fmla="*/ 557212 h 909637"/>
                      <a:gd name="connsiteX27" fmla="*/ 900113 w 900113"/>
                      <a:gd name="connsiteY27" fmla="*/ 609600 h 909637"/>
                      <a:gd name="connsiteX28" fmla="*/ 852488 w 900113"/>
                      <a:gd name="connsiteY28" fmla="*/ 652462 h 909637"/>
                      <a:gd name="connsiteX29" fmla="*/ 833438 w 900113"/>
                      <a:gd name="connsiteY29" fmla="*/ 704850 h 909637"/>
                      <a:gd name="connsiteX30" fmla="*/ 804863 w 900113"/>
                      <a:gd name="connsiteY30" fmla="*/ 771525 h 909637"/>
                      <a:gd name="connsiteX31" fmla="*/ 762000 w 900113"/>
                      <a:gd name="connsiteY31" fmla="*/ 833437 h 909637"/>
                      <a:gd name="connsiteX32" fmla="*/ 719138 w 900113"/>
                      <a:gd name="connsiteY32" fmla="*/ 876300 h 909637"/>
                      <a:gd name="connsiteX33" fmla="*/ 661988 w 900113"/>
                      <a:gd name="connsiteY33" fmla="*/ 876300 h 909637"/>
                      <a:gd name="connsiteX34" fmla="*/ 609600 w 900113"/>
                      <a:gd name="connsiteY34" fmla="*/ 871537 h 909637"/>
                      <a:gd name="connsiteX35" fmla="*/ 566738 w 900113"/>
                      <a:gd name="connsiteY35" fmla="*/ 871537 h 909637"/>
                      <a:gd name="connsiteX36" fmla="*/ 523875 w 900113"/>
                      <a:gd name="connsiteY36" fmla="*/ 904875 h 909637"/>
                      <a:gd name="connsiteX37" fmla="*/ 438150 w 900113"/>
                      <a:gd name="connsiteY37" fmla="*/ 890587 h 909637"/>
                      <a:gd name="connsiteX0" fmla="*/ 454819 w 916782"/>
                      <a:gd name="connsiteY0" fmla="*/ 890587 h 909637"/>
                      <a:gd name="connsiteX1" fmla="*/ 350044 w 916782"/>
                      <a:gd name="connsiteY1" fmla="*/ 909637 h 909637"/>
                      <a:gd name="connsiteX2" fmla="*/ 264319 w 916782"/>
                      <a:gd name="connsiteY2" fmla="*/ 862012 h 909637"/>
                      <a:gd name="connsiteX3" fmla="*/ 211932 w 916782"/>
                      <a:gd name="connsiteY3" fmla="*/ 804862 h 909637"/>
                      <a:gd name="connsiteX4" fmla="*/ 145257 w 916782"/>
                      <a:gd name="connsiteY4" fmla="*/ 728662 h 909637"/>
                      <a:gd name="connsiteX5" fmla="*/ 126207 w 916782"/>
                      <a:gd name="connsiteY5" fmla="*/ 638175 h 909637"/>
                      <a:gd name="connsiteX6" fmla="*/ 88107 w 916782"/>
                      <a:gd name="connsiteY6" fmla="*/ 581025 h 909637"/>
                      <a:gd name="connsiteX7" fmla="*/ 26194 w 916782"/>
                      <a:gd name="connsiteY7" fmla="*/ 523875 h 909637"/>
                      <a:gd name="connsiteX8" fmla="*/ 0 w 916782"/>
                      <a:gd name="connsiteY8" fmla="*/ 426244 h 909637"/>
                      <a:gd name="connsiteX9" fmla="*/ 16669 w 916782"/>
                      <a:gd name="connsiteY9" fmla="*/ 328612 h 909637"/>
                      <a:gd name="connsiteX10" fmla="*/ 21432 w 916782"/>
                      <a:gd name="connsiteY10" fmla="*/ 228600 h 909637"/>
                      <a:gd name="connsiteX11" fmla="*/ 50007 w 916782"/>
                      <a:gd name="connsiteY11" fmla="*/ 147637 h 909637"/>
                      <a:gd name="connsiteX12" fmla="*/ 116682 w 916782"/>
                      <a:gd name="connsiteY12" fmla="*/ 57150 h 909637"/>
                      <a:gd name="connsiteX13" fmla="*/ 164307 w 916782"/>
                      <a:gd name="connsiteY13" fmla="*/ 14287 h 909637"/>
                      <a:gd name="connsiteX14" fmla="*/ 254794 w 916782"/>
                      <a:gd name="connsiteY14" fmla="*/ 0 h 909637"/>
                      <a:gd name="connsiteX15" fmla="*/ 369094 w 916782"/>
                      <a:gd name="connsiteY15" fmla="*/ 4762 h 909637"/>
                      <a:gd name="connsiteX16" fmla="*/ 450057 w 916782"/>
                      <a:gd name="connsiteY16" fmla="*/ 4762 h 909637"/>
                      <a:gd name="connsiteX17" fmla="*/ 526257 w 916782"/>
                      <a:gd name="connsiteY17" fmla="*/ 38100 h 909637"/>
                      <a:gd name="connsiteX18" fmla="*/ 611982 w 916782"/>
                      <a:gd name="connsiteY18" fmla="*/ 71437 h 909637"/>
                      <a:gd name="connsiteX19" fmla="*/ 726282 w 916782"/>
                      <a:gd name="connsiteY19" fmla="*/ 133350 h 909637"/>
                      <a:gd name="connsiteX20" fmla="*/ 773907 w 916782"/>
                      <a:gd name="connsiteY20" fmla="*/ 185737 h 909637"/>
                      <a:gd name="connsiteX21" fmla="*/ 835819 w 916782"/>
                      <a:gd name="connsiteY21" fmla="*/ 247650 h 909637"/>
                      <a:gd name="connsiteX22" fmla="*/ 873919 w 916782"/>
                      <a:gd name="connsiteY22" fmla="*/ 304800 h 909637"/>
                      <a:gd name="connsiteX23" fmla="*/ 892969 w 916782"/>
                      <a:gd name="connsiteY23" fmla="*/ 376237 h 909637"/>
                      <a:gd name="connsiteX24" fmla="*/ 902494 w 916782"/>
                      <a:gd name="connsiteY24" fmla="*/ 423862 h 909637"/>
                      <a:gd name="connsiteX25" fmla="*/ 878682 w 916782"/>
                      <a:gd name="connsiteY25" fmla="*/ 495300 h 909637"/>
                      <a:gd name="connsiteX26" fmla="*/ 897732 w 916782"/>
                      <a:gd name="connsiteY26" fmla="*/ 557212 h 909637"/>
                      <a:gd name="connsiteX27" fmla="*/ 916782 w 916782"/>
                      <a:gd name="connsiteY27" fmla="*/ 609600 h 909637"/>
                      <a:gd name="connsiteX28" fmla="*/ 869157 w 916782"/>
                      <a:gd name="connsiteY28" fmla="*/ 652462 h 909637"/>
                      <a:gd name="connsiteX29" fmla="*/ 850107 w 916782"/>
                      <a:gd name="connsiteY29" fmla="*/ 704850 h 909637"/>
                      <a:gd name="connsiteX30" fmla="*/ 821532 w 916782"/>
                      <a:gd name="connsiteY30" fmla="*/ 771525 h 909637"/>
                      <a:gd name="connsiteX31" fmla="*/ 778669 w 916782"/>
                      <a:gd name="connsiteY31" fmla="*/ 833437 h 909637"/>
                      <a:gd name="connsiteX32" fmla="*/ 735807 w 916782"/>
                      <a:gd name="connsiteY32" fmla="*/ 876300 h 909637"/>
                      <a:gd name="connsiteX33" fmla="*/ 678657 w 916782"/>
                      <a:gd name="connsiteY33" fmla="*/ 876300 h 909637"/>
                      <a:gd name="connsiteX34" fmla="*/ 626269 w 916782"/>
                      <a:gd name="connsiteY34" fmla="*/ 871537 h 909637"/>
                      <a:gd name="connsiteX35" fmla="*/ 583407 w 916782"/>
                      <a:gd name="connsiteY35" fmla="*/ 871537 h 909637"/>
                      <a:gd name="connsiteX36" fmla="*/ 540544 w 916782"/>
                      <a:gd name="connsiteY36" fmla="*/ 904875 h 909637"/>
                      <a:gd name="connsiteX37" fmla="*/ 454819 w 916782"/>
                      <a:gd name="connsiteY37" fmla="*/ 890587 h 909637"/>
                      <a:gd name="connsiteX0" fmla="*/ 454819 w 916782"/>
                      <a:gd name="connsiteY0" fmla="*/ 890587 h 909637"/>
                      <a:gd name="connsiteX1" fmla="*/ 350044 w 916782"/>
                      <a:gd name="connsiteY1" fmla="*/ 909637 h 909637"/>
                      <a:gd name="connsiteX2" fmla="*/ 264319 w 916782"/>
                      <a:gd name="connsiteY2" fmla="*/ 862012 h 909637"/>
                      <a:gd name="connsiteX3" fmla="*/ 211932 w 916782"/>
                      <a:gd name="connsiteY3" fmla="*/ 804862 h 909637"/>
                      <a:gd name="connsiteX4" fmla="*/ 145257 w 916782"/>
                      <a:gd name="connsiteY4" fmla="*/ 728662 h 909637"/>
                      <a:gd name="connsiteX5" fmla="*/ 126207 w 916782"/>
                      <a:gd name="connsiteY5" fmla="*/ 638175 h 909637"/>
                      <a:gd name="connsiteX6" fmla="*/ 88107 w 916782"/>
                      <a:gd name="connsiteY6" fmla="*/ 581025 h 909637"/>
                      <a:gd name="connsiteX7" fmla="*/ 26194 w 916782"/>
                      <a:gd name="connsiteY7" fmla="*/ 523875 h 909637"/>
                      <a:gd name="connsiteX8" fmla="*/ 0 w 916782"/>
                      <a:gd name="connsiteY8" fmla="*/ 426244 h 909637"/>
                      <a:gd name="connsiteX9" fmla="*/ 0 w 916782"/>
                      <a:gd name="connsiteY9" fmla="*/ 314324 h 909637"/>
                      <a:gd name="connsiteX10" fmla="*/ 21432 w 916782"/>
                      <a:gd name="connsiteY10" fmla="*/ 228600 h 909637"/>
                      <a:gd name="connsiteX11" fmla="*/ 50007 w 916782"/>
                      <a:gd name="connsiteY11" fmla="*/ 147637 h 909637"/>
                      <a:gd name="connsiteX12" fmla="*/ 116682 w 916782"/>
                      <a:gd name="connsiteY12" fmla="*/ 57150 h 909637"/>
                      <a:gd name="connsiteX13" fmla="*/ 164307 w 916782"/>
                      <a:gd name="connsiteY13" fmla="*/ 14287 h 909637"/>
                      <a:gd name="connsiteX14" fmla="*/ 254794 w 916782"/>
                      <a:gd name="connsiteY14" fmla="*/ 0 h 909637"/>
                      <a:gd name="connsiteX15" fmla="*/ 369094 w 916782"/>
                      <a:gd name="connsiteY15" fmla="*/ 4762 h 909637"/>
                      <a:gd name="connsiteX16" fmla="*/ 450057 w 916782"/>
                      <a:gd name="connsiteY16" fmla="*/ 4762 h 909637"/>
                      <a:gd name="connsiteX17" fmla="*/ 526257 w 916782"/>
                      <a:gd name="connsiteY17" fmla="*/ 38100 h 909637"/>
                      <a:gd name="connsiteX18" fmla="*/ 611982 w 916782"/>
                      <a:gd name="connsiteY18" fmla="*/ 71437 h 909637"/>
                      <a:gd name="connsiteX19" fmla="*/ 726282 w 916782"/>
                      <a:gd name="connsiteY19" fmla="*/ 133350 h 909637"/>
                      <a:gd name="connsiteX20" fmla="*/ 773907 w 916782"/>
                      <a:gd name="connsiteY20" fmla="*/ 185737 h 909637"/>
                      <a:gd name="connsiteX21" fmla="*/ 835819 w 916782"/>
                      <a:gd name="connsiteY21" fmla="*/ 247650 h 909637"/>
                      <a:gd name="connsiteX22" fmla="*/ 873919 w 916782"/>
                      <a:gd name="connsiteY22" fmla="*/ 304800 h 909637"/>
                      <a:gd name="connsiteX23" fmla="*/ 892969 w 916782"/>
                      <a:gd name="connsiteY23" fmla="*/ 376237 h 909637"/>
                      <a:gd name="connsiteX24" fmla="*/ 902494 w 916782"/>
                      <a:gd name="connsiteY24" fmla="*/ 423862 h 909637"/>
                      <a:gd name="connsiteX25" fmla="*/ 878682 w 916782"/>
                      <a:gd name="connsiteY25" fmla="*/ 495300 h 909637"/>
                      <a:gd name="connsiteX26" fmla="*/ 897732 w 916782"/>
                      <a:gd name="connsiteY26" fmla="*/ 557212 h 909637"/>
                      <a:gd name="connsiteX27" fmla="*/ 916782 w 916782"/>
                      <a:gd name="connsiteY27" fmla="*/ 609600 h 909637"/>
                      <a:gd name="connsiteX28" fmla="*/ 869157 w 916782"/>
                      <a:gd name="connsiteY28" fmla="*/ 652462 h 909637"/>
                      <a:gd name="connsiteX29" fmla="*/ 850107 w 916782"/>
                      <a:gd name="connsiteY29" fmla="*/ 704850 h 909637"/>
                      <a:gd name="connsiteX30" fmla="*/ 821532 w 916782"/>
                      <a:gd name="connsiteY30" fmla="*/ 771525 h 909637"/>
                      <a:gd name="connsiteX31" fmla="*/ 778669 w 916782"/>
                      <a:gd name="connsiteY31" fmla="*/ 833437 h 909637"/>
                      <a:gd name="connsiteX32" fmla="*/ 735807 w 916782"/>
                      <a:gd name="connsiteY32" fmla="*/ 876300 h 909637"/>
                      <a:gd name="connsiteX33" fmla="*/ 678657 w 916782"/>
                      <a:gd name="connsiteY33" fmla="*/ 876300 h 909637"/>
                      <a:gd name="connsiteX34" fmla="*/ 626269 w 916782"/>
                      <a:gd name="connsiteY34" fmla="*/ 871537 h 909637"/>
                      <a:gd name="connsiteX35" fmla="*/ 583407 w 916782"/>
                      <a:gd name="connsiteY35" fmla="*/ 871537 h 909637"/>
                      <a:gd name="connsiteX36" fmla="*/ 540544 w 916782"/>
                      <a:gd name="connsiteY36" fmla="*/ 904875 h 909637"/>
                      <a:gd name="connsiteX37" fmla="*/ 454819 w 916782"/>
                      <a:gd name="connsiteY37" fmla="*/ 890587 h 9096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916782" h="909637">
                        <a:moveTo>
                          <a:pt x="454819" y="890587"/>
                        </a:moveTo>
                        <a:lnTo>
                          <a:pt x="350044" y="909637"/>
                        </a:lnTo>
                        <a:lnTo>
                          <a:pt x="264319" y="862012"/>
                        </a:lnTo>
                        <a:lnTo>
                          <a:pt x="211932" y="804862"/>
                        </a:lnTo>
                        <a:lnTo>
                          <a:pt x="145257" y="728662"/>
                        </a:lnTo>
                        <a:lnTo>
                          <a:pt x="126207" y="638175"/>
                        </a:lnTo>
                        <a:lnTo>
                          <a:pt x="88107" y="581025"/>
                        </a:lnTo>
                        <a:lnTo>
                          <a:pt x="26194" y="523875"/>
                        </a:lnTo>
                        <a:lnTo>
                          <a:pt x="0" y="426244"/>
                        </a:lnTo>
                        <a:lnTo>
                          <a:pt x="0" y="314324"/>
                        </a:lnTo>
                        <a:lnTo>
                          <a:pt x="21432" y="228600"/>
                        </a:lnTo>
                        <a:lnTo>
                          <a:pt x="50007" y="147637"/>
                        </a:lnTo>
                        <a:lnTo>
                          <a:pt x="116682" y="57150"/>
                        </a:lnTo>
                        <a:lnTo>
                          <a:pt x="164307" y="14287"/>
                        </a:lnTo>
                        <a:lnTo>
                          <a:pt x="254794" y="0"/>
                        </a:lnTo>
                        <a:lnTo>
                          <a:pt x="369094" y="4762"/>
                        </a:lnTo>
                        <a:lnTo>
                          <a:pt x="450057" y="4762"/>
                        </a:lnTo>
                        <a:lnTo>
                          <a:pt x="526257" y="38100"/>
                        </a:lnTo>
                        <a:lnTo>
                          <a:pt x="611982" y="71437"/>
                        </a:lnTo>
                        <a:lnTo>
                          <a:pt x="726282" y="133350"/>
                        </a:lnTo>
                        <a:lnTo>
                          <a:pt x="773907" y="185737"/>
                        </a:lnTo>
                        <a:lnTo>
                          <a:pt x="835819" y="247650"/>
                        </a:lnTo>
                        <a:lnTo>
                          <a:pt x="873919" y="304800"/>
                        </a:lnTo>
                        <a:lnTo>
                          <a:pt x="892969" y="376237"/>
                        </a:lnTo>
                        <a:lnTo>
                          <a:pt x="902494" y="423862"/>
                        </a:lnTo>
                        <a:lnTo>
                          <a:pt x="878682" y="495300"/>
                        </a:lnTo>
                        <a:lnTo>
                          <a:pt x="897732" y="557212"/>
                        </a:lnTo>
                        <a:lnTo>
                          <a:pt x="916782" y="609600"/>
                        </a:lnTo>
                        <a:lnTo>
                          <a:pt x="869157" y="652462"/>
                        </a:lnTo>
                        <a:lnTo>
                          <a:pt x="850107" y="704850"/>
                        </a:lnTo>
                        <a:lnTo>
                          <a:pt x="821532" y="771525"/>
                        </a:lnTo>
                        <a:lnTo>
                          <a:pt x="778669" y="833437"/>
                        </a:lnTo>
                        <a:lnTo>
                          <a:pt x="735807" y="876300"/>
                        </a:lnTo>
                        <a:lnTo>
                          <a:pt x="678657" y="876300"/>
                        </a:lnTo>
                        <a:lnTo>
                          <a:pt x="626269" y="871537"/>
                        </a:lnTo>
                        <a:lnTo>
                          <a:pt x="583407" y="871537"/>
                        </a:lnTo>
                        <a:lnTo>
                          <a:pt x="540544" y="904875"/>
                        </a:lnTo>
                        <a:lnTo>
                          <a:pt x="454819" y="890587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0" name="任意多边形 219"/>
                  <p:cNvSpPr/>
                  <p:nvPr/>
                </p:nvSpPr>
                <p:spPr>
                  <a:xfrm>
                    <a:off x="5398431" y="4035207"/>
                    <a:ext cx="30717" cy="38828"/>
                  </a:xfrm>
                  <a:custGeom>
                    <a:avLst/>
                    <a:gdLst>
                      <a:gd name="connsiteX0" fmla="*/ 10049 w 64396"/>
                      <a:gd name="connsiteY0" fmla="*/ 80962 h 81399"/>
                      <a:gd name="connsiteX1" fmla="*/ 10049 w 64396"/>
                      <a:gd name="connsiteY1" fmla="*/ 80962 h 81399"/>
                      <a:gd name="connsiteX2" fmla="*/ 5286 w 64396"/>
                      <a:gd name="connsiteY2" fmla="*/ 9525 h 81399"/>
                      <a:gd name="connsiteX3" fmla="*/ 33861 w 64396"/>
                      <a:gd name="connsiteY3" fmla="*/ 0 h 81399"/>
                      <a:gd name="connsiteX4" fmla="*/ 52911 w 64396"/>
                      <a:gd name="connsiteY4" fmla="*/ 4762 h 81399"/>
                      <a:gd name="connsiteX5" fmla="*/ 57674 w 64396"/>
                      <a:gd name="connsiteY5" fmla="*/ 76200 h 81399"/>
                      <a:gd name="connsiteX6" fmla="*/ 43386 w 64396"/>
                      <a:gd name="connsiteY6" fmla="*/ 80962 h 81399"/>
                      <a:gd name="connsiteX7" fmla="*/ 10049 w 64396"/>
                      <a:gd name="connsiteY7" fmla="*/ 80962 h 81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396" h="81399">
                        <a:moveTo>
                          <a:pt x="10049" y="80962"/>
                        </a:moveTo>
                        <a:lnTo>
                          <a:pt x="10049" y="80962"/>
                        </a:lnTo>
                        <a:cubicBezTo>
                          <a:pt x="7782" y="70760"/>
                          <a:pt x="-8053" y="24769"/>
                          <a:pt x="5286" y="9525"/>
                        </a:cubicBezTo>
                        <a:cubicBezTo>
                          <a:pt x="11897" y="1969"/>
                          <a:pt x="33861" y="0"/>
                          <a:pt x="33861" y="0"/>
                        </a:cubicBezTo>
                        <a:cubicBezTo>
                          <a:pt x="40211" y="1587"/>
                          <a:pt x="47465" y="1131"/>
                          <a:pt x="52911" y="4762"/>
                        </a:cubicBezTo>
                        <a:cubicBezTo>
                          <a:pt x="73818" y="18700"/>
                          <a:pt x="60310" y="67633"/>
                          <a:pt x="57674" y="76200"/>
                        </a:cubicBezTo>
                        <a:cubicBezTo>
                          <a:pt x="56198" y="80998"/>
                          <a:pt x="48367" y="80339"/>
                          <a:pt x="43386" y="80962"/>
                        </a:cubicBezTo>
                        <a:cubicBezTo>
                          <a:pt x="35510" y="81946"/>
                          <a:pt x="15605" y="80962"/>
                          <a:pt x="10049" y="80962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1" name="任意多边形 220"/>
                  <p:cNvSpPr/>
                  <p:nvPr/>
                </p:nvSpPr>
                <p:spPr>
                  <a:xfrm>
                    <a:off x="4978408" y="4137435"/>
                    <a:ext cx="45435" cy="40891"/>
                  </a:xfrm>
                  <a:custGeom>
                    <a:avLst/>
                    <a:gdLst>
                      <a:gd name="connsiteX0" fmla="*/ 95250 w 95250"/>
                      <a:gd name="connsiteY0" fmla="*/ 28575 h 85725"/>
                      <a:gd name="connsiteX1" fmla="*/ 95250 w 95250"/>
                      <a:gd name="connsiteY1" fmla="*/ 28575 h 85725"/>
                      <a:gd name="connsiteX2" fmla="*/ 57150 w 95250"/>
                      <a:gd name="connsiteY2" fmla="*/ 42863 h 85725"/>
                      <a:gd name="connsiteX3" fmla="*/ 52388 w 95250"/>
                      <a:gd name="connsiteY3" fmla="*/ 57150 h 85725"/>
                      <a:gd name="connsiteX4" fmla="*/ 47625 w 95250"/>
                      <a:gd name="connsiteY4" fmla="*/ 85725 h 85725"/>
                      <a:gd name="connsiteX5" fmla="*/ 23813 w 95250"/>
                      <a:gd name="connsiteY5" fmla="*/ 80963 h 85725"/>
                      <a:gd name="connsiteX6" fmla="*/ 14288 w 95250"/>
                      <a:gd name="connsiteY6" fmla="*/ 61913 h 85725"/>
                      <a:gd name="connsiteX7" fmla="*/ 0 w 95250"/>
                      <a:gd name="connsiteY7" fmla="*/ 33338 h 85725"/>
                      <a:gd name="connsiteX8" fmla="*/ 33338 w 95250"/>
                      <a:gd name="connsiteY8" fmla="*/ 9525 h 85725"/>
                      <a:gd name="connsiteX9" fmla="*/ 47625 w 95250"/>
                      <a:gd name="connsiteY9" fmla="*/ 4763 h 85725"/>
                      <a:gd name="connsiteX10" fmla="*/ 61913 w 95250"/>
                      <a:gd name="connsiteY10" fmla="*/ 0 h 85725"/>
                      <a:gd name="connsiteX11" fmla="*/ 95250 w 95250"/>
                      <a:gd name="connsiteY11" fmla="*/ 28575 h 85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250" h="85725">
                        <a:moveTo>
                          <a:pt x="95250" y="28575"/>
                        </a:moveTo>
                        <a:lnTo>
                          <a:pt x="95250" y="28575"/>
                        </a:lnTo>
                        <a:cubicBezTo>
                          <a:pt x="82550" y="33338"/>
                          <a:pt x="68436" y="35339"/>
                          <a:pt x="57150" y="42863"/>
                        </a:cubicBezTo>
                        <a:cubicBezTo>
                          <a:pt x="52973" y="45648"/>
                          <a:pt x="53477" y="52250"/>
                          <a:pt x="52388" y="57150"/>
                        </a:cubicBezTo>
                        <a:cubicBezTo>
                          <a:pt x="50293" y="66576"/>
                          <a:pt x="49213" y="76200"/>
                          <a:pt x="47625" y="85725"/>
                        </a:cubicBezTo>
                        <a:cubicBezTo>
                          <a:pt x="39688" y="84138"/>
                          <a:pt x="30400" y="85668"/>
                          <a:pt x="23813" y="80963"/>
                        </a:cubicBezTo>
                        <a:cubicBezTo>
                          <a:pt x="18036" y="76837"/>
                          <a:pt x="17810" y="68077"/>
                          <a:pt x="14288" y="61913"/>
                        </a:cubicBezTo>
                        <a:cubicBezTo>
                          <a:pt x="-484" y="36062"/>
                          <a:pt x="8733" y="59533"/>
                          <a:pt x="0" y="33338"/>
                        </a:cubicBezTo>
                        <a:cubicBezTo>
                          <a:pt x="7938" y="9525"/>
                          <a:pt x="0" y="20637"/>
                          <a:pt x="33338" y="9525"/>
                        </a:cubicBezTo>
                        <a:lnTo>
                          <a:pt x="47625" y="4763"/>
                        </a:lnTo>
                        <a:lnTo>
                          <a:pt x="61913" y="0"/>
                        </a:lnTo>
                        <a:cubicBezTo>
                          <a:pt x="88838" y="5386"/>
                          <a:pt x="89694" y="23813"/>
                          <a:pt x="95250" y="2857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2" name="任意多边形 221"/>
                  <p:cNvSpPr/>
                  <p:nvPr/>
                </p:nvSpPr>
                <p:spPr>
                  <a:xfrm>
                    <a:off x="5468966" y="4391870"/>
                    <a:ext cx="54660" cy="43385"/>
                  </a:xfrm>
                  <a:custGeom>
                    <a:avLst/>
                    <a:gdLst>
                      <a:gd name="connsiteX0" fmla="*/ 86015 w 114590"/>
                      <a:gd name="connsiteY0" fmla="*/ 85725 h 90952"/>
                      <a:gd name="connsiteX1" fmla="*/ 86015 w 114590"/>
                      <a:gd name="connsiteY1" fmla="*/ 85725 h 90952"/>
                      <a:gd name="connsiteX2" fmla="*/ 28865 w 114590"/>
                      <a:gd name="connsiteY2" fmla="*/ 85725 h 90952"/>
                      <a:gd name="connsiteX3" fmla="*/ 14578 w 114590"/>
                      <a:gd name="connsiteY3" fmla="*/ 76200 h 90952"/>
                      <a:gd name="connsiteX4" fmla="*/ 9815 w 114590"/>
                      <a:gd name="connsiteY4" fmla="*/ 4763 h 90952"/>
                      <a:gd name="connsiteX5" fmla="*/ 24103 w 114590"/>
                      <a:gd name="connsiteY5" fmla="*/ 0 h 90952"/>
                      <a:gd name="connsiteX6" fmla="*/ 43153 w 114590"/>
                      <a:gd name="connsiteY6" fmla="*/ 4763 h 90952"/>
                      <a:gd name="connsiteX7" fmla="*/ 47915 w 114590"/>
                      <a:gd name="connsiteY7" fmla="*/ 23813 h 90952"/>
                      <a:gd name="connsiteX8" fmla="*/ 62203 w 114590"/>
                      <a:gd name="connsiteY8" fmla="*/ 33338 h 90952"/>
                      <a:gd name="connsiteX9" fmla="*/ 90778 w 114590"/>
                      <a:gd name="connsiteY9" fmla="*/ 28575 h 90952"/>
                      <a:gd name="connsiteX10" fmla="*/ 105065 w 114590"/>
                      <a:gd name="connsiteY10" fmla="*/ 23813 h 90952"/>
                      <a:gd name="connsiteX11" fmla="*/ 114590 w 114590"/>
                      <a:gd name="connsiteY11" fmla="*/ 38100 h 90952"/>
                      <a:gd name="connsiteX12" fmla="*/ 109828 w 114590"/>
                      <a:gd name="connsiteY12" fmla="*/ 71438 h 90952"/>
                      <a:gd name="connsiteX13" fmla="*/ 86015 w 114590"/>
                      <a:gd name="connsiteY13" fmla="*/ 85725 h 909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4590" h="90952">
                        <a:moveTo>
                          <a:pt x="86015" y="85725"/>
                        </a:moveTo>
                        <a:lnTo>
                          <a:pt x="86015" y="85725"/>
                        </a:lnTo>
                        <a:cubicBezTo>
                          <a:pt x="59969" y="88619"/>
                          <a:pt x="49175" y="95880"/>
                          <a:pt x="28865" y="85725"/>
                        </a:cubicBezTo>
                        <a:cubicBezTo>
                          <a:pt x="23746" y="83165"/>
                          <a:pt x="19340" y="79375"/>
                          <a:pt x="14578" y="76200"/>
                        </a:cubicBezTo>
                        <a:cubicBezTo>
                          <a:pt x="-2662" y="50341"/>
                          <a:pt x="-5071" y="53144"/>
                          <a:pt x="9815" y="4763"/>
                        </a:cubicBezTo>
                        <a:cubicBezTo>
                          <a:pt x="11291" y="-35"/>
                          <a:pt x="19340" y="1588"/>
                          <a:pt x="24103" y="0"/>
                        </a:cubicBezTo>
                        <a:cubicBezTo>
                          <a:pt x="30453" y="1588"/>
                          <a:pt x="38525" y="135"/>
                          <a:pt x="43153" y="4763"/>
                        </a:cubicBezTo>
                        <a:cubicBezTo>
                          <a:pt x="47781" y="9391"/>
                          <a:pt x="44284" y="18367"/>
                          <a:pt x="47915" y="23813"/>
                        </a:cubicBezTo>
                        <a:cubicBezTo>
                          <a:pt x="51090" y="28576"/>
                          <a:pt x="57440" y="30163"/>
                          <a:pt x="62203" y="33338"/>
                        </a:cubicBezTo>
                        <a:cubicBezTo>
                          <a:pt x="71728" y="31750"/>
                          <a:pt x="81352" y="30670"/>
                          <a:pt x="90778" y="28575"/>
                        </a:cubicBezTo>
                        <a:cubicBezTo>
                          <a:pt x="95678" y="27486"/>
                          <a:pt x="100404" y="21949"/>
                          <a:pt x="105065" y="23813"/>
                        </a:cubicBezTo>
                        <a:cubicBezTo>
                          <a:pt x="110379" y="25939"/>
                          <a:pt x="111415" y="33338"/>
                          <a:pt x="114590" y="38100"/>
                        </a:cubicBezTo>
                        <a:cubicBezTo>
                          <a:pt x="113003" y="49213"/>
                          <a:pt x="114387" y="61180"/>
                          <a:pt x="109828" y="71438"/>
                        </a:cubicBezTo>
                        <a:cubicBezTo>
                          <a:pt x="107503" y="76669"/>
                          <a:pt x="89984" y="83344"/>
                          <a:pt x="86015" y="8572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3" name="任意多边形 222"/>
                  <p:cNvSpPr/>
                  <p:nvPr/>
                </p:nvSpPr>
                <p:spPr>
                  <a:xfrm>
                    <a:off x="5298328" y="3944337"/>
                    <a:ext cx="54931" cy="49978"/>
                  </a:xfrm>
                  <a:custGeom>
                    <a:avLst/>
                    <a:gdLst>
                      <a:gd name="connsiteX0" fmla="*/ 29404 w 115157"/>
                      <a:gd name="connsiteY0" fmla="*/ 104775 h 104775"/>
                      <a:gd name="connsiteX1" fmla="*/ 29404 w 115157"/>
                      <a:gd name="connsiteY1" fmla="*/ 104775 h 104775"/>
                      <a:gd name="connsiteX2" fmla="*/ 829 w 115157"/>
                      <a:gd name="connsiteY2" fmla="*/ 71437 h 104775"/>
                      <a:gd name="connsiteX3" fmla="*/ 5591 w 115157"/>
                      <a:gd name="connsiteY3" fmla="*/ 52387 h 104775"/>
                      <a:gd name="connsiteX4" fmla="*/ 24641 w 115157"/>
                      <a:gd name="connsiteY4" fmla="*/ 23812 h 104775"/>
                      <a:gd name="connsiteX5" fmla="*/ 34166 w 115157"/>
                      <a:gd name="connsiteY5" fmla="*/ 9525 h 104775"/>
                      <a:gd name="connsiteX6" fmla="*/ 48454 w 115157"/>
                      <a:gd name="connsiteY6" fmla="*/ 0 h 104775"/>
                      <a:gd name="connsiteX7" fmla="*/ 110366 w 115157"/>
                      <a:gd name="connsiteY7" fmla="*/ 4762 h 104775"/>
                      <a:gd name="connsiteX8" fmla="*/ 115129 w 115157"/>
                      <a:gd name="connsiteY8" fmla="*/ 19050 h 104775"/>
                      <a:gd name="connsiteX9" fmla="*/ 110366 w 115157"/>
                      <a:gd name="connsiteY9" fmla="*/ 52387 h 104775"/>
                      <a:gd name="connsiteX10" fmla="*/ 72266 w 115157"/>
                      <a:gd name="connsiteY10" fmla="*/ 66675 h 104775"/>
                      <a:gd name="connsiteX11" fmla="*/ 29404 w 115157"/>
                      <a:gd name="connsiteY11" fmla="*/ 104775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15157" h="104775">
                        <a:moveTo>
                          <a:pt x="29404" y="104775"/>
                        </a:moveTo>
                        <a:lnTo>
                          <a:pt x="29404" y="104775"/>
                        </a:lnTo>
                        <a:cubicBezTo>
                          <a:pt x="19879" y="93662"/>
                          <a:pt x="6886" y="84761"/>
                          <a:pt x="829" y="71437"/>
                        </a:cubicBezTo>
                        <a:cubicBezTo>
                          <a:pt x="-1880" y="65478"/>
                          <a:pt x="2664" y="58241"/>
                          <a:pt x="5591" y="52387"/>
                        </a:cubicBezTo>
                        <a:cubicBezTo>
                          <a:pt x="10710" y="42148"/>
                          <a:pt x="18291" y="33337"/>
                          <a:pt x="24641" y="23812"/>
                        </a:cubicBezTo>
                        <a:cubicBezTo>
                          <a:pt x="27816" y="19050"/>
                          <a:pt x="29404" y="12700"/>
                          <a:pt x="34166" y="9525"/>
                        </a:cubicBezTo>
                        <a:lnTo>
                          <a:pt x="48454" y="0"/>
                        </a:lnTo>
                        <a:cubicBezTo>
                          <a:pt x="69091" y="1587"/>
                          <a:pt x="90464" y="-924"/>
                          <a:pt x="110366" y="4762"/>
                        </a:cubicBezTo>
                        <a:cubicBezTo>
                          <a:pt x="115193" y="6141"/>
                          <a:pt x="115129" y="14030"/>
                          <a:pt x="115129" y="19050"/>
                        </a:cubicBezTo>
                        <a:cubicBezTo>
                          <a:pt x="115129" y="30275"/>
                          <a:pt x="115818" y="42575"/>
                          <a:pt x="110366" y="52387"/>
                        </a:cubicBezTo>
                        <a:cubicBezTo>
                          <a:pt x="106349" y="59617"/>
                          <a:pt x="78946" y="65005"/>
                          <a:pt x="72266" y="66675"/>
                        </a:cubicBezTo>
                        <a:cubicBezTo>
                          <a:pt x="50574" y="99213"/>
                          <a:pt x="36548" y="98425"/>
                          <a:pt x="29404" y="10477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4" name="任意多边形 223"/>
                  <p:cNvSpPr/>
                  <p:nvPr/>
                </p:nvSpPr>
                <p:spPr>
                  <a:xfrm>
                    <a:off x="5048832" y="4001130"/>
                    <a:ext cx="56793" cy="31584"/>
                  </a:xfrm>
                  <a:custGeom>
                    <a:avLst/>
                    <a:gdLst>
                      <a:gd name="connsiteX0" fmla="*/ 95250 w 119062"/>
                      <a:gd name="connsiteY0" fmla="*/ 61913 h 66212"/>
                      <a:gd name="connsiteX1" fmla="*/ 95250 w 119062"/>
                      <a:gd name="connsiteY1" fmla="*/ 61913 h 66212"/>
                      <a:gd name="connsiteX2" fmla="*/ 52387 w 119062"/>
                      <a:gd name="connsiteY2" fmla="*/ 52388 h 66212"/>
                      <a:gd name="connsiteX3" fmla="*/ 33337 w 119062"/>
                      <a:gd name="connsiteY3" fmla="*/ 47625 h 66212"/>
                      <a:gd name="connsiteX4" fmla="*/ 0 w 119062"/>
                      <a:gd name="connsiteY4" fmla="*/ 42863 h 66212"/>
                      <a:gd name="connsiteX5" fmla="*/ 4762 w 119062"/>
                      <a:gd name="connsiteY5" fmla="*/ 19050 h 66212"/>
                      <a:gd name="connsiteX6" fmla="*/ 33337 w 119062"/>
                      <a:gd name="connsiteY6" fmla="*/ 0 h 66212"/>
                      <a:gd name="connsiteX7" fmla="*/ 85725 w 119062"/>
                      <a:gd name="connsiteY7" fmla="*/ 4763 h 66212"/>
                      <a:gd name="connsiteX8" fmla="*/ 90487 w 119062"/>
                      <a:gd name="connsiteY8" fmla="*/ 19050 h 66212"/>
                      <a:gd name="connsiteX9" fmla="*/ 119062 w 119062"/>
                      <a:gd name="connsiteY9" fmla="*/ 38100 h 66212"/>
                      <a:gd name="connsiteX10" fmla="*/ 114300 w 119062"/>
                      <a:gd name="connsiteY10" fmla="*/ 57150 h 66212"/>
                      <a:gd name="connsiteX11" fmla="*/ 95250 w 119062"/>
                      <a:gd name="connsiteY11" fmla="*/ 61913 h 662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19062" h="66212">
                        <a:moveTo>
                          <a:pt x="95250" y="61913"/>
                        </a:moveTo>
                        <a:lnTo>
                          <a:pt x="95250" y="61913"/>
                        </a:lnTo>
                        <a:lnTo>
                          <a:pt x="52387" y="52388"/>
                        </a:lnTo>
                        <a:cubicBezTo>
                          <a:pt x="46009" y="50916"/>
                          <a:pt x="39777" y="48796"/>
                          <a:pt x="33337" y="47625"/>
                        </a:cubicBezTo>
                        <a:cubicBezTo>
                          <a:pt x="22293" y="45617"/>
                          <a:pt x="11112" y="44450"/>
                          <a:pt x="0" y="42863"/>
                        </a:cubicBezTo>
                        <a:cubicBezTo>
                          <a:pt x="1587" y="34925"/>
                          <a:pt x="-208" y="25440"/>
                          <a:pt x="4762" y="19050"/>
                        </a:cubicBezTo>
                        <a:cubicBezTo>
                          <a:pt x="11790" y="10014"/>
                          <a:pt x="33337" y="0"/>
                          <a:pt x="33337" y="0"/>
                        </a:cubicBezTo>
                        <a:cubicBezTo>
                          <a:pt x="50800" y="1588"/>
                          <a:pt x="69090" y="-782"/>
                          <a:pt x="85725" y="4763"/>
                        </a:cubicBezTo>
                        <a:cubicBezTo>
                          <a:pt x="90487" y="6350"/>
                          <a:pt x="86937" y="15500"/>
                          <a:pt x="90487" y="19050"/>
                        </a:cubicBezTo>
                        <a:cubicBezTo>
                          <a:pt x="98582" y="27145"/>
                          <a:pt x="119062" y="38100"/>
                          <a:pt x="119062" y="38100"/>
                        </a:cubicBezTo>
                        <a:cubicBezTo>
                          <a:pt x="117475" y="44450"/>
                          <a:pt x="117547" y="51467"/>
                          <a:pt x="114300" y="57150"/>
                        </a:cubicBezTo>
                        <a:cubicBezTo>
                          <a:pt x="110958" y="62998"/>
                          <a:pt x="100012" y="71438"/>
                          <a:pt x="95250" y="61913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5" name="任意多边形 224"/>
                  <p:cNvSpPr/>
                  <p:nvPr/>
                </p:nvSpPr>
                <p:spPr>
                  <a:xfrm>
                    <a:off x="4967977" y="4076807"/>
                    <a:ext cx="53594" cy="37953"/>
                  </a:xfrm>
                  <a:custGeom>
                    <a:avLst/>
                    <a:gdLst>
                      <a:gd name="connsiteX0" fmla="*/ 102830 w 112355"/>
                      <a:gd name="connsiteY0" fmla="*/ 74714 h 79564"/>
                      <a:gd name="connsiteX1" fmla="*/ 102830 w 112355"/>
                      <a:gd name="connsiteY1" fmla="*/ 74714 h 79564"/>
                      <a:gd name="connsiteX2" fmla="*/ 21867 w 112355"/>
                      <a:gd name="connsiteY2" fmla="*/ 74714 h 79564"/>
                      <a:gd name="connsiteX3" fmla="*/ 7580 w 112355"/>
                      <a:gd name="connsiteY3" fmla="*/ 65189 h 79564"/>
                      <a:gd name="connsiteX4" fmla="*/ 7580 w 112355"/>
                      <a:gd name="connsiteY4" fmla="*/ 3276 h 79564"/>
                      <a:gd name="connsiteX5" fmla="*/ 50442 w 112355"/>
                      <a:gd name="connsiteY5" fmla="*/ 8039 h 79564"/>
                      <a:gd name="connsiteX6" fmla="*/ 55205 w 112355"/>
                      <a:gd name="connsiteY6" fmla="*/ 31851 h 79564"/>
                      <a:gd name="connsiteX7" fmla="*/ 69492 w 112355"/>
                      <a:gd name="connsiteY7" fmla="*/ 36614 h 79564"/>
                      <a:gd name="connsiteX8" fmla="*/ 83780 w 112355"/>
                      <a:gd name="connsiteY8" fmla="*/ 31851 h 79564"/>
                      <a:gd name="connsiteX9" fmla="*/ 102830 w 112355"/>
                      <a:gd name="connsiteY9" fmla="*/ 27089 h 79564"/>
                      <a:gd name="connsiteX10" fmla="*/ 112355 w 112355"/>
                      <a:gd name="connsiteY10" fmla="*/ 41376 h 79564"/>
                      <a:gd name="connsiteX11" fmla="*/ 102830 w 112355"/>
                      <a:gd name="connsiteY11" fmla="*/ 55664 h 79564"/>
                      <a:gd name="connsiteX12" fmla="*/ 102830 w 112355"/>
                      <a:gd name="connsiteY12" fmla="*/ 74714 h 79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12355" h="79564">
                        <a:moveTo>
                          <a:pt x="102830" y="74714"/>
                        </a:moveTo>
                        <a:lnTo>
                          <a:pt x="102830" y="74714"/>
                        </a:lnTo>
                        <a:cubicBezTo>
                          <a:pt x="69885" y="78374"/>
                          <a:pt x="54076" y="83498"/>
                          <a:pt x="21867" y="74714"/>
                        </a:cubicBezTo>
                        <a:cubicBezTo>
                          <a:pt x="16345" y="73208"/>
                          <a:pt x="12342" y="68364"/>
                          <a:pt x="7580" y="65189"/>
                        </a:cubicBezTo>
                        <a:cubicBezTo>
                          <a:pt x="3597" y="49259"/>
                          <a:pt x="-7277" y="15162"/>
                          <a:pt x="7580" y="3276"/>
                        </a:cubicBezTo>
                        <a:cubicBezTo>
                          <a:pt x="18805" y="-5704"/>
                          <a:pt x="36155" y="6451"/>
                          <a:pt x="50442" y="8039"/>
                        </a:cubicBezTo>
                        <a:cubicBezTo>
                          <a:pt x="52030" y="15976"/>
                          <a:pt x="50715" y="25116"/>
                          <a:pt x="55205" y="31851"/>
                        </a:cubicBezTo>
                        <a:cubicBezTo>
                          <a:pt x="57990" y="36028"/>
                          <a:pt x="64472" y="36614"/>
                          <a:pt x="69492" y="36614"/>
                        </a:cubicBezTo>
                        <a:cubicBezTo>
                          <a:pt x="74512" y="36614"/>
                          <a:pt x="78953" y="33230"/>
                          <a:pt x="83780" y="31851"/>
                        </a:cubicBezTo>
                        <a:cubicBezTo>
                          <a:pt x="90074" y="30053"/>
                          <a:pt x="96480" y="28676"/>
                          <a:pt x="102830" y="27089"/>
                        </a:cubicBezTo>
                        <a:cubicBezTo>
                          <a:pt x="106005" y="31851"/>
                          <a:pt x="112355" y="35652"/>
                          <a:pt x="112355" y="41376"/>
                        </a:cubicBezTo>
                        <a:cubicBezTo>
                          <a:pt x="112355" y="47100"/>
                          <a:pt x="105775" y="50756"/>
                          <a:pt x="102830" y="55664"/>
                        </a:cubicBezTo>
                        <a:cubicBezTo>
                          <a:pt x="101004" y="58708"/>
                          <a:pt x="102830" y="71539"/>
                          <a:pt x="102830" y="74714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6" name="任意多边形 225"/>
                  <p:cNvSpPr/>
                  <p:nvPr/>
                </p:nvSpPr>
                <p:spPr>
                  <a:xfrm>
                    <a:off x="5055607" y="4389598"/>
                    <a:ext cx="50019" cy="56793"/>
                  </a:xfrm>
                  <a:custGeom>
                    <a:avLst/>
                    <a:gdLst>
                      <a:gd name="connsiteX0" fmla="*/ 61998 w 104860"/>
                      <a:gd name="connsiteY0" fmla="*/ 0 h 119062"/>
                      <a:gd name="connsiteX1" fmla="*/ 61998 w 104860"/>
                      <a:gd name="connsiteY1" fmla="*/ 0 h 119062"/>
                      <a:gd name="connsiteX2" fmla="*/ 19135 w 104860"/>
                      <a:gd name="connsiteY2" fmla="*/ 28575 h 119062"/>
                      <a:gd name="connsiteX3" fmla="*/ 4848 w 104860"/>
                      <a:gd name="connsiteY3" fmla="*/ 23812 h 119062"/>
                      <a:gd name="connsiteX4" fmla="*/ 85 w 104860"/>
                      <a:gd name="connsiteY4" fmla="*/ 38100 h 119062"/>
                      <a:gd name="connsiteX5" fmla="*/ 23898 w 104860"/>
                      <a:gd name="connsiteY5" fmla="*/ 71437 h 119062"/>
                      <a:gd name="connsiteX6" fmla="*/ 38185 w 104860"/>
                      <a:gd name="connsiteY6" fmla="*/ 76200 h 119062"/>
                      <a:gd name="connsiteX7" fmla="*/ 61998 w 104860"/>
                      <a:gd name="connsiteY7" fmla="*/ 119062 h 119062"/>
                      <a:gd name="connsiteX8" fmla="*/ 100098 w 104860"/>
                      <a:gd name="connsiteY8" fmla="*/ 114300 h 119062"/>
                      <a:gd name="connsiteX9" fmla="*/ 95335 w 104860"/>
                      <a:gd name="connsiteY9" fmla="*/ 95250 h 119062"/>
                      <a:gd name="connsiteX10" fmla="*/ 81048 w 104860"/>
                      <a:gd name="connsiteY10" fmla="*/ 90487 h 119062"/>
                      <a:gd name="connsiteX11" fmla="*/ 71523 w 104860"/>
                      <a:gd name="connsiteY11" fmla="*/ 76200 h 119062"/>
                      <a:gd name="connsiteX12" fmla="*/ 90573 w 104860"/>
                      <a:gd name="connsiteY12" fmla="*/ 66675 h 119062"/>
                      <a:gd name="connsiteX13" fmla="*/ 104860 w 104860"/>
                      <a:gd name="connsiteY13" fmla="*/ 57150 h 119062"/>
                      <a:gd name="connsiteX14" fmla="*/ 100098 w 104860"/>
                      <a:gd name="connsiteY14" fmla="*/ 23812 h 119062"/>
                      <a:gd name="connsiteX15" fmla="*/ 95335 w 104860"/>
                      <a:gd name="connsiteY15" fmla="*/ 9525 h 119062"/>
                      <a:gd name="connsiteX16" fmla="*/ 61998 w 104860"/>
                      <a:gd name="connsiteY16" fmla="*/ 0 h 1190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4860" h="119062">
                        <a:moveTo>
                          <a:pt x="61998" y="0"/>
                        </a:moveTo>
                        <a:lnTo>
                          <a:pt x="61998" y="0"/>
                        </a:lnTo>
                        <a:cubicBezTo>
                          <a:pt x="23058" y="51921"/>
                          <a:pt x="49131" y="43574"/>
                          <a:pt x="19135" y="28575"/>
                        </a:cubicBezTo>
                        <a:cubicBezTo>
                          <a:pt x="14645" y="26330"/>
                          <a:pt x="9610" y="25400"/>
                          <a:pt x="4848" y="23812"/>
                        </a:cubicBezTo>
                        <a:cubicBezTo>
                          <a:pt x="3260" y="28575"/>
                          <a:pt x="-625" y="33130"/>
                          <a:pt x="85" y="38100"/>
                        </a:cubicBezTo>
                        <a:cubicBezTo>
                          <a:pt x="1653" y="49079"/>
                          <a:pt x="14996" y="65502"/>
                          <a:pt x="23898" y="71437"/>
                        </a:cubicBezTo>
                        <a:cubicBezTo>
                          <a:pt x="28075" y="74222"/>
                          <a:pt x="33423" y="74612"/>
                          <a:pt x="38185" y="76200"/>
                        </a:cubicBezTo>
                        <a:cubicBezTo>
                          <a:pt x="49840" y="111165"/>
                          <a:pt x="40610" y="97676"/>
                          <a:pt x="61998" y="119062"/>
                        </a:cubicBezTo>
                        <a:cubicBezTo>
                          <a:pt x="74698" y="117475"/>
                          <a:pt x="89683" y="121739"/>
                          <a:pt x="100098" y="114300"/>
                        </a:cubicBezTo>
                        <a:cubicBezTo>
                          <a:pt x="105424" y="110496"/>
                          <a:pt x="99424" y="100361"/>
                          <a:pt x="95335" y="95250"/>
                        </a:cubicBezTo>
                        <a:cubicBezTo>
                          <a:pt x="92199" y="91330"/>
                          <a:pt x="85810" y="92075"/>
                          <a:pt x="81048" y="90487"/>
                        </a:cubicBezTo>
                        <a:cubicBezTo>
                          <a:pt x="77873" y="85725"/>
                          <a:pt x="69397" y="81514"/>
                          <a:pt x="71523" y="76200"/>
                        </a:cubicBezTo>
                        <a:cubicBezTo>
                          <a:pt x="74160" y="69608"/>
                          <a:pt x="84409" y="70197"/>
                          <a:pt x="90573" y="66675"/>
                        </a:cubicBezTo>
                        <a:cubicBezTo>
                          <a:pt x="95543" y="63835"/>
                          <a:pt x="100098" y="60325"/>
                          <a:pt x="104860" y="57150"/>
                        </a:cubicBezTo>
                        <a:cubicBezTo>
                          <a:pt x="103273" y="46037"/>
                          <a:pt x="102299" y="34819"/>
                          <a:pt x="100098" y="23812"/>
                        </a:cubicBezTo>
                        <a:cubicBezTo>
                          <a:pt x="99113" y="18889"/>
                          <a:pt x="100097" y="11112"/>
                          <a:pt x="95335" y="9525"/>
                        </a:cubicBezTo>
                        <a:cubicBezTo>
                          <a:pt x="69966" y="1069"/>
                          <a:pt x="67554" y="1587"/>
                          <a:pt x="61998" y="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7" name="任意多边形 226"/>
                  <p:cNvSpPr/>
                  <p:nvPr/>
                </p:nvSpPr>
                <p:spPr>
                  <a:xfrm>
                    <a:off x="5398681" y="4450935"/>
                    <a:ext cx="36480" cy="38868"/>
                  </a:xfrm>
                  <a:custGeom>
                    <a:avLst/>
                    <a:gdLst>
                      <a:gd name="connsiteX0" fmla="*/ 61912 w 76477"/>
                      <a:gd name="connsiteY0" fmla="*/ 71438 h 81483"/>
                      <a:gd name="connsiteX1" fmla="*/ 61912 w 76477"/>
                      <a:gd name="connsiteY1" fmla="*/ 71438 h 81483"/>
                      <a:gd name="connsiteX2" fmla="*/ 4762 w 76477"/>
                      <a:gd name="connsiteY2" fmla="*/ 71438 h 81483"/>
                      <a:gd name="connsiteX3" fmla="*/ 0 w 76477"/>
                      <a:gd name="connsiteY3" fmla="*/ 57150 h 81483"/>
                      <a:gd name="connsiteX4" fmla="*/ 4762 w 76477"/>
                      <a:gd name="connsiteY4" fmla="*/ 19050 h 81483"/>
                      <a:gd name="connsiteX5" fmla="*/ 19050 w 76477"/>
                      <a:gd name="connsiteY5" fmla="*/ 14288 h 81483"/>
                      <a:gd name="connsiteX6" fmla="*/ 28575 w 76477"/>
                      <a:gd name="connsiteY6" fmla="*/ 0 h 81483"/>
                      <a:gd name="connsiteX7" fmla="*/ 76200 w 76477"/>
                      <a:gd name="connsiteY7" fmla="*/ 19050 h 81483"/>
                      <a:gd name="connsiteX8" fmla="*/ 71437 w 76477"/>
                      <a:gd name="connsiteY8" fmla="*/ 42863 h 81483"/>
                      <a:gd name="connsiteX9" fmla="*/ 61912 w 76477"/>
                      <a:gd name="connsiteY9" fmla="*/ 71438 h 814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6477" h="81483">
                        <a:moveTo>
                          <a:pt x="61912" y="71438"/>
                        </a:moveTo>
                        <a:lnTo>
                          <a:pt x="61912" y="71438"/>
                        </a:lnTo>
                        <a:cubicBezTo>
                          <a:pt x="40278" y="76246"/>
                          <a:pt x="20741" y="91412"/>
                          <a:pt x="4762" y="71438"/>
                        </a:cubicBezTo>
                        <a:cubicBezTo>
                          <a:pt x="1626" y="67518"/>
                          <a:pt x="1587" y="61913"/>
                          <a:pt x="0" y="57150"/>
                        </a:cubicBezTo>
                        <a:cubicBezTo>
                          <a:pt x="1587" y="44450"/>
                          <a:pt x="-436" y="30746"/>
                          <a:pt x="4762" y="19050"/>
                        </a:cubicBezTo>
                        <a:cubicBezTo>
                          <a:pt x="6801" y="14462"/>
                          <a:pt x="15130" y="17424"/>
                          <a:pt x="19050" y="14288"/>
                        </a:cubicBezTo>
                        <a:cubicBezTo>
                          <a:pt x="23520" y="10712"/>
                          <a:pt x="25400" y="4763"/>
                          <a:pt x="28575" y="0"/>
                        </a:cubicBezTo>
                        <a:cubicBezTo>
                          <a:pt x="41669" y="1637"/>
                          <a:pt x="73298" y="-4171"/>
                          <a:pt x="76200" y="19050"/>
                        </a:cubicBezTo>
                        <a:cubicBezTo>
                          <a:pt x="77204" y="27082"/>
                          <a:pt x="75453" y="35835"/>
                          <a:pt x="71437" y="42863"/>
                        </a:cubicBezTo>
                        <a:cubicBezTo>
                          <a:pt x="68597" y="47833"/>
                          <a:pt x="63499" y="66676"/>
                          <a:pt x="61912" y="71438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8" name="任意多边形 227"/>
                  <p:cNvSpPr/>
                  <p:nvPr/>
                </p:nvSpPr>
                <p:spPr>
                  <a:xfrm>
                    <a:off x="5482735" y="4180297"/>
                    <a:ext cx="45435" cy="45736"/>
                  </a:xfrm>
                  <a:custGeom>
                    <a:avLst/>
                    <a:gdLst>
                      <a:gd name="connsiteX0" fmla="*/ 95250 w 95250"/>
                      <a:gd name="connsiteY0" fmla="*/ 95882 h 95882"/>
                      <a:gd name="connsiteX1" fmla="*/ 95250 w 95250"/>
                      <a:gd name="connsiteY1" fmla="*/ 95882 h 95882"/>
                      <a:gd name="connsiteX2" fmla="*/ 47625 w 95250"/>
                      <a:gd name="connsiteY2" fmla="*/ 76832 h 95882"/>
                      <a:gd name="connsiteX3" fmla="*/ 19050 w 95250"/>
                      <a:gd name="connsiteY3" fmla="*/ 57782 h 95882"/>
                      <a:gd name="connsiteX4" fmla="*/ 9525 w 95250"/>
                      <a:gd name="connsiteY4" fmla="*/ 43494 h 95882"/>
                      <a:gd name="connsiteX5" fmla="*/ 0 w 95250"/>
                      <a:gd name="connsiteY5" fmla="*/ 14919 h 95882"/>
                      <a:gd name="connsiteX6" fmla="*/ 9525 w 95250"/>
                      <a:gd name="connsiteY6" fmla="*/ 632 h 95882"/>
                      <a:gd name="connsiteX7" fmla="*/ 57150 w 95250"/>
                      <a:gd name="connsiteY7" fmla="*/ 10157 h 95882"/>
                      <a:gd name="connsiteX8" fmla="*/ 80963 w 95250"/>
                      <a:gd name="connsiteY8" fmla="*/ 53019 h 95882"/>
                      <a:gd name="connsiteX9" fmla="*/ 95250 w 95250"/>
                      <a:gd name="connsiteY9" fmla="*/ 62544 h 95882"/>
                      <a:gd name="connsiteX10" fmla="*/ 95250 w 95250"/>
                      <a:gd name="connsiteY10" fmla="*/ 95882 h 95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95250" h="95882">
                        <a:moveTo>
                          <a:pt x="95250" y="95882"/>
                        </a:moveTo>
                        <a:lnTo>
                          <a:pt x="95250" y="95882"/>
                        </a:lnTo>
                        <a:cubicBezTo>
                          <a:pt x="79375" y="89532"/>
                          <a:pt x="62918" y="84478"/>
                          <a:pt x="47625" y="76832"/>
                        </a:cubicBezTo>
                        <a:cubicBezTo>
                          <a:pt x="37386" y="71712"/>
                          <a:pt x="19050" y="57782"/>
                          <a:pt x="19050" y="57782"/>
                        </a:cubicBezTo>
                        <a:cubicBezTo>
                          <a:pt x="15875" y="53019"/>
                          <a:pt x="11850" y="48725"/>
                          <a:pt x="9525" y="43494"/>
                        </a:cubicBezTo>
                        <a:cubicBezTo>
                          <a:pt x="5447" y="34319"/>
                          <a:pt x="0" y="14919"/>
                          <a:pt x="0" y="14919"/>
                        </a:cubicBezTo>
                        <a:cubicBezTo>
                          <a:pt x="3175" y="10157"/>
                          <a:pt x="3938" y="1874"/>
                          <a:pt x="9525" y="632"/>
                        </a:cubicBezTo>
                        <a:cubicBezTo>
                          <a:pt x="22662" y="-2287"/>
                          <a:pt x="43470" y="5596"/>
                          <a:pt x="57150" y="10157"/>
                        </a:cubicBezTo>
                        <a:cubicBezTo>
                          <a:pt x="66353" y="37766"/>
                          <a:pt x="61220" y="36567"/>
                          <a:pt x="80963" y="53019"/>
                        </a:cubicBezTo>
                        <a:cubicBezTo>
                          <a:pt x="85360" y="56683"/>
                          <a:pt x="90488" y="59369"/>
                          <a:pt x="95250" y="62544"/>
                        </a:cubicBezTo>
                        <a:lnTo>
                          <a:pt x="95250" y="95882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9" name="任意多边形 228"/>
                  <p:cNvSpPr/>
                  <p:nvPr/>
                </p:nvSpPr>
                <p:spPr>
                  <a:xfrm>
                    <a:off x="5496069" y="4273739"/>
                    <a:ext cx="48003" cy="56879"/>
                  </a:xfrm>
                  <a:custGeom>
                    <a:avLst/>
                    <a:gdLst>
                      <a:gd name="connsiteX0" fmla="*/ 48245 w 100633"/>
                      <a:gd name="connsiteY0" fmla="*/ 109538 h 119242"/>
                      <a:gd name="connsiteX1" fmla="*/ 48245 w 100633"/>
                      <a:gd name="connsiteY1" fmla="*/ 109538 h 119242"/>
                      <a:gd name="connsiteX2" fmla="*/ 5383 w 100633"/>
                      <a:gd name="connsiteY2" fmla="*/ 119063 h 119242"/>
                      <a:gd name="connsiteX3" fmla="*/ 620 w 100633"/>
                      <a:gd name="connsiteY3" fmla="*/ 104775 h 119242"/>
                      <a:gd name="connsiteX4" fmla="*/ 24433 w 100633"/>
                      <a:gd name="connsiteY4" fmla="*/ 57150 h 119242"/>
                      <a:gd name="connsiteX5" fmla="*/ 38720 w 100633"/>
                      <a:gd name="connsiteY5" fmla="*/ 47625 h 119242"/>
                      <a:gd name="connsiteX6" fmla="*/ 19670 w 100633"/>
                      <a:gd name="connsiteY6" fmla="*/ 19050 h 119242"/>
                      <a:gd name="connsiteX7" fmla="*/ 14908 w 100633"/>
                      <a:gd name="connsiteY7" fmla="*/ 4763 h 119242"/>
                      <a:gd name="connsiteX8" fmla="*/ 29195 w 100633"/>
                      <a:gd name="connsiteY8" fmla="*/ 0 h 119242"/>
                      <a:gd name="connsiteX9" fmla="*/ 62533 w 100633"/>
                      <a:gd name="connsiteY9" fmla="*/ 4763 h 119242"/>
                      <a:gd name="connsiteX10" fmla="*/ 72058 w 100633"/>
                      <a:gd name="connsiteY10" fmla="*/ 19050 h 119242"/>
                      <a:gd name="connsiteX11" fmla="*/ 81583 w 100633"/>
                      <a:gd name="connsiteY11" fmla="*/ 47625 h 119242"/>
                      <a:gd name="connsiteX12" fmla="*/ 95870 w 100633"/>
                      <a:gd name="connsiteY12" fmla="*/ 52388 h 119242"/>
                      <a:gd name="connsiteX13" fmla="*/ 100633 w 100633"/>
                      <a:gd name="connsiteY13" fmla="*/ 66675 h 119242"/>
                      <a:gd name="connsiteX14" fmla="*/ 95870 w 100633"/>
                      <a:gd name="connsiteY14" fmla="*/ 80963 h 119242"/>
                      <a:gd name="connsiteX15" fmla="*/ 72058 w 100633"/>
                      <a:gd name="connsiteY15" fmla="*/ 109538 h 119242"/>
                      <a:gd name="connsiteX16" fmla="*/ 48245 w 100633"/>
                      <a:gd name="connsiteY16" fmla="*/ 109538 h 119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0633" h="119242">
                        <a:moveTo>
                          <a:pt x="48245" y="109538"/>
                        </a:moveTo>
                        <a:lnTo>
                          <a:pt x="48245" y="109538"/>
                        </a:lnTo>
                        <a:cubicBezTo>
                          <a:pt x="33958" y="112713"/>
                          <a:pt x="19946" y="120519"/>
                          <a:pt x="5383" y="119063"/>
                        </a:cubicBezTo>
                        <a:cubicBezTo>
                          <a:pt x="388" y="118563"/>
                          <a:pt x="620" y="109795"/>
                          <a:pt x="620" y="104775"/>
                        </a:cubicBezTo>
                        <a:cubicBezTo>
                          <a:pt x="620" y="56779"/>
                          <a:pt x="-6065" y="64775"/>
                          <a:pt x="24433" y="57150"/>
                        </a:cubicBezTo>
                        <a:cubicBezTo>
                          <a:pt x="29195" y="53975"/>
                          <a:pt x="39430" y="53304"/>
                          <a:pt x="38720" y="47625"/>
                        </a:cubicBezTo>
                        <a:cubicBezTo>
                          <a:pt x="37300" y="36266"/>
                          <a:pt x="19670" y="19050"/>
                          <a:pt x="19670" y="19050"/>
                        </a:cubicBezTo>
                        <a:cubicBezTo>
                          <a:pt x="18083" y="14288"/>
                          <a:pt x="12663" y="9253"/>
                          <a:pt x="14908" y="4763"/>
                        </a:cubicBezTo>
                        <a:cubicBezTo>
                          <a:pt x="17153" y="273"/>
                          <a:pt x="24175" y="0"/>
                          <a:pt x="29195" y="0"/>
                        </a:cubicBezTo>
                        <a:cubicBezTo>
                          <a:pt x="40421" y="0"/>
                          <a:pt x="51420" y="3175"/>
                          <a:pt x="62533" y="4763"/>
                        </a:cubicBezTo>
                        <a:cubicBezTo>
                          <a:pt x="65708" y="9525"/>
                          <a:pt x="69733" y="13820"/>
                          <a:pt x="72058" y="19050"/>
                        </a:cubicBezTo>
                        <a:cubicBezTo>
                          <a:pt x="76136" y="28225"/>
                          <a:pt x="72058" y="44450"/>
                          <a:pt x="81583" y="47625"/>
                        </a:cubicBezTo>
                        <a:lnTo>
                          <a:pt x="95870" y="52388"/>
                        </a:lnTo>
                        <a:cubicBezTo>
                          <a:pt x="97458" y="57150"/>
                          <a:pt x="100633" y="61655"/>
                          <a:pt x="100633" y="66675"/>
                        </a:cubicBezTo>
                        <a:cubicBezTo>
                          <a:pt x="100633" y="71695"/>
                          <a:pt x="98115" y="76473"/>
                          <a:pt x="95870" y="80963"/>
                        </a:cubicBezTo>
                        <a:cubicBezTo>
                          <a:pt x="90732" y="91238"/>
                          <a:pt x="80833" y="102518"/>
                          <a:pt x="72058" y="109538"/>
                        </a:cubicBezTo>
                        <a:cubicBezTo>
                          <a:pt x="69286" y="111755"/>
                          <a:pt x="52214" y="109538"/>
                          <a:pt x="48245" y="109538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30" name="任意多边形 229"/>
                  <p:cNvSpPr/>
                  <p:nvPr/>
                </p:nvSpPr>
                <p:spPr>
                  <a:xfrm>
                    <a:off x="5009758" y="4305544"/>
                    <a:ext cx="36480" cy="38868"/>
                  </a:xfrm>
                  <a:custGeom>
                    <a:avLst/>
                    <a:gdLst>
                      <a:gd name="connsiteX0" fmla="*/ 61912 w 76477"/>
                      <a:gd name="connsiteY0" fmla="*/ 71438 h 81483"/>
                      <a:gd name="connsiteX1" fmla="*/ 61912 w 76477"/>
                      <a:gd name="connsiteY1" fmla="*/ 71438 h 81483"/>
                      <a:gd name="connsiteX2" fmla="*/ 4762 w 76477"/>
                      <a:gd name="connsiteY2" fmla="*/ 71438 h 81483"/>
                      <a:gd name="connsiteX3" fmla="*/ 0 w 76477"/>
                      <a:gd name="connsiteY3" fmla="*/ 57150 h 81483"/>
                      <a:gd name="connsiteX4" fmla="*/ 4762 w 76477"/>
                      <a:gd name="connsiteY4" fmla="*/ 19050 h 81483"/>
                      <a:gd name="connsiteX5" fmla="*/ 19050 w 76477"/>
                      <a:gd name="connsiteY5" fmla="*/ 14288 h 81483"/>
                      <a:gd name="connsiteX6" fmla="*/ 28575 w 76477"/>
                      <a:gd name="connsiteY6" fmla="*/ 0 h 81483"/>
                      <a:gd name="connsiteX7" fmla="*/ 76200 w 76477"/>
                      <a:gd name="connsiteY7" fmla="*/ 19050 h 81483"/>
                      <a:gd name="connsiteX8" fmla="*/ 71437 w 76477"/>
                      <a:gd name="connsiteY8" fmla="*/ 42863 h 81483"/>
                      <a:gd name="connsiteX9" fmla="*/ 61912 w 76477"/>
                      <a:gd name="connsiteY9" fmla="*/ 71438 h 814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6477" h="81483">
                        <a:moveTo>
                          <a:pt x="61912" y="71438"/>
                        </a:moveTo>
                        <a:lnTo>
                          <a:pt x="61912" y="71438"/>
                        </a:lnTo>
                        <a:cubicBezTo>
                          <a:pt x="40278" y="76246"/>
                          <a:pt x="20741" y="91412"/>
                          <a:pt x="4762" y="71438"/>
                        </a:cubicBezTo>
                        <a:cubicBezTo>
                          <a:pt x="1626" y="67518"/>
                          <a:pt x="1587" y="61913"/>
                          <a:pt x="0" y="57150"/>
                        </a:cubicBezTo>
                        <a:cubicBezTo>
                          <a:pt x="1587" y="44450"/>
                          <a:pt x="-436" y="30746"/>
                          <a:pt x="4762" y="19050"/>
                        </a:cubicBezTo>
                        <a:cubicBezTo>
                          <a:pt x="6801" y="14462"/>
                          <a:pt x="15130" y="17424"/>
                          <a:pt x="19050" y="14288"/>
                        </a:cubicBezTo>
                        <a:cubicBezTo>
                          <a:pt x="23520" y="10712"/>
                          <a:pt x="25400" y="4763"/>
                          <a:pt x="28575" y="0"/>
                        </a:cubicBezTo>
                        <a:cubicBezTo>
                          <a:pt x="41669" y="1637"/>
                          <a:pt x="73298" y="-4171"/>
                          <a:pt x="76200" y="19050"/>
                        </a:cubicBezTo>
                        <a:cubicBezTo>
                          <a:pt x="77204" y="27082"/>
                          <a:pt x="75453" y="35835"/>
                          <a:pt x="71437" y="42863"/>
                        </a:cubicBezTo>
                        <a:cubicBezTo>
                          <a:pt x="68597" y="47833"/>
                          <a:pt x="63499" y="66676"/>
                          <a:pt x="61912" y="71438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84" name="组合 183"/>
                <p:cNvGrpSpPr/>
                <p:nvPr/>
              </p:nvGrpSpPr>
              <p:grpSpPr>
                <a:xfrm>
                  <a:off x="3609457" y="3860435"/>
                  <a:ext cx="575122" cy="587983"/>
                  <a:chOff x="3609457" y="3860435"/>
                  <a:chExt cx="575122" cy="587983"/>
                </a:xfrm>
                <a:grpFill/>
              </p:grpSpPr>
              <p:sp>
                <p:nvSpPr>
                  <p:cNvPr id="209" name="任意多边形 208"/>
                  <p:cNvSpPr/>
                  <p:nvPr/>
                </p:nvSpPr>
                <p:spPr>
                  <a:xfrm>
                    <a:off x="3696011" y="3896630"/>
                    <a:ext cx="420272" cy="477066"/>
                  </a:xfrm>
                  <a:custGeom>
                    <a:avLst/>
                    <a:gdLst>
                      <a:gd name="connsiteX0" fmla="*/ 381000 w 866775"/>
                      <a:gd name="connsiteY0" fmla="*/ 1000125 h 1000125"/>
                      <a:gd name="connsiteX1" fmla="*/ 257175 w 866775"/>
                      <a:gd name="connsiteY1" fmla="*/ 933450 h 1000125"/>
                      <a:gd name="connsiteX2" fmla="*/ 171450 w 866775"/>
                      <a:gd name="connsiteY2" fmla="*/ 857250 h 1000125"/>
                      <a:gd name="connsiteX3" fmla="*/ 66675 w 866775"/>
                      <a:gd name="connsiteY3" fmla="*/ 762000 h 1000125"/>
                      <a:gd name="connsiteX4" fmla="*/ 9525 w 866775"/>
                      <a:gd name="connsiteY4" fmla="*/ 590550 h 1000125"/>
                      <a:gd name="connsiteX5" fmla="*/ 0 w 866775"/>
                      <a:gd name="connsiteY5" fmla="*/ 447675 h 1000125"/>
                      <a:gd name="connsiteX6" fmla="*/ 9525 w 866775"/>
                      <a:gd name="connsiteY6" fmla="*/ 276225 h 1000125"/>
                      <a:gd name="connsiteX7" fmla="*/ 38100 w 866775"/>
                      <a:gd name="connsiteY7" fmla="*/ 180975 h 1000125"/>
                      <a:gd name="connsiteX8" fmla="*/ 114300 w 866775"/>
                      <a:gd name="connsiteY8" fmla="*/ 76200 h 1000125"/>
                      <a:gd name="connsiteX9" fmla="*/ 209550 w 866775"/>
                      <a:gd name="connsiteY9" fmla="*/ 28575 h 1000125"/>
                      <a:gd name="connsiteX10" fmla="*/ 304800 w 866775"/>
                      <a:gd name="connsiteY10" fmla="*/ 0 h 1000125"/>
                      <a:gd name="connsiteX11" fmla="*/ 438150 w 866775"/>
                      <a:gd name="connsiteY11" fmla="*/ 9525 h 1000125"/>
                      <a:gd name="connsiteX12" fmla="*/ 533400 w 866775"/>
                      <a:gd name="connsiteY12" fmla="*/ 28575 h 1000125"/>
                      <a:gd name="connsiteX13" fmla="*/ 666750 w 866775"/>
                      <a:gd name="connsiteY13" fmla="*/ 114300 h 1000125"/>
                      <a:gd name="connsiteX14" fmla="*/ 752475 w 866775"/>
                      <a:gd name="connsiteY14" fmla="*/ 247650 h 1000125"/>
                      <a:gd name="connsiteX15" fmla="*/ 838200 w 866775"/>
                      <a:gd name="connsiteY15" fmla="*/ 371475 h 1000125"/>
                      <a:gd name="connsiteX16" fmla="*/ 866775 w 866775"/>
                      <a:gd name="connsiteY16" fmla="*/ 552450 h 1000125"/>
                      <a:gd name="connsiteX17" fmla="*/ 819150 w 866775"/>
                      <a:gd name="connsiteY17" fmla="*/ 704850 h 1000125"/>
                      <a:gd name="connsiteX18" fmla="*/ 771525 w 866775"/>
                      <a:gd name="connsiteY18" fmla="*/ 828675 h 1000125"/>
                      <a:gd name="connsiteX19" fmla="*/ 647700 w 866775"/>
                      <a:gd name="connsiteY19" fmla="*/ 942975 h 1000125"/>
                      <a:gd name="connsiteX20" fmla="*/ 552450 w 866775"/>
                      <a:gd name="connsiteY20" fmla="*/ 981075 h 1000125"/>
                      <a:gd name="connsiteX21" fmla="*/ 381000 w 866775"/>
                      <a:gd name="connsiteY21" fmla="*/ 1000125 h 1000125"/>
                      <a:gd name="connsiteX0" fmla="*/ 381000 w 866775"/>
                      <a:gd name="connsiteY0" fmla="*/ 1000125 h 1000125"/>
                      <a:gd name="connsiteX1" fmla="*/ 257175 w 866775"/>
                      <a:gd name="connsiteY1" fmla="*/ 933450 h 1000125"/>
                      <a:gd name="connsiteX2" fmla="*/ 171450 w 866775"/>
                      <a:gd name="connsiteY2" fmla="*/ 857250 h 1000125"/>
                      <a:gd name="connsiteX3" fmla="*/ 66675 w 866775"/>
                      <a:gd name="connsiteY3" fmla="*/ 728662 h 1000125"/>
                      <a:gd name="connsiteX4" fmla="*/ 9525 w 866775"/>
                      <a:gd name="connsiteY4" fmla="*/ 590550 h 1000125"/>
                      <a:gd name="connsiteX5" fmla="*/ 0 w 866775"/>
                      <a:gd name="connsiteY5" fmla="*/ 447675 h 1000125"/>
                      <a:gd name="connsiteX6" fmla="*/ 9525 w 866775"/>
                      <a:gd name="connsiteY6" fmla="*/ 276225 h 1000125"/>
                      <a:gd name="connsiteX7" fmla="*/ 38100 w 866775"/>
                      <a:gd name="connsiteY7" fmla="*/ 180975 h 1000125"/>
                      <a:gd name="connsiteX8" fmla="*/ 114300 w 866775"/>
                      <a:gd name="connsiteY8" fmla="*/ 76200 h 1000125"/>
                      <a:gd name="connsiteX9" fmla="*/ 209550 w 866775"/>
                      <a:gd name="connsiteY9" fmla="*/ 28575 h 1000125"/>
                      <a:gd name="connsiteX10" fmla="*/ 304800 w 866775"/>
                      <a:gd name="connsiteY10" fmla="*/ 0 h 1000125"/>
                      <a:gd name="connsiteX11" fmla="*/ 438150 w 866775"/>
                      <a:gd name="connsiteY11" fmla="*/ 9525 h 1000125"/>
                      <a:gd name="connsiteX12" fmla="*/ 533400 w 866775"/>
                      <a:gd name="connsiteY12" fmla="*/ 28575 h 1000125"/>
                      <a:gd name="connsiteX13" fmla="*/ 666750 w 866775"/>
                      <a:gd name="connsiteY13" fmla="*/ 114300 h 1000125"/>
                      <a:gd name="connsiteX14" fmla="*/ 752475 w 866775"/>
                      <a:gd name="connsiteY14" fmla="*/ 247650 h 1000125"/>
                      <a:gd name="connsiteX15" fmla="*/ 838200 w 866775"/>
                      <a:gd name="connsiteY15" fmla="*/ 371475 h 1000125"/>
                      <a:gd name="connsiteX16" fmla="*/ 866775 w 866775"/>
                      <a:gd name="connsiteY16" fmla="*/ 552450 h 1000125"/>
                      <a:gd name="connsiteX17" fmla="*/ 819150 w 866775"/>
                      <a:gd name="connsiteY17" fmla="*/ 704850 h 1000125"/>
                      <a:gd name="connsiteX18" fmla="*/ 771525 w 866775"/>
                      <a:gd name="connsiteY18" fmla="*/ 828675 h 1000125"/>
                      <a:gd name="connsiteX19" fmla="*/ 647700 w 866775"/>
                      <a:gd name="connsiteY19" fmla="*/ 942975 h 1000125"/>
                      <a:gd name="connsiteX20" fmla="*/ 552450 w 866775"/>
                      <a:gd name="connsiteY20" fmla="*/ 981075 h 1000125"/>
                      <a:gd name="connsiteX21" fmla="*/ 381000 w 866775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45306 w 878681"/>
                      <a:gd name="connsiteY12" fmla="*/ 28575 h 1000125"/>
                      <a:gd name="connsiteX13" fmla="*/ 678656 w 878681"/>
                      <a:gd name="connsiteY13" fmla="*/ 114300 h 1000125"/>
                      <a:gd name="connsiteX14" fmla="*/ 764381 w 878681"/>
                      <a:gd name="connsiteY14" fmla="*/ 247650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45306 w 878681"/>
                      <a:gd name="connsiteY12" fmla="*/ 28575 h 1000125"/>
                      <a:gd name="connsiteX13" fmla="*/ 678656 w 878681"/>
                      <a:gd name="connsiteY13" fmla="*/ 114300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45306 w 878681"/>
                      <a:gd name="connsiteY12" fmla="*/ 28575 h 1000125"/>
                      <a:gd name="connsiteX13" fmla="*/ 697706 w 878681"/>
                      <a:gd name="connsiteY13" fmla="*/ 109538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78644 w 878681"/>
                      <a:gd name="connsiteY12" fmla="*/ 28575 h 1000125"/>
                      <a:gd name="connsiteX13" fmla="*/ 697706 w 878681"/>
                      <a:gd name="connsiteY13" fmla="*/ 109538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28624 w 878681"/>
                      <a:gd name="connsiteY11" fmla="*/ 0 h 1000125"/>
                      <a:gd name="connsiteX12" fmla="*/ 578644 w 878681"/>
                      <a:gd name="connsiteY12" fmla="*/ 28575 h 1000125"/>
                      <a:gd name="connsiteX13" fmla="*/ 697706 w 878681"/>
                      <a:gd name="connsiteY13" fmla="*/ 109538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28624 w 878681"/>
                      <a:gd name="connsiteY11" fmla="*/ 0 h 1000125"/>
                      <a:gd name="connsiteX12" fmla="*/ 504825 w 878681"/>
                      <a:gd name="connsiteY12" fmla="*/ 2381 h 1000125"/>
                      <a:gd name="connsiteX13" fmla="*/ 578644 w 878681"/>
                      <a:gd name="connsiteY13" fmla="*/ 28575 h 1000125"/>
                      <a:gd name="connsiteX14" fmla="*/ 697706 w 878681"/>
                      <a:gd name="connsiteY14" fmla="*/ 109538 h 1000125"/>
                      <a:gd name="connsiteX15" fmla="*/ 792956 w 878681"/>
                      <a:gd name="connsiteY15" fmla="*/ 235743 h 1000125"/>
                      <a:gd name="connsiteX16" fmla="*/ 850106 w 878681"/>
                      <a:gd name="connsiteY16" fmla="*/ 371475 h 1000125"/>
                      <a:gd name="connsiteX17" fmla="*/ 878681 w 878681"/>
                      <a:gd name="connsiteY17" fmla="*/ 552450 h 1000125"/>
                      <a:gd name="connsiteX18" fmla="*/ 831056 w 878681"/>
                      <a:gd name="connsiteY18" fmla="*/ 704850 h 1000125"/>
                      <a:gd name="connsiteX19" fmla="*/ 783431 w 878681"/>
                      <a:gd name="connsiteY19" fmla="*/ 828675 h 1000125"/>
                      <a:gd name="connsiteX20" fmla="*/ 659606 w 878681"/>
                      <a:gd name="connsiteY20" fmla="*/ 942975 h 1000125"/>
                      <a:gd name="connsiteX21" fmla="*/ 564356 w 878681"/>
                      <a:gd name="connsiteY21" fmla="*/ 981075 h 1000125"/>
                      <a:gd name="connsiteX22" fmla="*/ 392906 w 878681"/>
                      <a:gd name="connsiteY22" fmla="*/ 1000125 h 1000125"/>
                      <a:gd name="connsiteX0" fmla="*/ 392906 w 881062"/>
                      <a:gd name="connsiteY0" fmla="*/ 1000125 h 1000125"/>
                      <a:gd name="connsiteX1" fmla="*/ 269081 w 881062"/>
                      <a:gd name="connsiteY1" fmla="*/ 933450 h 1000125"/>
                      <a:gd name="connsiteX2" fmla="*/ 183356 w 881062"/>
                      <a:gd name="connsiteY2" fmla="*/ 857250 h 1000125"/>
                      <a:gd name="connsiteX3" fmla="*/ 78581 w 881062"/>
                      <a:gd name="connsiteY3" fmla="*/ 728662 h 1000125"/>
                      <a:gd name="connsiteX4" fmla="*/ 21431 w 881062"/>
                      <a:gd name="connsiteY4" fmla="*/ 590550 h 1000125"/>
                      <a:gd name="connsiteX5" fmla="*/ 0 w 881062"/>
                      <a:gd name="connsiteY5" fmla="*/ 447675 h 1000125"/>
                      <a:gd name="connsiteX6" fmla="*/ 21431 w 881062"/>
                      <a:gd name="connsiteY6" fmla="*/ 276225 h 1000125"/>
                      <a:gd name="connsiteX7" fmla="*/ 50006 w 881062"/>
                      <a:gd name="connsiteY7" fmla="*/ 180975 h 1000125"/>
                      <a:gd name="connsiteX8" fmla="*/ 126206 w 881062"/>
                      <a:gd name="connsiteY8" fmla="*/ 76200 h 1000125"/>
                      <a:gd name="connsiteX9" fmla="*/ 221456 w 881062"/>
                      <a:gd name="connsiteY9" fmla="*/ 28575 h 1000125"/>
                      <a:gd name="connsiteX10" fmla="*/ 316706 w 881062"/>
                      <a:gd name="connsiteY10" fmla="*/ 0 h 1000125"/>
                      <a:gd name="connsiteX11" fmla="*/ 428624 w 881062"/>
                      <a:gd name="connsiteY11" fmla="*/ 0 h 1000125"/>
                      <a:gd name="connsiteX12" fmla="*/ 504825 w 881062"/>
                      <a:gd name="connsiteY12" fmla="*/ 2381 h 1000125"/>
                      <a:gd name="connsiteX13" fmla="*/ 578644 w 881062"/>
                      <a:gd name="connsiteY13" fmla="*/ 28575 h 1000125"/>
                      <a:gd name="connsiteX14" fmla="*/ 697706 w 881062"/>
                      <a:gd name="connsiteY14" fmla="*/ 109538 h 1000125"/>
                      <a:gd name="connsiteX15" fmla="*/ 792956 w 881062"/>
                      <a:gd name="connsiteY15" fmla="*/ 235743 h 1000125"/>
                      <a:gd name="connsiteX16" fmla="*/ 850106 w 881062"/>
                      <a:gd name="connsiteY16" fmla="*/ 371475 h 1000125"/>
                      <a:gd name="connsiteX17" fmla="*/ 881062 w 881062"/>
                      <a:gd name="connsiteY17" fmla="*/ 461963 h 1000125"/>
                      <a:gd name="connsiteX18" fmla="*/ 878681 w 881062"/>
                      <a:gd name="connsiteY18" fmla="*/ 552450 h 1000125"/>
                      <a:gd name="connsiteX19" fmla="*/ 831056 w 881062"/>
                      <a:gd name="connsiteY19" fmla="*/ 704850 h 1000125"/>
                      <a:gd name="connsiteX20" fmla="*/ 783431 w 881062"/>
                      <a:gd name="connsiteY20" fmla="*/ 828675 h 1000125"/>
                      <a:gd name="connsiteX21" fmla="*/ 659606 w 881062"/>
                      <a:gd name="connsiteY21" fmla="*/ 942975 h 1000125"/>
                      <a:gd name="connsiteX22" fmla="*/ 564356 w 881062"/>
                      <a:gd name="connsiteY22" fmla="*/ 981075 h 1000125"/>
                      <a:gd name="connsiteX23" fmla="*/ 392906 w 881062"/>
                      <a:gd name="connsiteY23" fmla="*/ 1000125 h 1000125"/>
                      <a:gd name="connsiteX0" fmla="*/ 392906 w 881062"/>
                      <a:gd name="connsiteY0" fmla="*/ 1000125 h 1000125"/>
                      <a:gd name="connsiteX1" fmla="*/ 269081 w 881062"/>
                      <a:gd name="connsiteY1" fmla="*/ 933450 h 1000125"/>
                      <a:gd name="connsiteX2" fmla="*/ 183356 w 881062"/>
                      <a:gd name="connsiteY2" fmla="*/ 857250 h 1000125"/>
                      <a:gd name="connsiteX3" fmla="*/ 78581 w 881062"/>
                      <a:gd name="connsiteY3" fmla="*/ 728662 h 1000125"/>
                      <a:gd name="connsiteX4" fmla="*/ 21431 w 881062"/>
                      <a:gd name="connsiteY4" fmla="*/ 590550 h 1000125"/>
                      <a:gd name="connsiteX5" fmla="*/ 0 w 881062"/>
                      <a:gd name="connsiteY5" fmla="*/ 447675 h 1000125"/>
                      <a:gd name="connsiteX6" fmla="*/ 21431 w 881062"/>
                      <a:gd name="connsiteY6" fmla="*/ 276225 h 1000125"/>
                      <a:gd name="connsiteX7" fmla="*/ 50006 w 881062"/>
                      <a:gd name="connsiteY7" fmla="*/ 180975 h 1000125"/>
                      <a:gd name="connsiteX8" fmla="*/ 126206 w 881062"/>
                      <a:gd name="connsiteY8" fmla="*/ 76200 h 1000125"/>
                      <a:gd name="connsiteX9" fmla="*/ 221456 w 881062"/>
                      <a:gd name="connsiteY9" fmla="*/ 28575 h 1000125"/>
                      <a:gd name="connsiteX10" fmla="*/ 316706 w 881062"/>
                      <a:gd name="connsiteY10" fmla="*/ 0 h 1000125"/>
                      <a:gd name="connsiteX11" fmla="*/ 428624 w 881062"/>
                      <a:gd name="connsiteY11" fmla="*/ 0 h 1000125"/>
                      <a:gd name="connsiteX12" fmla="*/ 504825 w 881062"/>
                      <a:gd name="connsiteY12" fmla="*/ 2381 h 1000125"/>
                      <a:gd name="connsiteX13" fmla="*/ 578644 w 881062"/>
                      <a:gd name="connsiteY13" fmla="*/ 28575 h 1000125"/>
                      <a:gd name="connsiteX14" fmla="*/ 697706 w 881062"/>
                      <a:gd name="connsiteY14" fmla="*/ 109538 h 1000125"/>
                      <a:gd name="connsiteX15" fmla="*/ 792956 w 881062"/>
                      <a:gd name="connsiteY15" fmla="*/ 235743 h 1000125"/>
                      <a:gd name="connsiteX16" fmla="*/ 850106 w 881062"/>
                      <a:gd name="connsiteY16" fmla="*/ 371475 h 1000125"/>
                      <a:gd name="connsiteX17" fmla="*/ 881062 w 881062"/>
                      <a:gd name="connsiteY17" fmla="*/ 461963 h 1000125"/>
                      <a:gd name="connsiteX18" fmla="*/ 878681 w 881062"/>
                      <a:gd name="connsiteY18" fmla="*/ 552450 h 1000125"/>
                      <a:gd name="connsiteX19" fmla="*/ 833437 w 881062"/>
                      <a:gd name="connsiteY19" fmla="*/ 731044 h 1000125"/>
                      <a:gd name="connsiteX20" fmla="*/ 783431 w 881062"/>
                      <a:gd name="connsiteY20" fmla="*/ 828675 h 1000125"/>
                      <a:gd name="connsiteX21" fmla="*/ 659606 w 881062"/>
                      <a:gd name="connsiteY21" fmla="*/ 942975 h 1000125"/>
                      <a:gd name="connsiteX22" fmla="*/ 564356 w 881062"/>
                      <a:gd name="connsiteY22" fmla="*/ 981075 h 1000125"/>
                      <a:gd name="connsiteX23" fmla="*/ 392906 w 881062"/>
                      <a:gd name="connsiteY23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183356 w 881062"/>
                      <a:gd name="connsiteY2" fmla="*/ 857250 h 1000125"/>
                      <a:gd name="connsiteX3" fmla="*/ 78581 w 881062"/>
                      <a:gd name="connsiteY3" fmla="*/ 728662 h 1000125"/>
                      <a:gd name="connsiteX4" fmla="*/ 21431 w 881062"/>
                      <a:gd name="connsiteY4" fmla="*/ 590550 h 1000125"/>
                      <a:gd name="connsiteX5" fmla="*/ 0 w 881062"/>
                      <a:gd name="connsiteY5" fmla="*/ 447675 h 1000125"/>
                      <a:gd name="connsiteX6" fmla="*/ 21431 w 881062"/>
                      <a:gd name="connsiteY6" fmla="*/ 276225 h 1000125"/>
                      <a:gd name="connsiteX7" fmla="*/ 50006 w 881062"/>
                      <a:gd name="connsiteY7" fmla="*/ 180975 h 1000125"/>
                      <a:gd name="connsiteX8" fmla="*/ 126206 w 881062"/>
                      <a:gd name="connsiteY8" fmla="*/ 76200 h 1000125"/>
                      <a:gd name="connsiteX9" fmla="*/ 221456 w 881062"/>
                      <a:gd name="connsiteY9" fmla="*/ 28575 h 1000125"/>
                      <a:gd name="connsiteX10" fmla="*/ 316706 w 881062"/>
                      <a:gd name="connsiteY10" fmla="*/ 0 h 1000125"/>
                      <a:gd name="connsiteX11" fmla="*/ 428624 w 881062"/>
                      <a:gd name="connsiteY11" fmla="*/ 0 h 1000125"/>
                      <a:gd name="connsiteX12" fmla="*/ 504825 w 881062"/>
                      <a:gd name="connsiteY12" fmla="*/ 2381 h 1000125"/>
                      <a:gd name="connsiteX13" fmla="*/ 578644 w 881062"/>
                      <a:gd name="connsiteY13" fmla="*/ 28575 h 1000125"/>
                      <a:gd name="connsiteX14" fmla="*/ 697706 w 881062"/>
                      <a:gd name="connsiteY14" fmla="*/ 109538 h 1000125"/>
                      <a:gd name="connsiteX15" fmla="*/ 792956 w 881062"/>
                      <a:gd name="connsiteY15" fmla="*/ 235743 h 1000125"/>
                      <a:gd name="connsiteX16" fmla="*/ 850106 w 881062"/>
                      <a:gd name="connsiteY16" fmla="*/ 371475 h 1000125"/>
                      <a:gd name="connsiteX17" fmla="*/ 881062 w 881062"/>
                      <a:gd name="connsiteY17" fmla="*/ 461963 h 1000125"/>
                      <a:gd name="connsiteX18" fmla="*/ 878681 w 881062"/>
                      <a:gd name="connsiteY18" fmla="*/ 552450 h 1000125"/>
                      <a:gd name="connsiteX19" fmla="*/ 833437 w 881062"/>
                      <a:gd name="connsiteY19" fmla="*/ 731044 h 1000125"/>
                      <a:gd name="connsiteX20" fmla="*/ 783431 w 881062"/>
                      <a:gd name="connsiteY20" fmla="*/ 828675 h 1000125"/>
                      <a:gd name="connsiteX21" fmla="*/ 659606 w 881062"/>
                      <a:gd name="connsiteY21" fmla="*/ 942975 h 1000125"/>
                      <a:gd name="connsiteX22" fmla="*/ 564356 w 881062"/>
                      <a:gd name="connsiteY22" fmla="*/ 981075 h 1000125"/>
                      <a:gd name="connsiteX23" fmla="*/ 392906 w 881062"/>
                      <a:gd name="connsiteY23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235743 w 881062"/>
                      <a:gd name="connsiteY2" fmla="*/ 866775 h 1000125"/>
                      <a:gd name="connsiteX3" fmla="*/ 183356 w 881062"/>
                      <a:gd name="connsiteY3" fmla="*/ 857250 h 1000125"/>
                      <a:gd name="connsiteX4" fmla="*/ 78581 w 881062"/>
                      <a:gd name="connsiteY4" fmla="*/ 728662 h 1000125"/>
                      <a:gd name="connsiteX5" fmla="*/ 21431 w 881062"/>
                      <a:gd name="connsiteY5" fmla="*/ 590550 h 1000125"/>
                      <a:gd name="connsiteX6" fmla="*/ 0 w 881062"/>
                      <a:gd name="connsiteY6" fmla="*/ 447675 h 1000125"/>
                      <a:gd name="connsiteX7" fmla="*/ 21431 w 881062"/>
                      <a:gd name="connsiteY7" fmla="*/ 276225 h 1000125"/>
                      <a:gd name="connsiteX8" fmla="*/ 50006 w 881062"/>
                      <a:gd name="connsiteY8" fmla="*/ 180975 h 1000125"/>
                      <a:gd name="connsiteX9" fmla="*/ 126206 w 881062"/>
                      <a:gd name="connsiteY9" fmla="*/ 76200 h 1000125"/>
                      <a:gd name="connsiteX10" fmla="*/ 221456 w 881062"/>
                      <a:gd name="connsiteY10" fmla="*/ 28575 h 1000125"/>
                      <a:gd name="connsiteX11" fmla="*/ 316706 w 881062"/>
                      <a:gd name="connsiteY11" fmla="*/ 0 h 1000125"/>
                      <a:gd name="connsiteX12" fmla="*/ 428624 w 881062"/>
                      <a:gd name="connsiteY12" fmla="*/ 0 h 1000125"/>
                      <a:gd name="connsiteX13" fmla="*/ 504825 w 881062"/>
                      <a:gd name="connsiteY13" fmla="*/ 2381 h 1000125"/>
                      <a:gd name="connsiteX14" fmla="*/ 578644 w 881062"/>
                      <a:gd name="connsiteY14" fmla="*/ 28575 h 1000125"/>
                      <a:gd name="connsiteX15" fmla="*/ 697706 w 881062"/>
                      <a:gd name="connsiteY15" fmla="*/ 109538 h 1000125"/>
                      <a:gd name="connsiteX16" fmla="*/ 792956 w 881062"/>
                      <a:gd name="connsiteY16" fmla="*/ 235743 h 1000125"/>
                      <a:gd name="connsiteX17" fmla="*/ 850106 w 881062"/>
                      <a:gd name="connsiteY17" fmla="*/ 371475 h 1000125"/>
                      <a:gd name="connsiteX18" fmla="*/ 881062 w 881062"/>
                      <a:gd name="connsiteY18" fmla="*/ 461963 h 1000125"/>
                      <a:gd name="connsiteX19" fmla="*/ 878681 w 881062"/>
                      <a:gd name="connsiteY19" fmla="*/ 552450 h 1000125"/>
                      <a:gd name="connsiteX20" fmla="*/ 833437 w 881062"/>
                      <a:gd name="connsiteY20" fmla="*/ 731044 h 1000125"/>
                      <a:gd name="connsiteX21" fmla="*/ 783431 w 881062"/>
                      <a:gd name="connsiteY21" fmla="*/ 828675 h 1000125"/>
                      <a:gd name="connsiteX22" fmla="*/ 659606 w 881062"/>
                      <a:gd name="connsiteY22" fmla="*/ 942975 h 1000125"/>
                      <a:gd name="connsiteX23" fmla="*/ 564356 w 881062"/>
                      <a:gd name="connsiteY23" fmla="*/ 981075 h 1000125"/>
                      <a:gd name="connsiteX24" fmla="*/ 392906 w 881062"/>
                      <a:gd name="connsiteY24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235743 w 881062"/>
                      <a:gd name="connsiteY2" fmla="*/ 866775 h 1000125"/>
                      <a:gd name="connsiteX3" fmla="*/ 183356 w 881062"/>
                      <a:gd name="connsiteY3" fmla="*/ 857250 h 1000125"/>
                      <a:gd name="connsiteX4" fmla="*/ 78581 w 881062"/>
                      <a:gd name="connsiteY4" fmla="*/ 728662 h 1000125"/>
                      <a:gd name="connsiteX5" fmla="*/ 38099 w 881062"/>
                      <a:gd name="connsiteY5" fmla="*/ 661988 h 1000125"/>
                      <a:gd name="connsiteX6" fmla="*/ 21431 w 881062"/>
                      <a:gd name="connsiteY6" fmla="*/ 590550 h 1000125"/>
                      <a:gd name="connsiteX7" fmla="*/ 0 w 881062"/>
                      <a:gd name="connsiteY7" fmla="*/ 447675 h 1000125"/>
                      <a:gd name="connsiteX8" fmla="*/ 21431 w 881062"/>
                      <a:gd name="connsiteY8" fmla="*/ 276225 h 1000125"/>
                      <a:gd name="connsiteX9" fmla="*/ 50006 w 881062"/>
                      <a:gd name="connsiteY9" fmla="*/ 180975 h 1000125"/>
                      <a:gd name="connsiteX10" fmla="*/ 126206 w 881062"/>
                      <a:gd name="connsiteY10" fmla="*/ 76200 h 1000125"/>
                      <a:gd name="connsiteX11" fmla="*/ 221456 w 881062"/>
                      <a:gd name="connsiteY11" fmla="*/ 28575 h 1000125"/>
                      <a:gd name="connsiteX12" fmla="*/ 316706 w 881062"/>
                      <a:gd name="connsiteY12" fmla="*/ 0 h 1000125"/>
                      <a:gd name="connsiteX13" fmla="*/ 428624 w 881062"/>
                      <a:gd name="connsiteY13" fmla="*/ 0 h 1000125"/>
                      <a:gd name="connsiteX14" fmla="*/ 504825 w 881062"/>
                      <a:gd name="connsiteY14" fmla="*/ 2381 h 1000125"/>
                      <a:gd name="connsiteX15" fmla="*/ 578644 w 881062"/>
                      <a:gd name="connsiteY15" fmla="*/ 28575 h 1000125"/>
                      <a:gd name="connsiteX16" fmla="*/ 697706 w 881062"/>
                      <a:gd name="connsiteY16" fmla="*/ 109538 h 1000125"/>
                      <a:gd name="connsiteX17" fmla="*/ 792956 w 881062"/>
                      <a:gd name="connsiteY17" fmla="*/ 235743 h 1000125"/>
                      <a:gd name="connsiteX18" fmla="*/ 850106 w 881062"/>
                      <a:gd name="connsiteY18" fmla="*/ 371475 h 1000125"/>
                      <a:gd name="connsiteX19" fmla="*/ 881062 w 881062"/>
                      <a:gd name="connsiteY19" fmla="*/ 461963 h 1000125"/>
                      <a:gd name="connsiteX20" fmla="*/ 878681 w 881062"/>
                      <a:gd name="connsiteY20" fmla="*/ 552450 h 1000125"/>
                      <a:gd name="connsiteX21" fmla="*/ 833437 w 881062"/>
                      <a:gd name="connsiteY21" fmla="*/ 731044 h 1000125"/>
                      <a:gd name="connsiteX22" fmla="*/ 783431 w 881062"/>
                      <a:gd name="connsiteY22" fmla="*/ 828675 h 1000125"/>
                      <a:gd name="connsiteX23" fmla="*/ 659606 w 881062"/>
                      <a:gd name="connsiteY23" fmla="*/ 942975 h 1000125"/>
                      <a:gd name="connsiteX24" fmla="*/ 564356 w 881062"/>
                      <a:gd name="connsiteY24" fmla="*/ 981075 h 1000125"/>
                      <a:gd name="connsiteX25" fmla="*/ 392906 w 881062"/>
                      <a:gd name="connsiteY25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235743 w 881062"/>
                      <a:gd name="connsiteY2" fmla="*/ 866775 h 1000125"/>
                      <a:gd name="connsiteX3" fmla="*/ 183356 w 881062"/>
                      <a:gd name="connsiteY3" fmla="*/ 857250 h 1000125"/>
                      <a:gd name="connsiteX4" fmla="*/ 78581 w 881062"/>
                      <a:gd name="connsiteY4" fmla="*/ 728662 h 1000125"/>
                      <a:gd name="connsiteX5" fmla="*/ 38099 w 881062"/>
                      <a:gd name="connsiteY5" fmla="*/ 661988 h 1000125"/>
                      <a:gd name="connsiteX6" fmla="*/ 4763 w 881062"/>
                      <a:gd name="connsiteY6" fmla="*/ 542925 h 1000125"/>
                      <a:gd name="connsiteX7" fmla="*/ 0 w 881062"/>
                      <a:gd name="connsiteY7" fmla="*/ 447675 h 1000125"/>
                      <a:gd name="connsiteX8" fmla="*/ 21431 w 881062"/>
                      <a:gd name="connsiteY8" fmla="*/ 276225 h 1000125"/>
                      <a:gd name="connsiteX9" fmla="*/ 50006 w 881062"/>
                      <a:gd name="connsiteY9" fmla="*/ 180975 h 1000125"/>
                      <a:gd name="connsiteX10" fmla="*/ 126206 w 881062"/>
                      <a:gd name="connsiteY10" fmla="*/ 76200 h 1000125"/>
                      <a:gd name="connsiteX11" fmla="*/ 221456 w 881062"/>
                      <a:gd name="connsiteY11" fmla="*/ 28575 h 1000125"/>
                      <a:gd name="connsiteX12" fmla="*/ 316706 w 881062"/>
                      <a:gd name="connsiteY12" fmla="*/ 0 h 1000125"/>
                      <a:gd name="connsiteX13" fmla="*/ 428624 w 881062"/>
                      <a:gd name="connsiteY13" fmla="*/ 0 h 1000125"/>
                      <a:gd name="connsiteX14" fmla="*/ 504825 w 881062"/>
                      <a:gd name="connsiteY14" fmla="*/ 2381 h 1000125"/>
                      <a:gd name="connsiteX15" fmla="*/ 578644 w 881062"/>
                      <a:gd name="connsiteY15" fmla="*/ 28575 h 1000125"/>
                      <a:gd name="connsiteX16" fmla="*/ 697706 w 881062"/>
                      <a:gd name="connsiteY16" fmla="*/ 109538 h 1000125"/>
                      <a:gd name="connsiteX17" fmla="*/ 792956 w 881062"/>
                      <a:gd name="connsiteY17" fmla="*/ 235743 h 1000125"/>
                      <a:gd name="connsiteX18" fmla="*/ 850106 w 881062"/>
                      <a:gd name="connsiteY18" fmla="*/ 371475 h 1000125"/>
                      <a:gd name="connsiteX19" fmla="*/ 881062 w 881062"/>
                      <a:gd name="connsiteY19" fmla="*/ 461963 h 1000125"/>
                      <a:gd name="connsiteX20" fmla="*/ 878681 w 881062"/>
                      <a:gd name="connsiteY20" fmla="*/ 552450 h 1000125"/>
                      <a:gd name="connsiteX21" fmla="*/ 833437 w 881062"/>
                      <a:gd name="connsiteY21" fmla="*/ 731044 h 1000125"/>
                      <a:gd name="connsiteX22" fmla="*/ 783431 w 881062"/>
                      <a:gd name="connsiteY22" fmla="*/ 828675 h 1000125"/>
                      <a:gd name="connsiteX23" fmla="*/ 659606 w 881062"/>
                      <a:gd name="connsiteY23" fmla="*/ 942975 h 1000125"/>
                      <a:gd name="connsiteX24" fmla="*/ 564356 w 881062"/>
                      <a:gd name="connsiteY24" fmla="*/ 981075 h 1000125"/>
                      <a:gd name="connsiteX25" fmla="*/ 392906 w 881062"/>
                      <a:gd name="connsiteY25" fmla="*/ 1000125 h 10001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881062" h="1000125">
                        <a:moveTo>
                          <a:pt x="392906" y="1000125"/>
                        </a:moveTo>
                        <a:lnTo>
                          <a:pt x="292893" y="916781"/>
                        </a:lnTo>
                        <a:cubicBezTo>
                          <a:pt x="265112" y="897334"/>
                          <a:pt x="253999" y="876697"/>
                          <a:pt x="235743" y="866775"/>
                        </a:cubicBezTo>
                        <a:cubicBezTo>
                          <a:pt x="217487" y="856853"/>
                          <a:pt x="209550" y="880269"/>
                          <a:pt x="183356" y="857250"/>
                        </a:cubicBezTo>
                        <a:cubicBezTo>
                          <a:pt x="157162" y="834231"/>
                          <a:pt x="100806" y="760809"/>
                          <a:pt x="78581" y="728662"/>
                        </a:cubicBezTo>
                        <a:cubicBezTo>
                          <a:pt x="69056" y="707231"/>
                          <a:pt x="47624" y="683419"/>
                          <a:pt x="38099" y="661988"/>
                        </a:cubicBezTo>
                        <a:lnTo>
                          <a:pt x="4763" y="542925"/>
                        </a:lnTo>
                        <a:lnTo>
                          <a:pt x="0" y="447675"/>
                        </a:lnTo>
                        <a:lnTo>
                          <a:pt x="21431" y="276225"/>
                        </a:lnTo>
                        <a:lnTo>
                          <a:pt x="50006" y="180975"/>
                        </a:lnTo>
                        <a:lnTo>
                          <a:pt x="126206" y="76200"/>
                        </a:lnTo>
                        <a:lnTo>
                          <a:pt x="221456" y="28575"/>
                        </a:lnTo>
                        <a:lnTo>
                          <a:pt x="316706" y="0"/>
                        </a:lnTo>
                        <a:lnTo>
                          <a:pt x="428624" y="0"/>
                        </a:lnTo>
                        <a:cubicBezTo>
                          <a:pt x="458787" y="5556"/>
                          <a:pt x="474662" y="-3175"/>
                          <a:pt x="504825" y="2381"/>
                        </a:cubicBezTo>
                        <a:lnTo>
                          <a:pt x="578644" y="28575"/>
                        </a:lnTo>
                        <a:lnTo>
                          <a:pt x="697706" y="109538"/>
                        </a:lnTo>
                        <a:lnTo>
                          <a:pt x="792956" y="235743"/>
                        </a:lnTo>
                        <a:lnTo>
                          <a:pt x="850106" y="371475"/>
                        </a:lnTo>
                        <a:cubicBezTo>
                          <a:pt x="854075" y="399256"/>
                          <a:pt x="877093" y="434182"/>
                          <a:pt x="881062" y="461963"/>
                        </a:cubicBezTo>
                        <a:cubicBezTo>
                          <a:pt x="880268" y="492125"/>
                          <a:pt x="879475" y="522288"/>
                          <a:pt x="878681" y="552450"/>
                        </a:cubicBezTo>
                        <a:lnTo>
                          <a:pt x="833437" y="731044"/>
                        </a:lnTo>
                        <a:lnTo>
                          <a:pt x="783431" y="828675"/>
                        </a:lnTo>
                        <a:lnTo>
                          <a:pt x="659606" y="942975"/>
                        </a:lnTo>
                        <a:lnTo>
                          <a:pt x="564356" y="981075"/>
                        </a:lnTo>
                        <a:lnTo>
                          <a:pt x="392906" y="1000125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0" name="任意多边形 209"/>
                  <p:cNvSpPr/>
                  <p:nvPr/>
                </p:nvSpPr>
                <p:spPr>
                  <a:xfrm rot="21273250">
                    <a:off x="4156138" y="4150516"/>
                    <a:ext cx="28441" cy="41422"/>
                  </a:xfrm>
                  <a:custGeom>
                    <a:avLst/>
                    <a:gdLst>
                      <a:gd name="connsiteX0" fmla="*/ 133350 w 323850"/>
                      <a:gd name="connsiteY0" fmla="*/ 444500 h 450850"/>
                      <a:gd name="connsiteX1" fmla="*/ 133350 w 323850"/>
                      <a:gd name="connsiteY1" fmla="*/ 393700 h 450850"/>
                      <a:gd name="connsiteX2" fmla="*/ 127000 w 323850"/>
                      <a:gd name="connsiteY2" fmla="*/ 349250 h 450850"/>
                      <a:gd name="connsiteX3" fmla="*/ 107950 w 323850"/>
                      <a:gd name="connsiteY3" fmla="*/ 317500 h 450850"/>
                      <a:gd name="connsiteX4" fmla="*/ 107950 w 323850"/>
                      <a:gd name="connsiteY4" fmla="*/ 317500 h 450850"/>
                      <a:gd name="connsiteX5" fmla="*/ 31750 w 323850"/>
                      <a:gd name="connsiteY5" fmla="*/ 234950 h 450850"/>
                      <a:gd name="connsiteX6" fmla="*/ 19050 w 323850"/>
                      <a:gd name="connsiteY6" fmla="*/ 177800 h 450850"/>
                      <a:gd name="connsiteX7" fmla="*/ 0 w 323850"/>
                      <a:gd name="connsiteY7" fmla="*/ 101600 h 450850"/>
                      <a:gd name="connsiteX8" fmla="*/ 50800 w 323850"/>
                      <a:gd name="connsiteY8" fmla="*/ 50800 h 450850"/>
                      <a:gd name="connsiteX9" fmla="*/ 88900 w 323850"/>
                      <a:gd name="connsiteY9" fmla="*/ 12700 h 450850"/>
                      <a:gd name="connsiteX10" fmla="*/ 158750 w 323850"/>
                      <a:gd name="connsiteY10" fmla="*/ 6350 h 450850"/>
                      <a:gd name="connsiteX11" fmla="*/ 228600 w 323850"/>
                      <a:gd name="connsiteY11" fmla="*/ 0 h 450850"/>
                      <a:gd name="connsiteX12" fmla="*/ 273050 w 323850"/>
                      <a:gd name="connsiteY12" fmla="*/ 50800 h 450850"/>
                      <a:gd name="connsiteX13" fmla="*/ 323850 w 323850"/>
                      <a:gd name="connsiteY13" fmla="*/ 107950 h 450850"/>
                      <a:gd name="connsiteX14" fmla="*/ 323850 w 323850"/>
                      <a:gd name="connsiteY14" fmla="*/ 177800 h 450850"/>
                      <a:gd name="connsiteX15" fmla="*/ 323850 w 323850"/>
                      <a:gd name="connsiteY15" fmla="*/ 222250 h 450850"/>
                      <a:gd name="connsiteX16" fmla="*/ 285750 w 323850"/>
                      <a:gd name="connsiteY16" fmla="*/ 273050 h 450850"/>
                      <a:gd name="connsiteX17" fmla="*/ 247650 w 323850"/>
                      <a:gd name="connsiteY17" fmla="*/ 298450 h 450850"/>
                      <a:gd name="connsiteX18" fmla="*/ 215900 w 323850"/>
                      <a:gd name="connsiteY18" fmla="*/ 349250 h 450850"/>
                      <a:gd name="connsiteX19" fmla="*/ 203200 w 323850"/>
                      <a:gd name="connsiteY19" fmla="*/ 393700 h 450850"/>
                      <a:gd name="connsiteX20" fmla="*/ 196850 w 323850"/>
                      <a:gd name="connsiteY20" fmla="*/ 450850 h 4508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19050 w 323850"/>
                      <a:gd name="connsiteY6" fmla="*/ 190500 h 463550"/>
                      <a:gd name="connsiteX7" fmla="*/ 0 w 323850"/>
                      <a:gd name="connsiteY7" fmla="*/ 114300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73050 w 323850"/>
                      <a:gd name="connsiteY12" fmla="*/ 63500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19050 w 323850"/>
                      <a:gd name="connsiteY6" fmla="*/ 190500 h 463550"/>
                      <a:gd name="connsiteX7" fmla="*/ 0 w 323850"/>
                      <a:gd name="connsiteY7" fmla="*/ 114300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89718 w 323850"/>
                      <a:gd name="connsiteY12" fmla="*/ 51593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2381 w 323850"/>
                      <a:gd name="connsiteY6" fmla="*/ 200025 h 463550"/>
                      <a:gd name="connsiteX7" fmla="*/ 0 w 323850"/>
                      <a:gd name="connsiteY7" fmla="*/ 114300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89718 w 323850"/>
                      <a:gd name="connsiteY12" fmla="*/ 51593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2381 w 323850"/>
                      <a:gd name="connsiteY6" fmla="*/ 200025 h 463550"/>
                      <a:gd name="connsiteX7" fmla="*/ 0 w 323850"/>
                      <a:gd name="connsiteY7" fmla="*/ 142875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89718 w 323850"/>
                      <a:gd name="connsiteY12" fmla="*/ 51593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2381 w 323850"/>
                      <a:gd name="connsiteY6" fmla="*/ 200025 h 463550"/>
                      <a:gd name="connsiteX7" fmla="*/ 0 w 323850"/>
                      <a:gd name="connsiteY7" fmla="*/ 142875 h 463550"/>
                      <a:gd name="connsiteX8" fmla="*/ 16669 w 323850"/>
                      <a:gd name="connsiteY8" fmla="*/ 94456 h 463550"/>
                      <a:gd name="connsiteX9" fmla="*/ 50800 w 323850"/>
                      <a:gd name="connsiteY9" fmla="*/ 63500 h 463550"/>
                      <a:gd name="connsiteX10" fmla="*/ 88900 w 323850"/>
                      <a:gd name="connsiteY10" fmla="*/ 25400 h 463550"/>
                      <a:gd name="connsiteX11" fmla="*/ 146844 w 323850"/>
                      <a:gd name="connsiteY11" fmla="*/ 0 h 463550"/>
                      <a:gd name="connsiteX12" fmla="*/ 228600 w 323850"/>
                      <a:gd name="connsiteY12" fmla="*/ 12700 h 463550"/>
                      <a:gd name="connsiteX13" fmla="*/ 289718 w 323850"/>
                      <a:gd name="connsiteY13" fmla="*/ 51593 h 463550"/>
                      <a:gd name="connsiteX14" fmla="*/ 323850 w 323850"/>
                      <a:gd name="connsiteY14" fmla="*/ 120650 h 463550"/>
                      <a:gd name="connsiteX15" fmla="*/ 323850 w 323850"/>
                      <a:gd name="connsiteY15" fmla="*/ 190500 h 463550"/>
                      <a:gd name="connsiteX16" fmla="*/ 323850 w 323850"/>
                      <a:gd name="connsiteY16" fmla="*/ 234950 h 463550"/>
                      <a:gd name="connsiteX17" fmla="*/ 285750 w 323850"/>
                      <a:gd name="connsiteY17" fmla="*/ 285750 h 463550"/>
                      <a:gd name="connsiteX18" fmla="*/ 247650 w 323850"/>
                      <a:gd name="connsiteY18" fmla="*/ 311150 h 463550"/>
                      <a:gd name="connsiteX19" fmla="*/ 215900 w 323850"/>
                      <a:gd name="connsiteY19" fmla="*/ 361950 h 463550"/>
                      <a:gd name="connsiteX20" fmla="*/ 203200 w 323850"/>
                      <a:gd name="connsiteY20" fmla="*/ 406400 h 463550"/>
                      <a:gd name="connsiteX21" fmla="*/ 196850 w 323850"/>
                      <a:gd name="connsiteY21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59531 w 323850"/>
                      <a:gd name="connsiteY5" fmla="*/ 292100 h 463550"/>
                      <a:gd name="connsiteX6" fmla="*/ 31750 w 323850"/>
                      <a:gd name="connsiteY6" fmla="*/ 247650 h 463550"/>
                      <a:gd name="connsiteX7" fmla="*/ 2381 w 323850"/>
                      <a:gd name="connsiteY7" fmla="*/ 200025 h 463550"/>
                      <a:gd name="connsiteX8" fmla="*/ 0 w 323850"/>
                      <a:gd name="connsiteY8" fmla="*/ 142875 h 463550"/>
                      <a:gd name="connsiteX9" fmla="*/ 16669 w 323850"/>
                      <a:gd name="connsiteY9" fmla="*/ 94456 h 463550"/>
                      <a:gd name="connsiteX10" fmla="*/ 50800 w 323850"/>
                      <a:gd name="connsiteY10" fmla="*/ 63500 h 463550"/>
                      <a:gd name="connsiteX11" fmla="*/ 88900 w 323850"/>
                      <a:gd name="connsiteY11" fmla="*/ 25400 h 463550"/>
                      <a:gd name="connsiteX12" fmla="*/ 146844 w 323850"/>
                      <a:gd name="connsiteY12" fmla="*/ 0 h 463550"/>
                      <a:gd name="connsiteX13" fmla="*/ 228600 w 323850"/>
                      <a:gd name="connsiteY13" fmla="*/ 12700 h 463550"/>
                      <a:gd name="connsiteX14" fmla="*/ 289718 w 323850"/>
                      <a:gd name="connsiteY14" fmla="*/ 51593 h 463550"/>
                      <a:gd name="connsiteX15" fmla="*/ 323850 w 323850"/>
                      <a:gd name="connsiteY15" fmla="*/ 120650 h 463550"/>
                      <a:gd name="connsiteX16" fmla="*/ 323850 w 323850"/>
                      <a:gd name="connsiteY16" fmla="*/ 190500 h 463550"/>
                      <a:gd name="connsiteX17" fmla="*/ 323850 w 323850"/>
                      <a:gd name="connsiteY17" fmla="*/ 234950 h 463550"/>
                      <a:gd name="connsiteX18" fmla="*/ 285750 w 323850"/>
                      <a:gd name="connsiteY18" fmla="*/ 285750 h 463550"/>
                      <a:gd name="connsiteX19" fmla="*/ 247650 w 323850"/>
                      <a:gd name="connsiteY19" fmla="*/ 311150 h 463550"/>
                      <a:gd name="connsiteX20" fmla="*/ 215900 w 323850"/>
                      <a:gd name="connsiteY20" fmla="*/ 361950 h 463550"/>
                      <a:gd name="connsiteX21" fmla="*/ 203200 w 323850"/>
                      <a:gd name="connsiteY21" fmla="*/ 406400 h 463550"/>
                      <a:gd name="connsiteX22" fmla="*/ 196850 w 323850"/>
                      <a:gd name="connsiteY22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59531 w 323850"/>
                      <a:gd name="connsiteY5" fmla="*/ 292100 h 463550"/>
                      <a:gd name="connsiteX6" fmla="*/ 31750 w 323850"/>
                      <a:gd name="connsiteY6" fmla="*/ 247650 h 463550"/>
                      <a:gd name="connsiteX7" fmla="*/ 2381 w 323850"/>
                      <a:gd name="connsiteY7" fmla="*/ 200025 h 463550"/>
                      <a:gd name="connsiteX8" fmla="*/ 0 w 323850"/>
                      <a:gd name="connsiteY8" fmla="*/ 142875 h 463550"/>
                      <a:gd name="connsiteX9" fmla="*/ 16669 w 323850"/>
                      <a:gd name="connsiteY9" fmla="*/ 94456 h 463550"/>
                      <a:gd name="connsiteX10" fmla="*/ 50800 w 323850"/>
                      <a:gd name="connsiteY10" fmla="*/ 63500 h 463550"/>
                      <a:gd name="connsiteX11" fmla="*/ 88900 w 323850"/>
                      <a:gd name="connsiteY11" fmla="*/ 25400 h 463550"/>
                      <a:gd name="connsiteX12" fmla="*/ 146844 w 323850"/>
                      <a:gd name="connsiteY12" fmla="*/ 0 h 463550"/>
                      <a:gd name="connsiteX13" fmla="*/ 228600 w 323850"/>
                      <a:gd name="connsiteY13" fmla="*/ 12700 h 463550"/>
                      <a:gd name="connsiteX14" fmla="*/ 289718 w 323850"/>
                      <a:gd name="connsiteY14" fmla="*/ 51593 h 463550"/>
                      <a:gd name="connsiteX15" fmla="*/ 323850 w 323850"/>
                      <a:gd name="connsiteY15" fmla="*/ 120650 h 463550"/>
                      <a:gd name="connsiteX16" fmla="*/ 323850 w 323850"/>
                      <a:gd name="connsiteY16" fmla="*/ 190500 h 463550"/>
                      <a:gd name="connsiteX17" fmla="*/ 323850 w 323850"/>
                      <a:gd name="connsiteY17" fmla="*/ 234950 h 463550"/>
                      <a:gd name="connsiteX18" fmla="*/ 285750 w 323850"/>
                      <a:gd name="connsiteY18" fmla="*/ 271462 h 463550"/>
                      <a:gd name="connsiteX19" fmla="*/ 247650 w 323850"/>
                      <a:gd name="connsiteY19" fmla="*/ 311150 h 463550"/>
                      <a:gd name="connsiteX20" fmla="*/ 215900 w 323850"/>
                      <a:gd name="connsiteY20" fmla="*/ 361950 h 463550"/>
                      <a:gd name="connsiteX21" fmla="*/ 203200 w 323850"/>
                      <a:gd name="connsiteY21" fmla="*/ 406400 h 463550"/>
                      <a:gd name="connsiteX22" fmla="*/ 196850 w 323850"/>
                      <a:gd name="connsiteY22" fmla="*/ 463550 h 463550"/>
                      <a:gd name="connsiteX0" fmla="*/ 130969 w 323850"/>
                      <a:gd name="connsiteY0" fmla="*/ 471487 h 471487"/>
                      <a:gd name="connsiteX1" fmla="*/ 133350 w 323850"/>
                      <a:gd name="connsiteY1" fmla="*/ 406400 h 471487"/>
                      <a:gd name="connsiteX2" fmla="*/ 127000 w 323850"/>
                      <a:gd name="connsiteY2" fmla="*/ 361950 h 471487"/>
                      <a:gd name="connsiteX3" fmla="*/ 107950 w 323850"/>
                      <a:gd name="connsiteY3" fmla="*/ 330200 h 471487"/>
                      <a:gd name="connsiteX4" fmla="*/ 107950 w 323850"/>
                      <a:gd name="connsiteY4" fmla="*/ 330200 h 471487"/>
                      <a:gd name="connsiteX5" fmla="*/ 59531 w 323850"/>
                      <a:gd name="connsiteY5" fmla="*/ 292100 h 471487"/>
                      <a:gd name="connsiteX6" fmla="*/ 31750 w 323850"/>
                      <a:gd name="connsiteY6" fmla="*/ 247650 h 471487"/>
                      <a:gd name="connsiteX7" fmla="*/ 2381 w 323850"/>
                      <a:gd name="connsiteY7" fmla="*/ 200025 h 471487"/>
                      <a:gd name="connsiteX8" fmla="*/ 0 w 323850"/>
                      <a:gd name="connsiteY8" fmla="*/ 142875 h 471487"/>
                      <a:gd name="connsiteX9" fmla="*/ 16669 w 323850"/>
                      <a:gd name="connsiteY9" fmla="*/ 94456 h 471487"/>
                      <a:gd name="connsiteX10" fmla="*/ 50800 w 323850"/>
                      <a:gd name="connsiteY10" fmla="*/ 63500 h 471487"/>
                      <a:gd name="connsiteX11" fmla="*/ 88900 w 323850"/>
                      <a:gd name="connsiteY11" fmla="*/ 25400 h 471487"/>
                      <a:gd name="connsiteX12" fmla="*/ 146844 w 323850"/>
                      <a:gd name="connsiteY12" fmla="*/ 0 h 471487"/>
                      <a:gd name="connsiteX13" fmla="*/ 228600 w 323850"/>
                      <a:gd name="connsiteY13" fmla="*/ 12700 h 471487"/>
                      <a:gd name="connsiteX14" fmla="*/ 289718 w 323850"/>
                      <a:gd name="connsiteY14" fmla="*/ 51593 h 471487"/>
                      <a:gd name="connsiteX15" fmla="*/ 323850 w 323850"/>
                      <a:gd name="connsiteY15" fmla="*/ 120650 h 471487"/>
                      <a:gd name="connsiteX16" fmla="*/ 323850 w 323850"/>
                      <a:gd name="connsiteY16" fmla="*/ 190500 h 471487"/>
                      <a:gd name="connsiteX17" fmla="*/ 323850 w 323850"/>
                      <a:gd name="connsiteY17" fmla="*/ 234950 h 471487"/>
                      <a:gd name="connsiteX18" fmla="*/ 285750 w 323850"/>
                      <a:gd name="connsiteY18" fmla="*/ 271462 h 471487"/>
                      <a:gd name="connsiteX19" fmla="*/ 247650 w 323850"/>
                      <a:gd name="connsiteY19" fmla="*/ 311150 h 471487"/>
                      <a:gd name="connsiteX20" fmla="*/ 215900 w 323850"/>
                      <a:gd name="connsiteY20" fmla="*/ 361950 h 471487"/>
                      <a:gd name="connsiteX21" fmla="*/ 203200 w 323850"/>
                      <a:gd name="connsiteY21" fmla="*/ 406400 h 471487"/>
                      <a:gd name="connsiteX22" fmla="*/ 196850 w 323850"/>
                      <a:gd name="connsiteY22" fmla="*/ 463550 h 471487"/>
                      <a:gd name="connsiteX0" fmla="*/ 130969 w 323850"/>
                      <a:gd name="connsiteY0" fmla="*/ 471487 h 482600"/>
                      <a:gd name="connsiteX1" fmla="*/ 133350 w 323850"/>
                      <a:gd name="connsiteY1" fmla="*/ 406400 h 482600"/>
                      <a:gd name="connsiteX2" fmla="*/ 127000 w 323850"/>
                      <a:gd name="connsiteY2" fmla="*/ 361950 h 482600"/>
                      <a:gd name="connsiteX3" fmla="*/ 107950 w 323850"/>
                      <a:gd name="connsiteY3" fmla="*/ 330200 h 482600"/>
                      <a:gd name="connsiteX4" fmla="*/ 107950 w 323850"/>
                      <a:gd name="connsiteY4" fmla="*/ 330200 h 482600"/>
                      <a:gd name="connsiteX5" fmla="*/ 59531 w 323850"/>
                      <a:gd name="connsiteY5" fmla="*/ 292100 h 482600"/>
                      <a:gd name="connsiteX6" fmla="*/ 31750 w 323850"/>
                      <a:gd name="connsiteY6" fmla="*/ 247650 h 482600"/>
                      <a:gd name="connsiteX7" fmla="*/ 2381 w 323850"/>
                      <a:gd name="connsiteY7" fmla="*/ 200025 h 482600"/>
                      <a:gd name="connsiteX8" fmla="*/ 0 w 323850"/>
                      <a:gd name="connsiteY8" fmla="*/ 142875 h 482600"/>
                      <a:gd name="connsiteX9" fmla="*/ 16669 w 323850"/>
                      <a:gd name="connsiteY9" fmla="*/ 94456 h 482600"/>
                      <a:gd name="connsiteX10" fmla="*/ 50800 w 323850"/>
                      <a:gd name="connsiteY10" fmla="*/ 63500 h 482600"/>
                      <a:gd name="connsiteX11" fmla="*/ 88900 w 323850"/>
                      <a:gd name="connsiteY11" fmla="*/ 25400 h 482600"/>
                      <a:gd name="connsiteX12" fmla="*/ 146844 w 323850"/>
                      <a:gd name="connsiteY12" fmla="*/ 0 h 482600"/>
                      <a:gd name="connsiteX13" fmla="*/ 228600 w 323850"/>
                      <a:gd name="connsiteY13" fmla="*/ 12700 h 482600"/>
                      <a:gd name="connsiteX14" fmla="*/ 289718 w 323850"/>
                      <a:gd name="connsiteY14" fmla="*/ 51593 h 482600"/>
                      <a:gd name="connsiteX15" fmla="*/ 323850 w 323850"/>
                      <a:gd name="connsiteY15" fmla="*/ 120650 h 482600"/>
                      <a:gd name="connsiteX16" fmla="*/ 323850 w 323850"/>
                      <a:gd name="connsiteY16" fmla="*/ 190500 h 482600"/>
                      <a:gd name="connsiteX17" fmla="*/ 323850 w 323850"/>
                      <a:gd name="connsiteY17" fmla="*/ 234950 h 482600"/>
                      <a:gd name="connsiteX18" fmla="*/ 285750 w 323850"/>
                      <a:gd name="connsiteY18" fmla="*/ 271462 h 482600"/>
                      <a:gd name="connsiteX19" fmla="*/ 247650 w 323850"/>
                      <a:gd name="connsiteY19" fmla="*/ 311150 h 482600"/>
                      <a:gd name="connsiteX20" fmla="*/ 215900 w 323850"/>
                      <a:gd name="connsiteY20" fmla="*/ 361950 h 482600"/>
                      <a:gd name="connsiteX21" fmla="*/ 203200 w 323850"/>
                      <a:gd name="connsiteY21" fmla="*/ 406400 h 482600"/>
                      <a:gd name="connsiteX22" fmla="*/ 196850 w 323850"/>
                      <a:gd name="connsiteY22" fmla="*/ 482600 h 482600"/>
                      <a:gd name="connsiteX0" fmla="*/ 130969 w 323850"/>
                      <a:gd name="connsiteY0" fmla="*/ 471487 h 482600"/>
                      <a:gd name="connsiteX1" fmla="*/ 133350 w 323850"/>
                      <a:gd name="connsiteY1" fmla="*/ 406400 h 482600"/>
                      <a:gd name="connsiteX2" fmla="*/ 127000 w 323850"/>
                      <a:gd name="connsiteY2" fmla="*/ 361950 h 482600"/>
                      <a:gd name="connsiteX3" fmla="*/ 107950 w 323850"/>
                      <a:gd name="connsiteY3" fmla="*/ 330200 h 482600"/>
                      <a:gd name="connsiteX4" fmla="*/ 107950 w 323850"/>
                      <a:gd name="connsiteY4" fmla="*/ 330200 h 482600"/>
                      <a:gd name="connsiteX5" fmla="*/ 59531 w 323850"/>
                      <a:gd name="connsiteY5" fmla="*/ 292100 h 482600"/>
                      <a:gd name="connsiteX6" fmla="*/ 31750 w 323850"/>
                      <a:gd name="connsiteY6" fmla="*/ 247650 h 482600"/>
                      <a:gd name="connsiteX7" fmla="*/ 2381 w 323850"/>
                      <a:gd name="connsiteY7" fmla="*/ 200025 h 482600"/>
                      <a:gd name="connsiteX8" fmla="*/ 0 w 323850"/>
                      <a:gd name="connsiteY8" fmla="*/ 142875 h 482600"/>
                      <a:gd name="connsiteX9" fmla="*/ 16669 w 323850"/>
                      <a:gd name="connsiteY9" fmla="*/ 94456 h 482600"/>
                      <a:gd name="connsiteX10" fmla="*/ 50800 w 323850"/>
                      <a:gd name="connsiteY10" fmla="*/ 63500 h 482600"/>
                      <a:gd name="connsiteX11" fmla="*/ 88900 w 323850"/>
                      <a:gd name="connsiteY11" fmla="*/ 25400 h 482600"/>
                      <a:gd name="connsiteX12" fmla="*/ 146844 w 323850"/>
                      <a:gd name="connsiteY12" fmla="*/ 0 h 482600"/>
                      <a:gd name="connsiteX13" fmla="*/ 228600 w 323850"/>
                      <a:gd name="connsiteY13" fmla="*/ 12700 h 482600"/>
                      <a:gd name="connsiteX14" fmla="*/ 289718 w 323850"/>
                      <a:gd name="connsiteY14" fmla="*/ 51593 h 482600"/>
                      <a:gd name="connsiteX15" fmla="*/ 323850 w 323850"/>
                      <a:gd name="connsiteY15" fmla="*/ 120650 h 482600"/>
                      <a:gd name="connsiteX16" fmla="*/ 323850 w 323850"/>
                      <a:gd name="connsiteY16" fmla="*/ 190500 h 482600"/>
                      <a:gd name="connsiteX17" fmla="*/ 323850 w 323850"/>
                      <a:gd name="connsiteY17" fmla="*/ 234950 h 482600"/>
                      <a:gd name="connsiteX18" fmla="*/ 285750 w 323850"/>
                      <a:gd name="connsiteY18" fmla="*/ 271462 h 482600"/>
                      <a:gd name="connsiteX19" fmla="*/ 247650 w 323850"/>
                      <a:gd name="connsiteY19" fmla="*/ 311150 h 482600"/>
                      <a:gd name="connsiteX20" fmla="*/ 203994 w 323850"/>
                      <a:gd name="connsiteY20" fmla="*/ 361950 h 482600"/>
                      <a:gd name="connsiteX21" fmla="*/ 203200 w 323850"/>
                      <a:gd name="connsiteY21" fmla="*/ 406400 h 482600"/>
                      <a:gd name="connsiteX22" fmla="*/ 196850 w 323850"/>
                      <a:gd name="connsiteY22" fmla="*/ 482600 h 482600"/>
                      <a:gd name="connsiteX0" fmla="*/ 130969 w 333375"/>
                      <a:gd name="connsiteY0" fmla="*/ 471487 h 482600"/>
                      <a:gd name="connsiteX1" fmla="*/ 133350 w 333375"/>
                      <a:gd name="connsiteY1" fmla="*/ 406400 h 482600"/>
                      <a:gd name="connsiteX2" fmla="*/ 127000 w 333375"/>
                      <a:gd name="connsiteY2" fmla="*/ 361950 h 482600"/>
                      <a:gd name="connsiteX3" fmla="*/ 107950 w 333375"/>
                      <a:gd name="connsiteY3" fmla="*/ 330200 h 482600"/>
                      <a:gd name="connsiteX4" fmla="*/ 107950 w 333375"/>
                      <a:gd name="connsiteY4" fmla="*/ 330200 h 482600"/>
                      <a:gd name="connsiteX5" fmla="*/ 59531 w 333375"/>
                      <a:gd name="connsiteY5" fmla="*/ 292100 h 482600"/>
                      <a:gd name="connsiteX6" fmla="*/ 31750 w 333375"/>
                      <a:gd name="connsiteY6" fmla="*/ 247650 h 482600"/>
                      <a:gd name="connsiteX7" fmla="*/ 2381 w 333375"/>
                      <a:gd name="connsiteY7" fmla="*/ 200025 h 482600"/>
                      <a:gd name="connsiteX8" fmla="*/ 0 w 333375"/>
                      <a:gd name="connsiteY8" fmla="*/ 142875 h 482600"/>
                      <a:gd name="connsiteX9" fmla="*/ 16669 w 333375"/>
                      <a:gd name="connsiteY9" fmla="*/ 94456 h 482600"/>
                      <a:gd name="connsiteX10" fmla="*/ 50800 w 333375"/>
                      <a:gd name="connsiteY10" fmla="*/ 63500 h 482600"/>
                      <a:gd name="connsiteX11" fmla="*/ 88900 w 333375"/>
                      <a:gd name="connsiteY11" fmla="*/ 25400 h 482600"/>
                      <a:gd name="connsiteX12" fmla="*/ 146844 w 333375"/>
                      <a:gd name="connsiteY12" fmla="*/ 0 h 482600"/>
                      <a:gd name="connsiteX13" fmla="*/ 228600 w 333375"/>
                      <a:gd name="connsiteY13" fmla="*/ 12700 h 482600"/>
                      <a:gd name="connsiteX14" fmla="*/ 289718 w 333375"/>
                      <a:gd name="connsiteY14" fmla="*/ 51593 h 482600"/>
                      <a:gd name="connsiteX15" fmla="*/ 323850 w 333375"/>
                      <a:gd name="connsiteY15" fmla="*/ 120650 h 482600"/>
                      <a:gd name="connsiteX16" fmla="*/ 333375 w 333375"/>
                      <a:gd name="connsiteY16" fmla="*/ 178593 h 482600"/>
                      <a:gd name="connsiteX17" fmla="*/ 323850 w 333375"/>
                      <a:gd name="connsiteY17" fmla="*/ 234950 h 482600"/>
                      <a:gd name="connsiteX18" fmla="*/ 285750 w 333375"/>
                      <a:gd name="connsiteY18" fmla="*/ 271462 h 482600"/>
                      <a:gd name="connsiteX19" fmla="*/ 247650 w 333375"/>
                      <a:gd name="connsiteY19" fmla="*/ 311150 h 482600"/>
                      <a:gd name="connsiteX20" fmla="*/ 203994 w 333375"/>
                      <a:gd name="connsiteY20" fmla="*/ 361950 h 482600"/>
                      <a:gd name="connsiteX21" fmla="*/ 203200 w 333375"/>
                      <a:gd name="connsiteY21" fmla="*/ 406400 h 482600"/>
                      <a:gd name="connsiteX22" fmla="*/ 196850 w 333375"/>
                      <a:gd name="connsiteY22" fmla="*/ 482600 h 482600"/>
                      <a:gd name="connsiteX0" fmla="*/ 130969 w 333375"/>
                      <a:gd name="connsiteY0" fmla="*/ 471487 h 482600"/>
                      <a:gd name="connsiteX1" fmla="*/ 133350 w 333375"/>
                      <a:gd name="connsiteY1" fmla="*/ 406400 h 482600"/>
                      <a:gd name="connsiteX2" fmla="*/ 127000 w 333375"/>
                      <a:gd name="connsiteY2" fmla="*/ 361950 h 482600"/>
                      <a:gd name="connsiteX3" fmla="*/ 107950 w 333375"/>
                      <a:gd name="connsiteY3" fmla="*/ 330200 h 482600"/>
                      <a:gd name="connsiteX4" fmla="*/ 107950 w 333375"/>
                      <a:gd name="connsiteY4" fmla="*/ 330200 h 482600"/>
                      <a:gd name="connsiteX5" fmla="*/ 59531 w 333375"/>
                      <a:gd name="connsiteY5" fmla="*/ 292100 h 482600"/>
                      <a:gd name="connsiteX6" fmla="*/ 31750 w 333375"/>
                      <a:gd name="connsiteY6" fmla="*/ 247650 h 482600"/>
                      <a:gd name="connsiteX7" fmla="*/ 2381 w 333375"/>
                      <a:gd name="connsiteY7" fmla="*/ 200025 h 482600"/>
                      <a:gd name="connsiteX8" fmla="*/ 0 w 333375"/>
                      <a:gd name="connsiteY8" fmla="*/ 142875 h 482600"/>
                      <a:gd name="connsiteX9" fmla="*/ 16669 w 333375"/>
                      <a:gd name="connsiteY9" fmla="*/ 94456 h 482600"/>
                      <a:gd name="connsiteX10" fmla="*/ 50800 w 333375"/>
                      <a:gd name="connsiteY10" fmla="*/ 49213 h 482600"/>
                      <a:gd name="connsiteX11" fmla="*/ 88900 w 333375"/>
                      <a:gd name="connsiteY11" fmla="*/ 25400 h 482600"/>
                      <a:gd name="connsiteX12" fmla="*/ 146844 w 333375"/>
                      <a:gd name="connsiteY12" fmla="*/ 0 h 482600"/>
                      <a:gd name="connsiteX13" fmla="*/ 228600 w 333375"/>
                      <a:gd name="connsiteY13" fmla="*/ 12700 h 482600"/>
                      <a:gd name="connsiteX14" fmla="*/ 289718 w 333375"/>
                      <a:gd name="connsiteY14" fmla="*/ 51593 h 482600"/>
                      <a:gd name="connsiteX15" fmla="*/ 323850 w 333375"/>
                      <a:gd name="connsiteY15" fmla="*/ 120650 h 482600"/>
                      <a:gd name="connsiteX16" fmla="*/ 333375 w 333375"/>
                      <a:gd name="connsiteY16" fmla="*/ 178593 h 482600"/>
                      <a:gd name="connsiteX17" fmla="*/ 323850 w 333375"/>
                      <a:gd name="connsiteY17" fmla="*/ 234950 h 482600"/>
                      <a:gd name="connsiteX18" fmla="*/ 285750 w 333375"/>
                      <a:gd name="connsiteY18" fmla="*/ 271462 h 482600"/>
                      <a:gd name="connsiteX19" fmla="*/ 247650 w 333375"/>
                      <a:gd name="connsiteY19" fmla="*/ 311150 h 482600"/>
                      <a:gd name="connsiteX20" fmla="*/ 203994 w 333375"/>
                      <a:gd name="connsiteY20" fmla="*/ 361950 h 482600"/>
                      <a:gd name="connsiteX21" fmla="*/ 203200 w 333375"/>
                      <a:gd name="connsiteY21" fmla="*/ 406400 h 482600"/>
                      <a:gd name="connsiteX22" fmla="*/ 196850 w 333375"/>
                      <a:gd name="connsiteY22" fmla="*/ 482600 h 482600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28600 w 333375"/>
                      <a:gd name="connsiteY14" fmla="*/ 14923 h 484823"/>
                      <a:gd name="connsiteX15" fmla="*/ 289718 w 333375"/>
                      <a:gd name="connsiteY15" fmla="*/ 53816 h 484823"/>
                      <a:gd name="connsiteX16" fmla="*/ 323850 w 333375"/>
                      <a:gd name="connsiteY16" fmla="*/ 122873 h 484823"/>
                      <a:gd name="connsiteX17" fmla="*/ 333375 w 333375"/>
                      <a:gd name="connsiteY17" fmla="*/ 180816 h 484823"/>
                      <a:gd name="connsiteX18" fmla="*/ 323850 w 333375"/>
                      <a:gd name="connsiteY18" fmla="*/ 237173 h 484823"/>
                      <a:gd name="connsiteX19" fmla="*/ 285750 w 333375"/>
                      <a:gd name="connsiteY19" fmla="*/ 273685 h 484823"/>
                      <a:gd name="connsiteX20" fmla="*/ 247650 w 333375"/>
                      <a:gd name="connsiteY20" fmla="*/ 313373 h 484823"/>
                      <a:gd name="connsiteX21" fmla="*/ 203994 w 333375"/>
                      <a:gd name="connsiteY21" fmla="*/ 364173 h 484823"/>
                      <a:gd name="connsiteX22" fmla="*/ 203200 w 333375"/>
                      <a:gd name="connsiteY22" fmla="*/ 408623 h 484823"/>
                      <a:gd name="connsiteX23" fmla="*/ 196850 w 333375"/>
                      <a:gd name="connsiteY23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89718 w 333375"/>
                      <a:gd name="connsiteY15" fmla="*/ 53816 h 484823"/>
                      <a:gd name="connsiteX16" fmla="*/ 323850 w 333375"/>
                      <a:gd name="connsiteY16" fmla="*/ 122873 h 484823"/>
                      <a:gd name="connsiteX17" fmla="*/ 333375 w 333375"/>
                      <a:gd name="connsiteY17" fmla="*/ 180816 h 484823"/>
                      <a:gd name="connsiteX18" fmla="*/ 323850 w 333375"/>
                      <a:gd name="connsiteY18" fmla="*/ 237173 h 484823"/>
                      <a:gd name="connsiteX19" fmla="*/ 285750 w 333375"/>
                      <a:gd name="connsiteY19" fmla="*/ 273685 h 484823"/>
                      <a:gd name="connsiteX20" fmla="*/ 247650 w 333375"/>
                      <a:gd name="connsiteY20" fmla="*/ 313373 h 484823"/>
                      <a:gd name="connsiteX21" fmla="*/ 203994 w 333375"/>
                      <a:gd name="connsiteY21" fmla="*/ 364173 h 484823"/>
                      <a:gd name="connsiteX22" fmla="*/ 203200 w 333375"/>
                      <a:gd name="connsiteY22" fmla="*/ 408623 h 484823"/>
                      <a:gd name="connsiteX23" fmla="*/ 196850 w 333375"/>
                      <a:gd name="connsiteY23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89718 w 333375"/>
                      <a:gd name="connsiteY15" fmla="*/ 53816 h 484823"/>
                      <a:gd name="connsiteX16" fmla="*/ 314325 w 333375"/>
                      <a:gd name="connsiteY16" fmla="*/ 82392 h 484823"/>
                      <a:gd name="connsiteX17" fmla="*/ 323850 w 333375"/>
                      <a:gd name="connsiteY17" fmla="*/ 122873 h 484823"/>
                      <a:gd name="connsiteX18" fmla="*/ 333375 w 333375"/>
                      <a:gd name="connsiteY18" fmla="*/ 180816 h 484823"/>
                      <a:gd name="connsiteX19" fmla="*/ 323850 w 333375"/>
                      <a:gd name="connsiteY19" fmla="*/ 237173 h 484823"/>
                      <a:gd name="connsiteX20" fmla="*/ 285750 w 333375"/>
                      <a:gd name="connsiteY20" fmla="*/ 273685 h 484823"/>
                      <a:gd name="connsiteX21" fmla="*/ 247650 w 333375"/>
                      <a:gd name="connsiteY21" fmla="*/ 313373 h 484823"/>
                      <a:gd name="connsiteX22" fmla="*/ 203994 w 333375"/>
                      <a:gd name="connsiteY22" fmla="*/ 364173 h 484823"/>
                      <a:gd name="connsiteX23" fmla="*/ 203200 w 333375"/>
                      <a:gd name="connsiteY23" fmla="*/ 408623 h 484823"/>
                      <a:gd name="connsiteX24" fmla="*/ 196850 w 333375"/>
                      <a:gd name="connsiteY24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75431 w 333375"/>
                      <a:gd name="connsiteY15" fmla="*/ 49053 h 484823"/>
                      <a:gd name="connsiteX16" fmla="*/ 314325 w 333375"/>
                      <a:gd name="connsiteY16" fmla="*/ 82392 h 484823"/>
                      <a:gd name="connsiteX17" fmla="*/ 323850 w 333375"/>
                      <a:gd name="connsiteY17" fmla="*/ 122873 h 484823"/>
                      <a:gd name="connsiteX18" fmla="*/ 333375 w 333375"/>
                      <a:gd name="connsiteY18" fmla="*/ 180816 h 484823"/>
                      <a:gd name="connsiteX19" fmla="*/ 323850 w 333375"/>
                      <a:gd name="connsiteY19" fmla="*/ 237173 h 484823"/>
                      <a:gd name="connsiteX20" fmla="*/ 285750 w 333375"/>
                      <a:gd name="connsiteY20" fmla="*/ 273685 h 484823"/>
                      <a:gd name="connsiteX21" fmla="*/ 247650 w 333375"/>
                      <a:gd name="connsiteY21" fmla="*/ 313373 h 484823"/>
                      <a:gd name="connsiteX22" fmla="*/ 203994 w 333375"/>
                      <a:gd name="connsiteY22" fmla="*/ 364173 h 484823"/>
                      <a:gd name="connsiteX23" fmla="*/ 203200 w 333375"/>
                      <a:gd name="connsiteY23" fmla="*/ 408623 h 484823"/>
                      <a:gd name="connsiteX24" fmla="*/ 196850 w 333375"/>
                      <a:gd name="connsiteY24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75431 w 333375"/>
                      <a:gd name="connsiteY15" fmla="*/ 49053 h 484823"/>
                      <a:gd name="connsiteX16" fmla="*/ 304800 w 333375"/>
                      <a:gd name="connsiteY16" fmla="*/ 82392 h 484823"/>
                      <a:gd name="connsiteX17" fmla="*/ 323850 w 333375"/>
                      <a:gd name="connsiteY17" fmla="*/ 122873 h 484823"/>
                      <a:gd name="connsiteX18" fmla="*/ 333375 w 333375"/>
                      <a:gd name="connsiteY18" fmla="*/ 180816 h 484823"/>
                      <a:gd name="connsiteX19" fmla="*/ 323850 w 333375"/>
                      <a:gd name="connsiteY19" fmla="*/ 237173 h 484823"/>
                      <a:gd name="connsiteX20" fmla="*/ 285750 w 333375"/>
                      <a:gd name="connsiteY20" fmla="*/ 273685 h 484823"/>
                      <a:gd name="connsiteX21" fmla="*/ 247650 w 333375"/>
                      <a:gd name="connsiteY21" fmla="*/ 313373 h 484823"/>
                      <a:gd name="connsiteX22" fmla="*/ 203994 w 333375"/>
                      <a:gd name="connsiteY22" fmla="*/ 364173 h 484823"/>
                      <a:gd name="connsiteX23" fmla="*/ 203200 w 333375"/>
                      <a:gd name="connsiteY23" fmla="*/ 408623 h 484823"/>
                      <a:gd name="connsiteX24" fmla="*/ 196850 w 333375"/>
                      <a:gd name="connsiteY24" fmla="*/ 484823 h 484823"/>
                      <a:gd name="connsiteX0" fmla="*/ 130969 w 333501"/>
                      <a:gd name="connsiteY0" fmla="*/ 473710 h 484823"/>
                      <a:gd name="connsiteX1" fmla="*/ 133350 w 333501"/>
                      <a:gd name="connsiteY1" fmla="*/ 408623 h 484823"/>
                      <a:gd name="connsiteX2" fmla="*/ 127000 w 333501"/>
                      <a:gd name="connsiteY2" fmla="*/ 364173 h 484823"/>
                      <a:gd name="connsiteX3" fmla="*/ 107950 w 333501"/>
                      <a:gd name="connsiteY3" fmla="*/ 332423 h 484823"/>
                      <a:gd name="connsiteX4" fmla="*/ 107950 w 333501"/>
                      <a:gd name="connsiteY4" fmla="*/ 332423 h 484823"/>
                      <a:gd name="connsiteX5" fmla="*/ 59531 w 333501"/>
                      <a:gd name="connsiteY5" fmla="*/ 294323 h 484823"/>
                      <a:gd name="connsiteX6" fmla="*/ 31750 w 333501"/>
                      <a:gd name="connsiteY6" fmla="*/ 249873 h 484823"/>
                      <a:gd name="connsiteX7" fmla="*/ 2381 w 333501"/>
                      <a:gd name="connsiteY7" fmla="*/ 202248 h 484823"/>
                      <a:gd name="connsiteX8" fmla="*/ 0 w 333501"/>
                      <a:gd name="connsiteY8" fmla="*/ 145098 h 484823"/>
                      <a:gd name="connsiteX9" fmla="*/ 16669 w 333501"/>
                      <a:gd name="connsiteY9" fmla="*/ 96679 h 484823"/>
                      <a:gd name="connsiteX10" fmla="*/ 50800 w 333501"/>
                      <a:gd name="connsiteY10" fmla="*/ 51436 h 484823"/>
                      <a:gd name="connsiteX11" fmla="*/ 88900 w 333501"/>
                      <a:gd name="connsiteY11" fmla="*/ 27623 h 484823"/>
                      <a:gd name="connsiteX12" fmla="*/ 146844 w 333501"/>
                      <a:gd name="connsiteY12" fmla="*/ 2223 h 484823"/>
                      <a:gd name="connsiteX13" fmla="*/ 185738 w 333501"/>
                      <a:gd name="connsiteY13" fmla="*/ 3810 h 484823"/>
                      <a:gd name="connsiteX14" fmla="*/ 238125 w 333501"/>
                      <a:gd name="connsiteY14" fmla="*/ 22066 h 484823"/>
                      <a:gd name="connsiteX15" fmla="*/ 275431 w 333501"/>
                      <a:gd name="connsiteY15" fmla="*/ 49053 h 484823"/>
                      <a:gd name="connsiteX16" fmla="*/ 304800 w 333501"/>
                      <a:gd name="connsiteY16" fmla="*/ 82392 h 484823"/>
                      <a:gd name="connsiteX17" fmla="*/ 323850 w 333501"/>
                      <a:gd name="connsiteY17" fmla="*/ 122873 h 484823"/>
                      <a:gd name="connsiteX18" fmla="*/ 333375 w 333501"/>
                      <a:gd name="connsiteY18" fmla="*/ 180816 h 484823"/>
                      <a:gd name="connsiteX19" fmla="*/ 316707 w 333501"/>
                      <a:gd name="connsiteY19" fmla="*/ 227648 h 484823"/>
                      <a:gd name="connsiteX20" fmla="*/ 285750 w 333501"/>
                      <a:gd name="connsiteY20" fmla="*/ 273685 h 484823"/>
                      <a:gd name="connsiteX21" fmla="*/ 247650 w 333501"/>
                      <a:gd name="connsiteY21" fmla="*/ 313373 h 484823"/>
                      <a:gd name="connsiteX22" fmla="*/ 203994 w 333501"/>
                      <a:gd name="connsiteY22" fmla="*/ 364173 h 484823"/>
                      <a:gd name="connsiteX23" fmla="*/ 203200 w 333501"/>
                      <a:gd name="connsiteY23" fmla="*/ 408623 h 484823"/>
                      <a:gd name="connsiteX24" fmla="*/ 196850 w 333501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107950 w 326849"/>
                      <a:gd name="connsiteY3" fmla="*/ 332423 h 484823"/>
                      <a:gd name="connsiteX4" fmla="*/ 107950 w 326849"/>
                      <a:gd name="connsiteY4" fmla="*/ 332423 h 484823"/>
                      <a:gd name="connsiteX5" fmla="*/ 59531 w 326849"/>
                      <a:gd name="connsiteY5" fmla="*/ 294323 h 484823"/>
                      <a:gd name="connsiteX6" fmla="*/ 31750 w 326849"/>
                      <a:gd name="connsiteY6" fmla="*/ 249873 h 484823"/>
                      <a:gd name="connsiteX7" fmla="*/ 2381 w 326849"/>
                      <a:gd name="connsiteY7" fmla="*/ 202248 h 484823"/>
                      <a:gd name="connsiteX8" fmla="*/ 0 w 326849"/>
                      <a:gd name="connsiteY8" fmla="*/ 145098 h 484823"/>
                      <a:gd name="connsiteX9" fmla="*/ 16669 w 326849"/>
                      <a:gd name="connsiteY9" fmla="*/ 96679 h 484823"/>
                      <a:gd name="connsiteX10" fmla="*/ 50800 w 326849"/>
                      <a:gd name="connsiteY10" fmla="*/ 51436 h 484823"/>
                      <a:gd name="connsiteX11" fmla="*/ 88900 w 326849"/>
                      <a:gd name="connsiteY11" fmla="*/ 27623 h 484823"/>
                      <a:gd name="connsiteX12" fmla="*/ 146844 w 326849"/>
                      <a:gd name="connsiteY12" fmla="*/ 2223 h 484823"/>
                      <a:gd name="connsiteX13" fmla="*/ 185738 w 326849"/>
                      <a:gd name="connsiteY13" fmla="*/ 3810 h 484823"/>
                      <a:gd name="connsiteX14" fmla="*/ 238125 w 326849"/>
                      <a:gd name="connsiteY14" fmla="*/ 22066 h 484823"/>
                      <a:gd name="connsiteX15" fmla="*/ 275431 w 326849"/>
                      <a:gd name="connsiteY15" fmla="*/ 49053 h 484823"/>
                      <a:gd name="connsiteX16" fmla="*/ 304800 w 326849"/>
                      <a:gd name="connsiteY16" fmla="*/ 82392 h 484823"/>
                      <a:gd name="connsiteX17" fmla="*/ 323850 w 326849"/>
                      <a:gd name="connsiteY17" fmla="*/ 122873 h 484823"/>
                      <a:gd name="connsiteX18" fmla="*/ 326232 w 326849"/>
                      <a:gd name="connsiteY18" fmla="*/ 173672 h 484823"/>
                      <a:gd name="connsiteX19" fmla="*/ 316707 w 326849"/>
                      <a:gd name="connsiteY19" fmla="*/ 227648 h 484823"/>
                      <a:gd name="connsiteX20" fmla="*/ 285750 w 326849"/>
                      <a:gd name="connsiteY20" fmla="*/ 273685 h 484823"/>
                      <a:gd name="connsiteX21" fmla="*/ 247650 w 326849"/>
                      <a:gd name="connsiteY21" fmla="*/ 313373 h 484823"/>
                      <a:gd name="connsiteX22" fmla="*/ 203994 w 326849"/>
                      <a:gd name="connsiteY22" fmla="*/ 364173 h 484823"/>
                      <a:gd name="connsiteX23" fmla="*/ 203200 w 326849"/>
                      <a:gd name="connsiteY23" fmla="*/ 408623 h 484823"/>
                      <a:gd name="connsiteX24" fmla="*/ 196850 w 326849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107950 w 326849"/>
                      <a:gd name="connsiteY3" fmla="*/ 332423 h 484823"/>
                      <a:gd name="connsiteX4" fmla="*/ 96044 w 326849"/>
                      <a:gd name="connsiteY4" fmla="*/ 330042 h 484823"/>
                      <a:gd name="connsiteX5" fmla="*/ 59531 w 326849"/>
                      <a:gd name="connsiteY5" fmla="*/ 294323 h 484823"/>
                      <a:gd name="connsiteX6" fmla="*/ 31750 w 326849"/>
                      <a:gd name="connsiteY6" fmla="*/ 249873 h 484823"/>
                      <a:gd name="connsiteX7" fmla="*/ 2381 w 326849"/>
                      <a:gd name="connsiteY7" fmla="*/ 202248 h 484823"/>
                      <a:gd name="connsiteX8" fmla="*/ 0 w 326849"/>
                      <a:gd name="connsiteY8" fmla="*/ 145098 h 484823"/>
                      <a:gd name="connsiteX9" fmla="*/ 16669 w 326849"/>
                      <a:gd name="connsiteY9" fmla="*/ 96679 h 484823"/>
                      <a:gd name="connsiteX10" fmla="*/ 50800 w 326849"/>
                      <a:gd name="connsiteY10" fmla="*/ 51436 h 484823"/>
                      <a:gd name="connsiteX11" fmla="*/ 88900 w 326849"/>
                      <a:gd name="connsiteY11" fmla="*/ 27623 h 484823"/>
                      <a:gd name="connsiteX12" fmla="*/ 146844 w 326849"/>
                      <a:gd name="connsiteY12" fmla="*/ 2223 h 484823"/>
                      <a:gd name="connsiteX13" fmla="*/ 185738 w 326849"/>
                      <a:gd name="connsiteY13" fmla="*/ 3810 h 484823"/>
                      <a:gd name="connsiteX14" fmla="*/ 238125 w 326849"/>
                      <a:gd name="connsiteY14" fmla="*/ 22066 h 484823"/>
                      <a:gd name="connsiteX15" fmla="*/ 275431 w 326849"/>
                      <a:gd name="connsiteY15" fmla="*/ 49053 h 484823"/>
                      <a:gd name="connsiteX16" fmla="*/ 304800 w 326849"/>
                      <a:gd name="connsiteY16" fmla="*/ 82392 h 484823"/>
                      <a:gd name="connsiteX17" fmla="*/ 323850 w 326849"/>
                      <a:gd name="connsiteY17" fmla="*/ 122873 h 484823"/>
                      <a:gd name="connsiteX18" fmla="*/ 326232 w 326849"/>
                      <a:gd name="connsiteY18" fmla="*/ 173672 h 484823"/>
                      <a:gd name="connsiteX19" fmla="*/ 316707 w 326849"/>
                      <a:gd name="connsiteY19" fmla="*/ 227648 h 484823"/>
                      <a:gd name="connsiteX20" fmla="*/ 285750 w 326849"/>
                      <a:gd name="connsiteY20" fmla="*/ 273685 h 484823"/>
                      <a:gd name="connsiteX21" fmla="*/ 247650 w 326849"/>
                      <a:gd name="connsiteY21" fmla="*/ 313373 h 484823"/>
                      <a:gd name="connsiteX22" fmla="*/ 203994 w 326849"/>
                      <a:gd name="connsiteY22" fmla="*/ 364173 h 484823"/>
                      <a:gd name="connsiteX23" fmla="*/ 203200 w 326849"/>
                      <a:gd name="connsiteY23" fmla="*/ 408623 h 484823"/>
                      <a:gd name="connsiteX24" fmla="*/ 196850 w 326849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31750 w 326849"/>
                      <a:gd name="connsiteY5" fmla="*/ 249873 h 484823"/>
                      <a:gd name="connsiteX6" fmla="*/ 2381 w 326849"/>
                      <a:gd name="connsiteY6" fmla="*/ 202248 h 484823"/>
                      <a:gd name="connsiteX7" fmla="*/ 0 w 326849"/>
                      <a:gd name="connsiteY7" fmla="*/ 145098 h 484823"/>
                      <a:gd name="connsiteX8" fmla="*/ 16669 w 326849"/>
                      <a:gd name="connsiteY8" fmla="*/ 96679 h 484823"/>
                      <a:gd name="connsiteX9" fmla="*/ 50800 w 326849"/>
                      <a:gd name="connsiteY9" fmla="*/ 51436 h 484823"/>
                      <a:gd name="connsiteX10" fmla="*/ 88900 w 326849"/>
                      <a:gd name="connsiteY10" fmla="*/ 27623 h 484823"/>
                      <a:gd name="connsiteX11" fmla="*/ 146844 w 326849"/>
                      <a:gd name="connsiteY11" fmla="*/ 2223 h 484823"/>
                      <a:gd name="connsiteX12" fmla="*/ 185738 w 326849"/>
                      <a:gd name="connsiteY12" fmla="*/ 3810 h 484823"/>
                      <a:gd name="connsiteX13" fmla="*/ 238125 w 326849"/>
                      <a:gd name="connsiteY13" fmla="*/ 22066 h 484823"/>
                      <a:gd name="connsiteX14" fmla="*/ 275431 w 326849"/>
                      <a:gd name="connsiteY14" fmla="*/ 49053 h 484823"/>
                      <a:gd name="connsiteX15" fmla="*/ 304800 w 326849"/>
                      <a:gd name="connsiteY15" fmla="*/ 82392 h 484823"/>
                      <a:gd name="connsiteX16" fmla="*/ 323850 w 326849"/>
                      <a:gd name="connsiteY16" fmla="*/ 122873 h 484823"/>
                      <a:gd name="connsiteX17" fmla="*/ 326232 w 326849"/>
                      <a:gd name="connsiteY17" fmla="*/ 173672 h 484823"/>
                      <a:gd name="connsiteX18" fmla="*/ 316707 w 326849"/>
                      <a:gd name="connsiteY18" fmla="*/ 227648 h 484823"/>
                      <a:gd name="connsiteX19" fmla="*/ 285750 w 326849"/>
                      <a:gd name="connsiteY19" fmla="*/ 273685 h 484823"/>
                      <a:gd name="connsiteX20" fmla="*/ 247650 w 326849"/>
                      <a:gd name="connsiteY20" fmla="*/ 313373 h 484823"/>
                      <a:gd name="connsiteX21" fmla="*/ 203994 w 326849"/>
                      <a:gd name="connsiteY21" fmla="*/ 364173 h 484823"/>
                      <a:gd name="connsiteX22" fmla="*/ 203200 w 326849"/>
                      <a:gd name="connsiteY22" fmla="*/ 408623 h 484823"/>
                      <a:gd name="connsiteX23" fmla="*/ 196850 w 326849"/>
                      <a:gd name="connsiteY23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26194 w 326849"/>
                      <a:gd name="connsiteY5" fmla="*/ 263367 h 484823"/>
                      <a:gd name="connsiteX6" fmla="*/ 31750 w 326849"/>
                      <a:gd name="connsiteY6" fmla="*/ 249873 h 484823"/>
                      <a:gd name="connsiteX7" fmla="*/ 2381 w 326849"/>
                      <a:gd name="connsiteY7" fmla="*/ 202248 h 484823"/>
                      <a:gd name="connsiteX8" fmla="*/ 0 w 326849"/>
                      <a:gd name="connsiteY8" fmla="*/ 145098 h 484823"/>
                      <a:gd name="connsiteX9" fmla="*/ 16669 w 326849"/>
                      <a:gd name="connsiteY9" fmla="*/ 96679 h 484823"/>
                      <a:gd name="connsiteX10" fmla="*/ 50800 w 326849"/>
                      <a:gd name="connsiteY10" fmla="*/ 51436 h 484823"/>
                      <a:gd name="connsiteX11" fmla="*/ 88900 w 326849"/>
                      <a:gd name="connsiteY11" fmla="*/ 27623 h 484823"/>
                      <a:gd name="connsiteX12" fmla="*/ 146844 w 326849"/>
                      <a:gd name="connsiteY12" fmla="*/ 2223 h 484823"/>
                      <a:gd name="connsiteX13" fmla="*/ 185738 w 326849"/>
                      <a:gd name="connsiteY13" fmla="*/ 3810 h 484823"/>
                      <a:gd name="connsiteX14" fmla="*/ 238125 w 326849"/>
                      <a:gd name="connsiteY14" fmla="*/ 22066 h 484823"/>
                      <a:gd name="connsiteX15" fmla="*/ 275431 w 326849"/>
                      <a:gd name="connsiteY15" fmla="*/ 49053 h 484823"/>
                      <a:gd name="connsiteX16" fmla="*/ 304800 w 326849"/>
                      <a:gd name="connsiteY16" fmla="*/ 82392 h 484823"/>
                      <a:gd name="connsiteX17" fmla="*/ 323850 w 326849"/>
                      <a:gd name="connsiteY17" fmla="*/ 122873 h 484823"/>
                      <a:gd name="connsiteX18" fmla="*/ 326232 w 326849"/>
                      <a:gd name="connsiteY18" fmla="*/ 173672 h 484823"/>
                      <a:gd name="connsiteX19" fmla="*/ 316707 w 326849"/>
                      <a:gd name="connsiteY19" fmla="*/ 227648 h 484823"/>
                      <a:gd name="connsiteX20" fmla="*/ 285750 w 326849"/>
                      <a:gd name="connsiteY20" fmla="*/ 273685 h 484823"/>
                      <a:gd name="connsiteX21" fmla="*/ 247650 w 326849"/>
                      <a:gd name="connsiteY21" fmla="*/ 313373 h 484823"/>
                      <a:gd name="connsiteX22" fmla="*/ 203994 w 326849"/>
                      <a:gd name="connsiteY22" fmla="*/ 364173 h 484823"/>
                      <a:gd name="connsiteX23" fmla="*/ 203200 w 326849"/>
                      <a:gd name="connsiteY23" fmla="*/ 408623 h 484823"/>
                      <a:gd name="connsiteX24" fmla="*/ 196850 w 326849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31750 w 326849"/>
                      <a:gd name="connsiteY5" fmla="*/ 249873 h 484823"/>
                      <a:gd name="connsiteX6" fmla="*/ 2381 w 326849"/>
                      <a:gd name="connsiteY6" fmla="*/ 202248 h 484823"/>
                      <a:gd name="connsiteX7" fmla="*/ 0 w 326849"/>
                      <a:gd name="connsiteY7" fmla="*/ 145098 h 484823"/>
                      <a:gd name="connsiteX8" fmla="*/ 16669 w 326849"/>
                      <a:gd name="connsiteY8" fmla="*/ 96679 h 484823"/>
                      <a:gd name="connsiteX9" fmla="*/ 50800 w 326849"/>
                      <a:gd name="connsiteY9" fmla="*/ 51436 h 484823"/>
                      <a:gd name="connsiteX10" fmla="*/ 88900 w 326849"/>
                      <a:gd name="connsiteY10" fmla="*/ 27623 h 484823"/>
                      <a:gd name="connsiteX11" fmla="*/ 146844 w 326849"/>
                      <a:gd name="connsiteY11" fmla="*/ 2223 h 484823"/>
                      <a:gd name="connsiteX12" fmla="*/ 185738 w 326849"/>
                      <a:gd name="connsiteY12" fmla="*/ 3810 h 484823"/>
                      <a:gd name="connsiteX13" fmla="*/ 238125 w 326849"/>
                      <a:gd name="connsiteY13" fmla="*/ 22066 h 484823"/>
                      <a:gd name="connsiteX14" fmla="*/ 275431 w 326849"/>
                      <a:gd name="connsiteY14" fmla="*/ 49053 h 484823"/>
                      <a:gd name="connsiteX15" fmla="*/ 304800 w 326849"/>
                      <a:gd name="connsiteY15" fmla="*/ 82392 h 484823"/>
                      <a:gd name="connsiteX16" fmla="*/ 323850 w 326849"/>
                      <a:gd name="connsiteY16" fmla="*/ 122873 h 484823"/>
                      <a:gd name="connsiteX17" fmla="*/ 326232 w 326849"/>
                      <a:gd name="connsiteY17" fmla="*/ 173672 h 484823"/>
                      <a:gd name="connsiteX18" fmla="*/ 316707 w 326849"/>
                      <a:gd name="connsiteY18" fmla="*/ 227648 h 484823"/>
                      <a:gd name="connsiteX19" fmla="*/ 285750 w 326849"/>
                      <a:gd name="connsiteY19" fmla="*/ 273685 h 484823"/>
                      <a:gd name="connsiteX20" fmla="*/ 247650 w 326849"/>
                      <a:gd name="connsiteY20" fmla="*/ 313373 h 484823"/>
                      <a:gd name="connsiteX21" fmla="*/ 203994 w 326849"/>
                      <a:gd name="connsiteY21" fmla="*/ 364173 h 484823"/>
                      <a:gd name="connsiteX22" fmla="*/ 203200 w 326849"/>
                      <a:gd name="connsiteY22" fmla="*/ 408623 h 484823"/>
                      <a:gd name="connsiteX23" fmla="*/ 196850 w 326849"/>
                      <a:gd name="connsiteY23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19844 w 326849"/>
                      <a:gd name="connsiteY5" fmla="*/ 249873 h 484823"/>
                      <a:gd name="connsiteX6" fmla="*/ 2381 w 326849"/>
                      <a:gd name="connsiteY6" fmla="*/ 202248 h 484823"/>
                      <a:gd name="connsiteX7" fmla="*/ 0 w 326849"/>
                      <a:gd name="connsiteY7" fmla="*/ 145098 h 484823"/>
                      <a:gd name="connsiteX8" fmla="*/ 16669 w 326849"/>
                      <a:gd name="connsiteY8" fmla="*/ 96679 h 484823"/>
                      <a:gd name="connsiteX9" fmla="*/ 50800 w 326849"/>
                      <a:gd name="connsiteY9" fmla="*/ 51436 h 484823"/>
                      <a:gd name="connsiteX10" fmla="*/ 88900 w 326849"/>
                      <a:gd name="connsiteY10" fmla="*/ 27623 h 484823"/>
                      <a:gd name="connsiteX11" fmla="*/ 146844 w 326849"/>
                      <a:gd name="connsiteY11" fmla="*/ 2223 h 484823"/>
                      <a:gd name="connsiteX12" fmla="*/ 185738 w 326849"/>
                      <a:gd name="connsiteY12" fmla="*/ 3810 h 484823"/>
                      <a:gd name="connsiteX13" fmla="*/ 238125 w 326849"/>
                      <a:gd name="connsiteY13" fmla="*/ 22066 h 484823"/>
                      <a:gd name="connsiteX14" fmla="*/ 275431 w 326849"/>
                      <a:gd name="connsiteY14" fmla="*/ 49053 h 484823"/>
                      <a:gd name="connsiteX15" fmla="*/ 304800 w 326849"/>
                      <a:gd name="connsiteY15" fmla="*/ 82392 h 484823"/>
                      <a:gd name="connsiteX16" fmla="*/ 323850 w 326849"/>
                      <a:gd name="connsiteY16" fmla="*/ 122873 h 484823"/>
                      <a:gd name="connsiteX17" fmla="*/ 326232 w 326849"/>
                      <a:gd name="connsiteY17" fmla="*/ 173672 h 484823"/>
                      <a:gd name="connsiteX18" fmla="*/ 316707 w 326849"/>
                      <a:gd name="connsiteY18" fmla="*/ 227648 h 484823"/>
                      <a:gd name="connsiteX19" fmla="*/ 285750 w 326849"/>
                      <a:gd name="connsiteY19" fmla="*/ 273685 h 484823"/>
                      <a:gd name="connsiteX20" fmla="*/ 247650 w 326849"/>
                      <a:gd name="connsiteY20" fmla="*/ 313373 h 484823"/>
                      <a:gd name="connsiteX21" fmla="*/ 203994 w 326849"/>
                      <a:gd name="connsiteY21" fmla="*/ 364173 h 484823"/>
                      <a:gd name="connsiteX22" fmla="*/ 203200 w 326849"/>
                      <a:gd name="connsiteY22" fmla="*/ 408623 h 484823"/>
                      <a:gd name="connsiteX23" fmla="*/ 196850 w 326849"/>
                      <a:gd name="connsiteY23" fmla="*/ 484823 h 484823"/>
                      <a:gd name="connsiteX0" fmla="*/ 128818 w 324698"/>
                      <a:gd name="connsiteY0" fmla="*/ 473710 h 484823"/>
                      <a:gd name="connsiteX1" fmla="*/ 131199 w 324698"/>
                      <a:gd name="connsiteY1" fmla="*/ 408623 h 484823"/>
                      <a:gd name="connsiteX2" fmla="*/ 124849 w 324698"/>
                      <a:gd name="connsiteY2" fmla="*/ 364173 h 484823"/>
                      <a:gd name="connsiteX3" fmla="*/ 93893 w 324698"/>
                      <a:gd name="connsiteY3" fmla="*/ 330042 h 484823"/>
                      <a:gd name="connsiteX4" fmla="*/ 57380 w 324698"/>
                      <a:gd name="connsiteY4" fmla="*/ 294323 h 484823"/>
                      <a:gd name="connsiteX5" fmla="*/ 17693 w 324698"/>
                      <a:gd name="connsiteY5" fmla="*/ 249873 h 484823"/>
                      <a:gd name="connsiteX6" fmla="*/ 230 w 324698"/>
                      <a:gd name="connsiteY6" fmla="*/ 202248 h 484823"/>
                      <a:gd name="connsiteX7" fmla="*/ 230 w 324698"/>
                      <a:gd name="connsiteY7" fmla="*/ 157005 h 484823"/>
                      <a:gd name="connsiteX8" fmla="*/ 14518 w 324698"/>
                      <a:gd name="connsiteY8" fmla="*/ 96679 h 484823"/>
                      <a:gd name="connsiteX9" fmla="*/ 48649 w 324698"/>
                      <a:gd name="connsiteY9" fmla="*/ 51436 h 484823"/>
                      <a:gd name="connsiteX10" fmla="*/ 86749 w 324698"/>
                      <a:gd name="connsiteY10" fmla="*/ 27623 h 484823"/>
                      <a:gd name="connsiteX11" fmla="*/ 144693 w 324698"/>
                      <a:gd name="connsiteY11" fmla="*/ 2223 h 484823"/>
                      <a:gd name="connsiteX12" fmla="*/ 183587 w 324698"/>
                      <a:gd name="connsiteY12" fmla="*/ 3810 h 484823"/>
                      <a:gd name="connsiteX13" fmla="*/ 235974 w 324698"/>
                      <a:gd name="connsiteY13" fmla="*/ 22066 h 484823"/>
                      <a:gd name="connsiteX14" fmla="*/ 273280 w 324698"/>
                      <a:gd name="connsiteY14" fmla="*/ 49053 h 484823"/>
                      <a:gd name="connsiteX15" fmla="*/ 302649 w 324698"/>
                      <a:gd name="connsiteY15" fmla="*/ 82392 h 484823"/>
                      <a:gd name="connsiteX16" fmla="*/ 321699 w 324698"/>
                      <a:gd name="connsiteY16" fmla="*/ 122873 h 484823"/>
                      <a:gd name="connsiteX17" fmla="*/ 324081 w 324698"/>
                      <a:gd name="connsiteY17" fmla="*/ 173672 h 484823"/>
                      <a:gd name="connsiteX18" fmla="*/ 314556 w 324698"/>
                      <a:gd name="connsiteY18" fmla="*/ 227648 h 484823"/>
                      <a:gd name="connsiteX19" fmla="*/ 283599 w 324698"/>
                      <a:gd name="connsiteY19" fmla="*/ 273685 h 484823"/>
                      <a:gd name="connsiteX20" fmla="*/ 245499 w 324698"/>
                      <a:gd name="connsiteY20" fmla="*/ 313373 h 484823"/>
                      <a:gd name="connsiteX21" fmla="*/ 201843 w 324698"/>
                      <a:gd name="connsiteY21" fmla="*/ 364173 h 484823"/>
                      <a:gd name="connsiteX22" fmla="*/ 201049 w 324698"/>
                      <a:gd name="connsiteY22" fmla="*/ 408623 h 484823"/>
                      <a:gd name="connsiteX23" fmla="*/ 194699 w 324698"/>
                      <a:gd name="connsiteY23" fmla="*/ 484823 h 484823"/>
                      <a:gd name="connsiteX0" fmla="*/ 128818 w 324698"/>
                      <a:gd name="connsiteY0" fmla="*/ 470581 h 481694"/>
                      <a:gd name="connsiteX1" fmla="*/ 131199 w 324698"/>
                      <a:gd name="connsiteY1" fmla="*/ 405494 h 481694"/>
                      <a:gd name="connsiteX2" fmla="*/ 124849 w 324698"/>
                      <a:gd name="connsiteY2" fmla="*/ 361044 h 481694"/>
                      <a:gd name="connsiteX3" fmla="*/ 93893 w 324698"/>
                      <a:gd name="connsiteY3" fmla="*/ 326913 h 481694"/>
                      <a:gd name="connsiteX4" fmla="*/ 57380 w 324698"/>
                      <a:gd name="connsiteY4" fmla="*/ 291194 h 481694"/>
                      <a:gd name="connsiteX5" fmla="*/ 17693 w 324698"/>
                      <a:gd name="connsiteY5" fmla="*/ 246744 h 481694"/>
                      <a:gd name="connsiteX6" fmla="*/ 230 w 324698"/>
                      <a:gd name="connsiteY6" fmla="*/ 199119 h 481694"/>
                      <a:gd name="connsiteX7" fmla="*/ 230 w 324698"/>
                      <a:gd name="connsiteY7" fmla="*/ 153876 h 481694"/>
                      <a:gd name="connsiteX8" fmla="*/ 14518 w 324698"/>
                      <a:gd name="connsiteY8" fmla="*/ 93550 h 481694"/>
                      <a:gd name="connsiteX9" fmla="*/ 48649 w 324698"/>
                      <a:gd name="connsiteY9" fmla="*/ 48307 h 481694"/>
                      <a:gd name="connsiteX10" fmla="*/ 86749 w 324698"/>
                      <a:gd name="connsiteY10" fmla="*/ 24494 h 481694"/>
                      <a:gd name="connsiteX11" fmla="*/ 139931 w 324698"/>
                      <a:gd name="connsiteY11" fmla="*/ 13382 h 481694"/>
                      <a:gd name="connsiteX12" fmla="*/ 183587 w 324698"/>
                      <a:gd name="connsiteY12" fmla="*/ 681 h 481694"/>
                      <a:gd name="connsiteX13" fmla="*/ 235974 w 324698"/>
                      <a:gd name="connsiteY13" fmla="*/ 18937 h 481694"/>
                      <a:gd name="connsiteX14" fmla="*/ 273280 w 324698"/>
                      <a:gd name="connsiteY14" fmla="*/ 45924 h 481694"/>
                      <a:gd name="connsiteX15" fmla="*/ 302649 w 324698"/>
                      <a:gd name="connsiteY15" fmla="*/ 79263 h 481694"/>
                      <a:gd name="connsiteX16" fmla="*/ 321699 w 324698"/>
                      <a:gd name="connsiteY16" fmla="*/ 119744 h 481694"/>
                      <a:gd name="connsiteX17" fmla="*/ 324081 w 324698"/>
                      <a:gd name="connsiteY17" fmla="*/ 170543 h 481694"/>
                      <a:gd name="connsiteX18" fmla="*/ 314556 w 324698"/>
                      <a:gd name="connsiteY18" fmla="*/ 224519 h 481694"/>
                      <a:gd name="connsiteX19" fmla="*/ 283599 w 324698"/>
                      <a:gd name="connsiteY19" fmla="*/ 270556 h 481694"/>
                      <a:gd name="connsiteX20" fmla="*/ 245499 w 324698"/>
                      <a:gd name="connsiteY20" fmla="*/ 310244 h 481694"/>
                      <a:gd name="connsiteX21" fmla="*/ 201843 w 324698"/>
                      <a:gd name="connsiteY21" fmla="*/ 361044 h 481694"/>
                      <a:gd name="connsiteX22" fmla="*/ 201049 w 324698"/>
                      <a:gd name="connsiteY22" fmla="*/ 405494 h 481694"/>
                      <a:gd name="connsiteX23" fmla="*/ 194699 w 324698"/>
                      <a:gd name="connsiteY23" fmla="*/ 481694 h 481694"/>
                      <a:gd name="connsiteX0" fmla="*/ 128818 w 324698"/>
                      <a:gd name="connsiteY0" fmla="*/ 461785 h 472898"/>
                      <a:gd name="connsiteX1" fmla="*/ 131199 w 324698"/>
                      <a:gd name="connsiteY1" fmla="*/ 396698 h 472898"/>
                      <a:gd name="connsiteX2" fmla="*/ 124849 w 324698"/>
                      <a:gd name="connsiteY2" fmla="*/ 352248 h 472898"/>
                      <a:gd name="connsiteX3" fmla="*/ 93893 w 324698"/>
                      <a:gd name="connsiteY3" fmla="*/ 318117 h 472898"/>
                      <a:gd name="connsiteX4" fmla="*/ 57380 w 324698"/>
                      <a:gd name="connsiteY4" fmla="*/ 282398 h 472898"/>
                      <a:gd name="connsiteX5" fmla="*/ 17693 w 324698"/>
                      <a:gd name="connsiteY5" fmla="*/ 237948 h 472898"/>
                      <a:gd name="connsiteX6" fmla="*/ 230 w 324698"/>
                      <a:gd name="connsiteY6" fmla="*/ 190323 h 472898"/>
                      <a:gd name="connsiteX7" fmla="*/ 230 w 324698"/>
                      <a:gd name="connsiteY7" fmla="*/ 145080 h 472898"/>
                      <a:gd name="connsiteX8" fmla="*/ 14518 w 324698"/>
                      <a:gd name="connsiteY8" fmla="*/ 84754 h 472898"/>
                      <a:gd name="connsiteX9" fmla="*/ 48649 w 324698"/>
                      <a:gd name="connsiteY9" fmla="*/ 39511 h 472898"/>
                      <a:gd name="connsiteX10" fmla="*/ 86749 w 324698"/>
                      <a:gd name="connsiteY10" fmla="*/ 15698 h 472898"/>
                      <a:gd name="connsiteX11" fmla="*/ 139931 w 324698"/>
                      <a:gd name="connsiteY11" fmla="*/ 4586 h 472898"/>
                      <a:gd name="connsiteX12" fmla="*/ 188350 w 324698"/>
                      <a:gd name="connsiteY12" fmla="*/ 1410 h 472898"/>
                      <a:gd name="connsiteX13" fmla="*/ 235974 w 324698"/>
                      <a:gd name="connsiteY13" fmla="*/ 10141 h 472898"/>
                      <a:gd name="connsiteX14" fmla="*/ 273280 w 324698"/>
                      <a:gd name="connsiteY14" fmla="*/ 37128 h 472898"/>
                      <a:gd name="connsiteX15" fmla="*/ 302649 w 324698"/>
                      <a:gd name="connsiteY15" fmla="*/ 70467 h 472898"/>
                      <a:gd name="connsiteX16" fmla="*/ 321699 w 324698"/>
                      <a:gd name="connsiteY16" fmla="*/ 110948 h 472898"/>
                      <a:gd name="connsiteX17" fmla="*/ 324081 w 324698"/>
                      <a:gd name="connsiteY17" fmla="*/ 161747 h 472898"/>
                      <a:gd name="connsiteX18" fmla="*/ 314556 w 324698"/>
                      <a:gd name="connsiteY18" fmla="*/ 215723 h 472898"/>
                      <a:gd name="connsiteX19" fmla="*/ 283599 w 324698"/>
                      <a:gd name="connsiteY19" fmla="*/ 261760 h 472898"/>
                      <a:gd name="connsiteX20" fmla="*/ 245499 w 324698"/>
                      <a:gd name="connsiteY20" fmla="*/ 301448 h 472898"/>
                      <a:gd name="connsiteX21" fmla="*/ 201843 w 324698"/>
                      <a:gd name="connsiteY21" fmla="*/ 352248 h 472898"/>
                      <a:gd name="connsiteX22" fmla="*/ 201049 w 324698"/>
                      <a:gd name="connsiteY22" fmla="*/ 396698 h 472898"/>
                      <a:gd name="connsiteX23" fmla="*/ 194699 w 324698"/>
                      <a:gd name="connsiteY23" fmla="*/ 472898 h 472898"/>
                      <a:gd name="connsiteX0" fmla="*/ 128818 w 324698"/>
                      <a:gd name="connsiteY0" fmla="*/ 461785 h 472898"/>
                      <a:gd name="connsiteX1" fmla="*/ 131199 w 324698"/>
                      <a:gd name="connsiteY1" fmla="*/ 396698 h 472898"/>
                      <a:gd name="connsiteX2" fmla="*/ 124849 w 324698"/>
                      <a:gd name="connsiteY2" fmla="*/ 352248 h 472898"/>
                      <a:gd name="connsiteX3" fmla="*/ 93893 w 324698"/>
                      <a:gd name="connsiteY3" fmla="*/ 318117 h 472898"/>
                      <a:gd name="connsiteX4" fmla="*/ 57380 w 324698"/>
                      <a:gd name="connsiteY4" fmla="*/ 282398 h 472898"/>
                      <a:gd name="connsiteX5" fmla="*/ 17693 w 324698"/>
                      <a:gd name="connsiteY5" fmla="*/ 237948 h 472898"/>
                      <a:gd name="connsiteX6" fmla="*/ 230 w 324698"/>
                      <a:gd name="connsiteY6" fmla="*/ 190323 h 472898"/>
                      <a:gd name="connsiteX7" fmla="*/ 230 w 324698"/>
                      <a:gd name="connsiteY7" fmla="*/ 145080 h 472898"/>
                      <a:gd name="connsiteX8" fmla="*/ 14518 w 324698"/>
                      <a:gd name="connsiteY8" fmla="*/ 84754 h 472898"/>
                      <a:gd name="connsiteX9" fmla="*/ 48649 w 324698"/>
                      <a:gd name="connsiteY9" fmla="*/ 39511 h 472898"/>
                      <a:gd name="connsiteX10" fmla="*/ 86749 w 324698"/>
                      <a:gd name="connsiteY10" fmla="*/ 15698 h 472898"/>
                      <a:gd name="connsiteX11" fmla="*/ 139931 w 324698"/>
                      <a:gd name="connsiteY11" fmla="*/ 4586 h 472898"/>
                      <a:gd name="connsiteX12" fmla="*/ 188350 w 324698"/>
                      <a:gd name="connsiteY12" fmla="*/ 1410 h 472898"/>
                      <a:gd name="connsiteX13" fmla="*/ 235974 w 324698"/>
                      <a:gd name="connsiteY13" fmla="*/ 10141 h 472898"/>
                      <a:gd name="connsiteX14" fmla="*/ 273280 w 324698"/>
                      <a:gd name="connsiteY14" fmla="*/ 37128 h 472898"/>
                      <a:gd name="connsiteX15" fmla="*/ 302649 w 324698"/>
                      <a:gd name="connsiteY15" fmla="*/ 70467 h 472898"/>
                      <a:gd name="connsiteX16" fmla="*/ 321699 w 324698"/>
                      <a:gd name="connsiteY16" fmla="*/ 110948 h 472898"/>
                      <a:gd name="connsiteX17" fmla="*/ 324081 w 324698"/>
                      <a:gd name="connsiteY17" fmla="*/ 161747 h 472898"/>
                      <a:gd name="connsiteX18" fmla="*/ 314556 w 324698"/>
                      <a:gd name="connsiteY18" fmla="*/ 215723 h 472898"/>
                      <a:gd name="connsiteX19" fmla="*/ 283599 w 324698"/>
                      <a:gd name="connsiteY19" fmla="*/ 261760 h 472898"/>
                      <a:gd name="connsiteX20" fmla="*/ 245499 w 324698"/>
                      <a:gd name="connsiteY20" fmla="*/ 301448 h 472898"/>
                      <a:gd name="connsiteX21" fmla="*/ 201843 w 324698"/>
                      <a:gd name="connsiteY21" fmla="*/ 352248 h 472898"/>
                      <a:gd name="connsiteX22" fmla="*/ 201049 w 324698"/>
                      <a:gd name="connsiteY22" fmla="*/ 396698 h 472898"/>
                      <a:gd name="connsiteX23" fmla="*/ 194699 w 324698"/>
                      <a:gd name="connsiteY23" fmla="*/ 472898 h 472898"/>
                      <a:gd name="connsiteX24" fmla="*/ 128818 w 324698"/>
                      <a:gd name="connsiteY24" fmla="*/ 461785 h 472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324698" h="472898">
                        <a:moveTo>
                          <a:pt x="128818" y="461785"/>
                        </a:moveTo>
                        <a:cubicBezTo>
                          <a:pt x="129612" y="440089"/>
                          <a:pt x="130405" y="418394"/>
                          <a:pt x="131199" y="396698"/>
                        </a:cubicBezTo>
                        <a:lnTo>
                          <a:pt x="124849" y="352248"/>
                        </a:lnTo>
                        <a:cubicBezTo>
                          <a:pt x="118631" y="339151"/>
                          <a:pt x="105138" y="329759"/>
                          <a:pt x="93893" y="318117"/>
                        </a:cubicBezTo>
                        <a:cubicBezTo>
                          <a:pt x="82648" y="306475"/>
                          <a:pt x="67831" y="294304"/>
                          <a:pt x="57380" y="282398"/>
                        </a:cubicBezTo>
                        <a:cubicBezTo>
                          <a:pt x="46664" y="269037"/>
                          <a:pt x="27218" y="253294"/>
                          <a:pt x="17693" y="237948"/>
                        </a:cubicBezTo>
                        <a:lnTo>
                          <a:pt x="230" y="190323"/>
                        </a:lnTo>
                        <a:cubicBezTo>
                          <a:pt x="-564" y="161748"/>
                          <a:pt x="1024" y="173655"/>
                          <a:pt x="230" y="145080"/>
                        </a:cubicBezTo>
                        <a:cubicBezTo>
                          <a:pt x="5390" y="127882"/>
                          <a:pt x="6051" y="97983"/>
                          <a:pt x="14518" y="84754"/>
                        </a:cubicBezTo>
                        <a:cubicBezTo>
                          <a:pt x="22985" y="71525"/>
                          <a:pt x="36611" y="51020"/>
                          <a:pt x="48649" y="39511"/>
                        </a:cubicBezTo>
                        <a:cubicBezTo>
                          <a:pt x="60687" y="28002"/>
                          <a:pt x="74049" y="28398"/>
                          <a:pt x="86749" y="15698"/>
                        </a:cubicBezTo>
                        <a:cubicBezTo>
                          <a:pt x="106064" y="7231"/>
                          <a:pt x="122997" y="6967"/>
                          <a:pt x="139931" y="4586"/>
                        </a:cubicBezTo>
                        <a:cubicBezTo>
                          <a:pt x="156865" y="2205"/>
                          <a:pt x="173004" y="-2294"/>
                          <a:pt x="188350" y="1410"/>
                        </a:cubicBezTo>
                        <a:lnTo>
                          <a:pt x="235974" y="10141"/>
                        </a:lnTo>
                        <a:cubicBezTo>
                          <a:pt x="253172" y="20724"/>
                          <a:pt x="262168" y="27074"/>
                          <a:pt x="273280" y="37128"/>
                        </a:cubicBezTo>
                        <a:cubicBezTo>
                          <a:pt x="284393" y="47182"/>
                          <a:pt x="296960" y="58958"/>
                          <a:pt x="302649" y="70467"/>
                        </a:cubicBezTo>
                        <a:cubicBezTo>
                          <a:pt x="308338" y="81976"/>
                          <a:pt x="318127" y="95735"/>
                          <a:pt x="321699" y="110948"/>
                        </a:cubicBezTo>
                        <a:cubicBezTo>
                          <a:pt x="324874" y="130262"/>
                          <a:pt x="325272" y="144285"/>
                          <a:pt x="324081" y="161747"/>
                        </a:cubicBezTo>
                        <a:cubicBezTo>
                          <a:pt x="322891" y="179210"/>
                          <a:pt x="320112" y="200112"/>
                          <a:pt x="314556" y="215723"/>
                        </a:cubicBezTo>
                        <a:lnTo>
                          <a:pt x="283599" y="261760"/>
                        </a:lnTo>
                        <a:lnTo>
                          <a:pt x="245499" y="301448"/>
                        </a:lnTo>
                        <a:lnTo>
                          <a:pt x="201843" y="352248"/>
                        </a:lnTo>
                        <a:cubicBezTo>
                          <a:pt x="201578" y="367065"/>
                          <a:pt x="201314" y="381881"/>
                          <a:pt x="201049" y="396698"/>
                        </a:cubicBezTo>
                        <a:lnTo>
                          <a:pt x="194699" y="472898"/>
                        </a:lnTo>
                        <a:lnTo>
                          <a:pt x="128818" y="461785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1" name="任意多边形 210"/>
                  <p:cNvSpPr/>
                  <p:nvPr/>
                </p:nvSpPr>
                <p:spPr>
                  <a:xfrm>
                    <a:off x="3609457" y="4102904"/>
                    <a:ext cx="56793" cy="31584"/>
                  </a:xfrm>
                  <a:custGeom>
                    <a:avLst/>
                    <a:gdLst>
                      <a:gd name="connsiteX0" fmla="*/ 95250 w 119062"/>
                      <a:gd name="connsiteY0" fmla="*/ 61913 h 66212"/>
                      <a:gd name="connsiteX1" fmla="*/ 95250 w 119062"/>
                      <a:gd name="connsiteY1" fmla="*/ 61913 h 66212"/>
                      <a:gd name="connsiteX2" fmla="*/ 52387 w 119062"/>
                      <a:gd name="connsiteY2" fmla="*/ 52388 h 66212"/>
                      <a:gd name="connsiteX3" fmla="*/ 33337 w 119062"/>
                      <a:gd name="connsiteY3" fmla="*/ 47625 h 66212"/>
                      <a:gd name="connsiteX4" fmla="*/ 0 w 119062"/>
                      <a:gd name="connsiteY4" fmla="*/ 42863 h 66212"/>
                      <a:gd name="connsiteX5" fmla="*/ 4762 w 119062"/>
                      <a:gd name="connsiteY5" fmla="*/ 19050 h 66212"/>
                      <a:gd name="connsiteX6" fmla="*/ 33337 w 119062"/>
                      <a:gd name="connsiteY6" fmla="*/ 0 h 66212"/>
                      <a:gd name="connsiteX7" fmla="*/ 85725 w 119062"/>
                      <a:gd name="connsiteY7" fmla="*/ 4763 h 66212"/>
                      <a:gd name="connsiteX8" fmla="*/ 90487 w 119062"/>
                      <a:gd name="connsiteY8" fmla="*/ 19050 h 66212"/>
                      <a:gd name="connsiteX9" fmla="*/ 119062 w 119062"/>
                      <a:gd name="connsiteY9" fmla="*/ 38100 h 66212"/>
                      <a:gd name="connsiteX10" fmla="*/ 114300 w 119062"/>
                      <a:gd name="connsiteY10" fmla="*/ 57150 h 66212"/>
                      <a:gd name="connsiteX11" fmla="*/ 95250 w 119062"/>
                      <a:gd name="connsiteY11" fmla="*/ 61913 h 662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19062" h="66212">
                        <a:moveTo>
                          <a:pt x="95250" y="61913"/>
                        </a:moveTo>
                        <a:lnTo>
                          <a:pt x="95250" y="61913"/>
                        </a:lnTo>
                        <a:lnTo>
                          <a:pt x="52387" y="52388"/>
                        </a:lnTo>
                        <a:cubicBezTo>
                          <a:pt x="46009" y="50916"/>
                          <a:pt x="39777" y="48796"/>
                          <a:pt x="33337" y="47625"/>
                        </a:cubicBezTo>
                        <a:cubicBezTo>
                          <a:pt x="22293" y="45617"/>
                          <a:pt x="11112" y="44450"/>
                          <a:pt x="0" y="42863"/>
                        </a:cubicBezTo>
                        <a:cubicBezTo>
                          <a:pt x="1587" y="34925"/>
                          <a:pt x="-208" y="25440"/>
                          <a:pt x="4762" y="19050"/>
                        </a:cubicBezTo>
                        <a:cubicBezTo>
                          <a:pt x="11790" y="10014"/>
                          <a:pt x="33337" y="0"/>
                          <a:pt x="33337" y="0"/>
                        </a:cubicBezTo>
                        <a:cubicBezTo>
                          <a:pt x="50800" y="1588"/>
                          <a:pt x="69090" y="-782"/>
                          <a:pt x="85725" y="4763"/>
                        </a:cubicBezTo>
                        <a:cubicBezTo>
                          <a:pt x="90487" y="6350"/>
                          <a:pt x="86937" y="15500"/>
                          <a:pt x="90487" y="19050"/>
                        </a:cubicBezTo>
                        <a:cubicBezTo>
                          <a:pt x="98582" y="27145"/>
                          <a:pt x="119062" y="38100"/>
                          <a:pt x="119062" y="38100"/>
                        </a:cubicBezTo>
                        <a:cubicBezTo>
                          <a:pt x="117475" y="44450"/>
                          <a:pt x="117547" y="51467"/>
                          <a:pt x="114300" y="57150"/>
                        </a:cubicBezTo>
                        <a:cubicBezTo>
                          <a:pt x="110958" y="62998"/>
                          <a:pt x="100012" y="71438"/>
                          <a:pt x="95250" y="61913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2" name="任意多边形 211"/>
                  <p:cNvSpPr/>
                  <p:nvPr/>
                </p:nvSpPr>
                <p:spPr>
                  <a:xfrm>
                    <a:off x="3922707" y="4409590"/>
                    <a:ext cx="30717" cy="38828"/>
                  </a:xfrm>
                  <a:custGeom>
                    <a:avLst/>
                    <a:gdLst>
                      <a:gd name="connsiteX0" fmla="*/ 10049 w 64396"/>
                      <a:gd name="connsiteY0" fmla="*/ 80962 h 81399"/>
                      <a:gd name="connsiteX1" fmla="*/ 10049 w 64396"/>
                      <a:gd name="connsiteY1" fmla="*/ 80962 h 81399"/>
                      <a:gd name="connsiteX2" fmla="*/ 5286 w 64396"/>
                      <a:gd name="connsiteY2" fmla="*/ 9525 h 81399"/>
                      <a:gd name="connsiteX3" fmla="*/ 33861 w 64396"/>
                      <a:gd name="connsiteY3" fmla="*/ 0 h 81399"/>
                      <a:gd name="connsiteX4" fmla="*/ 52911 w 64396"/>
                      <a:gd name="connsiteY4" fmla="*/ 4762 h 81399"/>
                      <a:gd name="connsiteX5" fmla="*/ 57674 w 64396"/>
                      <a:gd name="connsiteY5" fmla="*/ 76200 h 81399"/>
                      <a:gd name="connsiteX6" fmla="*/ 43386 w 64396"/>
                      <a:gd name="connsiteY6" fmla="*/ 80962 h 81399"/>
                      <a:gd name="connsiteX7" fmla="*/ 10049 w 64396"/>
                      <a:gd name="connsiteY7" fmla="*/ 80962 h 81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396" h="81399">
                        <a:moveTo>
                          <a:pt x="10049" y="80962"/>
                        </a:moveTo>
                        <a:lnTo>
                          <a:pt x="10049" y="80962"/>
                        </a:lnTo>
                        <a:cubicBezTo>
                          <a:pt x="7782" y="70760"/>
                          <a:pt x="-8053" y="24769"/>
                          <a:pt x="5286" y="9525"/>
                        </a:cubicBezTo>
                        <a:cubicBezTo>
                          <a:pt x="11897" y="1969"/>
                          <a:pt x="33861" y="0"/>
                          <a:pt x="33861" y="0"/>
                        </a:cubicBezTo>
                        <a:cubicBezTo>
                          <a:pt x="40211" y="1587"/>
                          <a:pt x="47465" y="1131"/>
                          <a:pt x="52911" y="4762"/>
                        </a:cubicBezTo>
                        <a:cubicBezTo>
                          <a:pt x="73818" y="18700"/>
                          <a:pt x="60310" y="67633"/>
                          <a:pt x="57674" y="76200"/>
                        </a:cubicBezTo>
                        <a:cubicBezTo>
                          <a:pt x="56198" y="80998"/>
                          <a:pt x="48367" y="80339"/>
                          <a:pt x="43386" y="80962"/>
                        </a:cubicBezTo>
                        <a:cubicBezTo>
                          <a:pt x="35510" y="81946"/>
                          <a:pt x="15605" y="80962"/>
                          <a:pt x="10049" y="80962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3" name="任意多边形 212"/>
                  <p:cNvSpPr/>
                  <p:nvPr/>
                </p:nvSpPr>
                <p:spPr>
                  <a:xfrm>
                    <a:off x="3776203" y="4361883"/>
                    <a:ext cx="43533" cy="29533"/>
                  </a:xfrm>
                  <a:custGeom>
                    <a:avLst/>
                    <a:gdLst>
                      <a:gd name="connsiteX0" fmla="*/ 90488 w 91263"/>
                      <a:gd name="connsiteY0" fmla="*/ 19050 h 61913"/>
                      <a:gd name="connsiteX1" fmla="*/ 90488 w 91263"/>
                      <a:gd name="connsiteY1" fmla="*/ 19050 h 61913"/>
                      <a:gd name="connsiteX2" fmla="*/ 19050 w 91263"/>
                      <a:gd name="connsiteY2" fmla="*/ 0 h 61913"/>
                      <a:gd name="connsiteX3" fmla="*/ 0 w 91263"/>
                      <a:gd name="connsiteY3" fmla="*/ 4763 h 61913"/>
                      <a:gd name="connsiteX4" fmla="*/ 9525 w 91263"/>
                      <a:gd name="connsiteY4" fmla="*/ 47625 h 61913"/>
                      <a:gd name="connsiteX5" fmla="*/ 23813 w 91263"/>
                      <a:gd name="connsiteY5" fmla="*/ 57150 h 61913"/>
                      <a:gd name="connsiteX6" fmla="*/ 42863 w 91263"/>
                      <a:gd name="connsiteY6" fmla="*/ 61913 h 61913"/>
                      <a:gd name="connsiteX7" fmla="*/ 90488 w 91263"/>
                      <a:gd name="connsiteY7" fmla="*/ 42863 h 61913"/>
                      <a:gd name="connsiteX8" fmla="*/ 90488 w 91263"/>
                      <a:gd name="connsiteY8" fmla="*/ 19050 h 619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263" h="61913">
                        <a:moveTo>
                          <a:pt x="90488" y="19050"/>
                        </a:moveTo>
                        <a:lnTo>
                          <a:pt x="90488" y="19050"/>
                        </a:lnTo>
                        <a:cubicBezTo>
                          <a:pt x="63406" y="8895"/>
                          <a:pt x="47998" y="0"/>
                          <a:pt x="19050" y="0"/>
                        </a:cubicBezTo>
                        <a:cubicBezTo>
                          <a:pt x="12505" y="0"/>
                          <a:pt x="6350" y="3175"/>
                          <a:pt x="0" y="4763"/>
                        </a:cubicBezTo>
                        <a:cubicBezTo>
                          <a:pt x="48" y="5051"/>
                          <a:pt x="4590" y="41456"/>
                          <a:pt x="9525" y="47625"/>
                        </a:cubicBezTo>
                        <a:cubicBezTo>
                          <a:pt x="13101" y="52095"/>
                          <a:pt x="18552" y="54895"/>
                          <a:pt x="23813" y="57150"/>
                        </a:cubicBezTo>
                        <a:cubicBezTo>
                          <a:pt x="29829" y="59728"/>
                          <a:pt x="36513" y="60325"/>
                          <a:pt x="42863" y="61913"/>
                        </a:cubicBezTo>
                        <a:cubicBezTo>
                          <a:pt x="64612" y="59194"/>
                          <a:pt x="83715" y="66568"/>
                          <a:pt x="90488" y="42863"/>
                        </a:cubicBezTo>
                        <a:cubicBezTo>
                          <a:pt x="92233" y="36757"/>
                          <a:pt x="90488" y="23019"/>
                          <a:pt x="90488" y="1905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4" name="任意多边形 213"/>
                  <p:cNvSpPr/>
                  <p:nvPr/>
                </p:nvSpPr>
                <p:spPr>
                  <a:xfrm>
                    <a:off x="4045177" y="4343037"/>
                    <a:ext cx="35498" cy="47924"/>
                  </a:xfrm>
                  <a:custGeom>
                    <a:avLst/>
                    <a:gdLst>
                      <a:gd name="connsiteX0" fmla="*/ 0 w 74418"/>
                      <a:gd name="connsiteY0" fmla="*/ 19506 h 100468"/>
                      <a:gd name="connsiteX1" fmla="*/ 0 w 74418"/>
                      <a:gd name="connsiteY1" fmla="*/ 19506 h 100468"/>
                      <a:gd name="connsiteX2" fmla="*/ 4763 w 74418"/>
                      <a:gd name="connsiteY2" fmla="*/ 62368 h 100468"/>
                      <a:gd name="connsiteX3" fmla="*/ 19050 w 74418"/>
                      <a:gd name="connsiteY3" fmla="*/ 76656 h 100468"/>
                      <a:gd name="connsiteX4" fmla="*/ 38100 w 74418"/>
                      <a:gd name="connsiteY4" fmla="*/ 100468 h 100468"/>
                      <a:gd name="connsiteX5" fmla="*/ 52388 w 74418"/>
                      <a:gd name="connsiteY5" fmla="*/ 95706 h 100468"/>
                      <a:gd name="connsiteX6" fmla="*/ 71438 w 74418"/>
                      <a:gd name="connsiteY6" fmla="*/ 90943 h 100468"/>
                      <a:gd name="connsiteX7" fmla="*/ 47625 w 74418"/>
                      <a:gd name="connsiteY7" fmla="*/ 57606 h 100468"/>
                      <a:gd name="connsiteX8" fmla="*/ 33338 w 74418"/>
                      <a:gd name="connsiteY8" fmla="*/ 48081 h 100468"/>
                      <a:gd name="connsiteX9" fmla="*/ 38100 w 74418"/>
                      <a:gd name="connsiteY9" fmla="*/ 14743 h 100468"/>
                      <a:gd name="connsiteX10" fmla="*/ 42863 w 74418"/>
                      <a:gd name="connsiteY10" fmla="*/ 456 h 100468"/>
                      <a:gd name="connsiteX11" fmla="*/ 28575 w 74418"/>
                      <a:gd name="connsiteY11" fmla="*/ 9981 h 100468"/>
                      <a:gd name="connsiteX12" fmla="*/ 0 w 74418"/>
                      <a:gd name="connsiteY12" fmla="*/ 19506 h 1004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4418" h="100468">
                        <a:moveTo>
                          <a:pt x="0" y="19506"/>
                        </a:moveTo>
                        <a:lnTo>
                          <a:pt x="0" y="19506"/>
                        </a:lnTo>
                        <a:cubicBezTo>
                          <a:pt x="1588" y="33793"/>
                          <a:pt x="217" y="48730"/>
                          <a:pt x="4763" y="62368"/>
                        </a:cubicBezTo>
                        <a:cubicBezTo>
                          <a:pt x="6893" y="68758"/>
                          <a:pt x="15314" y="71052"/>
                          <a:pt x="19050" y="76656"/>
                        </a:cubicBezTo>
                        <a:cubicBezTo>
                          <a:pt x="37452" y="104259"/>
                          <a:pt x="6149" y="79167"/>
                          <a:pt x="38100" y="100468"/>
                        </a:cubicBezTo>
                        <a:cubicBezTo>
                          <a:pt x="42863" y="98881"/>
                          <a:pt x="47561" y="97085"/>
                          <a:pt x="52388" y="95706"/>
                        </a:cubicBezTo>
                        <a:cubicBezTo>
                          <a:pt x="58682" y="93908"/>
                          <a:pt x="68511" y="96797"/>
                          <a:pt x="71438" y="90943"/>
                        </a:cubicBezTo>
                        <a:cubicBezTo>
                          <a:pt x="82870" y="68078"/>
                          <a:pt x="58490" y="63814"/>
                          <a:pt x="47625" y="57606"/>
                        </a:cubicBezTo>
                        <a:cubicBezTo>
                          <a:pt x="42655" y="54766"/>
                          <a:pt x="38100" y="51256"/>
                          <a:pt x="33338" y="48081"/>
                        </a:cubicBezTo>
                        <a:cubicBezTo>
                          <a:pt x="34925" y="36968"/>
                          <a:pt x="35899" y="25750"/>
                          <a:pt x="38100" y="14743"/>
                        </a:cubicBezTo>
                        <a:cubicBezTo>
                          <a:pt x="39085" y="9820"/>
                          <a:pt x="47353" y="2701"/>
                          <a:pt x="42863" y="456"/>
                        </a:cubicBezTo>
                        <a:cubicBezTo>
                          <a:pt x="37743" y="-2104"/>
                          <a:pt x="33338" y="6806"/>
                          <a:pt x="28575" y="9981"/>
                        </a:cubicBezTo>
                        <a:cubicBezTo>
                          <a:pt x="18169" y="25589"/>
                          <a:pt x="4762" y="17919"/>
                          <a:pt x="0" y="19506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5" name="任意多边形 214"/>
                  <p:cNvSpPr/>
                  <p:nvPr/>
                </p:nvSpPr>
                <p:spPr>
                  <a:xfrm>
                    <a:off x="4113174" y="4039750"/>
                    <a:ext cx="61492" cy="45435"/>
                  </a:xfrm>
                  <a:custGeom>
                    <a:avLst/>
                    <a:gdLst>
                      <a:gd name="connsiteX0" fmla="*/ 128913 w 128913"/>
                      <a:gd name="connsiteY0" fmla="*/ 95250 h 95250"/>
                      <a:gd name="connsiteX1" fmla="*/ 128913 w 128913"/>
                      <a:gd name="connsiteY1" fmla="*/ 95250 h 95250"/>
                      <a:gd name="connsiteX2" fmla="*/ 19375 w 128913"/>
                      <a:gd name="connsiteY2" fmla="*/ 90487 h 95250"/>
                      <a:gd name="connsiteX3" fmla="*/ 325 w 128913"/>
                      <a:gd name="connsiteY3" fmla="*/ 85725 h 95250"/>
                      <a:gd name="connsiteX4" fmla="*/ 14613 w 128913"/>
                      <a:gd name="connsiteY4" fmla="*/ 23812 h 95250"/>
                      <a:gd name="connsiteX5" fmla="*/ 38425 w 128913"/>
                      <a:gd name="connsiteY5" fmla="*/ 19050 h 95250"/>
                      <a:gd name="connsiteX6" fmla="*/ 47950 w 128913"/>
                      <a:gd name="connsiteY6" fmla="*/ 4762 h 95250"/>
                      <a:gd name="connsiteX7" fmla="*/ 86050 w 128913"/>
                      <a:gd name="connsiteY7" fmla="*/ 4762 h 95250"/>
                      <a:gd name="connsiteX8" fmla="*/ 90813 w 128913"/>
                      <a:gd name="connsiteY8" fmla="*/ 61912 h 95250"/>
                      <a:gd name="connsiteX9" fmla="*/ 105100 w 128913"/>
                      <a:gd name="connsiteY9" fmla="*/ 66675 h 95250"/>
                      <a:gd name="connsiteX10" fmla="*/ 128913 w 128913"/>
                      <a:gd name="connsiteY10" fmla="*/ 95250 h 95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8913" h="95250">
                        <a:moveTo>
                          <a:pt x="128913" y="95250"/>
                        </a:moveTo>
                        <a:lnTo>
                          <a:pt x="128913" y="95250"/>
                        </a:lnTo>
                        <a:cubicBezTo>
                          <a:pt x="92400" y="93662"/>
                          <a:pt x="55822" y="93187"/>
                          <a:pt x="19375" y="90487"/>
                        </a:cubicBezTo>
                        <a:cubicBezTo>
                          <a:pt x="12847" y="90003"/>
                          <a:pt x="2047" y="92040"/>
                          <a:pt x="325" y="85725"/>
                        </a:cubicBezTo>
                        <a:cubicBezTo>
                          <a:pt x="-315" y="83377"/>
                          <a:pt x="-1619" y="33087"/>
                          <a:pt x="14613" y="23812"/>
                        </a:cubicBezTo>
                        <a:cubicBezTo>
                          <a:pt x="21641" y="19796"/>
                          <a:pt x="30488" y="20637"/>
                          <a:pt x="38425" y="19050"/>
                        </a:cubicBezTo>
                        <a:cubicBezTo>
                          <a:pt x="41600" y="14287"/>
                          <a:pt x="43480" y="8338"/>
                          <a:pt x="47950" y="4762"/>
                        </a:cubicBezTo>
                        <a:cubicBezTo>
                          <a:pt x="59665" y="-4610"/>
                          <a:pt x="73846" y="2321"/>
                          <a:pt x="86050" y="4762"/>
                        </a:cubicBezTo>
                        <a:cubicBezTo>
                          <a:pt x="87638" y="23812"/>
                          <a:pt x="85191" y="43641"/>
                          <a:pt x="90813" y="61912"/>
                        </a:cubicBezTo>
                        <a:cubicBezTo>
                          <a:pt x="92289" y="66710"/>
                          <a:pt x="100610" y="64430"/>
                          <a:pt x="105100" y="66675"/>
                        </a:cubicBezTo>
                        <a:cubicBezTo>
                          <a:pt x="110220" y="69235"/>
                          <a:pt x="124944" y="90488"/>
                          <a:pt x="128913" y="9525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6" name="任意多边形 215"/>
                  <p:cNvSpPr/>
                  <p:nvPr/>
                </p:nvSpPr>
                <p:spPr>
                  <a:xfrm>
                    <a:off x="3727133" y="3860435"/>
                    <a:ext cx="45435" cy="45736"/>
                  </a:xfrm>
                  <a:custGeom>
                    <a:avLst/>
                    <a:gdLst>
                      <a:gd name="connsiteX0" fmla="*/ 95250 w 95250"/>
                      <a:gd name="connsiteY0" fmla="*/ 95882 h 95882"/>
                      <a:gd name="connsiteX1" fmla="*/ 95250 w 95250"/>
                      <a:gd name="connsiteY1" fmla="*/ 95882 h 95882"/>
                      <a:gd name="connsiteX2" fmla="*/ 47625 w 95250"/>
                      <a:gd name="connsiteY2" fmla="*/ 76832 h 95882"/>
                      <a:gd name="connsiteX3" fmla="*/ 19050 w 95250"/>
                      <a:gd name="connsiteY3" fmla="*/ 57782 h 95882"/>
                      <a:gd name="connsiteX4" fmla="*/ 9525 w 95250"/>
                      <a:gd name="connsiteY4" fmla="*/ 43494 h 95882"/>
                      <a:gd name="connsiteX5" fmla="*/ 0 w 95250"/>
                      <a:gd name="connsiteY5" fmla="*/ 14919 h 95882"/>
                      <a:gd name="connsiteX6" fmla="*/ 9525 w 95250"/>
                      <a:gd name="connsiteY6" fmla="*/ 632 h 95882"/>
                      <a:gd name="connsiteX7" fmla="*/ 57150 w 95250"/>
                      <a:gd name="connsiteY7" fmla="*/ 10157 h 95882"/>
                      <a:gd name="connsiteX8" fmla="*/ 80963 w 95250"/>
                      <a:gd name="connsiteY8" fmla="*/ 53019 h 95882"/>
                      <a:gd name="connsiteX9" fmla="*/ 95250 w 95250"/>
                      <a:gd name="connsiteY9" fmla="*/ 62544 h 95882"/>
                      <a:gd name="connsiteX10" fmla="*/ 95250 w 95250"/>
                      <a:gd name="connsiteY10" fmla="*/ 95882 h 95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95250" h="95882">
                        <a:moveTo>
                          <a:pt x="95250" y="95882"/>
                        </a:moveTo>
                        <a:lnTo>
                          <a:pt x="95250" y="95882"/>
                        </a:lnTo>
                        <a:cubicBezTo>
                          <a:pt x="79375" y="89532"/>
                          <a:pt x="62918" y="84478"/>
                          <a:pt x="47625" y="76832"/>
                        </a:cubicBezTo>
                        <a:cubicBezTo>
                          <a:pt x="37386" y="71712"/>
                          <a:pt x="19050" y="57782"/>
                          <a:pt x="19050" y="57782"/>
                        </a:cubicBezTo>
                        <a:cubicBezTo>
                          <a:pt x="15875" y="53019"/>
                          <a:pt x="11850" y="48725"/>
                          <a:pt x="9525" y="43494"/>
                        </a:cubicBezTo>
                        <a:cubicBezTo>
                          <a:pt x="5447" y="34319"/>
                          <a:pt x="0" y="14919"/>
                          <a:pt x="0" y="14919"/>
                        </a:cubicBezTo>
                        <a:cubicBezTo>
                          <a:pt x="3175" y="10157"/>
                          <a:pt x="3938" y="1874"/>
                          <a:pt x="9525" y="632"/>
                        </a:cubicBezTo>
                        <a:cubicBezTo>
                          <a:pt x="22662" y="-2287"/>
                          <a:pt x="43470" y="5596"/>
                          <a:pt x="57150" y="10157"/>
                        </a:cubicBezTo>
                        <a:cubicBezTo>
                          <a:pt x="66353" y="37766"/>
                          <a:pt x="61220" y="36567"/>
                          <a:pt x="80963" y="53019"/>
                        </a:cubicBezTo>
                        <a:cubicBezTo>
                          <a:pt x="85360" y="56683"/>
                          <a:pt x="90488" y="59369"/>
                          <a:pt x="95250" y="62544"/>
                        </a:cubicBezTo>
                        <a:lnTo>
                          <a:pt x="95250" y="95882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7" name="任意多边形 216"/>
                  <p:cNvSpPr/>
                  <p:nvPr/>
                </p:nvSpPr>
                <p:spPr>
                  <a:xfrm>
                    <a:off x="3677000" y="3897993"/>
                    <a:ext cx="61492" cy="45435"/>
                  </a:xfrm>
                  <a:custGeom>
                    <a:avLst/>
                    <a:gdLst>
                      <a:gd name="connsiteX0" fmla="*/ 128913 w 128913"/>
                      <a:gd name="connsiteY0" fmla="*/ 95250 h 95250"/>
                      <a:gd name="connsiteX1" fmla="*/ 128913 w 128913"/>
                      <a:gd name="connsiteY1" fmla="*/ 95250 h 95250"/>
                      <a:gd name="connsiteX2" fmla="*/ 19375 w 128913"/>
                      <a:gd name="connsiteY2" fmla="*/ 90487 h 95250"/>
                      <a:gd name="connsiteX3" fmla="*/ 325 w 128913"/>
                      <a:gd name="connsiteY3" fmla="*/ 85725 h 95250"/>
                      <a:gd name="connsiteX4" fmla="*/ 14613 w 128913"/>
                      <a:gd name="connsiteY4" fmla="*/ 23812 h 95250"/>
                      <a:gd name="connsiteX5" fmla="*/ 38425 w 128913"/>
                      <a:gd name="connsiteY5" fmla="*/ 19050 h 95250"/>
                      <a:gd name="connsiteX6" fmla="*/ 47950 w 128913"/>
                      <a:gd name="connsiteY6" fmla="*/ 4762 h 95250"/>
                      <a:gd name="connsiteX7" fmla="*/ 86050 w 128913"/>
                      <a:gd name="connsiteY7" fmla="*/ 4762 h 95250"/>
                      <a:gd name="connsiteX8" fmla="*/ 90813 w 128913"/>
                      <a:gd name="connsiteY8" fmla="*/ 61912 h 95250"/>
                      <a:gd name="connsiteX9" fmla="*/ 105100 w 128913"/>
                      <a:gd name="connsiteY9" fmla="*/ 66675 h 95250"/>
                      <a:gd name="connsiteX10" fmla="*/ 128913 w 128913"/>
                      <a:gd name="connsiteY10" fmla="*/ 95250 h 95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8913" h="95250">
                        <a:moveTo>
                          <a:pt x="128913" y="95250"/>
                        </a:moveTo>
                        <a:lnTo>
                          <a:pt x="128913" y="95250"/>
                        </a:lnTo>
                        <a:cubicBezTo>
                          <a:pt x="92400" y="93662"/>
                          <a:pt x="55822" y="93187"/>
                          <a:pt x="19375" y="90487"/>
                        </a:cubicBezTo>
                        <a:cubicBezTo>
                          <a:pt x="12847" y="90003"/>
                          <a:pt x="2047" y="92040"/>
                          <a:pt x="325" y="85725"/>
                        </a:cubicBezTo>
                        <a:cubicBezTo>
                          <a:pt x="-315" y="83377"/>
                          <a:pt x="-1619" y="33087"/>
                          <a:pt x="14613" y="23812"/>
                        </a:cubicBezTo>
                        <a:cubicBezTo>
                          <a:pt x="21641" y="19796"/>
                          <a:pt x="30488" y="20637"/>
                          <a:pt x="38425" y="19050"/>
                        </a:cubicBezTo>
                        <a:cubicBezTo>
                          <a:pt x="41600" y="14287"/>
                          <a:pt x="43480" y="8338"/>
                          <a:pt x="47950" y="4762"/>
                        </a:cubicBezTo>
                        <a:cubicBezTo>
                          <a:pt x="59665" y="-4610"/>
                          <a:pt x="73846" y="2321"/>
                          <a:pt x="86050" y="4762"/>
                        </a:cubicBezTo>
                        <a:cubicBezTo>
                          <a:pt x="87638" y="23812"/>
                          <a:pt x="85191" y="43641"/>
                          <a:pt x="90813" y="61912"/>
                        </a:cubicBezTo>
                        <a:cubicBezTo>
                          <a:pt x="92289" y="66710"/>
                          <a:pt x="100610" y="64430"/>
                          <a:pt x="105100" y="66675"/>
                        </a:cubicBezTo>
                        <a:cubicBezTo>
                          <a:pt x="110220" y="69235"/>
                          <a:pt x="124944" y="90488"/>
                          <a:pt x="128913" y="9525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8" name="任意多边形 217"/>
                  <p:cNvSpPr/>
                  <p:nvPr/>
                </p:nvSpPr>
                <p:spPr>
                  <a:xfrm>
                    <a:off x="4079707" y="3938430"/>
                    <a:ext cx="47901" cy="49978"/>
                  </a:xfrm>
                  <a:custGeom>
                    <a:avLst/>
                    <a:gdLst>
                      <a:gd name="connsiteX0" fmla="*/ 71438 w 100420"/>
                      <a:gd name="connsiteY0" fmla="*/ 104775 h 104775"/>
                      <a:gd name="connsiteX1" fmla="*/ 71438 w 100420"/>
                      <a:gd name="connsiteY1" fmla="*/ 104775 h 104775"/>
                      <a:gd name="connsiteX2" fmla="*/ 38100 w 100420"/>
                      <a:gd name="connsiteY2" fmla="*/ 71438 h 104775"/>
                      <a:gd name="connsiteX3" fmla="*/ 33338 w 100420"/>
                      <a:gd name="connsiteY3" fmla="*/ 57150 h 104775"/>
                      <a:gd name="connsiteX4" fmla="*/ 4763 w 100420"/>
                      <a:gd name="connsiteY4" fmla="*/ 38100 h 104775"/>
                      <a:gd name="connsiteX5" fmla="*/ 0 w 100420"/>
                      <a:gd name="connsiteY5" fmla="*/ 23813 h 104775"/>
                      <a:gd name="connsiteX6" fmla="*/ 19050 w 100420"/>
                      <a:gd name="connsiteY6" fmla="*/ 0 h 104775"/>
                      <a:gd name="connsiteX7" fmla="*/ 47625 w 100420"/>
                      <a:gd name="connsiteY7" fmla="*/ 4763 h 104775"/>
                      <a:gd name="connsiteX8" fmla="*/ 61913 w 100420"/>
                      <a:gd name="connsiteY8" fmla="*/ 9525 h 104775"/>
                      <a:gd name="connsiteX9" fmla="*/ 66675 w 100420"/>
                      <a:gd name="connsiteY9" fmla="*/ 52388 h 104775"/>
                      <a:gd name="connsiteX10" fmla="*/ 95250 w 100420"/>
                      <a:gd name="connsiteY10" fmla="*/ 61913 h 104775"/>
                      <a:gd name="connsiteX11" fmla="*/ 100013 w 100420"/>
                      <a:gd name="connsiteY11" fmla="*/ 76200 h 104775"/>
                      <a:gd name="connsiteX12" fmla="*/ 85725 w 100420"/>
                      <a:gd name="connsiteY12" fmla="*/ 85725 h 104775"/>
                      <a:gd name="connsiteX13" fmla="*/ 71438 w 100420"/>
                      <a:gd name="connsiteY13" fmla="*/ 104775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0420" h="104775">
                        <a:moveTo>
                          <a:pt x="71438" y="104775"/>
                        </a:moveTo>
                        <a:lnTo>
                          <a:pt x="71438" y="104775"/>
                        </a:lnTo>
                        <a:cubicBezTo>
                          <a:pt x="60325" y="93663"/>
                          <a:pt x="47917" y="83710"/>
                          <a:pt x="38100" y="71438"/>
                        </a:cubicBezTo>
                        <a:cubicBezTo>
                          <a:pt x="34964" y="67518"/>
                          <a:pt x="36888" y="60700"/>
                          <a:pt x="33338" y="57150"/>
                        </a:cubicBezTo>
                        <a:cubicBezTo>
                          <a:pt x="25243" y="49055"/>
                          <a:pt x="4763" y="38100"/>
                          <a:pt x="4763" y="38100"/>
                        </a:cubicBezTo>
                        <a:cubicBezTo>
                          <a:pt x="3175" y="33338"/>
                          <a:pt x="0" y="28833"/>
                          <a:pt x="0" y="23813"/>
                        </a:cubicBezTo>
                        <a:cubicBezTo>
                          <a:pt x="0" y="8477"/>
                          <a:pt x="8080" y="7314"/>
                          <a:pt x="19050" y="0"/>
                        </a:cubicBezTo>
                        <a:cubicBezTo>
                          <a:pt x="28575" y="1588"/>
                          <a:pt x="38199" y="2668"/>
                          <a:pt x="47625" y="4763"/>
                        </a:cubicBezTo>
                        <a:cubicBezTo>
                          <a:pt x="52526" y="5852"/>
                          <a:pt x="60049" y="4864"/>
                          <a:pt x="61913" y="9525"/>
                        </a:cubicBezTo>
                        <a:cubicBezTo>
                          <a:pt x="67252" y="22872"/>
                          <a:pt x="58957" y="40260"/>
                          <a:pt x="66675" y="52388"/>
                        </a:cubicBezTo>
                        <a:cubicBezTo>
                          <a:pt x="72065" y="60859"/>
                          <a:pt x="95250" y="61913"/>
                          <a:pt x="95250" y="61913"/>
                        </a:cubicBezTo>
                        <a:cubicBezTo>
                          <a:pt x="96838" y="66675"/>
                          <a:pt x="101877" y="71539"/>
                          <a:pt x="100013" y="76200"/>
                        </a:cubicBezTo>
                        <a:cubicBezTo>
                          <a:pt x="97887" y="81515"/>
                          <a:pt x="90304" y="82291"/>
                          <a:pt x="85725" y="85725"/>
                        </a:cubicBezTo>
                        <a:cubicBezTo>
                          <a:pt x="83929" y="87072"/>
                          <a:pt x="73819" y="101600"/>
                          <a:pt x="71438" y="10477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85" name="组合 184"/>
                <p:cNvGrpSpPr/>
                <p:nvPr/>
              </p:nvGrpSpPr>
              <p:grpSpPr>
                <a:xfrm>
                  <a:off x="4806052" y="3210912"/>
                  <a:ext cx="576095" cy="545466"/>
                  <a:chOff x="4967977" y="3944337"/>
                  <a:chExt cx="576095" cy="545466"/>
                </a:xfrm>
                <a:grpFill/>
              </p:grpSpPr>
              <p:sp>
                <p:nvSpPr>
                  <p:cNvPr id="197" name="任意多边形 196"/>
                  <p:cNvSpPr/>
                  <p:nvPr/>
                </p:nvSpPr>
                <p:spPr>
                  <a:xfrm>
                    <a:off x="5043153" y="4026120"/>
                    <a:ext cx="437311" cy="433903"/>
                  </a:xfrm>
                  <a:custGeom>
                    <a:avLst/>
                    <a:gdLst>
                      <a:gd name="connsiteX0" fmla="*/ 438150 w 900113"/>
                      <a:gd name="connsiteY0" fmla="*/ 890587 h 909637"/>
                      <a:gd name="connsiteX1" fmla="*/ 333375 w 900113"/>
                      <a:gd name="connsiteY1" fmla="*/ 909637 h 909637"/>
                      <a:gd name="connsiteX2" fmla="*/ 247650 w 900113"/>
                      <a:gd name="connsiteY2" fmla="*/ 862012 h 909637"/>
                      <a:gd name="connsiteX3" fmla="*/ 195263 w 900113"/>
                      <a:gd name="connsiteY3" fmla="*/ 804862 h 909637"/>
                      <a:gd name="connsiteX4" fmla="*/ 128588 w 900113"/>
                      <a:gd name="connsiteY4" fmla="*/ 728662 h 909637"/>
                      <a:gd name="connsiteX5" fmla="*/ 109538 w 900113"/>
                      <a:gd name="connsiteY5" fmla="*/ 638175 h 909637"/>
                      <a:gd name="connsiteX6" fmla="*/ 71438 w 900113"/>
                      <a:gd name="connsiteY6" fmla="*/ 581025 h 909637"/>
                      <a:gd name="connsiteX7" fmla="*/ 9525 w 900113"/>
                      <a:gd name="connsiteY7" fmla="*/ 523875 h 909637"/>
                      <a:gd name="connsiteX8" fmla="*/ 9525 w 900113"/>
                      <a:gd name="connsiteY8" fmla="*/ 400050 h 909637"/>
                      <a:gd name="connsiteX9" fmla="*/ 0 w 900113"/>
                      <a:gd name="connsiteY9" fmla="*/ 328612 h 909637"/>
                      <a:gd name="connsiteX10" fmla="*/ 4763 w 900113"/>
                      <a:gd name="connsiteY10" fmla="*/ 228600 h 909637"/>
                      <a:gd name="connsiteX11" fmla="*/ 33338 w 900113"/>
                      <a:gd name="connsiteY11" fmla="*/ 147637 h 909637"/>
                      <a:gd name="connsiteX12" fmla="*/ 100013 w 900113"/>
                      <a:gd name="connsiteY12" fmla="*/ 57150 h 909637"/>
                      <a:gd name="connsiteX13" fmla="*/ 147638 w 900113"/>
                      <a:gd name="connsiteY13" fmla="*/ 14287 h 909637"/>
                      <a:gd name="connsiteX14" fmla="*/ 238125 w 900113"/>
                      <a:gd name="connsiteY14" fmla="*/ 0 h 909637"/>
                      <a:gd name="connsiteX15" fmla="*/ 352425 w 900113"/>
                      <a:gd name="connsiteY15" fmla="*/ 4762 h 909637"/>
                      <a:gd name="connsiteX16" fmla="*/ 433388 w 900113"/>
                      <a:gd name="connsiteY16" fmla="*/ 4762 h 909637"/>
                      <a:gd name="connsiteX17" fmla="*/ 509588 w 900113"/>
                      <a:gd name="connsiteY17" fmla="*/ 38100 h 909637"/>
                      <a:gd name="connsiteX18" fmla="*/ 595313 w 900113"/>
                      <a:gd name="connsiteY18" fmla="*/ 71437 h 909637"/>
                      <a:gd name="connsiteX19" fmla="*/ 709613 w 900113"/>
                      <a:gd name="connsiteY19" fmla="*/ 133350 h 909637"/>
                      <a:gd name="connsiteX20" fmla="*/ 757238 w 900113"/>
                      <a:gd name="connsiteY20" fmla="*/ 185737 h 909637"/>
                      <a:gd name="connsiteX21" fmla="*/ 819150 w 900113"/>
                      <a:gd name="connsiteY21" fmla="*/ 247650 h 909637"/>
                      <a:gd name="connsiteX22" fmla="*/ 857250 w 900113"/>
                      <a:gd name="connsiteY22" fmla="*/ 304800 h 909637"/>
                      <a:gd name="connsiteX23" fmla="*/ 876300 w 900113"/>
                      <a:gd name="connsiteY23" fmla="*/ 376237 h 909637"/>
                      <a:gd name="connsiteX24" fmla="*/ 885825 w 900113"/>
                      <a:gd name="connsiteY24" fmla="*/ 423862 h 909637"/>
                      <a:gd name="connsiteX25" fmla="*/ 862013 w 900113"/>
                      <a:gd name="connsiteY25" fmla="*/ 495300 h 909637"/>
                      <a:gd name="connsiteX26" fmla="*/ 881063 w 900113"/>
                      <a:gd name="connsiteY26" fmla="*/ 557212 h 909637"/>
                      <a:gd name="connsiteX27" fmla="*/ 900113 w 900113"/>
                      <a:gd name="connsiteY27" fmla="*/ 609600 h 909637"/>
                      <a:gd name="connsiteX28" fmla="*/ 852488 w 900113"/>
                      <a:gd name="connsiteY28" fmla="*/ 652462 h 909637"/>
                      <a:gd name="connsiteX29" fmla="*/ 833438 w 900113"/>
                      <a:gd name="connsiteY29" fmla="*/ 704850 h 909637"/>
                      <a:gd name="connsiteX30" fmla="*/ 804863 w 900113"/>
                      <a:gd name="connsiteY30" fmla="*/ 771525 h 909637"/>
                      <a:gd name="connsiteX31" fmla="*/ 762000 w 900113"/>
                      <a:gd name="connsiteY31" fmla="*/ 833437 h 909637"/>
                      <a:gd name="connsiteX32" fmla="*/ 719138 w 900113"/>
                      <a:gd name="connsiteY32" fmla="*/ 876300 h 909637"/>
                      <a:gd name="connsiteX33" fmla="*/ 661988 w 900113"/>
                      <a:gd name="connsiteY33" fmla="*/ 876300 h 909637"/>
                      <a:gd name="connsiteX34" fmla="*/ 609600 w 900113"/>
                      <a:gd name="connsiteY34" fmla="*/ 871537 h 909637"/>
                      <a:gd name="connsiteX35" fmla="*/ 566738 w 900113"/>
                      <a:gd name="connsiteY35" fmla="*/ 871537 h 909637"/>
                      <a:gd name="connsiteX36" fmla="*/ 523875 w 900113"/>
                      <a:gd name="connsiteY36" fmla="*/ 904875 h 909637"/>
                      <a:gd name="connsiteX37" fmla="*/ 438150 w 900113"/>
                      <a:gd name="connsiteY37" fmla="*/ 890587 h 909637"/>
                      <a:gd name="connsiteX0" fmla="*/ 454819 w 916782"/>
                      <a:gd name="connsiteY0" fmla="*/ 890587 h 909637"/>
                      <a:gd name="connsiteX1" fmla="*/ 350044 w 916782"/>
                      <a:gd name="connsiteY1" fmla="*/ 909637 h 909637"/>
                      <a:gd name="connsiteX2" fmla="*/ 264319 w 916782"/>
                      <a:gd name="connsiteY2" fmla="*/ 862012 h 909637"/>
                      <a:gd name="connsiteX3" fmla="*/ 211932 w 916782"/>
                      <a:gd name="connsiteY3" fmla="*/ 804862 h 909637"/>
                      <a:gd name="connsiteX4" fmla="*/ 145257 w 916782"/>
                      <a:gd name="connsiteY4" fmla="*/ 728662 h 909637"/>
                      <a:gd name="connsiteX5" fmla="*/ 126207 w 916782"/>
                      <a:gd name="connsiteY5" fmla="*/ 638175 h 909637"/>
                      <a:gd name="connsiteX6" fmla="*/ 88107 w 916782"/>
                      <a:gd name="connsiteY6" fmla="*/ 581025 h 909637"/>
                      <a:gd name="connsiteX7" fmla="*/ 26194 w 916782"/>
                      <a:gd name="connsiteY7" fmla="*/ 523875 h 909637"/>
                      <a:gd name="connsiteX8" fmla="*/ 0 w 916782"/>
                      <a:gd name="connsiteY8" fmla="*/ 426244 h 909637"/>
                      <a:gd name="connsiteX9" fmla="*/ 16669 w 916782"/>
                      <a:gd name="connsiteY9" fmla="*/ 328612 h 909637"/>
                      <a:gd name="connsiteX10" fmla="*/ 21432 w 916782"/>
                      <a:gd name="connsiteY10" fmla="*/ 228600 h 909637"/>
                      <a:gd name="connsiteX11" fmla="*/ 50007 w 916782"/>
                      <a:gd name="connsiteY11" fmla="*/ 147637 h 909637"/>
                      <a:gd name="connsiteX12" fmla="*/ 116682 w 916782"/>
                      <a:gd name="connsiteY12" fmla="*/ 57150 h 909637"/>
                      <a:gd name="connsiteX13" fmla="*/ 164307 w 916782"/>
                      <a:gd name="connsiteY13" fmla="*/ 14287 h 909637"/>
                      <a:gd name="connsiteX14" fmla="*/ 254794 w 916782"/>
                      <a:gd name="connsiteY14" fmla="*/ 0 h 909637"/>
                      <a:gd name="connsiteX15" fmla="*/ 369094 w 916782"/>
                      <a:gd name="connsiteY15" fmla="*/ 4762 h 909637"/>
                      <a:gd name="connsiteX16" fmla="*/ 450057 w 916782"/>
                      <a:gd name="connsiteY16" fmla="*/ 4762 h 909637"/>
                      <a:gd name="connsiteX17" fmla="*/ 526257 w 916782"/>
                      <a:gd name="connsiteY17" fmla="*/ 38100 h 909637"/>
                      <a:gd name="connsiteX18" fmla="*/ 611982 w 916782"/>
                      <a:gd name="connsiteY18" fmla="*/ 71437 h 909637"/>
                      <a:gd name="connsiteX19" fmla="*/ 726282 w 916782"/>
                      <a:gd name="connsiteY19" fmla="*/ 133350 h 909637"/>
                      <a:gd name="connsiteX20" fmla="*/ 773907 w 916782"/>
                      <a:gd name="connsiteY20" fmla="*/ 185737 h 909637"/>
                      <a:gd name="connsiteX21" fmla="*/ 835819 w 916782"/>
                      <a:gd name="connsiteY21" fmla="*/ 247650 h 909637"/>
                      <a:gd name="connsiteX22" fmla="*/ 873919 w 916782"/>
                      <a:gd name="connsiteY22" fmla="*/ 304800 h 909637"/>
                      <a:gd name="connsiteX23" fmla="*/ 892969 w 916782"/>
                      <a:gd name="connsiteY23" fmla="*/ 376237 h 909637"/>
                      <a:gd name="connsiteX24" fmla="*/ 902494 w 916782"/>
                      <a:gd name="connsiteY24" fmla="*/ 423862 h 909637"/>
                      <a:gd name="connsiteX25" fmla="*/ 878682 w 916782"/>
                      <a:gd name="connsiteY25" fmla="*/ 495300 h 909637"/>
                      <a:gd name="connsiteX26" fmla="*/ 897732 w 916782"/>
                      <a:gd name="connsiteY26" fmla="*/ 557212 h 909637"/>
                      <a:gd name="connsiteX27" fmla="*/ 916782 w 916782"/>
                      <a:gd name="connsiteY27" fmla="*/ 609600 h 909637"/>
                      <a:gd name="connsiteX28" fmla="*/ 869157 w 916782"/>
                      <a:gd name="connsiteY28" fmla="*/ 652462 h 909637"/>
                      <a:gd name="connsiteX29" fmla="*/ 850107 w 916782"/>
                      <a:gd name="connsiteY29" fmla="*/ 704850 h 909637"/>
                      <a:gd name="connsiteX30" fmla="*/ 821532 w 916782"/>
                      <a:gd name="connsiteY30" fmla="*/ 771525 h 909637"/>
                      <a:gd name="connsiteX31" fmla="*/ 778669 w 916782"/>
                      <a:gd name="connsiteY31" fmla="*/ 833437 h 909637"/>
                      <a:gd name="connsiteX32" fmla="*/ 735807 w 916782"/>
                      <a:gd name="connsiteY32" fmla="*/ 876300 h 909637"/>
                      <a:gd name="connsiteX33" fmla="*/ 678657 w 916782"/>
                      <a:gd name="connsiteY33" fmla="*/ 876300 h 909637"/>
                      <a:gd name="connsiteX34" fmla="*/ 626269 w 916782"/>
                      <a:gd name="connsiteY34" fmla="*/ 871537 h 909637"/>
                      <a:gd name="connsiteX35" fmla="*/ 583407 w 916782"/>
                      <a:gd name="connsiteY35" fmla="*/ 871537 h 909637"/>
                      <a:gd name="connsiteX36" fmla="*/ 540544 w 916782"/>
                      <a:gd name="connsiteY36" fmla="*/ 904875 h 909637"/>
                      <a:gd name="connsiteX37" fmla="*/ 454819 w 916782"/>
                      <a:gd name="connsiteY37" fmla="*/ 890587 h 909637"/>
                      <a:gd name="connsiteX0" fmla="*/ 454819 w 916782"/>
                      <a:gd name="connsiteY0" fmla="*/ 890587 h 909637"/>
                      <a:gd name="connsiteX1" fmla="*/ 350044 w 916782"/>
                      <a:gd name="connsiteY1" fmla="*/ 909637 h 909637"/>
                      <a:gd name="connsiteX2" fmla="*/ 264319 w 916782"/>
                      <a:gd name="connsiteY2" fmla="*/ 862012 h 909637"/>
                      <a:gd name="connsiteX3" fmla="*/ 211932 w 916782"/>
                      <a:gd name="connsiteY3" fmla="*/ 804862 h 909637"/>
                      <a:gd name="connsiteX4" fmla="*/ 145257 w 916782"/>
                      <a:gd name="connsiteY4" fmla="*/ 728662 h 909637"/>
                      <a:gd name="connsiteX5" fmla="*/ 126207 w 916782"/>
                      <a:gd name="connsiteY5" fmla="*/ 638175 h 909637"/>
                      <a:gd name="connsiteX6" fmla="*/ 88107 w 916782"/>
                      <a:gd name="connsiteY6" fmla="*/ 581025 h 909637"/>
                      <a:gd name="connsiteX7" fmla="*/ 26194 w 916782"/>
                      <a:gd name="connsiteY7" fmla="*/ 523875 h 909637"/>
                      <a:gd name="connsiteX8" fmla="*/ 0 w 916782"/>
                      <a:gd name="connsiteY8" fmla="*/ 426244 h 909637"/>
                      <a:gd name="connsiteX9" fmla="*/ 0 w 916782"/>
                      <a:gd name="connsiteY9" fmla="*/ 314324 h 909637"/>
                      <a:gd name="connsiteX10" fmla="*/ 21432 w 916782"/>
                      <a:gd name="connsiteY10" fmla="*/ 228600 h 909637"/>
                      <a:gd name="connsiteX11" fmla="*/ 50007 w 916782"/>
                      <a:gd name="connsiteY11" fmla="*/ 147637 h 909637"/>
                      <a:gd name="connsiteX12" fmla="*/ 116682 w 916782"/>
                      <a:gd name="connsiteY12" fmla="*/ 57150 h 909637"/>
                      <a:gd name="connsiteX13" fmla="*/ 164307 w 916782"/>
                      <a:gd name="connsiteY13" fmla="*/ 14287 h 909637"/>
                      <a:gd name="connsiteX14" fmla="*/ 254794 w 916782"/>
                      <a:gd name="connsiteY14" fmla="*/ 0 h 909637"/>
                      <a:gd name="connsiteX15" fmla="*/ 369094 w 916782"/>
                      <a:gd name="connsiteY15" fmla="*/ 4762 h 909637"/>
                      <a:gd name="connsiteX16" fmla="*/ 450057 w 916782"/>
                      <a:gd name="connsiteY16" fmla="*/ 4762 h 909637"/>
                      <a:gd name="connsiteX17" fmla="*/ 526257 w 916782"/>
                      <a:gd name="connsiteY17" fmla="*/ 38100 h 909637"/>
                      <a:gd name="connsiteX18" fmla="*/ 611982 w 916782"/>
                      <a:gd name="connsiteY18" fmla="*/ 71437 h 909637"/>
                      <a:gd name="connsiteX19" fmla="*/ 726282 w 916782"/>
                      <a:gd name="connsiteY19" fmla="*/ 133350 h 909637"/>
                      <a:gd name="connsiteX20" fmla="*/ 773907 w 916782"/>
                      <a:gd name="connsiteY20" fmla="*/ 185737 h 909637"/>
                      <a:gd name="connsiteX21" fmla="*/ 835819 w 916782"/>
                      <a:gd name="connsiteY21" fmla="*/ 247650 h 909637"/>
                      <a:gd name="connsiteX22" fmla="*/ 873919 w 916782"/>
                      <a:gd name="connsiteY22" fmla="*/ 304800 h 909637"/>
                      <a:gd name="connsiteX23" fmla="*/ 892969 w 916782"/>
                      <a:gd name="connsiteY23" fmla="*/ 376237 h 909637"/>
                      <a:gd name="connsiteX24" fmla="*/ 902494 w 916782"/>
                      <a:gd name="connsiteY24" fmla="*/ 423862 h 909637"/>
                      <a:gd name="connsiteX25" fmla="*/ 878682 w 916782"/>
                      <a:gd name="connsiteY25" fmla="*/ 495300 h 909637"/>
                      <a:gd name="connsiteX26" fmla="*/ 897732 w 916782"/>
                      <a:gd name="connsiteY26" fmla="*/ 557212 h 909637"/>
                      <a:gd name="connsiteX27" fmla="*/ 916782 w 916782"/>
                      <a:gd name="connsiteY27" fmla="*/ 609600 h 909637"/>
                      <a:gd name="connsiteX28" fmla="*/ 869157 w 916782"/>
                      <a:gd name="connsiteY28" fmla="*/ 652462 h 909637"/>
                      <a:gd name="connsiteX29" fmla="*/ 850107 w 916782"/>
                      <a:gd name="connsiteY29" fmla="*/ 704850 h 909637"/>
                      <a:gd name="connsiteX30" fmla="*/ 821532 w 916782"/>
                      <a:gd name="connsiteY30" fmla="*/ 771525 h 909637"/>
                      <a:gd name="connsiteX31" fmla="*/ 778669 w 916782"/>
                      <a:gd name="connsiteY31" fmla="*/ 833437 h 909637"/>
                      <a:gd name="connsiteX32" fmla="*/ 735807 w 916782"/>
                      <a:gd name="connsiteY32" fmla="*/ 876300 h 909637"/>
                      <a:gd name="connsiteX33" fmla="*/ 678657 w 916782"/>
                      <a:gd name="connsiteY33" fmla="*/ 876300 h 909637"/>
                      <a:gd name="connsiteX34" fmla="*/ 626269 w 916782"/>
                      <a:gd name="connsiteY34" fmla="*/ 871537 h 909637"/>
                      <a:gd name="connsiteX35" fmla="*/ 583407 w 916782"/>
                      <a:gd name="connsiteY35" fmla="*/ 871537 h 909637"/>
                      <a:gd name="connsiteX36" fmla="*/ 540544 w 916782"/>
                      <a:gd name="connsiteY36" fmla="*/ 904875 h 909637"/>
                      <a:gd name="connsiteX37" fmla="*/ 454819 w 916782"/>
                      <a:gd name="connsiteY37" fmla="*/ 890587 h 9096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916782" h="909637">
                        <a:moveTo>
                          <a:pt x="454819" y="890587"/>
                        </a:moveTo>
                        <a:lnTo>
                          <a:pt x="350044" y="909637"/>
                        </a:lnTo>
                        <a:lnTo>
                          <a:pt x="264319" y="862012"/>
                        </a:lnTo>
                        <a:lnTo>
                          <a:pt x="211932" y="804862"/>
                        </a:lnTo>
                        <a:lnTo>
                          <a:pt x="145257" y="728662"/>
                        </a:lnTo>
                        <a:lnTo>
                          <a:pt x="126207" y="638175"/>
                        </a:lnTo>
                        <a:lnTo>
                          <a:pt x="88107" y="581025"/>
                        </a:lnTo>
                        <a:lnTo>
                          <a:pt x="26194" y="523875"/>
                        </a:lnTo>
                        <a:lnTo>
                          <a:pt x="0" y="426244"/>
                        </a:lnTo>
                        <a:lnTo>
                          <a:pt x="0" y="314324"/>
                        </a:lnTo>
                        <a:lnTo>
                          <a:pt x="21432" y="228600"/>
                        </a:lnTo>
                        <a:lnTo>
                          <a:pt x="50007" y="147637"/>
                        </a:lnTo>
                        <a:lnTo>
                          <a:pt x="116682" y="57150"/>
                        </a:lnTo>
                        <a:lnTo>
                          <a:pt x="164307" y="14287"/>
                        </a:lnTo>
                        <a:lnTo>
                          <a:pt x="254794" y="0"/>
                        </a:lnTo>
                        <a:lnTo>
                          <a:pt x="369094" y="4762"/>
                        </a:lnTo>
                        <a:lnTo>
                          <a:pt x="450057" y="4762"/>
                        </a:lnTo>
                        <a:lnTo>
                          <a:pt x="526257" y="38100"/>
                        </a:lnTo>
                        <a:lnTo>
                          <a:pt x="611982" y="71437"/>
                        </a:lnTo>
                        <a:lnTo>
                          <a:pt x="726282" y="133350"/>
                        </a:lnTo>
                        <a:lnTo>
                          <a:pt x="773907" y="185737"/>
                        </a:lnTo>
                        <a:lnTo>
                          <a:pt x="835819" y="247650"/>
                        </a:lnTo>
                        <a:lnTo>
                          <a:pt x="873919" y="304800"/>
                        </a:lnTo>
                        <a:lnTo>
                          <a:pt x="892969" y="376237"/>
                        </a:lnTo>
                        <a:lnTo>
                          <a:pt x="902494" y="423862"/>
                        </a:lnTo>
                        <a:lnTo>
                          <a:pt x="878682" y="495300"/>
                        </a:lnTo>
                        <a:lnTo>
                          <a:pt x="897732" y="557212"/>
                        </a:lnTo>
                        <a:lnTo>
                          <a:pt x="916782" y="609600"/>
                        </a:lnTo>
                        <a:lnTo>
                          <a:pt x="869157" y="652462"/>
                        </a:lnTo>
                        <a:lnTo>
                          <a:pt x="850107" y="704850"/>
                        </a:lnTo>
                        <a:lnTo>
                          <a:pt x="821532" y="771525"/>
                        </a:lnTo>
                        <a:lnTo>
                          <a:pt x="778669" y="833437"/>
                        </a:lnTo>
                        <a:lnTo>
                          <a:pt x="735807" y="876300"/>
                        </a:lnTo>
                        <a:lnTo>
                          <a:pt x="678657" y="876300"/>
                        </a:lnTo>
                        <a:lnTo>
                          <a:pt x="626269" y="871537"/>
                        </a:lnTo>
                        <a:lnTo>
                          <a:pt x="583407" y="871537"/>
                        </a:lnTo>
                        <a:lnTo>
                          <a:pt x="540544" y="904875"/>
                        </a:lnTo>
                        <a:lnTo>
                          <a:pt x="454819" y="890587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8" name="任意多边形 197"/>
                  <p:cNvSpPr/>
                  <p:nvPr/>
                </p:nvSpPr>
                <p:spPr>
                  <a:xfrm>
                    <a:off x="5398431" y="4035207"/>
                    <a:ext cx="30717" cy="38828"/>
                  </a:xfrm>
                  <a:custGeom>
                    <a:avLst/>
                    <a:gdLst>
                      <a:gd name="connsiteX0" fmla="*/ 10049 w 64396"/>
                      <a:gd name="connsiteY0" fmla="*/ 80962 h 81399"/>
                      <a:gd name="connsiteX1" fmla="*/ 10049 w 64396"/>
                      <a:gd name="connsiteY1" fmla="*/ 80962 h 81399"/>
                      <a:gd name="connsiteX2" fmla="*/ 5286 w 64396"/>
                      <a:gd name="connsiteY2" fmla="*/ 9525 h 81399"/>
                      <a:gd name="connsiteX3" fmla="*/ 33861 w 64396"/>
                      <a:gd name="connsiteY3" fmla="*/ 0 h 81399"/>
                      <a:gd name="connsiteX4" fmla="*/ 52911 w 64396"/>
                      <a:gd name="connsiteY4" fmla="*/ 4762 h 81399"/>
                      <a:gd name="connsiteX5" fmla="*/ 57674 w 64396"/>
                      <a:gd name="connsiteY5" fmla="*/ 76200 h 81399"/>
                      <a:gd name="connsiteX6" fmla="*/ 43386 w 64396"/>
                      <a:gd name="connsiteY6" fmla="*/ 80962 h 81399"/>
                      <a:gd name="connsiteX7" fmla="*/ 10049 w 64396"/>
                      <a:gd name="connsiteY7" fmla="*/ 80962 h 81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396" h="81399">
                        <a:moveTo>
                          <a:pt x="10049" y="80962"/>
                        </a:moveTo>
                        <a:lnTo>
                          <a:pt x="10049" y="80962"/>
                        </a:lnTo>
                        <a:cubicBezTo>
                          <a:pt x="7782" y="70760"/>
                          <a:pt x="-8053" y="24769"/>
                          <a:pt x="5286" y="9525"/>
                        </a:cubicBezTo>
                        <a:cubicBezTo>
                          <a:pt x="11897" y="1969"/>
                          <a:pt x="33861" y="0"/>
                          <a:pt x="33861" y="0"/>
                        </a:cubicBezTo>
                        <a:cubicBezTo>
                          <a:pt x="40211" y="1587"/>
                          <a:pt x="47465" y="1131"/>
                          <a:pt x="52911" y="4762"/>
                        </a:cubicBezTo>
                        <a:cubicBezTo>
                          <a:pt x="73818" y="18700"/>
                          <a:pt x="60310" y="67633"/>
                          <a:pt x="57674" y="76200"/>
                        </a:cubicBezTo>
                        <a:cubicBezTo>
                          <a:pt x="56198" y="80998"/>
                          <a:pt x="48367" y="80339"/>
                          <a:pt x="43386" y="80962"/>
                        </a:cubicBezTo>
                        <a:cubicBezTo>
                          <a:pt x="35510" y="81946"/>
                          <a:pt x="15605" y="80962"/>
                          <a:pt x="10049" y="80962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9" name="任意多边形 198"/>
                  <p:cNvSpPr/>
                  <p:nvPr/>
                </p:nvSpPr>
                <p:spPr>
                  <a:xfrm>
                    <a:off x="4978408" y="4137435"/>
                    <a:ext cx="45435" cy="40891"/>
                  </a:xfrm>
                  <a:custGeom>
                    <a:avLst/>
                    <a:gdLst>
                      <a:gd name="connsiteX0" fmla="*/ 95250 w 95250"/>
                      <a:gd name="connsiteY0" fmla="*/ 28575 h 85725"/>
                      <a:gd name="connsiteX1" fmla="*/ 95250 w 95250"/>
                      <a:gd name="connsiteY1" fmla="*/ 28575 h 85725"/>
                      <a:gd name="connsiteX2" fmla="*/ 57150 w 95250"/>
                      <a:gd name="connsiteY2" fmla="*/ 42863 h 85725"/>
                      <a:gd name="connsiteX3" fmla="*/ 52388 w 95250"/>
                      <a:gd name="connsiteY3" fmla="*/ 57150 h 85725"/>
                      <a:gd name="connsiteX4" fmla="*/ 47625 w 95250"/>
                      <a:gd name="connsiteY4" fmla="*/ 85725 h 85725"/>
                      <a:gd name="connsiteX5" fmla="*/ 23813 w 95250"/>
                      <a:gd name="connsiteY5" fmla="*/ 80963 h 85725"/>
                      <a:gd name="connsiteX6" fmla="*/ 14288 w 95250"/>
                      <a:gd name="connsiteY6" fmla="*/ 61913 h 85725"/>
                      <a:gd name="connsiteX7" fmla="*/ 0 w 95250"/>
                      <a:gd name="connsiteY7" fmla="*/ 33338 h 85725"/>
                      <a:gd name="connsiteX8" fmla="*/ 33338 w 95250"/>
                      <a:gd name="connsiteY8" fmla="*/ 9525 h 85725"/>
                      <a:gd name="connsiteX9" fmla="*/ 47625 w 95250"/>
                      <a:gd name="connsiteY9" fmla="*/ 4763 h 85725"/>
                      <a:gd name="connsiteX10" fmla="*/ 61913 w 95250"/>
                      <a:gd name="connsiteY10" fmla="*/ 0 h 85725"/>
                      <a:gd name="connsiteX11" fmla="*/ 95250 w 95250"/>
                      <a:gd name="connsiteY11" fmla="*/ 28575 h 85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250" h="85725">
                        <a:moveTo>
                          <a:pt x="95250" y="28575"/>
                        </a:moveTo>
                        <a:lnTo>
                          <a:pt x="95250" y="28575"/>
                        </a:lnTo>
                        <a:cubicBezTo>
                          <a:pt x="82550" y="33338"/>
                          <a:pt x="68436" y="35339"/>
                          <a:pt x="57150" y="42863"/>
                        </a:cubicBezTo>
                        <a:cubicBezTo>
                          <a:pt x="52973" y="45648"/>
                          <a:pt x="53477" y="52250"/>
                          <a:pt x="52388" y="57150"/>
                        </a:cubicBezTo>
                        <a:cubicBezTo>
                          <a:pt x="50293" y="66576"/>
                          <a:pt x="49213" y="76200"/>
                          <a:pt x="47625" y="85725"/>
                        </a:cubicBezTo>
                        <a:cubicBezTo>
                          <a:pt x="39688" y="84138"/>
                          <a:pt x="30400" y="85668"/>
                          <a:pt x="23813" y="80963"/>
                        </a:cubicBezTo>
                        <a:cubicBezTo>
                          <a:pt x="18036" y="76837"/>
                          <a:pt x="17810" y="68077"/>
                          <a:pt x="14288" y="61913"/>
                        </a:cubicBezTo>
                        <a:cubicBezTo>
                          <a:pt x="-484" y="36062"/>
                          <a:pt x="8733" y="59533"/>
                          <a:pt x="0" y="33338"/>
                        </a:cubicBezTo>
                        <a:cubicBezTo>
                          <a:pt x="7938" y="9525"/>
                          <a:pt x="0" y="20637"/>
                          <a:pt x="33338" y="9525"/>
                        </a:cubicBezTo>
                        <a:lnTo>
                          <a:pt x="47625" y="4763"/>
                        </a:lnTo>
                        <a:lnTo>
                          <a:pt x="61913" y="0"/>
                        </a:lnTo>
                        <a:cubicBezTo>
                          <a:pt x="88838" y="5386"/>
                          <a:pt x="89694" y="23813"/>
                          <a:pt x="95250" y="2857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0" name="任意多边形 199"/>
                  <p:cNvSpPr/>
                  <p:nvPr/>
                </p:nvSpPr>
                <p:spPr>
                  <a:xfrm>
                    <a:off x="5468966" y="4391870"/>
                    <a:ext cx="54660" cy="43385"/>
                  </a:xfrm>
                  <a:custGeom>
                    <a:avLst/>
                    <a:gdLst>
                      <a:gd name="connsiteX0" fmla="*/ 86015 w 114590"/>
                      <a:gd name="connsiteY0" fmla="*/ 85725 h 90952"/>
                      <a:gd name="connsiteX1" fmla="*/ 86015 w 114590"/>
                      <a:gd name="connsiteY1" fmla="*/ 85725 h 90952"/>
                      <a:gd name="connsiteX2" fmla="*/ 28865 w 114590"/>
                      <a:gd name="connsiteY2" fmla="*/ 85725 h 90952"/>
                      <a:gd name="connsiteX3" fmla="*/ 14578 w 114590"/>
                      <a:gd name="connsiteY3" fmla="*/ 76200 h 90952"/>
                      <a:gd name="connsiteX4" fmla="*/ 9815 w 114590"/>
                      <a:gd name="connsiteY4" fmla="*/ 4763 h 90952"/>
                      <a:gd name="connsiteX5" fmla="*/ 24103 w 114590"/>
                      <a:gd name="connsiteY5" fmla="*/ 0 h 90952"/>
                      <a:gd name="connsiteX6" fmla="*/ 43153 w 114590"/>
                      <a:gd name="connsiteY6" fmla="*/ 4763 h 90952"/>
                      <a:gd name="connsiteX7" fmla="*/ 47915 w 114590"/>
                      <a:gd name="connsiteY7" fmla="*/ 23813 h 90952"/>
                      <a:gd name="connsiteX8" fmla="*/ 62203 w 114590"/>
                      <a:gd name="connsiteY8" fmla="*/ 33338 h 90952"/>
                      <a:gd name="connsiteX9" fmla="*/ 90778 w 114590"/>
                      <a:gd name="connsiteY9" fmla="*/ 28575 h 90952"/>
                      <a:gd name="connsiteX10" fmla="*/ 105065 w 114590"/>
                      <a:gd name="connsiteY10" fmla="*/ 23813 h 90952"/>
                      <a:gd name="connsiteX11" fmla="*/ 114590 w 114590"/>
                      <a:gd name="connsiteY11" fmla="*/ 38100 h 90952"/>
                      <a:gd name="connsiteX12" fmla="*/ 109828 w 114590"/>
                      <a:gd name="connsiteY12" fmla="*/ 71438 h 90952"/>
                      <a:gd name="connsiteX13" fmla="*/ 86015 w 114590"/>
                      <a:gd name="connsiteY13" fmla="*/ 85725 h 909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4590" h="90952">
                        <a:moveTo>
                          <a:pt x="86015" y="85725"/>
                        </a:moveTo>
                        <a:lnTo>
                          <a:pt x="86015" y="85725"/>
                        </a:lnTo>
                        <a:cubicBezTo>
                          <a:pt x="59969" y="88619"/>
                          <a:pt x="49175" y="95880"/>
                          <a:pt x="28865" y="85725"/>
                        </a:cubicBezTo>
                        <a:cubicBezTo>
                          <a:pt x="23746" y="83165"/>
                          <a:pt x="19340" y="79375"/>
                          <a:pt x="14578" y="76200"/>
                        </a:cubicBezTo>
                        <a:cubicBezTo>
                          <a:pt x="-2662" y="50341"/>
                          <a:pt x="-5071" y="53144"/>
                          <a:pt x="9815" y="4763"/>
                        </a:cubicBezTo>
                        <a:cubicBezTo>
                          <a:pt x="11291" y="-35"/>
                          <a:pt x="19340" y="1588"/>
                          <a:pt x="24103" y="0"/>
                        </a:cubicBezTo>
                        <a:cubicBezTo>
                          <a:pt x="30453" y="1588"/>
                          <a:pt x="38525" y="135"/>
                          <a:pt x="43153" y="4763"/>
                        </a:cubicBezTo>
                        <a:cubicBezTo>
                          <a:pt x="47781" y="9391"/>
                          <a:pt x="44284" y="18367"/>
                          <a:pt x="47915" y="23813"/>
                        </a:cubicBezTo>
                        <a:cubicBezTo>
                          <a:pt x="51090" y="28576"/>
                          <a:pt x="57440" y="30163"/>
                          <a:pt x="62203" y="33338"/>
                        </a:cubicBezTo>
                        <a:cubicBezTo>
                          <a:pt x="71728" y="31750"/>
                          <a:pt x="81352" y="30670"/>
                          <a:pt x="90778" y="28575"/>
                        </a:cubicBezTo>
                        <a:cubicBezTo>
                          <a:pt x="95678" y="27486"/>
                          <a:pt x="100404" y="21949"/>
                          <a:pt x="105065" y="23813"/>
                        </a:cubicBezTo>
                        <a:cubicBezTo>
                          <a:pt x="110379" y="25939"/>
                          <a:pt x="111415" y="33338"/>
                          <a:pt x="114590" y="38100"/>
                        </a:cubicBezTo>
                        <a:cubicBezTo>
                          <a:pt x="113003" y="49213"/>
                          <a:pt x="114387" y="61180"/>
                          <a:pt x="109828" y="71438"/>
                        </a:cubicBezTo>
                        <a:cubicBezTo>
                          <a:pt x="107503" y="76669"/>
                          <a:pt x="89984" y="83344"/>
                          <a:pt x="86015" y="8572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1" name="任意多边形 200"/>
                  <p:cNvSpPr/>
                  <p:nvPr/>
                </p:nvSpPr>
                <p:spPr>
                  <a:xfrm>
                    <a:off x="5298328" y="3944337"/>
                    <a:ext cx="54931" cy="49978"/>
                  </a:xfrm>
                  <a:custGeom>
                    <a:avLst/>
                    <a:gdLst>
                      <a:gd name="connsiteX0" fmla="*/ 29404 w 115157"/>
                      <a:gd name="connsiteY0" fmla="*/ 104775 h 104775"/>
                      <a:gd name="connsiteX1" fmla="*/ 29404 w 115157"/>
                      <a:gd name="connsiteY1" fmla="*/ 104775 h 104775"/>
                      <a:gd name="connsiteX2" fmla="*/ 829 w 115157"/>
                      <a:gd name="connsiteY2" fmla="*/ 71437 h 104775"/>
                      <a:gd name="connsiteX3" fmla="*/ 5591 w 115157"/>
                      <a:gd name="connsiteY3" fmla="*/ 52387 h 104775"/>
                      <a:gd name="connsiteX4" fmla="*/ 24641 w 115157"/>
                      <a:gd name="connsiteY4" fmla="*/ 23812 h 104775"/>
                      <a:gd name="connsiteX5" fmla="*/ 34166 w 115157"/>
                      <a:gd name="connsiteY5" fmla="*/ 9525 h 104775"/>
                      <a:gd name="connsiteX6" fmla="*/ 48454 w 115157"/>
                      <a:gd name="connsiteY6" fmla="*/ 0 h 104775"/>
                      <a:gd name="connsiteX7" fmla="*/ 110366 w 115157"/>
                      <a:gd name="connsiteY7" fmla="*/ 4762 h 104775"/>
                      <a:gd name="connsiteX8" fmla="*/ 115129 w 115157"/>
                      <a:gd name="connsiteY8" fmla="*/ 19050 h 104775"/>
                      <a:gd name="connsiteX9" fmla="*/ 110366 w 115157"/>
                      <a:gd name="connsiteY9" fmla="*/ 52387 h 104775"/>
                      <a:gd name="connsiteX10" fmla="*/ 72266 w 115157"/>
                      <a:gd name="connsiteY10" fmla="*/ 66675 h 104775"/>
                      <a:gd name="connsiteX11" fmla="*/ 29404 w 115157"/>
                      <a:gd name="connsiteY11" fmla="*/ 104775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15157" h="104775">
                        <a:moveTo>
                          <a:pt x="29404" y="104775"/>
                        </a:moveTo>
                        <a:lnTo>
                          <a:pt x="29404" y="104775"/>
                        </a:lnTo>
                        <a:cubicBezTo>
                          <a:pt x="19879" y="93662"/>
                          <a:pt x="6886" y="84761"/>
                          <a:pt x="829" y="71437"/>
                        </a:cubicBezTo>
                        <a:cubicBezTo>
                          <a:pt x="-1880" y="65478"/>
                          <a:pt x="2664" y="58241"/>
                          <a:pt x="5591" y="52387"/>
                        </a:cubicBezTo>
                        <a:cubicBezTo>
                          <a:pt x="10710" y="42148"/>
                          <a:pt x="18291" y="33337"/>
                          <a:pt x="24641" y="23812"/>
                        </a:cubicBezTo>
                        <a:cubicBezTo>
                          <a:pt x="27816" y="19050"/>
                          <a:pt x="29404" y="12700"/>
                          <a:pt x="34166" y="9525"/>
                        </a:cubicBezTo>
                        <a:lnTo>
                          <a:pt x="48454" y="0"/>
                        </a:lnTo>
                        <a:cubicBezTo>
                          <a:pt x="69091" y="1587"/>
                          <a:pt x="90464" y="-924"/>
                          <a:pt x="110366" y="4762"/>
                        </a:cubicBezTo>
                        <a:cubicBezTo>
                          <a:pt x="115193" y="6141"/>
                          <a:pt x="115129" y="14030"/>
                          <a:pt x="115129" y="19050"/>
                        </a:cubicBezTo>
                        <a:cubicBezTo>
                          <a:pt x="115129" y="30275"/>
                          <a:pt x="115818" y="42575"/>
                          <a:pt x="110366" y="52387"/>
                        </a:cubicBezTo>
                        <a:cubicBezTo>
                          <a:pt x="106349" y="59617"/>
                          <a:pt x="78946" y="65005"/>
                          <a:pt x="72266" y="66675"/>
                        </a:cubicBezTo>
                        <a:cubicBezTo>
                          <a:pt x="50574" y="99213"/>
                          <a:pt x="36548" y="98425"/>
                          <a:pt x="29404" y="10477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2" name="任意多边形 201"/>
                  <p:cNvSpPr/>
                  <p:nvPr/>
                </p:nvSpPr>
                <p:spPr>
                  <a:xfrm>
                    <a:off x="5048832" y="4001130"/>
                    <a:ext cx="56793" cy="31584"/>
                  </a:xfrm>
                  <a:custGeom>
                    <a:avLst/>
                    <a:gdLst>
                      <a:gd name="connsiteX0" fmla="*/ 95250 w 119062"/>
                      <a:gd name="connsiteY0" fmla="*/ 61913 h 66212"/>
                      <a:gd name="connsiteX1" fmla="*/ 95250 w 119062"/>
                      <a:gd name="connsiteY1" fmla="*/ 61913 h 66212"/>
                      <a:gd name="connsiteX2" fmla="*/ 52387 w 119062"/>
                      <a:gd name="connsiteY2" fmla="*/ 52388 h 66212"/>
                      <a:gd name="connsiteX3" fmla="*/ 33337 w 119062"/>
                      <a:gd name="connsiteY3" fmla="*/ 47625 h 66212"/>
                      <a:gd name="connsiteX4" fmla="*/ 0 w 119062"/>
                      <a:gd name="connsiteY4" fmla="*/ 42863 h 66212"/>
                      <a:gd name="connsiteX5" fmla="*/ 4762 w 119062"/>
                      <a:gd name="connsiteY5" fmla="*/ 19050 h 66212"/>
                      <a:gd name="connsiteX6" fmla="*/ 33337 w 119062"/>
                      <a:gd name="connsiteY6" fmla="*/ 0 h 66212"/>
                      <a:gd name="connsiteX7" fmla="*/ 85725 w 119062"/>
                      <a:gd name="connsiteY7" fmla="*/ 4763 h 66212"/>
                      <a:gd name="connsiteX8" fmla="*/ 90487 w 119062"/>
                      <a:gd name="connsiteY8" fmla="*/ 19050 h 66212"/>
                      <a:gd name="connsiteX9" fmla="*/ 119062 w 119062"/>
                      <a:gd name="connsiteY9" fmla="*/ 38100 h 66212"/>
                      <a:gd name="connsiteX10" fmla="*/ 114300 w 119062"/>
                      <a:gd name="connsiteY10" fmla="*/ 57150 h 66212"/>
                      <a:gd name="connsiteX11" fmla="*/ 95250 w 119062"/>
                      <a:gd name="connsiteY11" fmla="*/ 61913 h 662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19062" h="66212">
                        <a:moveTo>
                          <a:pt x="95250" y="61913"/>
                        </a:moveTo>
                        <a:lnTo>
                          <a:pt x="95250" y="61913"/>
                        </a:lnTo>
                        <a:lnTo>
                          <a:pt x="52387" y="52388"/>
                        </a:lnTo>
                        <a:cubicBezTo>
                          <a:pt x="46009" y="50916"/>
                          <a:pt x="39777" y="48796"/>
                          <a:pt x="33337" y="47625"/>
                        </a:cubicBezTo>
                        <a:cubicBezTo>
                          <a:pt x="22293" y="45617"/>
                          <a:pt x="11112" y="44450"/>
                          <a:pt x="0" y="42863"/>
                        </a:cubicBezTo>
                        <a:cubicBezTo>
                          <a:pt x="1587" y="34925"/>
                          <a:pt x="-208" y="25440"/>
                          <a:pt x="4762" y="19050"/>
                        </a:cubicBezTo>
                        <a:cubicBezTo>
                          <a:pt x="11790" y="10014"/>
                          <a:pt x="33337" y="0"/>
                          <a:pt x="33337" y="0"/>
                        </a:cubicBezTo>
                        <a:cubicBezTo>
                          <a:pt x="50800" y="1588"/>
                          <a:pt x="69090" y="-782"/>
                          <a:pt x="85725" y="4763"/>
                        </a:cubicBezTo>
                        <a:cubicBezTo>
                          <a:pt x="90487" y="6350"/>
                          <a:pt x="86937" y="15500"/>
                          <a:pt x="90487" y="19050"/>
                        </a:cubicBezTo>
                        <a:cubicBezTo>
                          <a:pt x="98582" y="27145"/>
                          <a:pt x="119062" y="38100"/>
                          <a:pt x="119062" y="38100"/>
                        </a:cubicBezTo>
                        <a:cubicBezTo>
                          <a:pt x="117475" y="44450"/>
                          <a:pt x="117547" y="51467"/>
                          <a:pt x="114300" y="57150"/>
                        </a:cubicBezTo>
                        <a:cubicBezTo>
                          <a:pt x="110958" y="62998"/>
                          <a:pt x="100012" y="71438"/>
                          <a:pt x="95250" y="61913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3" name="任意多边形 202"/>
                  <p:cNvSpPr/>
                  <p:nvPr/>
                </p:nvSpPr>
                <p:spPr>
                  <a:xfrm>
                    <a:off x="4967977" y="4076807"/>
                    <a:ext cx="53594" cy="37953"/>
                  </a:xfrm>
                  <a:custGeom>
                    <a:avLst/>
                    <a:gdLst>
                      <a:gd name="connsiteX0" fmla="*/ 102830 w 112355"/>
                      <a:gd name="connsiteY0" fmla="*/ 74714 h 79564"/>
                      <a:gd name="connsiteX1" fmla="*/ 102830 w 112355"/>
                      <a:gd name="connsiteY1" fmla="*/ 74714 h 79564"/>
                      <a:gd name="connsiteX2" fmla="*/ 21867 w 112355"/>
                      <a:gd name="connsiteY2" fmla="*/ 74714 h 79564"/>
                      <a:gd name="connsiteX3" fmla="*/ 7580 w 112355"/>
                      <a:gd name="connsiteY3" fmla="*/ 65189 h 79564"/>
                      <a:gd name="connsiteX4" fmla="*/ 7580 w 112355"/>
                      <a:gd name="connsiteY4" fmla="*/ 3276 h 79564"/>
                      <a:gd name="connsiteX5" fmla="*/ 50442 w 112355"/>
                      <a:gd name="connsiteY5" fmla="*/ 8039 h 79564"/>
                      <a:gd name="connsiteX6" fmla="*/ 55205 w 112355"/>
                      <a:gd name="connsiteY6" fmla="*/ 31851 h 79564"/>
                      <a:gd name="connsiteX7" fmla="*/ 69492 w 112355"/>
                      <a:gd name="connsiteY7" fmla="*/ 36614 h 79564"/>
                      <a:gd name="connsiteX8" fmla="*/ 83780 w 112355"/>
                      <a:gd name="connsiteY8" fmla="*/ 31851 h 79564"/>
                      <a:gd name="connsiteX9" fmla="*/ 102830 w 112355"/>
                      <a:gd name="connsiteY9" fmla="*/ 27089 h 79564"/>
                      <a:gd name="connsiteX10" fmla="*/ 112355 w 112355"/>
                      <a:gd name="connsiteY10" fmla="*/ 41376 h 79564"/>
                      <a:gd name="connsiteX11" fmla="*/ 102830 w 112355"/>
                      <a:gd name="connsiteY11" fmla="*/ 55664 h 79564"/>
                      <a:gd name="connsiteX12" fmla="*/ 102830 w 112355"/>
                      <a:gd name="connsiteY12" fmla="*/ 74714 h 79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12355" h="79564">
                        <a:moveTo>
                          <a:pt x="102830" y="74714"/>
                        </a:moveTo>
                        <a:lnTo>
                          <a:pt x="102830" y="74714"/>
                        </a:lnTo>
                        <a:cubicBezTo>
                          <a:pt x="69885" y="78374"/>
                          <a:pt x="54076" y="83498"/>
                          <a:pt x="21867" y="74714"/>
                        </a:cubicBezTo>
                        <a:cubicBezTo>
                          <a:pt x="16345" y="73208"/>
                          <a:pt x="12342" y="68364"/>
                          <a:pt x="7580" y="65189"/>
                        </a:cubicBezTo>
                        <a:cubicBezTo>
                          <a:pt x="3597" y="49259"/>
                          <a:pt x="-7277" y="15162"/>
                          <a:pt x="7580" y="3276"/>
                        </a:cubicBezTo>
                        <a:cubicBezTo>
                          <a:pt x="18805" y="-5704"/>
                          <a:pt x="36155" y="6451"/>
                          <a:pt x="50442" y="8039"/>
                        </a:cubicBezTo>
                        <a:cubicBezTo>
                          <a:pt x="52030" y="15976"/>
                          <a:pt x="50715" y="25116"/>
                          <a:pt x="55205" y="31851"/>
                        </a:cubicBezTo>
                        <a:cubicBezTo>
                          <a:pt x="57990" y="36028"/>
                          <a:pt x="64472" y="36614"/>
                          <a:pt x="69492" y="36614"/>
                        </a:cubicBezTo>
                        <a:cubicBezTo>
                          <a:pt x="74512" y="36614"/>
                          <a:pt x="78953" y="33230"/>
                          <a:pt x="83780" y="31851"/>
                        </a:cubicBezTo>
                        <a:cubicBezTo>
                          <a:pt x="90074" y="30053"/>
                          <a:pt x="96480" y="28676"/>
                          <a:pt x="102830" y="27089"/>
                        </a:cubicBezTo>
                        <a:cubicBezTo>
                          <a:pt x="106005" y="31851"/>
                          <a:pt x="112355" y="35652"/>
                          <a:pt x="112355" y="41376"/>
                        </a:cubicBezTo>
                        <a:cubicBezTo>
                          <a:pt x="112355" y="47100"/>
                          <a:pt x="105775" y="50756"/>
                          <a:pt x="102830" y="55664"/>
                        </a:cubicBezTo>
                        <a:cubicBezTo>
                          <a:pt x="101004" y="58708"/>
                          <a:pt x="102830" y="71539"/>
                          <a:pt x="102830" y="74714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4" name="任意多边形 203"/>
                  <p:cNvSpPr/>
                  <p:nvPr/>
                </p:nvSpPr>
                <p:spPr>
                  <a:xfrm>
                    <a:off x="5055607" y="4389598"/>
                    <a:ext cx="50019" cy="56793"/>
                  </a:xfrm>
                  <a:custGeom>
                    <a:avLst/>
                    <a:gdLst>
                      <a:gd name="connsiteX0" fmla="*/ 61998 w 104860"/>
                      <a:gd name="connsiteY0" fmla="*/ 0 h 119062"/>
                      <a:gd name="connsiteX1" fmla="*/ 61998 w 104860"/>
                      <a:gd name="connsiteY1" fmla="*/ 0 h 119062"/>
                      <a:gd name="connsiteX2" fmla="*/ 19135 w 104860"/>
                      <a:gd name="connsiteY2" fmla="*/ 28575 h 119062"/>
                      <a:gd name="connsiteX3" fmla="*/ 4848 w 104860"/>
                      <a:gd name="connsiteY3" fmla="*/ 23812 h 119062"/>
                      <a:gd name="connsiteX4" fmla="*/ 85 w 104860"/>
                      <a:gd name="connsiteY4" fmla="*/ 38100 h 119062"/>
                      <a:gd name="connsiteX5" fmla="*/ 23898 w 104860"/>
                      <a:gd name="connsiteY5" fmla="*/ 71437 h 119062"/>
                      <a:gd name="connsiteX6" fmla="*/ 38185 w 104860"/>
                      <a:gd name="connsiteY6" fmla="*/ 76200 h 119062"/>
                      <a:gd name="connsiteX7" fmla="*/ 61998 w 104860"/>
                      <a:gd name="connsiteY7" fmla="*/ 119062 h 119062"/>
                      <a:gd name="connsiteX8" fmla="*/ 100098 w 104860"/>
                      <a:gd name="connsiteY8" fmla="*/ 114300 h 119062"/>
                      <a:gd name="connsiteX9" fmla="*/ 95335 w 104860"/>
                      <a:gd name="connsiteY9" fmla="*/ 95250 h 119062"/>
                      <a:gd name="connsiteX10" fmla="*/ 81048 w 104860"/>
                      <a:gd name="connsiteY10" fmla="*/ 90487 h 119062"/>
                      <a:gd name="connsiteX11" fmla="*/ 71523 w 104860"/>
                      <a:gd name="connsiteY11" fmla="*/ 76200 h 119062"/>
                      <a:gd name="connsiteX12" fmla="*/ 90573 w 104860"/>
                      <a:gd name="connsiteY12" fmla="*/ 66675 h 119062"/>
                      <a:gd name="connsiteX13" fmla="*/ 104860 w 104860"/>
                      <a:gd name="connsiteY13" fmla="*/ 57150 h 119062"/>
                      <a:gd name="connsiteX14" fmla="*/ 100098 w 104860"/>
                      <a:gd name="connsiteY14" fmla="*/ 23812 h 119062"/>
                      <a:gd name="connsiteX15" fmla="*/ 95335 w 104860"/>
                      <a:gd name="connsiteY15" fmla="*/ 9525 h 119062"/>
                      <a:gd name="connsiteX16" fmla="*/ 61998 w 104860"/>
                      <a:gd name="connsiteY16" fmla="*/ 0 h 1190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4860" h="119062">
                        <a:moveTo>
                          <a:pt x="61998" y="0"/>
                        </a:moveTo>
                        <a:lnTo>
                          <a:pt x="61998" y="0"/>
                        </a:lnTo>
                        <a:cubicBezTo>
                          <a:pt x="23058" y="51921"/>
                          <a:pt x="49131" y="43574"/>
                          <a:pt x="19135" y="28575"/>
                        </a:cubicBezTo>
                        <a:cubicBezTo>
                          <a:pt x="14645" y="26330"/>
                          <a:pt x="9610" y="25400"/>
                          <a:pt x="4848" y="23812"/>
                        </a:cubicBezTo>
                        <a:cubicBezTo>
                          <a:pt x="3260" y="28575"/>
                          <a:pt x="-625" y="33130"/>
                          <a:pt x="85" y="38100"/>
                        </a:cubicBezTo>
                        <a:cubicBezTo>
                          <a:pt x="1653" y="49079"/>
                          <a:pt x="14996" y="65502"/>
                          <a:pt x="23898" y="71437"/>
                        </a:cubicBezTo>
                        <a:cubicBezTo>
                          <a:pt x="28075" y="74222"/>
                          <a:pt x="33423" y="74612"/>
                          <a:pt x="38185" y="76200"/>
                        </a:cubicBezTo>
                        <a:cubicBezTo>
                          <a:pt x="49840" y="111165"/>
                          <a:pt x="40610" y="97676"/>
                          <a:pt x="61998" y="119062"/>
                        </a:cubicBezTo>
                        <a:cubicBezTo>
                          <a:pt x="74698" y="117475"/>
                          <a:pt x="89683" y="121739"/>
                          <a:pt x="100098" y="114300"/>
                        </a:cubicBezTo>
                        <a:cubicBezTo>
                          <a:pt x="105424" y="110496"/>
                          <a:pt x="99424" y="100361"/>
                          <a:pt x="95335" y="95250"/>
                        </a:cubicBezTo>
                        <a:cubicBezTo>
                          <a:pt x="92199" y="91330"/>
                          <a:pt x="85810" y="92075"/>
                          <a:pt x="81048" y="90487"/>
                        </a:cubicBezTo>
                        <a:cubicBezTo>
                          <a:pt x="77873" y="85725"/>
                          <a:pt x="69397" y="81514"/>
                          <a:pt x="71523" y="76200"/>
                        </a:cubicBezTo>
                        <a:cubicBezTo>
                          <a:pt x="74160" y="69608"/>
                          <a:pt x="84409" y="70197"/>
                          <a:pt x="90573" y="66675"/>
                        </a:cubicBezTo>
                        <a:cubicBezTo>
                          <a:pt x="95543" y="63835"/>
                          <a:pt x="100098" y="60325"/>
                          <a:pt x="104860" y="57150"/>
                        </a:cubicBezTo>
                        <a:cubicBezTo>
                          <a:pt x="103273" y="46037"/>
                          <a:pt x="102299" y="34819"/>
                          <a:pt x="100098" y="23812"/>
                        </a:cubicBezTo>
                        <a:cubicBezTo>
                          <a:pt x="99113" y="18889"/>
                          <a:pt x="100097" y="11112"/>
                          <a:pt x="95335" y="9525"/>
                        </a:cubicBezTo>
                        <a:cubicBezTo>
                          <a:pt x="69966" y="1069"/>
                          <a:pt x="67554" y="1587"/>
                          <a:pt x="61998" y="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5" name="任意多边形 204"/>
                  <p:cNvSpPr/>
                  <p:nvPr/>
                </p:nvSpPr>
                <p:spPr>
                  <a:xfrm>
                    <a:off x="5398681" y="4450935"/>
                    <a:ext cx="36480" cy="38868"/>
                  </a:xfrm>
                  <a:custGeom>
                    <a:avLst/>
                    <a:gdLst>
                      <a:gd name="connsiteX0" fmla="*/ 61912 w 76477"/>
                      <a:gd name="connsiteY0" fmla="*/ 71438 h 81483"/>
                      <a:gd name="connsiteX1" fmla="*/ 61912 w 76477"/>
                      <a:gd name="connsiteY1" fmla="*/ 71438 h 81483"/>
                      <a:gd name="connsiteX2" fmla="*/ 4762 w 76477"/>
                      <a:gd name="connsiteY2" fmla="*/ 71438 h 81483"/>
                      <a:gd name="connsiteX3" fmla="*/ 0 w 76477"/>
                      <a:gd name="connsiteY3" fmla="*/ 57150 h 81483"/>
                      <a:gd name="connsiteX4" fmla="*/ 4762 w 76477"/>
                      <a:gd name="connsiteY4" fmla="*/ 19050 h 81483"/>
                      <a:gd name="connsiteX5" fmla="*/ 19050 w 76477"/>
                      <a:gd name="connsiteY5" fmla="*/ 14288 h 81483"/>
                      <a:gd name="connsiteX6" fmla="*/ 28575 w 76477"/>
                      <a:gd name="connsiteY6" fmla="*/ 0 h 81483"/>
                      <a:gd name="connsiteX7" fmla="*/ 76200 w 76477"/>
                      <a:gd name="connsiteY7" fmla="*/ 19050 h 81483"/>
                      <a:gd name="connsiteX8" fmla="*/ 71437 w 76477"/>
                      <a:gd name="connsiteY8" fmla="*/ 42863 h 81483"/>
                      <a:gd name="connsiteX9" fmla="*/ 61912 w 76477"/>
                      <a:gd name="connsiteY9" fmla="*/ 71438 h 814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6477" h="81483">
                        <a:moveTo>
                          <a:pt x="61912" y="71438"/>
                        </a:moveTo>
                        <a:lnTo>
                          <a:pt x="61912" y="71438"/>
                        </a:lnTo>
                        <a:cubicBezTo>
                          <a:pt x="40278" y="76246"/>
                          <a:pt x="20741" y="91412"/>
                          <a:pt x="4762" y="71438"/>
                        </a:cubicBezTo>
                        <a:cubicBezTo>
                          <a:pt x="1626" y="67518"/>
                          <a:pt x="1587" y="61913"/>
                          <a:pt x="0" y="57150"/>
                        </a:cubicBezTo>
                        <a:cubicBezTo>
                          <a:pt x="1587" y="44450"/>
                          <a:pt x="-436" y="30746"/>
                          <a:pt x="4762" y="19050"/>
                        </a:cubicBezTo>
                        <a:cubicBezTo>
                          <a:pt x="6801" y="14462"/>
                          <a:pt x="15130" y="17424"/>
                          <a:pt x="19050" y="14288"/>
                        </a:cubicBezTo>
                        <a:cubicBezTo>
                          <a:pt x="23520" y="10712"/>
                          <a:pt x="25400" y="4763"/>
                          <a:pt x="28575" y="0"/>
                        </a:cubicBezTo>
                        <a:cubicBezTo>
                          <a:pt x="41669" y="1637"/>
                          <a:pt x="73298" y="-4171"/>
                          <a:pt x="76200" y="19050"/>
                        </a:cubicBezTo>
                        <a:cubicBezTo>
                          <a:pt x="77204" y="27082"/>
                          <a:pt x="75453" y="35835"/>
                          <a:pt x="71437" y="42863"/>
                        </a:cubicBezTo>
                        <a:cubicBezTo>
                          <a:pt x="68597" y="47833"/>
                          <a:pt x="63499" y="66676"/>
                          <a:pt x="61912" y="71438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6" name="任意多边形 205"/>
                  <p:cNvSpPr/>
                  <p:nvPr/>
                </p:nvSpPr>
                <p:spPr>
                  <a:xfrm>
                    <a:off x="5482735" y="4180297"/>
                    <a:ext cx="45435" cy="45736"/>
                  </a:xfrm>
                  <a:custGeom>
                    <a:avLst/>
                    <a:gdLst>
                      <a:gd name="connsiteX0" fmla="*/ 95250 w 95250"/>
                      <a:gd name="connsiteY0" fmla="*/ 95882 h 95882"/>
                      <a:gd name="connsiteX1" fmla="*/ 95250 w 95250"/>
                      <a:gd name="connsiteY1" fmla="*/ 95882 h 95882"/>
                      <a:gd name="connsiteX2" fmla="*/ 47625 w 95250"/>
                      <a:gd name="connsiteY2" fmla="*/ 76832 h 95882"/>
                      <a:gd name="connsiteX3" fmla="*/ 19050 w 95250"/>
                      <a:gd name="connsiteY3" fmla="*/ 57782 h 95882"/>
                      <a:gd name="connsiteX4" fmla="*/ 9525 w 95250"/>
                      <a:gd name="connsiteY4" fmla="*/ 43494 h 95882"/>
                      <a:gd name="connsiteX5" fmla="*/ 0 w 95250"/>
                      <a:gd name="connsiteY5" fmla="*/ 14919 h 95882"/>
                      <a:gd name="connsiteX6" fmla="*/ 9525 w 95250"/>
                      <a:gd name="connsiteY6" fmla="*/ 632 h 95882"/>
                      <a:gd name="connsiteX7" fmla="*/ 57150 w 95250"/>
                      <a:gd name="connsiteY7" fmla="*/ 10157 h 95882"/>
                      <a:gd name="connsiteX8" fmla="*/ 80963 w 95250"/>
                      <a:gd name="connsiteY8" fmla="*/ 53019 h 95882"/>
                      <a:gd name="connsiteX9" fmla="*/ 95250 w 95250"/>
                      <a:gd name="connsiteY9" fmla="*/ 62544 h 95882"/>
                      <a:gd name="connsiteX10" fmla="*/ 95250 w 95250"/>
                      <a:gd name="connsiteY10" fmla="*/ 95882 h 95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95250" h="95882">
                        <a:moveTo>
                          <a:pt x="95250" y="95882"/>
                        </a:moveTo>
                        <a:lnTo>
                          <a:pt x="95250" y="95882"/>
                        </a:lnTo>
                        <a:cubicBezTo>
                          <a:pt x="79375" y="89532"/>
                          <a:pt x="62918" y="84478"/>
                          <a:pt x="47625" y="76832"/>
                        </a:cubicBezTo>
                        <a:cubicBezTo>
                          <a:pt x="37386" y="71712"/>
                          <a:pt x="19050" y="57782"/>
                          <a:pt x="19050" y="57782"/>
                        </a:cubicBezTo>
                        <a:cubicBezTo>
                          <a:pt x="15875" y="53019"/>
                          <a:pt x="11850" y="48725"/>
                          <a:pt x="9525" y="43494"/>
                        </a:cubicBezTo>
                        <a:cubicBezTo>
                          <a:pt x="5447" y="34319"/>
                          <a:pt x="0" y="14919"/>
                          <a:pt x="0" y="14919"/>
                        </a:cubicBezTo>
                        <a:cubicBezTo>
                          <a:pt x="3175" y="10157"/>
                          <a:pt x="3938" y="1874"/>
                          <a:pt x="9525" y="632"/>
                        </a:cubicBezTo>
                        <a:cubicBezTo>
                          <a:pt x="22662" y="-2287"/>
                          <a:pt x="43470" y="5596"/>
                          <a:pt x="57150" y="10157"/>
                        </a:cubicBezTo>
                        <a:cubicBezTo>
                          <a:pt x="66353" y="37766"/>
                          <a:pt x="61220" y="36567"/>
                          <a:pt x="80963" y="53019"/>
                        </a:cubicBezTo>
                        <a:cubicBezTo>
                          <a:pt x="85360" y="56683"/>
                          <a:pt x="90488" y="59369"/>
                          <a:pt x="95250" y="62544"/>
                        </a:cubicBezTo>
                        <a:lnTo>
                          <a:pt x="95250" y="95882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7" name="任意多边形 206"/>
                  <p:cNvSpPr/>
                  <p:nvPr/>
                </p:nvSpPr>
                <p:spPr>
                  <a:xfrm>
                    <a:off x="5496069" y="4273739"/>
                    <a:ext cx="48003" cy="56879"/>
                  </a:xfrm>
                  <a:custGeom>
                    <a:avLst/>
                    <a:gdLst>
                      <a:gd name="connsiteX0" fmla="*/ 48245 w 100633"/>
                      <a:gd name="connsiteY0" fmla="*/ 109538 h 119242"/>
                      <a:gd name="connsiteX1" fmla="*/ 48245 w 100633"/>
                      <a:gd name="connsiteY1" fmla="*/ 109538 h 119242"/>
                      <a:gd name="connsiteX2" fmla="*/ 5383 w 100633"/>
                      <a:gd name="connsiteY2" fmla="*/ 119063 h 119242"/>
                      <a:gd name="connsiteX3" fmla="*/ 620 w 100633"/>
                      <a:gd name="connsiteY3" fmla="*/ 104775 h 119242"/>
                      <a:gd name="connsiteX4" fmla="*/ 24433 w 100633"/>
                      <a:gd name="connsiteY4" fmla="*/ 57150 h 119242"/>
                      <a:gd name="connsiteX5" fmla="*/ 38720 w 100633"/>
                      <a:gd name="connsiteY5" fmla="*/ 47625 h 119242"/>
                      <a:gd name="connsiteX6" fmla="*/ 19670 w 100633"/>
                      <a:gd name="connsiteY6" fmla="*/ 19050 h 119242"/>
                      <a:gd name="connsiteX7" fmla="*/ 14908 w 100633"/>
                      <a:gd name="connsiteY7" fmla="*/ 4763 h 119242"/>
                      <a:gd name="connsiteX8" fmla="*/ 29195 w 100633"/>
                      <a:gd name="connsiteY8" fmla="*/ 0 h 119242"/>
                      <a:gd name="connsiteX9" fmla="*/ 62533 w 100633"/>
                      <a:gd name="connsiteY9" fmla="*/ 4763 h 119242"/>
                      <a:gd name="connsiteX10" fmla="*/ 72058 w 100633"/>
                      <a:gd name="connsiteY10" fmla="*/ 19050 h 119242"/>
                      <a:gd name="connsiteX11" fmla="*/ 81583 w 100633"/>
                      <a:gd name="connsiteY11" fmla="*/ 47625 h 119242"/>
                      <a:gd name="connsiteX12" fmla="*/ 95870 w 100633"/>
                      <a:gd name="connsiteY12" fmla="*/ 52388 h 119242"/>
                      <a:gd name="connsiteX13" fmla="*/ 100633 w 100633"/>
                      <a:gd name="connsiteY13" fmla="*/ 66675 h 119242"/>
                      <a:gd name="connsiteX14" fmla="*/ 95870 w 100633"/>
                      <a:gd name="connsiteY14" fmla="*/ 80963 h 119242"/>
                      <a:gd name="connsiteX15" fmla="*/ 72058 w 100633"/>
                      <a:gd name="connsiteY15" fmla="*/ 109538 h 119242"/>
                      <a:gd name="connsiteX16" fmla="*/ 48245 w 100633"/>
                      <a:gd name="connsiteY16" fmla="*/ 109538 h 119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0633" h="119242">
                        <a:moveTo>
                          <a:pt x="48245" y="109538"/>
                        </a:moveTo>
                        <a:lnTo>
                          <a:pt x="48245" y="109538"/>
                        </a:lnTo>
                        <a:cubicBezTo>
                          <a:pt x="33958" y="112713"/>
                          <a:pt x="19946" y="120519"/>
                          <a:pt x="5383" y="119063"/>
                        </a:cubicBezTo>
                        <a:cubicBezTo>
                          <a:pt x="388" y="118563"/>
                          <a:pt x="620" y="109795"/>
                          <a:pt x="620" y="104775"/>
                        </a:cubicBezTo>
                        <a:cubicBezTo>
                          <a:pt x="620" y="56779"/>
                          <a:pt x="-6065" y="64775"/>
                          <a:pt x="24433" y="57150"/>
                        </a:cubicBezTo>
                        <a:cubicBezTo>
                          <a:pt x="29195" y="53975"/>
                          <a:pt x="39430" y="53304"/>
                          <a:pt x="38720" y="47625"/>
                        </a:cubicBezTo>
                        <a:cubicBezTo>
                          <a:pt x="37300" y="36266"/>
                          <a:pt x="19670" y="19050"/>
                          <a:pt x="19670" y="19050"/>
                        </a:cubicBezTo>
                        <a:cubicBezTo>
                          <a:pt x="18083" y="14288"/>
                          <a:pt x="12663" y="9253"/>
                          <a:pt x="14908" y="4763"/>
                        </a:cubicBezTo>
                        <a:cubicBezTo>
                          <a:pt x="17153" y="273"/>
                          <a:pt x="24175" y="0"/>
                          <a:pt x="29195" y="0"/>
                        </a:cubicBezTo>
                        <a:cubicBezTo>
                          <a:pt x="40421" y="0"/>
                          <a:pt x="51420" y="3175"/>
                          <a:pt x="62533" y="4763"/>
                        </a:cubicBezTo>
                        <a:cubicBezTo>
                          <a:pt x="65708" y="9525"/>
                          <a:pt x="69733" y="13820"/>
                          <a:pt x="72058" y="19050"/>
                        </a:cubicBezTo>
                        <a:cubicBezTo>
                          <a:pt x="76136" y="28225"/>
                          <a:pt x="72058" y="44450"/>
                          <a:pt x="81583" y="47625"/>
                        </a:cubicBezTo>
                        <a:lnTo>
                          <a:pt x="95870" y="52388"/>
                        </a:lnTo>
                        <a:cubicBezTo>
                          <a:pt x="97458" y="57150"/>
                          <a:pt x="100633" y="61655"/>
                          <a:pt x="100633" y="66675"/>
                        </a:cubicBezTo>
                        <a:cubicBezTo>
                          <a:pt x="100633" y="71695"/>
                          <a:pt x="98115" y="76473"/>
                          <a:pt x="95870" y="80963"/>
                        </a:cubicBezTo>
                        <a:cubicBezTo>
                          <a:pt x="90732" y="91238"/>
                          <a:pt x="80833" y="102518"/>
                          <a:pt x="72058" y="109538"/>
                        </a:cubicBezTo>
                        <a:cubicBezTo>
                          <a:pt x="69286" y="111755"/>
                          <a:pt x="52214" y="109538"/>
                          <a:pt x="48245" y="109538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8" name="任意多边形 207"/>
                  <p:cNvSpPr/>
                  <p:nvPr/>
                </p:nvSpPr>
                <p:spPr>
                  <a:xfrm>
                    <a:off x="5009758" y="4305544"/>
                    <a:ext cx="36480" cy="38868"/>
                  </a:xfrm>
                  <a:custGeom>
                    <a:avLst/>
                    <a:gdLst>
                      <a:gd name="connsiteX0" fmla="*/ 61912 w 76477"/>
                      <a:gd name="connsiteY0" fmla="*/ 71438 h 81483"/>
                      <a:gd name="connsiteX1" fmla="*/ 61912 w 76477"/>
                      <a:gd name="connsiteY1" fmla="*/ 71438 h 81483"/>
                      <a:gd name="connsiteX2" fmla="*/ 4762 w 76477"/>
                      <a:gd name="connsiteY2" fmla="*/ 71438 h 81483"/>
                      <a:gd name="connsiteX3" fmla="*/ 0 w 76477"/>
                      <a:gd name="connsiteY3" fmla="*/ 57150 h 81483"/>
                      <a:gd name="connsiteX4" fmla="*/ 4762 w 76477"/>
                      <a:gd name="connsiteY4" fmla="*/ 19050 h 81483"/>
                      <a:gd name="connsiteX5" fmla="*/ 19050 w 76477"/>
                      <a:gd name="connsiteY5" fmla="*/ 14288 h 81483"/>
                      <a:gd name="connsiteX6" fmla="*/ 28575 w 76477"/>
                      <a:gd name="connsiteY6" fmla="*/ 0 h 81483"/>
                      <a:gd name="connsiteX7" fmla="*/ 76200 w 76477"/>
                      <a:gd name="connsiteY7" fmla="*/ 19050 h 81483"/>
                      <a:gd name="connsiteX8" fmla="*/ 71437 w 76477"/>
                      <a:gd name="connsiteY8" fmla="*/ 42863 h 81483"/>
                      <a:gd name="connsiteX9" fmla="*/ 61912 w 76477"/>
                      <a:gd name="connsiteY9" fmla="*/ 71438 h 814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6477" h="81483">
                        <a:moveTo>
                          <a:pt x="61912" y="71438"/>
                        </a:moveTo>
                        <a:lnTo>
                          <a:pt x="61912" y="71438"/>
                        </a:lnTo>
                        <a:cubicBezTo>
                          <a:pt x="40278" y="76246"/>
                          <a:pt x="20741" y="91412"/>
                          <a:pt x="4762" y="71438"/>
                        </a:cubicBezTo>
                        <a:cubicBezTo>
                          <a:pt x="1626" y="67518"/>
                          <a:pt x="1587" y="61913"/>
                          <a:pt x="0" y="57150"/>
                        </a:cubicBezTo>
                        <a:cubicBezTo>
                          <a:pt x="1587" y="44450"/>
                          <a:pt x="-436" y="30746"/>
                          <a:pt x="4762" y="19050"/>
                        </a:cubicBezTo>
                        <a:cubicBezTo>
                          <a:pt x="6801" y="14462"/>
                          <a:pt x="15130" y="17424"/>
                          <a:pt x="19050" y="14288"/>
                        </a:cubicBezTo>
                        <a:cubicBezTo>
                          <a:pt x="23520" y="10712"/>
                          <a:pt x="25400" y="4763"/>
                          <a:pt x="28575" y="0"/>
                        </a:cubicBezTo>
                        <a:cubicBezTo>
                          <a:pt x="41669" y="1637"/>
                          <a:pt x="73298" y="-4171"/>
                          <a:pt x="76200" y="19050"/>
                        </a:cubicBezTo>
                        <a:cubicBezTo>
                          <a:pt x="77204" y="27082"/>
                          <a:pt x="75453" y="35835"/>
                          <a:pt x="71437" y="42863"/>
                        </a:cubicBezTo>
                        <a:cubicBezTo>
                          <a:pt x="68597" y="47833"/>
                          <a:pt x="63499" y="66676"/>
                          <a:pt x="61912" y="71438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86" name="组合 185"/>
                <p:cNvGrpSpPr/>
                <p:nvPr/>
              </p:nvGrpSpPr>
              <p:grpSpPr>
                <a:xfrm>
                  <a:off x="4581007" y="3669935"/>
                  <a:ext cx="575122" cy="587983"/>
                  <a:chOff x="3609457" y="3860435"/>
                  <a:chExt cx="575122" cy="587983"/>
                </a:xfrm>
                <a:grpFill/>
              </p:grpSpPr>
              <p:sp>
                <p:nvSpPr>
                  <p:cNvPr id="187" name="任意多边形 186"/>
                  <p:cNvSpPr/>
                  <p:nvPr/>
                </p:nvSpPr>
                <p:spPr>
                  <a:xfrm>
                    <a:off x="3696011" y="3896630"/>
                    <a:ext cx="420272" cy="477066"/>
                  </a:xfrm>
                  <a:custGeom>
                    <a:avLst/>
                    <a:gdLst>
                      <a:gd name="connsiteX0" fmla="*/ 381000 w 866775"/>
                      <a:gd name="connsiteY0" fmla="*/ 1000125 h 1000125"/>
                      <a:gd name="connsiteX1" fmla="*/ 257175 w 866775"/>
                      <a:gd name="connsiteY1" fmla="*/ 933450 h 1000125"/>
                      <a:gd name="connsiteX2" fmla="*/ 171450 w 866775"/>
                      <a:gd name="connsiteY2" fmla="*/ 857250 h 1000125"/>
                      <a:gd name="connsiteX3" fmla="*/ 66675 w 866775"/>
                      <a:gd name="connsiteY3" fmla="*/ 762000 h 1000125"/>
                      <a:gd name="connsiteX4" fmla="*/ 9525 w 866775"/>
                      <a:gd name="connsiteY4" fmla="*/ 590550 h 1000125"/>
                      <a:gd name="connsiteX5" fmla="*/ 0 w 866775"/>
                      <a:gd name="connsiteY5" fmla="*/ 447675 h 1000125"/>
                      <a:gd name="connsiteX6" fmla="*/ 9525 w 866775"/>
                      <a:gd name="connsiteY6" fmla="*/ 276225 h 1000125"/>
                      <a:gd name="connsiteX7" fmla="*/ 38100 w 866775"/>
                      <a:gd name="connsiteY7" fmla="*/ 180975 h 1000125"/>
                      <a:gd name="connsiteX8" fmla="*/ 114300 w 866775"/>
                      <a:gd name="connsiteY8" fmla="*/ 76200 h 1000125"/>
                      <a:gd name="connsiteX9" fmla="*/ 209550 w 866775"/>
                      <a:gd name="connsiteY9" fmla="*/ 28575 h 1000125"/>
                      <a:gd name="connsiteX10" fmla="*/ 304800 w 866775"/>
                      <a:gd name="connsiteY10" fmla="*/ 0 h 1000125"/>
                      <a:gd name="connsiteX11" fmla="*/ 438150 w 866775"/>
                      <a:gd name="connsiteY11" fmla="*/ 9525 h 1000125"/>
                      <a:gd name="connsiteX12" fmla="*/ 533400 w 866775"/>
                      <a:gd name="connsiteY12" fmla="*/ 28575 h 1000125"/>
                      <a:gd name="connsiteX13" fmla="*/ 666750 w 866775"/>
                      <a:gd name="connsiteY13" fmla="*/ 114300 h 1000125"/>
                      <a:gd name="connsiteX14" fmla="*/ 752475 w 866775"/>
                      <a:gd name="connsiteY14" fmla="*/ 247650 h 1000125"/>
                      <a:gd name="connsiteX15" fmla="*/ 838200 w 866775"/>
                      <a:gd name="connsiteY15" fmla="*/ 371475 h 1000125"/>
                      <a:gd name="connsiteX16" fmla="*/ 866775 w 866775"/>
                      <a:gd name="connsiteY16" fmla="*/ 552450 h 1000125"/>
                      <a:gd name="connsiteX17" fmla="*/ 819150 w 866775"/>
                      <a:gd name="connsiteY17" fmla="*/ 704850 h 1000125"/>
                      <a:gd name="connsiteX18" fmla="*/ 771525 w 866775"/>
                      <a:gd name="connsiteY18" fmla="*/ 828675 h 1000125"/>
                      <a:gd name="connsiteX19" fmla="*/ 647700 w 866775"/>
                      <a:gd name="connsiteY19" fmla="*/ 942975 h 1000125"/>
                      <a:gd name="connsiteX20" fmla="*/ 552450 w 866775"/>
                      <a:gd name="connsiteY20" fmla="*/ 981075 h 1000125"/>
                      <a:gd name="connsiteX21" fmla="*/ 381000 w 866775"/>
                      <a:gd name="connsiteY21" fmla="*/ 1000125 h 1000125"/>
                      <a:gd name="connsiteX0" fmla="*/ 381000 w 866775"/>
                      <a:gd name="connsiteY0" fmla="*/ 1000125 h 1000125"/>
                      <a:gd name="connsiteX1" fmla="*/ 257175 w 866775"/>
                      <a:gd name="connsiteY1" fmla="*/ 933450 h 1000125"/>
                      <a:gd name="connsiteX2" fmla="*/ 171450 w 866775"/>
                      <a:gd name="connsiteY2" fmla="*/ 857250 h 1000125"/>
                      <a:gd name="connsiteX3" fmla="*/ 66675 w 866775"/>
                      <a:gd name="connsiteY3" fmla="*/ 728662 h 1000125"/>
                      <a:gd name="connsiteX4" fmla="*/ 9525 w 866775"/>
                      <a:gd name="connsiteY4" fmla="*/ 590550 h 1000125"/>
                      <a:gd name="connsiteX5" fmla="*/ 0 w 866775"/>
                      <a:gd name="connsiteY5" fmla="*/ 447675 h 1000125"/>
                      <a:gd name="connsiteX6" fmla="*/ 9525 w 866775"/>
                      <a:gd name="connsiteY6" fmla="*/ 276225 h 1000125"/>
                      <a:gd name="connsiteX7" fmla="*/ 38100 w 866775"/>
                      <a:gd name="connsiteY7" fmla="*/ 180975 h 1000125"/>
                      <a:gd name="connsiteX8" fmla="*/ 114300 w 866775"/>
                      <a:gd name="connsiteY8" fmla="*/ 76200 h 1000125"/>
                      <a:gd name="connsiteX9" fmla="*/ 209550 w 866775"/>
                      <a:gd name="connsiteY9" fmla="*/ 28575 h 1000125"/>
                      <a:gd name="connsiteX10" fmla="*/ 304800 w 866775"/>
                      <a:gd name="connsiteY10" fmla="*/ 0 h 1000125"/>
                      <a:gd name="connsiteX11" fmla="*/ 438150 w 866775"/>
                      <a:gd name="connsiteY11" fmla="*/ 9525 h 1000125"/>
                      <a:gd name="connsiteX12" fmla="*/ 533400 w 866775"/>
                      <a:gd name="connsiteY12" fmla="*/ 28575 h 1000125"/>
                      <a:gd name="connsiteX13" fmla="*/ 666750 w 866775"/>
                      <a:gd name="connsiteY13" fmla="*/ 114300 h 1000125"/>
                      <a:gd name="connsiteX14" fmla="*/ 752475 w 866775"/>
                      <a:gd name="connsiteY14" fmla="*/ 247650 h 1000125"/>
                      <a:gd name="connsiteX15" fmla="*/ 838200 w 866775"/>
                      <a:gd name="connsiteY15" fmla="*/ 371475 h 1000125"/>
                      <a:gd name="connsiteX16" fmla="*/ 866775 w 866775"/>
                      <a:gd name="connsiteY16" fmla="*/ 552450 h 1000125"/>
                      <a:gd name="connsiteX17" fmla="*/ 819150 w 866775"/>
                      <a:gd name="connsiteY17" fmla="*/ 704850 h 1000125"/>
                      <a:gd name="connsiteX18" fmla="*/ 771525 w 866775"/>
                      <a:gd name="connsiteY18" fmla="*/ 828675 h 1000125"/>
                      <a:gd name="connsiteX19" fmla="*/ 647700 w 866775"/>
                      <a:gd name="connsiteY19" fmla="*/ 942975 h 1000125"/>
                      <a:gd name="connsiteX20" fmla="*/ 552450 w 866775"/>
                      <a:gd name="connsiteY20" fmla="*/ 981075 h 1000125"/>
                      <a:gd name="connsiteX21" fmla="*/ 381000 w 866775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45306 w 878681"/>
                      <a:gd name="connsiteY12" fmla="*/ 28575 h 1000125"/>
                      <a:gd name="connsiteX13" fmla="*/ 678656 w 878681"/>
                      <a:gd name="connsiteY13" fmla="*/ 114300 h 1000125"/>
                      <a:gd name="connsiteX14" fmla="*/ 764381 w 878681"/>
                      <a:gd name="connsiteY14" fmla="*/ 247650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45306 w 878681"/>
                      <a:gd name="connsiteY12" fmla="*/ 28575 h 1000125"/>
                      <a:gd name="connsiteX13" fmla="*/ 678656 w 878681"/>
                      <a:gd name="connsiteY13" fmla="*/ 114300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45306 w 878681"/>
                      <a:gd name="connsiteY12" fmla="*/ 28575 h 1000125"/>
                      <a:gd name="connsiteX13" fmla="*/ 697706 w 878681"/>
                      <a:gd name="connsiteY13" fmla="*/ 109538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50056 w 878681"/>
                      <a:gd name="connsiteY11" fmla="*/ 9525 h 1000125"/>
                      <a:gd name="connsiteX12" fmla="*/ 578644 w 878681"/>
                      <a:gd name="connsiteY12" fmla="*/ 28575 h 1000125"/>
                      <a:gd name="connsiteX13" fmla="*/ 697706 w 878681"/>
                      <a:gd name="connsiteY13" fmla="*/ 109538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28624 w 878681"/>
                      <a:gd name="connsiteY11" fmla="*/ 0 h 1000125"/>
                      <a:gd name="connsiteX12" fmla="*/ 578644 w 878681"/>
                      <a:gd name="connsiteY12" fmla="*/ 28575 h 1000125"/>
                      <a:gd name="connsiteX13" fmla="*/ 697706 w 878681"/>
                      <a:gd name="connsiteY13" fmla="*/ 109538 h 1000125"/>
                      <a:gd name="connsiteX14" fmla="*/ 792956 w 878681"/>
                      <a:gd name="connsiteY14" fmla="*/ 235743 h 1000125"/>
                      <a:gd name="connsiteX15" fmla="*/ 850106 w 878681"/>
                      <a:gd name="connsiteY15" fmla="*/ 371475 h 1000125"/>
                      <a:gd name="connsiteX16" fmla="*/ 878681 w 878681"/>
                      <a:gd name="connsiteY16" fmla="*/ 552450 h 1000125"/>
                      <a:gd name="connsiteX17" fmla="*/ 831056 w 878681"/>
                      <a:gd name="connsiteY17" fmla="*/ 704850 h 1000125"/>
                      <a:gd name="connsiteX18" fmla="*/ 783431 w 878681"/>
                      <a:gd name="connsiteY18" fmla="*/ 828675 h 1000125"/>
                      <a:gd name="connsiteX19" fmla="*/ 659606 w 878681"/>
                      <a:gd name="connsiteY19" fmla="*/ 942975 h 1000125"/>
                      <a:gd name="connsiteX20" fmla="*/ 564356 w 878681"/>
                      <a:gd name="connsiteY20" fmla="*/ 981075 h 1000125"/>
                      <a:gd name="connsiteX21" fmla="*/ 392906 w 878681"/>
                      <a:gd name="connsiteY21" fmla="*/ 1000125 h 1000125"/>
                      <a:gd name="connsiteX0" fmla="*/ 392906 w 878681"/>
                      <a:gd name="connsiteY0" fmla="*/ 1000125 h 1000125"/>
                      <a:gd name="connsiteX1" fmla="*/ 269081 w 878681"/>
                      <a:gd name="connsiteY1" fmla="*/ 933450 h 1000125"/>
                      <a:gd name="connsiteX2" fmla="*/ 183356 w 878681"/>
                      <a:gd name="connsiteY2" fmla="*/ 857250 h 1000125"/>
                      <a:gd name="connsiteX3" fmla="*/ 78581 w 878681"/>
                      <a:gd name="connsiteY3" fmla="*/ 728662 h 1000125"/>
                      <a:gd name="connsiteX4" fmla="*/ 21431 w 878681"/>
                      <a:gd name="connsiteY4" fmla="*/ 590550 h 1000125"/>
                      <a:gd name="connsiteX5" fmla="*/ 0 w 878681"/>
                      <a:gd name="connsiteY5" fmla="*/ 447675 h 1000125"/>
                      <a:gd name="connsiteX6" fmla="*/ 21431 w 878681"/>
                      <a:gd name="connsiteY6" fmla="*/ 276225 h 1000125"/>
                      <a:gd name="connsiteX7" fmla="*/ 50006 w 878681"/>
                      <a:gd name="connsiteY7" fmla="*/ 180975 h 1000125"/>
                      <a:gd name="connsiteX8" fmla="*/ 126206 w 878681"/>
                      <a:gd name="connsiteY8" fmla="*/ 76200 h 1000125"/>
                      <a:gd name="connsiteX9" fmla="*/ 221456 w 878681"/>
                      <a:gd name="connsiteY9" fmla="*/ 28575 h 1000125"/>
                      <a:gd name="connsiteX10" fmla="*/ 316706 w 878681"/>
                      <a:gd name="connsiteY10" fmla="*/ 0 h 1000125"/>
                      <a:gd name="connsiteX11" fmla="*/ 428624 w 878681"/>
                      <a:gd name="connsiteY11" fmla="*/ 0 h 1000125"/>
                      <a:gd name="connsiteX12" fmla="*/ 504825 w 878681"/>
                      <a:gd name="connsiteY12" fmla="*/ 2381 h 1000125"/>
                      <a:gd name="connsiteX13" fmla="*/ 578644 w 878681"/>
                      <a:gd name="connsiteY13" fmla="*/ 28575 h 1000125"/>
                      <a:gd name="connsiteX14" fmla="*/ 697706 w 878681"/>
                      <a:gd name="connsiteY14" fmla="*/ 109538 h 1000125"/>
                      <a:gd name="connsiteX15" fmla="*/ 792956 w 878681"/>
                      <a:gd name="connsiteY15" fmla="*/ 235743 h 1000125"/>
                      <a:gd name="connsiteX16" fmla="*/ 850106 w 878681"/>
                      <a:gd name="connsiteY16" fmla="*/ 371475 h 1000125"/>
                      <a:gd name="connsiteX17" fmla="*/ 878681 w 878681"/>
                      <a:gd name="connsiteY17" fmla="*/ 552450 h 1000125"/>
                      <a:gd name="connsiteX18" fmla="*/ 831056 w 878681"/>
                      <a:gd name="connsiteY18" fmla="*/ 704850 h 1000125"/>
                      <a:gd name="connsiteX19" fmla="*/ 783431 w 878681"/>
                      <a:gd name="connsiteY19" fmla="*/ 828675 h 1000125"/>
                      <a:gd name="connsiteX20" fmla="*/ 659606 w 878681"/>
                      <a:gd name="connsiteY20" fmla="*/ 942975 h 1000125"/>
                      <a:gd name="connsiteX21" fmla="*/ 564356 w 878681"/>
                      <a:gd name="connsiteY21" fmla="*/ 981075 h 1000125"/>
                      <a:gd name="connsiteX22" fmla="*/ 392906 w 878681"/>
                      <a:gd name="connsiteY22" fmla="*/ 1000125 h 1000125"/>
                      <a:gd name="connsiteX0" fmla="*/ 392906 w 881062"/>
                      <a:gd name="connsiteY0" fmla="*/ 1000125 h 1000125"/>
                      <a:gd name="connsiteX1" fmla="*/ 269081 w 881062"/>
                      <a:gd name="connsiteY1" fmla="*/ 933450 h 1000125"/>
                      <a:gd name="connsiteX2" fmla="*/ 183356 w 881062"/>
                      <a:gd name="connsiteY2" fmla="*/ 857250 h 1000125"/>
                      <a:gd name="connsiteX3" fmla="*/ 78581 w 881062"/>
                      <a:gd name="connsiteY3" fmla="*/ 728662 h 1000125"/>
                      <a:gd name="connsiteX4" fmla="*/ 21431 w 881062"/>
                      <a:gd name="connsiteY4" fmla="*/ 590550 h 1000125"/>
                      <a:gd name="connsiteX5" fmla="*/ 0 w 881062"/>
                      <a:gd name="connsiteY5" fmla="*/ 447675 h 1000125"/>
                      <a:gd name="connsiteX6" fmla="*/ 21431 w 881062"/>
                      <a:gd name="connsiteY6" fmla="*/ 276225 h 1000125"/>
                      <a:gd name="connsiteX7" fmla="*/ 50006 w 881062"/>
                      <a:gd name="connsiteY7" fmla="*/ 180975 h 1000125"/>
                      <a:gd name="connsiteX8" fmla="*/ 126206 w 881062"/>
                      <a:gd name="connsiteY8" fmla="*/ 76200 h 1000125"/>
                      <a:gd name="connsiteX9" fmla="*/ 221456 w 881062"/>
                      <a:gd name="connsiteY9" fmla="*/ 28575 h 1000125"/>
                      <a:gd name="connsiteX10" fmla="*/ 316706 w 881062"/>
                      <a:gd name="connsiteY10" fmla="*/ 0 h 1000125"/>
                      <a:gd name="connsiteX11" fmla="*/ 428624 w 881062"/>
                      <a:gd name="connsiteY11" fmla="*/ 0 h 1000125"/>
                      <a:gd name="connsiteX12" fmla="*/ 504825 w 881062"/>
                      <a:gd name="connsiteY12" fmla="*/ 2381 h 1000125"/>
                      <a:gd name="connsiteX13" fmla="*/ 578644 w 881062"/>
                      <a:gd name="connsiteY13" fmla="*/ 28575 h 1000125"/>
                      <a:gd name="connsiteX14" fmla="*/ 697706 w 881062"/>
                      <a:gd name="connsiteY14" fmla="*/ 109538 h 1000125"/>
                      <a:gd name="connsiteX15" fmla="*/ 792956 w 881062"/>
                      <a:gd name="connsiteY15" fmla="*/ 235743 h 1000125"/>
                      <a:gd name="connsiteX16" fmla="*/ 850106 w 881062"/>
                      <a:gd name="connsiteY16" fmla="*/ 371475 h 1000125"/>
                      <a:gd name="connsiteX17" fmla="*/ 881062 w 881062"/>
                      <a:gd name="connsiteY17" fmla="*/ 461963 h 1000125"/>
                      <a:gd name="connsiteX18" fmla="*/ 878681 w 881062"/>
                      <a:gd name="connsiteY18" fmla="*/ 552450 h 1000125"/>
                      <a:gd name="connsiteX19" fmla="*/ 831056 w 881062"/>
                      <a:gd name="connsiteY19" fmla="*/ 704850 h 1000125"/>
                      <a:gd name="connsiteX20" fmla="*/ 783431 w 881062"/>
                      <a:gd name="connsiteY20" fmla="*/ 828675 h 1000125"/>
                      <a:gd name="connsiteX21" fmla="*/ 659606 w 881062"/>
                      <a:gd name="connsiteY21" fmla="*/ 942975 h 1000125"/>
                      <a:gd name="connsiteX22" fmla="*/ 564356 w 881062"/>
                      <a:gd name="connsiteY22" fmla="*/ 981075 h 1000125"/>
                      <a:gd name="connsiteX23" fmla="*/ 392906 w 881062"/>
                      <a:gd name="connsiteY23" fmla="*/ 1000125 h 1000125"/>
                      <a:gd name="connsiteX0" fmla="*/ 392906 w 881062"/>
                      <a:gd name="connsiteY0" fmla="*/ 1000125 h 1000125"/>
                      <a:gd name="connsiteX1" fmla="*/ 269081 w 881062"/>
                      <a:gd name="connsiteY1" fmla="*/ 933450 h 1000125"/>
                      <a:gd name="connsiteX2" fmla="*/ 183356 w 881062"/>
                      <a:gd name="connsiteY2" fmla="*/ 857250 h 1000125"/>
                      <a:gd name="connsiteX3" fmla="*/ 78581 w 881062"/>
                      <a:gd name="connsiteY3" fmla="*/ 728662 h 1000125"/>
                      <a:gd name="connsiteX4" fmla="*/ 21431 w 881062"/>
                      <a:gd name="connsiteY4" fmla="*/ 590550 h 1000125"/>
                      <a:gd name="connsiteX5" fmla="*/ 0 w 881062"/>
                      <a:gd name="connsiteY5" fmla="*/ 447675 h 1000125"/>
                      <a:gd name="connsiteX6" fmla="*/ 21431 w 881062"/>
                      <a:gd name="connsiteY6" fmla="*/ 276225 h 1000125"/>
                      <a:gd name="connsiteX7" fmla="*/ 50006 w 881062"/>
                      <a:gd name="connsiteY7" fmla="*/ 180975 h 1000125"/>
                      <a:gd name="connsiteX8" fmla="*/ 126206 w 881062"/>
                      <a:gd name="connsiteY8" fmla="*/ 76200 h 1000125"/>
                      <a:gd name="connsiteX9" fmla="*/ 221456 w 881062"/>
                      <a:gd name="connsiteY9" fmla="*/ 28575 h 1000125"/>
                      <a:gd name="connsiteX10" fmla="*/ 316706 w 881062"/>
                      <a:gd name="connsiteY10" fmla="*/ 0 h 1000125"/>
                      <a:gd name="connsiteX11" fmla="*/ 428624 w 881062"/>
                      <a:gd name="connsiteY11" fmla="*/ 0 h 1000125"/>
                      <a:gd name="connsiteX12" fmla="*/ 504825 w 881062"/>
                      <a:gd name="connsiteY12" fmla="*/ 2381 h 1000125"/>
                      <a:gd name="connsiteX13" fmla="*/ 578644 w 881062"/>
                      <a:gd name="connsiteY13" fmla="*/ 28575 h 1000125"/>
                      <a:gd name="connsiteX14" fmla="*/ 697706 w 881062"/>
                      <a:gd name="connsiteY14" fmla="*/ 109538 h 1000125"/>
                      <a:gd name="connsiteX15" fmla="*/ 792956 w 881062"/>
                      <a:gd name="connsiteY15" fmla="*/ 235743 h 1000125"/>
                      <a:gd name="connsiteX16" fmla="*/ 850106 w 881062"/>
                      <a:gd name="connsiteY16" fmla="*/ 371475 h 1000125"/>
                      <a:gd name="connsiteX17" fmla="*/ 881062 w 881062"/>
                      <a:gd name="connsiteY17" fmla="*/ 461963 h 1000125"/>
                      <a:gd name="connsiteX18" fmla="*/ 878681 w 881062"/>
                      <a:gd name="connsiteY18" fmla="*/ 552450 h 1000125"/>
                      <a:gd name="connsiteX19" fmla="*/ 833437 w 881062"/>
                      <a:gd name="connsiteY19" fmla="*/ 731044 h 1000125"/>
                      <a:gd name="connsiteX20" fmla="*/ 783431 w 881062"/>
                      <a:gd name="connsiteY20" fmla="*/ 828675 h 1000125"/>
                      <a:gd name="connsiteX21" fmla="*/ 659606 w 881062"/>
                      <a:gd name="connsiteY21" fmla="*/ 942975 h 1000125"/>
                      <a:gd name="connsiteX22" fmla="*/ 564356 w 881062"/>
                      <a:gd name="connsiteY22" fmla="*/ 981075 h 1000125"/>
                      <a:gd name="connsiteX23" fmla="*/ 392906 w 881062"/>
                      <a:gd name="connsiteY23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183356 w 881062"/>
                      <a:gd name="connsiteY2" fmla="*/ 857250 h 1000125"/>
                      <a:gd name="connsiteX3" fmla="*/ 78581 w 881062"/>
                      <a:gd name="connsiteY3" fmla="*/ 728662 h 1000125"/>
                      <a:gd name="connsiteX4" fmla="*/ 21431 w 881062"/>
                      <a:gd name="connsiteY4" fmla="*/ 590550 h 1000125"/>
                      <a:gd name="connsiteX5" fmla="*/ 0 w 881062"/>
                      <a:gd name="connsiteY5" fmla="*/ 447675 h 1000125"/>
                      <a:gd name="connsiteX6" fmla="*/ 21431 w 881062"/>
                      <a:gd name="connsiteY6" fmla="*/ 276225 h 1000125"/>
                      <a:gd name="connsiteX7" fmla="*/ 50006 w 881062"/>
                      <a:gd name="connsiteY7" fmla="*/ 180975 h 1000125"/>
                      <a:gd name="connsiteX8" fmla="*/ 126206 w 881062"/>
                      <a:gd name="connsiteY8" fmla="*/ 76200 h 1000125"/>
                      <a:gd name="connsiteX9" fmla="*/ 221456 w 881062"/>
                      <a:gd name="connsiteY9" fmla="*/ 28575 h 1000125"/>
                      <a:gd name="connsiteX10" fmla="*/ 316706 w 881062"/>
                      <a:gd name="connsiteY10" fmla="*/ 0 h 1000125"/>
                      <a:gd name="connsiteX11" fmla="*/ 428624 w 881062"/>
                      <a:gd name="connsiteY11" fmla="*/ 0 h 1000125"/>
                      <a:gd name="connsiteX12" fmla="*/ 504825 w 881062"/>
                      <a:gd name="connsiteY12" fmla="*/ 2381 h 1000125"/>
                      <a:gd name="connsiteX13" fmla="*/ 578644 w 881062"/>
                      <a:gd name="connsiteY13" fmla="*/ 28575 h 1000125"/>
                      <a:gd name="connsiteX14" fmla="*/ 697706 w 881062"/>
                      <a:gd name="connsiteY14" fmla="*/ 109538 h 1000125"/>
                      <a:gd name="connsiteX15" fmla="*/ 792956 w 881062"/>
                      <a:gd name="connsiteY15" fmla="*/ 235743 h 1000125"/>
                      <a:gd name="connsiteX16" fmla="*/ 850106 w 881062"/>
                      <a:gd name="connsiteY16" fmla="*/ 371475 h 1000125"/>
                      <a:gd name="connsiteX17" fmla="*/ 881062 w 881062"/>
                      <a:gd name="connsiteY17" fmla="*/ 461963 h 1000125"/>
                      <a:gd name="connsiteX18" fmla="*/ 878681 w 881062"/>
                      <a:gd name="connsiteY18" fmla="*/ 552450 h 1000125"/>
                      <a:gd name="connsiteX19" fmla="*/ 833437 w 881062"/>
                      <a:gd name="connsiteY19" fmla="*/ 731044 h 1000125"/>
                      <a:gd name="connsiteX20" fmla="*/ 783431 w 881062"/>
                      <a:gd name="connsiteY20" fmla="*/ 828675 h 1000125"/>
                      <a:gd name="connsiteX21" fmla="*/ 659606 w 881062"/>
                      <a:gd name="connsiteY21" fmla="*/ 942975 h 1000125"/>
                      <a:gd name="connsiteX22" fmla="*/ 564356 w 881062"/>
                      <a:gd name="connsiteY22" fmla="*/ 981075 h 1000125"/>
                      <a:gd name="connsiteX23" fmla="*/ 392906 w 881062"/>
                      <a:gd name="connsiteY23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235743 w 881062"/>
                      <a:gd name="connsiteY2" fmla="*/ 866775 h 1000125"/>
                      <a:gd name="connsiteX3" fmla="*/ 183356 w 881062"/>
                      <a:gd name="connsiteY3" fmla="*/ 857250 h 1000125"/>
                      <a:gd name="connsiteX4" fmla="*/ 78581 w 881062"/>
                      <a:gd name="connsiteY4" fmla="*/ 728662 h 1000125"/>
                      <a:gd name="connsiteX5" fmla="*/ 21431 w 881062"/>
                      <a:gd name="connsiteY5" fmla="*/ 590550 h 1000125"/>
                      <a:gd name="connsiteX6" fmla="*/ 0 w 881062"/>
                      <a:gd name="connsiteY6" fmla="*/ 447675 h 1000125"/>
                      <a:gd name="connsiteX7" fmla="*/ 21431 w 881062"/>
                      <a:gd name="connsiteY7" fmla="*/ 276225 h 1000125"/>
                      <a:gd name="connsiteX8" fmla="*/ 50006 w 881062"/>
                      <a:gd name="connsiteY8" fmla="*/ 180975 h 1000125"/>
                      <a:gd name="connsiteX9" fmla="*/ 126206 w 881062"/>
                      <a:gd name="connsiteY9" fmla="*/ 76200 h 1000125"/>
                      <a:gd name="connsiteX10" fmla="*/ 221456 w 881062"/>
                      <a:gd name="connsiteY10" fmla="*/ 28575 h 1000125"/>
                      <a:gd name="connsiteX11" fmla="*/ 316706 w 881062"/>
                      <a:gd name="connsiteY11" fmla="*/ 0 h 1000125"/>
                      <a:gd name="connsiteX12" fmla="*/ 428624 w 881062"/>
                      <a:gd name="connsiteY12" fmla="*/ 0 h 1000125"/>
                      <a:gd name="connsiteX13" fmla="*/ 504825 w 881062"/>
                      <a:gd name="connsiteY13" fmla="*/ 2381 h 1000125"/>
                      <a:gd name="connsiteX14" fmla="*/ 578644 w 881062"/>
                      <a:gd name="connsiteY14" fmla="*/ 28575 h 1000125"/>
                      <a:gd name="connsiteX15" fmla="*/ 697706 w 881062"/>
                      <a:gd name="connsiteY15" fmla="*/ 109538 h 1000125"/>
                      <a:gd name="connsiteX16" fmla="*/ 792956 w 881062"/>
                      <a:gd name="connsiteY16" fmla="*/ 235743 h 1000125"/>
                      <a:gd name="connsiteX17" fmla="*/ 850106 w 881062"/>
                      <a:gd name="connsiteY17" fmla="*/ 371475 h 1000125"/>
                      <a:gd name="connsiteX18" fmla="*/ 881062 w 881062"/>
                      <a:gd name="connsiteY18" fmla="*/ 461963 h 1000125"/>
                      <a:gd name="connsiteX19" fmla="*/ 878681 w 881062"/>
                      <a:gd name="connsiteY19" fmla="*/ 552450 h 1000125"/>
                      <a:gd name="connsiteX20" fmla="*/ 833437 w 881062"/>
                      <a:gd name="connsiteY20" fmla="*/ 731044 h 1000125"/>
                      <a:gd name="connsiteX21" fmla="*/ 783431 w 881062"/>
                      <a:gd name="connsiteY21" fmla="*/ 828675 h 1000125"/>
                      <a:gd name="connsiteX22" fmla="*/ 659606 w 881062"/>
                      <a:gd name="connsiteY22" fmla="*/ 942975 h 1000125"/>
                      <a:gd name="connsiteX23" fmla="*/ 564356 w 881062"/>
                      <a:gd name="connsiteY23" fmla="*/ 981075 h 1000125"/>
                      <a:gd name="connsiteX24" fmla="*/ 392906 w 881062"/>
                      <a:gd name="connsiteY24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235743 w 881062"/>
                      <a:gd name="connsiteY2" fmla="*/ 866775 h 1000125"/>
                      <a:gd name="connsiteX3" fmla="*/ 183356 w 881062"/>
                      <a:gd name="connsiteY3" fmla="*/ 857250 h 1000125"/>
                      <a:gd name="connsiteX4" fmla="*/ 78581 w 881062"/>
                      <a:gd name="connsiteY4" fmla="*/ 728662 h 1000125"/>
                      <a:gd name="connsiteX5" fmla="*/ 38099 w 881062"/>
                      <a:gd name="connsiteY5" fmla="*/ 661988 h 1000125"/>
                      <a:gd name="connsiteX6" fmla="*/ 21431 w 881062"/>
                      <a:gd name="connsiteY6" fmla="*/ 590550 h 1000125"/>
                      <a:gd name="connsiteX7" fmla="*/ 0 w 881062"/>
                      <a:gd name="connsiteY7" fmla="*/ 447675 h 1000125"/>
                      <a:gd name="connsiteX8" fmla="*/ 21431 w 881062"/>
                      <a:gd name="connsiteY8" fmla="*/ 276225 h 1000125"/>
                      <a:gd name="connsiteX9" fmla="*/ 50006 w 881062"/>
                      <a:gd name="connsiteY9" fmla="*/ 180975 h 1000125"/>
                      <a:gd name="connsiteX10" fmla="*/ 126206 w 881062"/>
                      <a:gd name="connsiteY10" fmla="*/ 76200 h 1000125"/>
                      <a:gd name="connsiteX11" fmla="*/ 221456 w 881062"/>
                      <a:gd name="connsiteY11" fmla="*/ 28575 h 1000125"/>
                      <a:gd name="connsiteX12" fmla="*/ 316706 w 881062"/>
                      <a:gd name="connsiteY12" fmla="*/ 0 h 1000125"/>
                      <a:gd name="connsiteX13" fmla="*/ 428624 w 881062"/>
                      <a:gd name="connsiteY13" fmla="*/ 0 h 1000125"/>
                      <a:gd name="connsiteX14" fmla="*/ 504825 w 881062"/>
                      <a:gd name="connsiteY14" fmla="*/ 2381 h 1000125"/>
                      <a:gd name="connsiteX15" fmla="*/ 578644 w 881062"/>
                      <a:gd name="connsiteY15" fmla="*/ 28575 h 1000125"/>
                      <a:gd name="connsiteX16" fmla="*/ 697706 w 881062"/>
                      <a:gd name="connsiteY16" fmla="*/ 109538 h 1000125"/>
                      <a:gd name="connsiteX17" fmla="*/ 792956 w 881062"/>
                      <a:gd name="connsiteY17" fmla="*/ 235743 h 1000125"/>
                      <a:gd name="connsiteX18" fmla="*/ 850106 w 881062"/>
                      <a:gd name="connsiteY18" fmla="*/ 371475 h 1000125"/>
                      <a:gd name="connsiteX19" fmla="*/ 881062 w 881062"/>
                      <a:gd name="connsiteY19" fmla="*/ 461963 h 1000125"/>
                      <a:gd name="connsiteX20" fmla="*/ 878681 w 881062"/>
                      <a:gd name="connsiteY20" fmla="*/ 552450 h 1000125"/>
                      <a:gd name="connsiteX21" fmla="*/ 833437 w 881062"/>
                      <a:gd name="connsiteY21" fmla="*/ 731044 h 1000125"/>
                      <a:gd name="connsiteX22" fmla="*/ 783431 w 881062"/>
                      <a:gd name="connsiteY22" fmla="*/ 828675 h 1000125"/>
                      <a:gd name="connsiteX23" fmla="*/ 659606 w 881062"/>
                      <a:gd name="connsiteY23" fmla="*/ 942975 h 1000125"/>
                      <a:gd name="connsiteX24" fmla="*/ 564356 w 881062"/>
                      <a:gd name="connsiteY24" fmla="*/ 981075 h 1000125"/>
                      <a:gd name="connsiteX25" fmla="*/ 392906 w 881062"/>
                      <a:gd name="connsiteY25" fmla="*/ 1000125 h 1000125"/>
                      <a:gd name="connsiteX0" fmla="*/ 392906 w 881062"/>
                      <a:gd name="connsiteY0" fmla="*/ 1000125 h 1000125"/>
                      <a:gd name="connsiteX1" fmla="*/ 292893 w 881062"/>
                      <a:gd name="connsiteY1" fmla="*/ 916781 h 1000125"/>
                      <a:gd name="connsiteX2" fmla="*/ 235743 w 881062"/>
                      <a:gd name="connsiteY2" fmla="*/ 866775 h 1000125"/>
                      <a:gd name="connsiteX3" fmla="*/ 183356 w 881062"/>
                      <a:gd name="connsiteY3" fmla="*/ 857250 h 1000125"/>
                      <a:gd name="connsiteX4" fmla="*/ 78581 w 881062"/>
                      <a:gd name="connsiteY4" fmla="*/ 728662 h 1000125"/>
                      <a:gd name="connsiteX5" fmla="*/ 38099 w 881062"/>
                      <a:gd name="connsiteY5" fmla="*/ 661988 h 1000125"/>
                      <a:gd name="connsiteX6" fmla="*/ 4763 w 881062"/>
                      <a:gd name="connsiteY6" fmla="*/ 542925 h 1000125"/>
                      <a:gd name="connsiteX7" fmla="*/ 0 w 881062"/>
                      <a:gd name="connsiteY7" fmla="*/ 447675 h 1000125"/>
                      <a:gd name="connsiteX8" fmla="*/ 21431 w 881062"/>
                      <a:gd name="connsiteY8" fmla="*/ 276225 h 1000125"/>
                      <a:gd name="connsiteX9" fmla="*/ 50006 w 881062"/>
                      <a:gd name="connsiteY9" fmla="*/ 180975 h 1000125"/>
                      <a:gd name="connsiteX10" fmla="*/ 126206 w 881062"/>
                      <a:gd name="connsiteY10" fmla="*/ 76200 h 1000125"/>
                      <a:gd name="connsiteX11" fmla="*/ 221456 w 881062"/>
                      <a:gd name="connsiteY11" fmla="*/ 28575 h 1000125"/>
                      <a:gd name="connsiteX12" fmla="*/ 316706 w 881062"/>
                      <a:gd name="connsiteY12" fmla="*/ 0 h 1000125"/>
                      <a:gd name="connsiteX13" fmla="*/ 428624 w 881062"/>
                      <a:gd name="connsiteY13" fmla="*/ 0 h 1000125"/>
                      <a:gd name="connsiteX14" fmla="*/ 504825 w 881062"/>
                      <a:gd name="connsiteY14" fmla="*/ 2381 h 1000125"/>
                      <a:gd name="connsiteX15" fmla="*/ 578644 w 881062"/>
                      <a:gd name="connsiteY15" fmla="*/ 28575 h 1000125"/>
                      <a:gd name="connsiteX16" fmla="*/ 697706 w 881062"/>
                      <a:gd name="connsiteY16" fmla="*/ 109538 h 1000125"/>
                      <a:gd name="connsiteX17" fmla="*/ 792956 w 881062"/>
                      <a:gd name="connsiteY17" fmla="*/ 235743 h 1000125"/>
                      <a:gd name="connsiteX18" fmla="*/ 850106 w 881062"/>
                      <a:gd name="connsiteY18" fmla="*/ 371475 h 1000125"/>
                      <a:gd name="connsiteX19" fmla="*/ 881062 w 881062"/>
                      <a:gd name="connsiteY19" fmla="*/ 461963 h 1000125"/>
                      <a:gd name="connsiteX20" fmla="*/ 878681 w 881062"/>
                      <a:gd name="connsiteY20" fmla="*/ 552450 h 1000125"/>
                      <a:gd name="connsiteX21" fmla="*/ 833437 w 881062"/>
                      <a:gd name="connsiteY21" fmla="*/ 731044 h 1000125"/>
                      <a:gd name="connsiteX22" fmla="*/ 783431 w 881062"/>
                      <a:gd name="connsiteY22" fmla="*/ 828675 h 1000125"/>
                      <a:gd name="connsiteX23" fmla="*/ 659606 w 881062"/>
                      <a:gd name="connsiteY23" fmla="*/ 942975 h 1000125"/>
                      <a:gd name="connsiteX24" fmla="*/ 564356 w 881062"/>
                      <a:gd name="connsiteY24" fmla="*/ 981075 h 1000125"/>
                      <a:gd name="connsiteX25" fmla="*/ 392906 w 881062"/>
                      <a:gd name="connsiteY25" fmla="*/ 1000125 h 10001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881062" h="1000125">
                        <a:moveTo>
                          <a:pt x="392906" y="1000125"/>
                        </a:moveTo>
                        <a:lnTo>
                          <a:pt x="292893" y="916781"/>
                        </a:lnTo>
                        <a:cubicBezTo>
                          <a:pt x="265112" y="897334"/>
                          <a:pt x="253999" y="876697"/>
                          <a:pt x="235743" y="866775"/>
                        </a:cubicBezTo>
                        <a:cubicBezTo>
                          <a:pt x="217487" y="856853"/>
                          <a:pt x="209550" y="880269"/>
                          <a:pt x="183356" y="857250"/>
                        </a:cubicBezTo>
                        <a:cubicBezTo>
                          <a:pt x="157162" y="834231"/>
                          <a:pt x="100806" y="760809"/>
                          <a:pt x="78581" y="728662"/>
                        </a:cubicBezTo>
                        <a:cubicBezTo>
                          <a:pt x="69056" y="707231"/>
                          <a:pt x="47624" y="683419"/>
                          <a:pt x="38099" y="661988"/>
                        </a:cubicBezTo>
                        <a:lnTo>
                          <a:pt x="4763" y="542925"/>
                        </a:lnTo>
                        <a:lnTo>
                          <a:pt x="0" y="447675"/>
                        </a:lnTo>
                        <a:lnTo>
                          <a:pt x="21431" y="276225"/>
                        </a:lnTo>
                        <a:lnTo>
                          <a:pt x="50006" y="180975"/>
                        </a:lnTo>
                        <a:lnTo>
                          <a:pt x="126206" y="76200"/>
                        </a:lnTo>
                        <a:lnTo>
                          <a:pt x="221456" y="28575"/>
                        </a:lnTo>
                        <a:lnTo>
                          <a:pt x="316706" y="0"/>
                        </a:lnTo>
                        <a:lnTo>
                          <a:pt x="428624" y="0"/>
                        </a:lnTo>
                        <a:cubicBezTo>
                          <a:pt x="458787" y="5556"/>
                          <a:pt x="474662" y="-3175"/>
                          <a:pt x="504825" y="2381"/>
                        </a:cubicBezTo>
                        <a:lnTo>
                          <a:pt x="578644" y="28575"/>
                        </a:lnTo>
                        <a:lnTo>
                          <a:pt x="697706" y="109538"/>
                        </a:lnTo>
                        <a:lnTo>
                          <a:pt x="792956" y="235743"/>
                        </a:lnTo>
                        <a:lnTo>
                          <a:pt x="850106" y="371475"/>
                        </a:lnTo>
                        <a:cubicBezTo>
                          <a:pt x="854075" y="399256"/>
                          <a:pt x="877093" y="434182"/>
                          <a:pt x="881062" y="461963"/>
                        </a:cubicBezTo>
                        <a:cubicBezTo>
                          <a:pt x="880268" y="492125"/>
                          <a:pt x="879475" y="522288"/>
                          <a:pt x="878681" y="552450"/>
                        </a:cubicBezTo>
                        <a:lnTo>
                          <a:pt x="833437" y="731044"/>
                        </a:lnTo>
                        <a:lnTo>
                          <a:pt x="783431" y="828675"/>
                        </a:lnTo>
                        <a:lnTo>
                          <a:pt x="659606" y="942975"/>
                        </a:lnTo>
                        <a:lnTo>
                          <a:pt x="564356" y="981075"/>
                        </a:lnTo>
                        <a:lnTo>
                          <a:pt x="392906" y="1000125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8" name="任意多边形 187"/>
                  <p:cNvSpPr/>
                  <p:nvPr/>
                </p:nvSpPr>
                <p:spPr>
                  <a:xfrm rot="21273250">
                    <a:off x="4156138" y="4150516"/>
                    <a:ext cx="28441" cy="41422"/>
                  </a:xfrm>
                  <a:custGeom>
                    <a:avLst/>
                    <a:gdLst>
                      <a:gd name="connsiteX0" fmla="*/ 133350 w 323850"/>
                      <a:gd name="connsiteY0" fmla="*/ 444500 h 450850"/>
                      <a:gd name="connsiteX1" fmla="*/ 133350 w 323850"/>
                      <a:gd name="connsiteY1" fmla="*/ 393700 h 450850"/>
                      <a:gd name="connsiteX2" fmla="*/ 127000 w 323850"/>
                      <a:gd name="connsiteY2" fmla="*/ 349250 h 450850"/>
                      <a:gd name="connsiteX3" fmla="*/ 107950 w 323850"/>
                      <a:gd name="connsiteY3" fmla="*/ 317500 h 450850"/>
                      <a:gd name="connsiteX4" fmla="*/ 107950 w 323850"/>
                      <a:gd name="connsiteY4" fmla="*/ 317500 h 450850"/>
                      <a:gd name="connsiteX5" fmla="*/ 31750 w 323850"/>
                      <a:gd name="connsiteY5" fmla="*/ 234950 h 450850"/>
                      <a:gd name="connsiteX6" fmla="*/ 19050 w 323850"/>
                      <a:gd name="connsiteY6" fmla="*/ 177800 h 450850"/>
                      <a:gd name="connsiteX7" fmla="*/ 0 w 323850"/>
                      <a:gd name="connsiteY7" fmla="*/ 101600 h 450850"/>
                      <a:gd name="connsiteX8" fmla="*/ 50800 w 323850"/>
                      <a:gd name="connsiteY8" fmla="*/ 50800 h 450850"/>
                      <a:gd name="connsiteX9" fmla="*/ 88900 w 323850"/>
                      <a:gd name="connsiteY9" fmla="*/ 12700 h 450850"/>
                      <a:gd name="connsiteX10" fmla="*/ 158750 w 323850"/>
                      <a:gd name="connsiteY10" fmla="*/ 6350 h 450850"/>
                      <a:gd name="connsiteX11" fmla="*/ 228600 w 323850"/>
                      <a:gd name="connsiteY11" fmla="*/ 0 h 450850"/>
                      <a:gd name="connsiteX12" fmla="*/ 273050 w 323850"/>
                      <a:gd name="connsiteY12" fmla="*/ 50800 h 450850"/>
                      <a:gd name="connsiteX13" fmla="*/ 323850 w 323850"/>
                      <a:gd name="connsiteY13" fmla="*/ 107950 h 450850"/>
                      <a:gd name="connsiteX14" fmla="*/ 323850 w 323850"/>
                      <a:gd name="connsiteY14" fmla="*/ 177800 h 450850"/>
                      <a:gd name="connsiteX15" fmla="*/ 323850 w 323850"/>
                      <a:gd name="connsiteY15" fmla="*/ 222250 h 450850"/>
                      <a:gd name="connsiteX16" fmla="*/ 285750 w 323850"/>
                      <a:gd name="connsiteY16" fmla="*/ 273050 h 450850"/>
                      <a:gd name="connsiteX17" fmla="*/ 247650 w 323850"/>
                      <a:gd name="connsiteY17" fmla="*/ 298450 h 450850"/>
                      <a:gd name="connsiteX18" fmla="*/ 215900 w 323850"/>
                      <a:gd name="connsiteY18" fmla="*/ 349250 h 450850"/>
                      <a:gd name="connsiteX19" fmla="*/ 203200 w 323850"/>
                      <a:gd name="connsiteY19" fmla="*/ 393700 h 450850"/>
                      <a:gd name="connsiteX20" fmla="*/ 196850 w 323850"/>
                      <a:gd name="connsiteY20" fmla="*/ 450850 h 4508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19050 w 323850"/>
                      <a:gd name="connsiteY6" fmla="*/ 190500 h 463550"/>
                      <a:gd name="connsiteX7" fmla="*/ 0 w 323850"/>
                      <a:gd name="connsiteY7" fmla="*/ 114300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73050 w 323850"/>
                      <a:gd name="connsiteY12" fmla="*/ 63500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19050 w 323850"/>
                      <a:gd name="connsiteY6" fmla="*/ 190500 h 463550"/>
                      <a:gd name="connsiteX7" fmla="*/ 0 w 323850"/>
                      <a:gd name="connsiteY7" fmla="*/ 114300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89718 w 323850"/>
                      <a:gd name="connsiteY12" fmla="*/ 51593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2381 w 323850"/>
                      <a:gd name="connsiteY6" fmla="*/ 200025 h 463550"/>
                      <a:gd name="connsiteX7" fmla="*/ 0 w 323850"/>
                      <a:gd name="connsiteY7" fmla="*/ 114300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89718 w 323850"/>
                      <a:gd name="connsiteY12" fmla="*/ 51593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2381 w 323850"/>
                      <a:gd name="connsiteY6" fmla="*/ 200025 h 463550"/>
                      <a:gd name="connsiteX7" fmla="*/ 0 w 323850"/>
                      <a:gd name="connsiteY7" fmla="*/ 142875 h 463550"/>
                      <a:gd name="connsiteX8" fmla="*/ 50800 w 323850"/>
                      <a:gd name="connsiteY8" fmla="*/ 63500 h 463550"/>
                      <a:gd name="connsiteX9" fmla="*/ 88900 w 323850"/>
                      <a:gd name="connsiteY9" fmla="*/ 25400 h 463550"/>
                      <a:gd name="connsiteX10" fmla="*/ 146844 w 323850"/>
                      <a:gd name="connsiteY10" fmla="*/ 0 h 463550"/>
                      <a:gd name="connsiteX11" fmla="*/ 228600 w 323850"/>
                      <a:gd name="connsiteY11" fmla="*/ 12700 h 463550"/>
                      <a:gd name="connsiteX12" fmla="*/ 289718 w 323850"/>
                      <a:gd name="connsiteY12" fmla="*/ 51593 h 463550"/>
                      <a:gd name="connsiteX13" fmla="*/ 323850 w 323850"/>
                      <a:gd name="connsiteY13" fmla="*/ 120650 h 463550"/>
                      <a:gd name="connsiteX14" fmla="*/ 323850 w 323850"/>
                      <a:gd name="connsiteY14" fmla="*/ 190500 h 463550"/>
                      <a:gd name="connsiteX15" fmla="*/ 323850 w 323850"/>
                      <a:gd name="connsiteY15" fmla="*/ 234950 h 463550"/>
                      <a:gd name="connsiteX16" fmla="*/ 285750 w 323850"/>
                      <a:gd name="connsiteY16" fmla="*/ 285750 h 463550"/>
                      <a:gd name="connsiteX17" fmla="*/ 247650 w 323850"/>
                      <a:gd name="connsiteY17" fmla="*/ 311150 h 463550"/>
                      <a:gd name="connsiteX18" fmla="*/ 215900 w 323850"/>
                      <a:gd name="connsiteY18" fmla="*/ 361950 h 463550"/>
                      <a:gd name="connsiteX19" fmla="*/ 203200 w 323850"/>
                      <a:gd name="connsiteY19" fmla="*/ 406400 h 463550"/>
                      <a:gd name="connsiteX20" fmla="*/ 196850 w 323850"/>
                      <a:gd name="connsiteY20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31750 w 323850"/>
                      <a:gd name="connsiteY5" fmla="*/ 247650 h 463550"/>
                      <a:gd name="connsiteX6" fmla="*/ 2381 w 323850"/>
                      <a:gd name="connsiteY6" fmla="*/ 200025 h 463550"/>
                      <a:gd name="connsiteX7" fmla="*/ 0 w 323850"/>
                      <a:gd name="connsiteY7" fmla="*/ 142875 h 463550"/>
                      <a:gd name="connsiteX8" fmla="*/ 16669 w 323850"/>
                      <a:gd name="connsiteY8" fmla="*/ 94456 h 463550"/>
                      <a:gd name="connsiteX9" fmla="*/ 50800 w 323850"/>
                      <a:gd name="connsiteY9" fmla="*/ 63500 h 463550"/>
                      <a:gd name="connsiteX10" fmla="*/ 88900 w 323850"/>
                      <a:gd name="connsiteY10" fmla="*/ 25400 h 463550"/>
                      <a:gd name="connsiteX11" fmla="*/ 146844 w 323850"/>
                      <a:gd name="connsiteY11" fmla="*/ 0 h 463550"/>
                      <a:gd name="connsiteX12" fmla="*/ 228600 w 323850"/>
                      <a:gd name="connsiteY12" fmla="*/ 12700 h 463550"/>
                      <a:gd name="connsiteX13" fmla="*/ 289718 w 323850"/>
                      <a:gd name="connsiteY13" fmla="*/ 51593 h 463550"/>
                      <a:gd name="connsiteX14" fmla="*/ 323850 w 323850"/>
                      <a:gd name="connsiteY14" fmla="*/ 120650 h 463550"/>
                      <a:gd name="connsiteX15" fmla="*/ 323850 w 323850"/>
                      <a:gd name="connsiteY15" fmla="*/ 190500 h 463550"/>
                      <a:gd name="connsiteX16" fmla="*/ 323850 w 323850"/>
                      <a:gd name="connsiteY16" fmla="*/ 234950 h 463550"/>
                      <a:gd name="connsiteX17" fmla="*/ 285750 w 323850"/>
                      <a:gd name="connsiteY17" fmla="*/ 285750 h 463550"/>
                      <a:gd name="connsiteX18" fmla="*/ 247650 w 323850"/>
                      <a:gd name="connsiteY18" fmla="*/ 311150 h 463550"/>
                      <a:gd name="connsiteX19" fmla="*/ 215900 w 323850"/>
                      <a:gd name="connsiteY19" fmla="*/ 361950 h 463550"/>
                      <a:gd name="connsiteX20" fmla="*/ 203200 w 323850"/>
                      <a:gd name="connsiteY20" fmla="*/ 406400 h 463550"/>
                      <a:gd name="connsiteX21" fmla="*/ 196850 w 323850"/>
                      <a:gd name="connsiteY21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59531 w 323850"/>
                      <a:gd name="connsiteY5" fmla="*/ 292100 h 463550"/>
                      <a:gd name="connsiteX6" fmla="*/ 31750 w 323850"/>
                      <a:gd name="connsiteY6" fmla="*/ 247650 h 463550"/>
                      <a:gd name="connsiteX7" fmla="*/ 2381 w 323850"/>
                      <a:gd name="connsiteY7" fmla="*/ 200025 h 463550"/>
                      <a:gd name="connsiteX8" fmla="*/ 0 w 323850"/>
                      <a:gd name="connsiteY8" fmla="*/ 142875 h 463550"/>
                      <a:gd name="connsiteX9" fmla="*/ 16669 w 323850"/>
                      <a:gd name="connsiteY9" fmla="*/ 94456 h 463550"/>
                      <a:gd name="connsiteX10" fmla="*/ 50800 w 323850"/>
                      <a:gd name="connsiteY10" fmla="*/ 63500 h 463550"/>
                      <a:gd name="connsiteX11" fmla="*/ 88900 w 323850"/>
                      <a:gd name="connsiteY11" fmla="*/ 25400 h 463550"/>
                      <a:gd name="connsiteX12" fmla="*/ 146844 w 323850"/>
                      <a:gd name="connsiteY12" fmla="*/ 0 h 463550"/>
                      <a:gd name="connsiteX13" fmla="*/ 228600 w 323850"/>
                      <a:gd name="connsiteY13" fmla="*/ 12700 h 463550"/>
                      <a:gd name="connsiteX14" fmla="*/ 289718 w 323850"/>
                      <a:gd name="connsiteY14" fmla="*/ 51593 h 463550"/>
                      <a:gd name="connsiteX15" fmla="*/ 323850 w 323850"/>
                      <a:gd name="connsiteY15" fmla="*/ 120650 h 463550"/>
                      <a:gd name="connsiteX16" fmla="*/ 323850 w 323850"/>
                      <a:gd name="connsiteY16" fmla="*/ 190500 h 463550"/>
                      <a:gd name="connsiteX17" fmla="*/ 323850 w 323850"/>
                      <a:gd name="connsiteY17" fmla="*/ 234950 h 463550"/>
                      <a:gd name="connsiteX18" fmla="*/ 285750 w 323850"/>
                      <a:gd name="connsiteY18" fmla="*/ 285750 h 463550"/>
                      <a:gd name="connsiteX19" fmla="*/ 247650 w 323850"/>
                      <a:gd name="connsiteY19" fmla="*/ 311150 h 463550"/>
                      <a:gd name="connsiteX20" fmla="*/ 215900 w 323850"/>
                      <a:gd name="connsiteY20" fmla="*/ 361950 h 463550"/>
                      <a:gd name="connsiteX21" fmla="*/ 203200 w 323850"/>
                      <a:gd name="connsiteY21" fmla="*/ 406400 h 463550"/>
                      <a:gd name="connsiteX22" fmla="*/ 196850 w 323850"/>
                      <a:gd name="connsiteY22" fmla="*/ 463550 h 463550"/>
                      <a:gd name="connsiteX0" fmla="*/ 133350 w 323850"/>
                      <a:gd name="connsiteY0" fmla="*/ 457200 h 463550"/>
                      <a:gd name="connsiteX1" fmla="*/ 133350 w 323850"/>
                      <a:gd name="connsiteY1" fmla="*/ 406400 h 463550"/>
                      <a:gd name="connsiteX2" fmla="*/ 127000 w 323850"/>
                      <a:gd name="connsiteY2" fmla="*/ 361950 h 463550"/>
                      <a:gd name="connsiteX3" fmla="*/ 107950 w 323850"/>
                      <a:gd name="connsiteY3" fmla="*/ 330200 h 463550"/>
                      <a:gd name="connsiteX4" fmla="*/ 107950 w 323850"/>
                      <a:gd name="connsiteY4" fmla="*/ 330200 h 463550"/>
                      <a:gd name="connsiteX5" fmla="*/ 59531 w 323850"/>
                      <a:gd name="connsiteY5" fmla="*/ 292100 h 463550"/>
                      <a:gd name="connsiteX6" fmla="*/ 31750 w 323850"/>
                      <a:gd name="connsiteY6" fmla="*/ 247650 h 463550"/>
                      <a:gd name="connsiteX7" fmla="*/ 2381 w 323850"/>
                      <a:gd name="connsiteY7" fmla="*/ 200025 h 463550"/>
                      <a:gd name="connsiteX8" fmla="*/ 0 w 323850"/>
                      <a:gd name="connsiteY8" fmla="*/ 142875 h 463550"/>
                      <a:gd name="connsiteX9" fmla="*/ 16669 w 323850"/>
                      <a:gd name="connsiteY9" fmla="*/ 94456 h 463550"/>
                      <a:gd name="connsiteX10" fmla="*/ 50800 w 323850"/>
                      <a:gd name="connsiteY10" fmla="*/ 63500 h 463550"/>
                      <a:gd name="connsiteX11" fmla="*/ 88900 w 323850"/>
                      <a:gd name="connsiteY11" fmla="*/ 25400 h 463550"/>
                      <a:gd name="connsiteX12" fmla="*/ 146844 w 323850"/>
                      <a:gd name="connsiteY12" fmla="*/ 0 h 463550"/>
                      <a:gd name="connsiteX13" fmla="*/ 228600 w 323850"/>
                      <a:gd name="connsiteY13" fmla="*/ 12700 h 463550"/>
                      <a:gd name="connsiteX14" fmla="*/ 289718 w 323850"/>
                      <a:gd name="connsiteY14" fmla="*/ 51593 h 463550"/>
                      <a:gd name="connsiteX15" fmla="*/ 323850 w 323850"/>
                      <a:gd name="connsiteY15" fmla="*/ 120650 h 463550"/>
                      <a:gd name="connsiteX16" fmla="*/ 323850 w 323850"/>
                      <a:gd name="connsiteY16" fmla="*/ 190500 h 463550"/>
                      <a:gd name="connsiteX17" fmla="*/ 323850 w 323850"/>
                      <a:gd name="connsiteY17" fmla="*/ 234950 h 463550"/>
                      <a:gd name="connsiteX18" fmla="*/ 285750 w 323850"/>
                      <a:gd name="connsiteY18" fmla="*/ 271462 h 463550"/>
                      <a:gd name="connsiteX19" fmla="*/ 247650 w 323850"/>
                      <a:gd name="connsiteY19" fmla="*/ 311150 h 463550"/>
                      <a:gd name="connsiteX20" fmla="*/ 215900 w 323850"/>
                      <a:gd name="connsiteY20" fmla="*/ 361950 h 463550"/>
                      <a:gd name="connsiteX21" fmla="*/ 203200 w 323850"/>
                      <a:gd name="connsiteY21" fmla="*/ 406400 h 463550"/>
                      <a:gd name="connsiteX22" fmla="*/ 196850 w 323850"/>
                      <a:gd name="connsiteY22" fmla="*/ 463550 h 463550"/>
                      <a:gd name="connsiteX0" fmla="*/ 130969 w 323850"/>
                      <a:gd name="connsiteY0" fmla="*/ 471487 h 471487"/>
                      <a:gd name="connsiteX1" fmla="*/ 133350 w 323850"/>
                      <a:gd name="connsiteY1" fmla="*/ 406400 h 471487"/>
                      <a:gd name="connsiteX2" fmla="*/ 127000 w 323850"/>
                      <a:gd name="connsiteY2" fmla="*/ 361950 h 471487"/>
                      <a:gd name="connsiteX3" fmla="*/ 107950 w 323850"/>
                      <a:gd name="connsiteY3" fmla="*/ 330200 h 471487"/>
                      <a:gd name="connsiteX4" fmla="*/ 107950 w 323850"/>
                      <a:gd name="connsiteY4" fmla="*/ 330200 h 471487"/>
                      <a:gd name="connsiteX5" fmla="*/ 59531 w 323850"/>
                      <a:gd name="connsiteY5" fmla="*/ 292100 h 471487"/>
                      <a:gd name="connsiteX6" fmla="*/ 31750 w 323850"/>
                      <a:gd name="connsiteY6" fmla="*/ 247650 h 471487"/>
                      <a:gd name="connsiteX7" fmla="*/ 2381 w 323850"/>
                      <a:gd name="connsiteY7" fmla="*/ 200025 h 471487"/>
                      <a:gd name="connsiteX8" fmla="*/ 0 w 323850"/>
                      <a:gd name="connsiteY8" fmla="*/ 142875 h 471487"/>
                      <a:gd name="connsiteX9" fmla="*/ 16669 w 323850"/>
                      <a:gd name="connsiteY9" fmla="*/ 94456 h 471487"/>
                      <a:gd name="connsiteX10" fmla="*/ 50800 w 323850"/>
                      <a:gd name="connsiteY10" fmla="*/ 63500 h 471487"/>
                      <a:gd name="connsiteX11" fmla="*/ 88900 w 323850"/>
                      <a:gd name="connsiteY11" fmla="*/ 25400 h 471487"/>
                      <a:gd name="connsiteX12" fmla="*/ 146844 w 323850"/>
                      <a:gd name="connsiteY12" fmla="*/ 0 h 471487"/>
                      <a:gd name="connsiteX13" fmla="*/ 228600 w 323850"/>
                      <a:gd name="connsiteY13" fmla="*/ 12700 h 471487"/>
                      <a:gd name="connsiteX14" fmla="*/ 289718 w 323850"/>
                      <a:gd name="connsiteY14" fmla="*/ 51593 h 471487"/>
                      <a:gd name="connsiteX15" fmla="*/ 323850 w 323850"/>
                      <a:gd name="connsiteY15" fmla="*/ 120650 h 471487"/>
                      <a:gd name="connsiteX16" fmla="*/ 323850 w 323850"/>
                      <a:gd name="connsiteY16" fmla="*/ 190500 h 471487"/>
                      <a:gd name="connsiteX17" fmla="*/ 323850 w 323850"/>
                      <a:gd name="connsiteY17" fmla="*/ 234950 h 471487"/>
                      <a:gd name="connsiteX18" fmla="*/ 285750 w 323850"/>
                      <a:gd name="connsiteY18" fmla="*/ 271462 h 471487"/>
                      <a:gd name="connsiteX19" fmla="*/ 247650 w 323850"/>
                      <a:gd name="connsiteY19" fmla="*/ 311150 h 471487"/>
                      <a:gd name="connsiteX20" fmla="*/ 215900 w 323850"/>
                      <a:gd name="connsiteY20" fmla="*/ 361950 h 471487"/>
                      <a:gd name="connsiteX21" fmla="*/ 203200 w 323850"/>
                      <a:gd name="connsiteY21" fmla="*/ 406400 h 471487"/>
                      <a:gd name="connsiteX22" fmla="*/ 196850 w 323850"/>
                      <a:gd name="connsiteY22" fmla="*/ 463550 h 471487"/>
                      <a:gd name="connsiteX0" fmla="*/ 130969 w 323850"/>
                      <a:gd name="connsiteY0" fmla="*/ 471487 h 482600"/>
                      <a:gd name="connsiteX1" fmla="*/ 133350 w 323850"/>
                      <a:gd name="connsiteY1" fmla="*/ 406400 h 482600"/>
                      <a:gd name="connsiteX2" fmla="*/ 127000 w 323850"/>
                      <a:gd name="connsiteY2" fmla="*/ 361950 h 482600"/>
                      <a:gd name="connsiteX3" fmla="*/ 107950 w 323850"/>
                      <a:gd name="connsiteY3" fmla="*/ 330200 h 482600"/>
                      <a:gd name="connsiteX4" fmla="*/ 107950 w 323850"/>
                      <a:gd name="connsiteY4" fmla="*/ 330200 h 482600"/>
                      <a:gd name="connsiteX5" fmla="*/ 59531 w 323850"/>
                      <a:gd name="connsiteY5" fmla="*/ 292100 h 482600"/>
                      <a:gd name="connsiteX6" fmla="*/ 31750 w 323850"/>
                      <a:gd name="connsiteY6" fmla="*/ 247650 h 482600"/>
                      <a:gd name="connsiteX7" fmla="*/ 2381 w 323850"/>
                      <a:gd name="connsiteY7" fmla="*/ 200025 h 482600"/>
                      <a:gd name="connsiteX8" fmla="*/ 0 w 323850"/>
                      <a:gd name="connsiteY8" fmla="*/ 142875 h 482600"/>
                      <a:gd name="connsiteX9" fmla="*/ 16669 w 323850"/>
                      <a:gd name="connsiteY9" fmla="*/ 94456 h 482600"/>
                      <a:gd name="connsiteX10" fmla="*/ 50800 w 323850"/>
                      <a:gd name="connsiteY10" fmla="*/ 63500 h 482600"/>
                      <a:gd name="connsiteX11" fmla="*/ 88900 w 323850"/>
                      <a:gd name="connsiteY11" fmla="*/ 25400 h 482600"/>
                      <a:gd name="connsiteX12" fmla="*/ 146844 w 323850"/>
                      <a:gd name="connsiteY12" fmla="*/ 0 h 482600"/>
                      <a:gd name="connsiteX13" fmla="*/ 228600 w 323850"/>
                      <a:gd name="connsiteY13" fmla="*/ 12700 h 482600"/>
                      <a:gd name="connsiteX14" fmla="*/ 289718 w 323850"/>
                      <a:gd name="connsiteY14" fmla="*/ 51593 h 482600"/>
                      <a:gd name="connsiteX15" fmla="*/ 323850 w 323850"/>
                      <a:gd name="connsiteY15" fmla="*/ 120650 h 482600"/>
                      <a:gd name="connsiteX16" fmla="*/ 323850 w 323850"/>
                      <a:gd name="connsiteY16" fmla="*/ 190500 h 482600"/>
                      <a:gd name="connsiteX17" fmla="*/ 323850 w 323850"/>
                      <a:gd name="connsiteY17" fmla="*/ 234950 h 482600"/>
                      <a:gd name="connsiteX18" fmla="*/ 285750 w 323850"/>
                      <a:gd name="connsiteY18" fmla="*/ 271462 h 482600"/>
                      <a:gd name="connsiteX19" fmla="*/ 247650 w 323850"/>
                      <a:gd name="connsiteY19" fmla="*/ 311150 h 482600"/>
                      <a:gd name="connsiteX20" fmla="*/ 215900 w 323850"/>
                      <a:gd name="connsiteY20" fmla="*/ 361950 h 482600"/>
                      <a:gd name="connsiteX21" fmla="*/ 203200 w 323850"/>
                      <a:gd name="connsiteY21" fmla="*/ 406400 h 482600"/>
                      <a:gd name="connsiteX22" fmla="*/ 196850 w 323850"/>
                      <a:gd name="connsiteY22" fmla="*/ 482600 h 482600"/>
                      <a:gd name="connsiteX0" fmla="*/ 130969 w 323850"/>
                      <a:gd name="connsiteY0" fmla="*/ 471487 h 482600"/>
                      <a:gd name="connsiteX1" fmla="*/ 133350 w 323850"/>
                      <a:gd name="connsiteY1" fmla="*/ 406400 h 482600"/>
                      <a:gd name="connsiteX2" fmla="*/ 127000 w 323850"/>
                      <a:gd name="connsiteY2" fmla="*/ 361950 h 482600"/>
                      <a:gd name="connsiteX3" fmla="*/ 107950 w 323850"/>
                      <a:gd name="connsiteY3" fmla="*/ 330200 h 482600"/>
                      <a:gd name="connsiteX4" fmla="*/ 107950 w 323850"/>
                      <a:gd name="connsiteY4" fmla="*/ 330200 h 482600"/>
                      <a:gd name="connsiteX5" fmla="*/ 59531 w 323850"/>
                      <a:gd name="connsiteY5" fmla="*/ 292100 h 482600"/>
                      <a:gd name="connsiteX6" fmla="*/ 31750 w 323850"/>
                      <a:gd name="connsiteY6" fmla="*/ 247650 h 482600"/>
                      <a:gd name="connsiteX7" fmla="*/ 2381 w 323850"/>
                      <a:gd name="connsiteY7" fmla="*/ 200025 h 482600"/>
                      <a:gd name="connsiteX8" fmla="*/ 0 w 323850"/>
                      <a:gd name="connsiteY8" fmla="*/ 142875 h 482600"/>
                      <a:gd name="connsiteX9" fmla="*/ 16669 w 323850"/>
                      <a:gd name="connsiteY9" fmla="*/ 94456 h 482600"/>
                      <a:gd name="connsiteX10" fmla="*/ 50800 w 323850"/>
                      <a:gd name="connsiteY10" fmla="*/ 63500 h 482600"/>
                      <a:gd name="connsiteX11" fmla="*/ 88900 w 323850"/>
                      <a:gd name="connsiteY11" fmla="*/ 25400 h 482600"/>
                      <a:gd name="connsiteX12" fmla="*/ 146844 w 323850"/>
                      <a:gd name="connsiteY12" fmla="*/ 0 h 482600"/>
                      <a:gd name="connsiteX13" fmla="*/ 228600 w 323850"/>
                      <a:gd name="connsiteY13" fmla="*/ 12700 h 482600"/>
                      <a:gd name="connsiteX14" fmla="*/ 289718 w 323850"/>
                      <a:gd name="connsiteY14" fmla="*/ 51593 h 482600"/>
                      <a:gd name="connsiteX15" fmla="*/ 323850 w 323850"/>
                      <a:gd name="connsiteY15" fmla="*/ 120650 h 482600"/>
                      <a:gd name="connsiteX16" fmla="*/ 323850 w 323850"/>
                      <a:gd name="connsiteY16" fmla="*/ 190500 h 482600"/>
                      <a:gd name="connsiteX17" fmla="*/ 323850 w 323850"/>
                      <a:gd name="connsiteY17" fmla="*/ 234950 h 482600"/>
                      <a:gd name="connsiteX18" fmla="*/ 285750 w 323850"/>
                      <a:gd name="connsiteY18" fmla="*/ 271462 h 482600"/>
                      <a:gd name="connsiteX19" fmla="*/ 247650 w 323850"/>
                      <a:gd name="connsiteY19" fmla="*/ 311150 h 482600"/>
                      <a:gd name="connsiteX20" fmla="*/ 203994 w 323850"/>
                      <a:gd name="connsiteY20" fmla="*/ 361950 h 482600"/>
                      <a:gd name="connsiteX21" fmla="*/ 203200 w 323850"/>
                      <a:gd name="connsiteY21" fmla="*/ 406400 h 482600"/>
                      <a:gd name="connsiteX22" fmla="*/ 196850 w 323850"/>
                      <a:gd name="connsiteY22" fmla="*/ 482600 h 482600"/>
                      <a:gd name="connsiteX0" fmla="*/ 130969 w 333375"/>
                      <a:gd name="connsiteY0" fmla="*/ 471487 h 482600"/>
                      <a:gd name="connsiteX1" fmla="*/ 133350 w 333375"/>
                      <a:gd name="connsiteY1" fmla="*/ 406400 h 482600"/>
                      <a:gd name="connsiteX2" fmla="*/ 127000 w 333375"/>
                      <a:gd name="connsiteY2" fmla="*/ 361950 h 482600"/>
                      <a:gd name="connsiteX3" fmla="*/ 107950 w 333375"/>
                      <a:gd name="connsiteY3" fmla="*/ 330200 h 482600"/>
                      <a:gd name="connsiteX4" fmla="*/ 107950 w 333375"/>
                      <a:gd name="connsiteY4" fmla="*/ 330200 h 482600"/>
                      <a:gd name="connsiteX5" fmla="*/ 59531 w 333375"/>
                      <a:gd name="connsiteY5" fmla="*/ 292100 h 482600"/>
                      <a:gd name="connsiteX6" fmla="*/ 31750 w 333375"/>
                      <a:gd name="connsiteY6" fmla="*/ 247650 h 482600"/>
                      <a:gd name="connsiteX7" fmla="*/ 2381 w 333375"/>
                      <a:gd name="connsiteY7" fmla="*/ 200025 h 482600"/>
                      <a:gd name="connsiteX8" fmla="*/ 0 w 333375"/>
                      <a:gd name="connsiteY8" fmla="*/ 142875 h 482600"/>
                      <a:gd name="connsiteX9" fmla="*/ 16669 w 333375"/>
                      <a:gd name="connsiteY9" fmla="*/ 94456 h 482600"/>
                      <a:gd name="connsiteX10" fmla="*/ 50800 w 333375"/>
                      <a:gd name="connsiteY10" fmla="*/ 63500 h 482600"/>
                      <a:gd name="connsiteX11" fmla="*/ 88900 w 333375"/>
                      <a:gd name="connsiteY11" fmla="*/ 25400 h 482600"/>
                      <a:gd name="connsiteX12" fmla="*/ 146844 w 333375"/>
                      <a:gd name="connsiteY12" fmla="*/ 0 h 482600"/>
                      <a:gd name="connsiteX13" fmla="*/ 228600 w 333375"/>
                      <a:gd name="connsiteY13" fmla="*/ 12700 h 482600"/>
                      <a:gd name="connsiteX14" fmla="*/ 289718 w 333375"/>
                      <a:gd name="connsiteY14" fmla="*/ 51593 h 482600"/>
                      <a:gd name="connsiteX15" fmla="*/ 323850 w 333375"/>
                      <a:gd name="connsiteY15" fmla="*/ 120650 h 482600"/>
                      <a:gd name="connsiteX16" fmla="*/ 333375 w 333375"/>
                      <a:gd name="connsiteY16" fmla="*/ 178593 h 482600"/>
                      <a:gd name="connsiteX17" fmla="*/ 323850 w 333375"/>
                      <a:gd name="connsiteY17" fmla="*/ 234950 h 482600"/>
                      <a:gd name="connsiteX18" fmla="*/ 285750 w 333375"/>
                      <a:gd name="connsiteY18" fmla="*/ 271462 h 482600"/>
                      <a:gd name="connsiteX19" fmla="*/ 247650 w 333375"/>
                      <a:gd name="connsiteY19" fmla="*/ 311150 h 482600"/>
                      <a:gd name="connsiteX20" fmla="*/ 203994 w 333375"/>
                      <a:gd name="connsiteY20" fmla="*/ 361950 h 482600"/>
                      <a:gd name="connsiteX21" fmla="*/ 203200 w 333375"/>
                      <a:gd name="connsiteY21" fmla="*/ 406400 h 482600"/>
                      <a:gd name="connsiteX22" fmla="*/ 196850 w 333375"/>
                      <a:gd name="connsiteY22" fmla="*/ 482600 h 482600"/>
                      <a:gd name="connsiteX0" fmla="*/ 130969 w 333375"/>
                      <a:gd name="connsiteY0" fmla="*/ 471487 h 482600"/>
                      <a:gd name="connsiteX1" fmla="*/ 133350 w 333375"/>
                      <a:gd name="connsiteY1" fmla="*/ 406400 h 482600"/>
                      <a:gd name="connsiteX2" fmla="*/ 127000 w 333375"/>
                      <a:gd name="connsiteY2" fmla="*/ 361950 h 482600"/>
                      <a:gd name="connsiteX3" fmla="*/ 107950 w 333375"/>
                      <a:gd name="connsiteY3" fmla="*/ 330200 h 482600"/>
                      <a:gd name="connsiteX4" fmla="*/ 107950 w 333375"/>
                      <a:gd name="connsiteY4" fmla="*/ 330200 h 482600"/>
                      <a:gd name="connsiteX5" fmla="*/ 59531 w 333375"/>
                      <a:gd name="connsiteY5" fmla="*/ 292100 h 482600"/>
                      <a:gd name="connsiteX6" fmla="*/ 31750 w 333375"/>
                      <a:gd name="connsiteY6" fmla="*/ 247650 h 482600"/>
                      <a:gd name="connsiteX7" fmla="*/ 2381 w 333375"/>
                      <a:gd name="connsiteY7" fmla="*/ 200025 h 482600"/>
                      <a:gd name="connsiteX8" fmla="*/ 0 w 333375"/>
                      <a:gd name="connsiteY8" fmla="*/ 142875 h 482600"/>
                      <a:gd name="connsiteX9" fmla="*/ 16669 w 333375"/>
                      <a:gd name="connsiteY9" fmla="*/ 94456 h 482600"/>
                      <a:gd name="connsiteX10" fmla="*/ 50800 w 333375"/>
                      <a:gd name="connsiteY10" fmla="*/ 49213 h 482600"/>
                      <a:gd name="connsiteX11" fmla="*/ 88900 w 333375"/>
                      <a:gd name="connsiteY11" fmla="*/ 25400 h 482600"/>
                      <a:gd name="connsiteX12" fmla="*/ 146844 w 333375"/>
                      <a:gd name="connsiteY12" fmla="*/ 0 h 482600"/>
                      <a:gd name="connsiteX13" fmla="*/ 228600 w 333375"/>
                      <a:gd name="connsiteY13" fmla="*/ 12700 h 482600"/>
                      <a:gd name="connsiteX14" fmla="*/ 289718 w 333375"/>
                      <a:gd name="connsiteY14" fmla="*/ 51593 h 482600"/>
                      <a:gd name="connsiteX15" fmla="*/ 323850 w 333375"/>
                      <a:gd name="connsiteY15" fmla="*/ 120650 h 482600"/>
                      <a:gd name="connsiteX16" fmla="*/ 333375 w 333375"/>
                      <a:gd name="connsiteY16" fmla="*/ 178593 h 482600"/>
                      <a:gd name="connsiteX17" fmla="*/ 323850 w 333375"/>
                      <a:gd name="connsiteY17" fmla="*/ 234950 h 482600"/>
                      <a:gd name="connsiteX18" fmla="*/ 285750 w 333375"/>
                      <a:gd name="connsiteY18" fmla="*/ 271462 h 482600"/>
                      <a:gd name="connsiteX19" fmla="*/ 247650 w 333375"/>
                      <a:gd name="connsiteY19" fmla="*/ 311150 h 482600"/>
                      <a:gd name="connsiteX20" fmla="*/ 203994 w 333375"/>
                      <a:gd name="connsiteY20" fmla="*/ 361950 h 482600"/>
                      <a:gd name="connsiteX21" fmla="*/ 203200 w 333375"/>
                      <a:gd name="connsiteY21" fmla="*/ 406400 h 482600"/>
                      <a:gd name="connsiteX22" fmla="*/ 196850 w 333375"/>
                      <a:gd name="connsiteY22" fmla="*/ 482600 h 482600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28600 w 333375"/>
                      <a:gd name="connsiteY14" fmla="*/ 14923 h 484823"/>
                      <a:gd name="connsiteX15" fmla="*/ 289718 w 333375"/>
                      <a:gd name="connsiteY15" fmla="*/ 53816 h 484823"/>
                      <a:gd name="connsiteX16" fmla="*/ 323850 w 333375"/>
                      <a:gd name="connsiteY16" fmla="*/ 122873 h 484823"/>
                      <a:gd name="connsiteX17" fmla="*/ 333375 w 333375"/>
                      <a:gd name="connsiteY17" fmla="*/ 180816 h 484823"/>
                      <a:gd name="connsiteX18" fmla="*/ 323850 w 333375"/>
                      <a:gd name="connsiteY18" fmla="*/ 237173 h 484823"/>
                      <a:gd name="connsiteX19" fmla="*/ 285750 w 333375"/>
                      <a:gd name="connsiteY19" fmla="*/ 273685 h 484823"/>
                      <a:gd name="connsiteX20" fmla="*/ 247650 w 333375"/>
                      <a:gd name="connsiteY20" fmla="*/ 313373 h 484823"/>
                      <a:gd name="connsiteX21" fmla="*/ 203994 w 333375"/>
                      <a:gd name="connsiteY21" fmla="*/ 364173 h 484823"/>
                      <a:gd name="connsiteX22" fmla="*/ 203200 w 333375"/>
                      <a:gd name="connsiteY22" fmla="*/ 408623 h 484823"/>
                      <a:gd name="connsiteX23" fmla="*/ 196850 w 333375"/>
                      <a:gd name="connsiteY23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89718 w 333375"/>
                      <a:gd name="connsiteY15" fmla="*/ 53816 h 484823"/>
                      <a:gd name="connsiteX16" fmla="*/ 323850 w 333375"/>
                      <a:gd name="connsiteY16" fmla="*/ 122873 h 484823"/>
                      <a:gd name="connsiteX17" fmla="*/ 333375 w 333375"/>
                      <a:gd name="connsiteY17" fmla="*/ 180816 h 484823"/>
                      <a:gd name="connsiteX18" fmla="*/ 323850 w 333375"/>
                      <a:gd name="connsiteY18" fmla="*/ 237173 h 484823"/>
                      <a:gd name="connsiteX19" fmla="*/ 285750 w 333375"/>
                      <a:gd name="connsiteY19" fmla="*/ 273685 h 484823"/>
                      <a:gd name="connsiteX20" fmla="*/ 247650 w 333375"/>
                      <a:gd name="connsiteY20" fmla="*/ 313373 h 484823"/>
                      <a:gd name="connsiteX21" fmla="*/ 203994 w 333375"/>
                      <a:gd name="connsiteY21" fmla="*/ 364173 h 484823"/>
                      <a:gd name="connsiteX22" fmla="*/ 203200 w 333375"/>
                      <a:gd name="connsiteY22" fmla="*/ 408623 h 484823"/>
                      <a:gd name="connsiteX23" fmla="*/ 196850 w 333375"/>
                      <a:gd name="connsiteY23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89718 w 333375"/>
                      <a:gd name="connsiteY15" fmla="*/ 53816 h 484823"/>
                      <a:gd name="connsiteX16" fmla="*/ 314325 w 333375"/>
                      <a:gd name="connsiteY16" fmla="*/ 82392 h 484823"/>
                      <a:gd name="connsiteX17" fmla="*/ 323850 w 333375"/>
                      <a:gd name="connsiteY17" fmla="*/ 122873 h 484823"/>
                      <a:gd name="connsiteX18" fmla="*/ 333375 w 333375"/>
                      <a:gd name="connsiteY18" fmla="*/ 180816 h 484823"/>
                      <a:gd name="connsiteX19" fmla="*/ 323850 w 333375"/>
                      <a:gd name="connsiteY19" fmla="*/ 237173 h 484823"/>
                      <a:gd name="connsiteX20" fmla="*/ 285750 w 333375"/>
                      <a:gd name="connsiteY20" fmla="*/ 273685 h 484823"/>
                      <a:gd name="connsiteX21" fmla="*/ 247650 w 333375"/>
                      <a:gd name="connsiteY21" fmla="*/ 313373 h 484823"/>
                      <a:gd name="connsiteX22" fmla="*/ 203994 w 333375"/>
                      <a:gd name="connsiteY22" fmla="*/ 364173 h 484823"/>
                      <a:gd name="connsiteX23" fmla="*/ 203200 w 333375"/>
                      <a:gd name="connsiteY23" fmla="*/ 408623 h 484823"/>
                      <a:gd name="connsiteX24" fmla="*/ 196850 w 333375"/>
                      <a:gd name="connsiteY24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75431 w 333375"/>
                      <a:gd name="connsiteY15" fmla="*/ 49053 h 484823"/>
                      <a:gd name="connsiteX16" fmla="*/ 314325 w 333375"/>
                      <a:gd name="connsiteY16" fmla="*/ 82392 h 484823"/>
                      <a:gd name="connsiteX17" fmla="*/ 323850 w 333375"/>
                      <a:gd name="connsiteY17" fmla="*/ 122873 h 484823"/>
                      <a:gd name="connsiteX18" fmla="*/ 333375 w 333375"/>
                      <a:gd name="connsiteY18" fmla="*/ 180816 h 484823"/>
                      <a:gd name="connsiteX19" fmla="*/ 323850 w 333375"/>
                      <a:gd name="connsiteY19" fmla="*/ 237173 h 484823"/>
                      <a:gd name="connsiteX20" fmla="*/ 285750 w 333375"/>
                      <a:gd name="connsiteY20" fmla="*/ 273685 h 484823"/>
                      <a:gd name="connsiteX21" fmla="*/ 247650 w 333375"/>
                      <a:gd name="connsiteY21" fmla="*/ 313373 h 484823"/>
                      <a:gd name="connsiteX22" fmla="*/ 203994 w 333375"/>
                      <a:gd name="connsiteY22" fmla="*/ 364173 h 484823"/>
                      <a:gd name="connsiteX23" fmla="*/ 203200 w 333375"/>
                      <a:gd name="connsiteY23" fmla="*/ 408623 h 484823"/>
                      <a:gd name="connsiteX24" fmla="*/ 196850 w 333375"/>
                      <a:gd name="connsiteY24" fmla="*/ 484823 h 484823"/>
                      <a:gd name="connsiteX0" fmla="*/ 130969 w 333375"/>
                      <a:gd name="connsiteY0" fmla="*/ 473710 h 484823"/>
                      <a:gd name="connsiteX1" fmla="*/ 133350 w 333375"/>
                      <a:gd name="connsiteY1" fmla="*/ 408623 h 484823"/>
                      <a:gd name="connsiteX2" fmla="*/ 127000 w 333375"/>
                      <a:gd name="connsiteY2" fmla="*/ 364173 h 484823"/>
                      <a:gd name="connsiteX3" fmla="*/ 107950 w 333375"/>
                      <a:gd name="connsiteY3" fmla="*/ 332423 h 484823"/>
                      <a:gd name="connsiteX4" fmla="*/ 107950 w 333375"/>
                      <a:gd name="connsiteY4" fmla="*/ 332423 h 484823"/>
                      <a:gd name="connsiteX5" fmla="*/ 59531 w 333375"/>
                      <a:gd name="connsiteY5" fmla="*/ 294323 h 484823"/>
                      <a:gd name="connsiteX6" fmla="*/ 31750 w 333375"/>
                      <a:gd name="connsiteY6" fmla="*/ 249873 h 484823"/>
                      <a:gd name="connsiteX7" fmla="*/ 2381 w 333375"/>
                      <a:gd name="connsiteY7" fmla="*/ 202248 h 484823"/>
                      <a:gd name="connsiteX8" fmla="*/ 0 w 333375"/>
                      <a:gd name="connsiteY8" fmla="*/ 145098 h 484823"/>
                      <a:gd name="connsiteX9" fmla="*/ 16669 w 333375"/>
                      <a:gd name="connsiteY9" fmla="*/ 96679 h 484823"/>
                      <a:gd name="connsiteX10" fmla="*/ 50800 w 333375"/>
                      <a:gd name="connsiteY10" fmla="*/ 51436 h 484823"/>
                      <a:gd name="connsiteX11" fmla="*/ 88900 w 333375"/>
                      <a:gd name="connsiteY11" fmla="*/ 27623 h 484823"/>
                      <a:gd name="connsiteX12" fmla="*/ 146844 w 333375"/>
                      <a:gd name="connsiteY12" fmla="*/ 2223 h 484823"/>
                      <a:gd name="connsiteX13" fmla="*/ 185738 w 333375"/>
                      <a:gd name="connsiteY13" fmla="*/ 3810 h 484823"/>
                      <a:gd name="connsiteX14" fmla="*/ 238125 w 333375"/>
                      <a:gd name="connsiteY14" fmla="*/ 22066 h 484823"/>
                      <a:gd name="connsiteX15" fmla="*/ 275431 w 333375"/>
                      <a:gd name="connsiteY15" fmla="*/ 49053 h 484823"/>
                      <a:gd name="connsiteX16" fmla="*/ 304800 w 333375"/>
                      <a:gd name="connsiteY16" fmla="*/ 82392 h 484823"/>
                      <a:gd name="connsiteX17" fmla="*/ 323850 w 333375"/>
                      <a:gd name="connsiteY17" fmla="*/ 122873 h 484823"/>
                      <a:gd name="connsiteX18" fmla="*/ 333375 w 333375"/>
                      <a:gd name="connsiteY18" fmla="*/ 180816 h 484823"/>
                      <a:gd name="connsiteX19" fmla="*/ 323850 w 333375"/>
                      <a:gd name="connsiteY19" fmla="*/ 237173 h 484823"/>
                      <a:gd name="connsiteX20" fmla="*/ 285750 w 333375"/>
                      <a:gd name="connsiteY20" fmla="*/ 273685 h 484823"/>
                      <a:gd name="connsiteX21" fmla="*/ 247650 w 333375"/>
                      <a:gd name="connsiteY21" fmla="*/ 313373 h 484823"/>
                      <a:gd name="connsiteX22" fmla="*/ 203994 w 333375"/>
                      <a:gd name="connsiteY22" fmla="*/ 364173 h 484823"/>
                      <a:gd name="connsiteX23" fmla="*/ 203200 w 333375"/>
                      <a:gd name="connsiteY23" fmla="*/ 408623 h 484823"/>
                      <a:gd name="connsiteX24" fmla="*/ 196850 w 333375"/>
                      <a:gd name="connsiteY24" fmla="*/ 484823 h 484823"/>
                      <a:gd name="connsiteX0" fmla="*/ 130969 w 333501"/>
                      <a:gd name="connsiteY0" fmla="*/ 473710 h 484823"/>
                      <a:gd name="connsiteX1" fmla="*/ 133350 w 333501"/>
                      <a:gd name="connsiteY1" fmla="*/ 408623 h 484823"/>
                      <a:gd name="connsiteX2" fmla="*/ 127000 w 333501"/>
                      <a:gd name="connsiteY2" fmla="*/ 364173 h 484823"/>
                      <a:gd name="connsiteX3" fmla="*/ 107950 w 333501"/>
                      <a:gd name="connsiteY3" fmla="*/ 332423 h 484823"/>
                      <a:gd name="connsiteX4" fmla="*/ 107950 w 333501"/>
                      <a:gd name="connsiteY4" fmla="*/ 332423 h 484823"/>
                      <a:gd name="connsiteX5" fmla="*/ 59531 w 333501"/>
                      <a:gd name="connsiteY5" fmla="*/ 294323 h 484823"/>
                      <a:gd name="connsiteX6" fmla="*/ 31750 w 333501"/>
                      <a:gd name="connsiteY6" fmla="*/ 249873 h 484823"/>
                      <a:gd name="connsiteX7" fmla="*/ 2381 w 333501"/>
                      <a:gd name="connsiteY7" fmla="*/ 202248 h 484823"/>
                      <a:gd name="connsiteX8" fmla="*/ 0 w 333501"/>
                      <a:gd name="connsiteY8" fmla="*/ 145098 h 484823"/>
                      <a:gd name="connsiteX9" fmla="*/ 16669 w 333501"/>
                      <a:gd name="connsiteY9" fmla="*/ 96679 h 484823"/>
                      <a:gd name="connsiteX10" fmla="*/ 50800 w 333501"/>
                      <a:gd name="connsiteY10" fmla="*/ 51436 h 484823"/>
                      <a:gd name="connsiteX11" fmla="*/ 88900 w 333501"/>
                      <a:gd name="connsiteY11" fmla="*/ 27623 h 484823"/>
                      <a:gd name="connsiteX12" fmla="*/ 146844 w 333501"/>
                      <a:gd name="connsiteY12" fmla="*/ 2223 h 484823"/>
                      <a:gd name="connsiteX13" fmla="*/ 185738 w 333501"/>
                      <a:gd name="connsiteY13" fmla="*/ 3810 h 484823"/>
                      <a:gd name="connsiteX14" fmla="*/ 238125 w 333501"/>
                      <a:gd name="connsiteY14" fmla="*/ 22066 h 484823"/>
                      <a:gd name="connsiteX15" fmla="*/ 275431 w 333501"/>
                      <a:gd name="connsiteY15" fmla="*/ 49053 h 484823"/>
                      <a:gd name="connsiteX16" fmla="*/ 304800 w 333501"/>
                      <a:gd name="connsiteY16" fmla="*/ 82392 h 484823"/>
                      <a:gd name="connsiteX17" fmla="*/ 323850 w 333501"/>
                      <a:gd name="connsiteY17" fmla="*/ 122873 h 484823"/>
                      <a:gd name="connsiteX18" fmla="*/ 333375 w 333501"/>
                      <a:gd name="connsiteY18" fmla="*/ 180816 h 484823"/>
                      <a:gd name="connsiteX19" fmla="*/ 316707 w 333501"/>
                      <a:gd name="connsiteY19" fmla="*/ 227648 h 484823"/>
                      <a:gd name="connsiteX20" fmla="*/ 285750 w 333501"/>
                      <a:gd name="connsiteY20" fmla="*/ 273685 h 484823"/>
                      <a:gd name="connsiteX21" fmla="*/ 247650 w 333501"/>
                      <a:gd name="connsiteY21" fmla="*/ 313373 h 484823"/>
                      <a:gd name="connsiteX22" fmla="*/ 203994 w 333501"/>
                      <a:gd name="connsiteY22" fmla="*/ 364173 h 484823"/>
                      <a:gd name="connsiteX23" fmla="*/ 203200 w 333501"/>
                      <a:gd name="connsiteY23" fmla="*/ 408623 h 484823"/>
                      <a:gd name="connsiteX24" fmla="*/ 196850 w 333501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107950 w 326849"/>
                      <a:gd name="connsiteY3" fmla="*/ 332423 h 484823"/>
                      <a:gd name="connsiteX4" fmla="*/ 107950 w 326849"/>
                      <a:gd name="connsiteY4" fmla="*/ 332423 h 484823"/>
                      <a:gd name="connsiteX5" fmla="*/ 59531 w 326849"/>
                      <a:gd name="connsiteY5" fmla="*/ 294323 h 484823"/>
                      <a:gd name="connsiteX6" fmla="*/ 31750 w 326849"/>
                      <a:gd name="connsiteY6" fmla="*/ 249873 h 484823"/>
                      <a:gd name="connsiteX7" fmla="*/ 2381 w 326849"/>
                      <a:gd name="connsiteY7" fmla="*/ 202248 h 484823"/>
                      <a:gd name="connsiteX8" fmla="*/ 0 w 326849"/>
                      <a:gd name="connsiteY8" fmla="*/ 145098 h 484823"/>
                      <a:gd name="connsiteX9" fmla="*/ 16669 w 326849"/>
                      <a:gd name="connsiteY9" fmla="*/ 96679 h 484823"/>
                      <a:gd name="connsiteX10" fmla="*/ 50800 w 326849"/>
                      <a:gd name="connsiteY10" fmla="*/ 51436 h 484823"/>
                      <a:gd name="connsiteX11" fmla="*/ 88900 w 326849"/>
                      <a:gd name="connsiteY11" fmla="*/ 27623 h 484823"/>
                      <a:gd name="connsiteX12" fmla="*/ 146844 w 326849"/>
                      <a:gd name="connsiteY12" fmla="*/ 2223 h 484823"/>
                      <a:gd name="connsiteX13" fmla="*/ 185738 w 326849"/>
                      <a:gd name="connsiteY13" fmla="*/ 3810 h 484823"/>
                      <a:gd name="connsiteX14" fmla="*/ 238125 w 326849"/>
                      <a:gd name="connsiteY14" fmla="*/ 22066 h 484823"/>
                      <a:gd name="connsiteX15" fmla="*/ 275431 w 326849"/>
                      <a:gd name="connsiteY15" fmla="*/ 49053 h 484823"/>
                      <a:gd name="connsiteX16" fmla="*/ 304800 w 326849"/>
                      <a:gd name="connsiteY16" fmla="*/ 82392 h 484823"/>
                      <a:gd name="connsiteX17" fmla="*/ 323850 w 326849"/>
                      <a:gd name="connsiteY17" fmla="*/ 122873 h 484823"/>
                      <a:gd name="connsiteX18" fmla="*/ 326232 w 326849"/>
                      <a:gd name="connsiteY18" fmla="*/ 173672 h 484823"/>
                      <a:gd name="connsiteX19" fmla="*/ 316707 w 326849"/>
                      <a:gd name="connsiteY19" fmla="*/ 227648 h 484823"/>
                      <a:gd name="connsiteX20" fmla="*/ 285750 w 326849"/>
                      <a:gd name="connsiteY20" fmla="*/ 273685 h 484823"/>
                      <a:gd name="connsiteX21" fmla="*/ 247650 w 326849"/>
                      <a:gd name="connsiteY21" fmla="*/ 313373 h 484823"/>
                      <a:gd name="connsiteX22" fmla="*/ 203994 w 326849"/>
                      <a:gd name="connsiteY22" fmla="*/ 364173 h 484823"/>
                      <a:gd name="connsiteX23" fmla="*/ 203200 w 326849"/>
                      <a:gd name="connsiteY23" fmla="*/ 408623 h 484823"/>
                      <a:gd name="connsiteX24" fmla="*/ 196850 w 326849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107950 w 326849"/>
                      <a:gd name="connsiteY3" fmla="*/ 332423 h 484823"/>
                      <a:gd name="connsiteX4" fmla="*/ 96044 w 326849"/>
                      <a:gd name="connsiteY4" fmla="*/ 330042 h 484823"/>
                      <a:gd name="connsiteX5" fmla="*/ 59531 w 326849"/>
                      <a:gd name="connsiteY5" fmla="*/ 294323 h 484823"/>
                      <a:gd name="connsiteX6" fmla="*/ 31750 w 326849"/>
                      <a:gd name="connsiteY6" fmla="*/ 249873 h 484823"/>
                      <a:gd name="connsiteX7" fmla="*/ 2381 w 326849"/>
                      <a:gd name="connsiteY7" fmla="*/ 202248 h 484823"/>
                      <a:gd name="connsiteX8" fmla="*/ 0 w 326849"/>
                      <a:gd name="connsiteY8" fmla="*/ 145098 h 484823"/>
                      <a:gd name="connsiteX9" fmla="*/ 16669 w 326849"/>
                      <a:gd name="connsiteY9" fmla="*/ 96679 h 484823"/>
                      <a:gd name="connsiteX10" fmla="*/ 50800 w 326849"/>
                      <a:gd name="connsiteY10" fmla="*/ 51436 h 484823"/>
                      <a:gd name="connsiteX11" fmla="*/ 88900 w 326849"/>
                      <a:gd name="connsiteY11" fmla="*/ 27623 h 484823"/>
                      <a:gd name="connsiteX12" fmla="*/ 146844 w 326849"/>
                      <a:gd name="connsiteY12" fmla="*/ 2223 h 484823"/>
                      <a:gd name="connsiteX13" fmla="*/ 185738 w 326849"/>
                      <a:gd name="connsiteY13" fmla="*/ 3810 h 484823"/>
                      <a:gd name="connsiteX14" fmla="*/ 238125 w 326849"/>
                      <a:gd name="connsiteY14" fmla="*/ 22066 h 484823"/>
                      <a:gd name="connsiteX15" fmla="*/ 275431 w 326849"/>
                      <a:gd name="connsiteY15" fmla="*/ 49053 h 484823"/>
                      <a:gd name="connsiteX16" fmla="*/ 304800 w 326849"/>
                      <a:gd name="connsiteY16" fmla="*/ 82392 h 484823"/>
                      <a:gd name="connsiteX17" fmla="*/ 323850 w 326849"/>
                      <a:gd name="connsiteY17" fmla="*/ 122873 h 484823"/>
                      <a:gd name="connsiteX18" fmla="*/ 326232 w 326849"/>
                      <a:gd name="connsiteY18" fmla="*/ 173672 h 484823"/>
                      <a:gd name="connsiteX19" fmla="*/ 316707 w 326849"/>
                      <a:gd name="connsiteY19" fmla="*/ 227648 h 484823"/>
                      <a:gd name="connsiteX20" fmla="*/ 285750 w 326849"/>
                      <a:gd name="connsiteY20" fmla="*/ 273685 h 484823"/>
                      <a:gd name="connsiteX21" fmla="*/ 247650 w 326849"/>
                      <a:gd name="connsiteY21" fmla="*/ 313373 h 484823"/>
                      <a:gd name="connsiteX22" fmla="*/ 203994 w 326849"/>
                      <a:gd name="connsiteY22" fmla="*/ 364173 h 484823"/>
                      <a:gd name="connsiteX23" fmla="*/ 203200 w 326849"/>
                      <a:gd name="connsiteY23" fmla="*/ 408623 h 484823"/>
                      <a:gd name="connsiteX24" fmla="*/ 196850 w 326849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31750 w 326849"/>
                      <a:gd name="connsiteY5" fmla="*/ 249873 h 484823"/>
                      <a:gd name="connsiteX6" fmla="*/ 2381 w 326849"/>
                      <a:gd name="connsiteY6" fmla="*/ 202248 h 484823"/>
                      <a:gd name="connsiteX7" fmla="*/ 0 w 326849"/>
                      <a:gd name="connsiteY7" fmla="*/ 145098 h 484823"/>
                      <a:gd name="connsiteX8" fmla="*/ 16669 w 326849"/>
                      <a:gd name="connsiteY8" fmla="*/ 96679 h 484823"/>
                      <a:gd name="connsiteX9" fmla="*/ 50800 w 326849"/>
                      <a:gd name="connsiteY9" fmla="*/ 51436 h 484823"/>
                      <a:gd name="connsiteX10" fmla="*/ 88900 w 326849"/>
                      <a:gd name="connsiteY10" fmla="*/ 27623 h 484823"/>
                      <a:gd name="connsiteX11" fmla="*/ 146844 w 326849"/>
                      <a:gd name="connsiteY11" fmla="*/ 2223 h 484823"/>
                      <a:gd name="connsiteX12" fmla="*/ 185738 w 326849"/>
                      <a:gd name="connsiteY12" fmla="*/ 3810 h 484823"/>
                      <a:gd name="connsiteX13" fmla="*/ 238125 w 326849"/>
                      <a:gd name="connsiteY13" fmla="*/ 22066 h 484823"/>
                      <a:gd name="connsiteX14" fmla="*/ 275431 w 326849"/>
                      <a:gd name="connsiteY14" fmla="*/ 49053 h 484823"/>
                      <a:gd name="connsiteX15" fmla="*/ 304800 w 326849"/>
                      <a:gd name="connsiteY15" fmla="*/ 82392 h 484823"/>
                      <a:gd name="connsiteX16" fmla="*/ 323850 w 326849"/>
                      <a:gd name="connsiteY16" fmla="*/ 122873 h 484823"/>
                      <a:gd name="connsiteX17" fmla="*/ 326232 w 326849"/>
                      <a:gd name="connsiteY17" fmla="*/ 173672 h 484823"/>
                      <a:gd name="connsiteX18" fmla="*/ 316707 w 326849"/>
                      <a:gd name="connsiteY18" fmla="*/ 227648 h 484823"/>
                      <a:gd name="connsiteX19" fmla="*/ 285750 w 326849"/>
                      <a:gd name="connsiteY19" fmla="*/ 273685 h 484823"/>
                      <a:gd name="connsiteX20" fmla="*/ 247650 w 326849"/>
                      <a:gd name="connsiteY20" fmla="*/ 313373 h 484823"/>
                      <a:gd name="connsiteX21" fmla="*/ 203994 w 326849"/>
                      <a:gd name="connsiteY21" fmla="*/ 364173 h 484823"/>
                      <a:gd name="connsiteX22" fmla="*/ 203200 w 326849"/>
                      <a:gd name="connsiteY22" fmla="*/ 408623 h 484823"/>
                      <a:gd name="connsiteX23" fmla="*/ 196850 w 326849"/>
                      <a:gd name="connsiteY23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26194 w 326849"/>
                      <a:gd name="connsiteY5" fmla="*/ 263367 h 484823"/>
                      <a:gd name="connsiteX6" fmla="*/ 31750 w 326849"/>
                      <a:gd name="connsiteY6" fmla="*/ 249873 h 484823"/>
                      <a:gd name="connsiteX7" fmla="*/ 2381 w 326849"/>
                      <a:gd name="connsiteY7" fmla="*/ 202248 h 484823"/>
                      <a:gd name="connsiteX8" fmla="*/ 0 w 326849"/>
                      <a:gd name="connsiteY8" fmla="*/ 145098 h 484823"/>
                      <a:gd name="connsiteX9" fmla="*/ 16669 w 326849"/>
                      <a:gd name="connsiteY9" fmla="*/ 96679 h 484823"/>
                      <a:gd name="connsiteX10" fmla="*/ 50800 w 326849"/>
                      <a:gd name="connsiteY10" fmla="*/ 51436 h 484823"/>
                      <a:gd name="connsiteX11" fmla="*/ 88900 w 326849"/>
                      <a:gd name="connsiteY11" fmla="*/ 27623 h 484823"/>
                      <a:gd name="connsiteX12" fmla="*/ 146844 w 326849"/>
                      <a:gd name="connsiteY12" fmla="*/ 2223 h 484823"/>
                      <a:gd name="connsiteX13" fmla="*/ 185738 w 326849"/>
                      <a:gd name="connsiteY13" fmla="*/ 3810 h 484823"/>
                      <a:gd name="connsiteX14" fmla="*/ 238125 w 326849"/>
                      <a:gd name="connsiteY14" fmla="*/ 22066 h 484823"/>
                      <a:gd name="connsiteX15" fmla="*/ 275431 w 326849"/>
                      <a:gd name="connsiteY15" fmla="*/ 49053 h 484823"/>
                      <a:gd name="connsiteX16" fmla="*/ 304800 w 326849"/>
                      <a:gd name="connsiteY16" fmla="*/ 82392 h 484823"/>
                      <a:gd name="connsiteX17" fmla="*/ 323850 w 326849"/>
                      <a:gd name="connsiteY17" fmla="*/ 122873 h 484823"/>
                      <a:gd name="connsiteX18" fmla="*/ 326232 w 326849"/>
                      <a:gd name="connsiteY18" fmla="*/ 173672 h 484823"/>
                      <a:gd name="connsiteX19" fmla="*/ 316707 w 326849"/>
                      <a:gd name="connsiteY19" fmla="*/ 227648 h 484823"/>
                      <a:gd name="connsiteX20" fmla="*/ 285750 w 326849"/>
                      <a:gd name="connsiteY20" fmla="*/ 273685 h 484823"/>
                      <a:gd name="connsiteX21" fmla="*/ 247650 w 326849"/>
                      <a:gd name="connsiteY21" fmla="*/ 313373 h 484823"/>
                      <a:gd name="connsiteX22" fmla="*/ 203994 w 326849"/>
                      <a:gd name="connsiteY22" fmla="*/ 364173 h 484823"/>
                      <a:gd name="connsiteX23" fmla="*/ 203200 w 326849"/>
                      <a:gd name="connsiteY23" fmla="*/ 408623 h 484823"/>
                      <a:gd name="connsiteX24" fmla="*/ 196850 w 326849"/>
                      <a:gd name="connsiteY24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31750 w 326849"/>
                      <a:gd name="connsiteY5" fmla="*/ 249873 h 484823"/>
                      <a:gd name="connsiteX6" fmla="*/ 2381 w 326849"/>
                      <a:gd name="connsiteY6" fmla="*/ 202248 h 484823"/>
                      <a:gd name="connsiteX7" fmla="*/ 0 w 326849"/>
                      <a:gd name="connsiteY7" fmla="*/ 145098 h 484823"/>
                      <a:gd name="connsiteX8" fmla="*/ 16669 w 326849"/>
                      <a:gd name="connsiteY8" fmla="*/ 96679 h 484823"/>
                      <a:gd name="connsiteX9" fmla="*/ 50800 w 326849"/>
                      <a:gd name="connsiteY9" fmla="*/ 51436 h 484823"/>
                      <a:gd name="connsiteX10" fmla="*/ 88900 w 326849"/>
                      <a:gd name="connsiteY10" fmla="*/ 27623 h 484823"/>
                      <a:gd name="connsiteX11" fmla="*/ 146844 w 326849"/>
                      <a:gd name="connsiteY11" fmla="*/ 2223 h 484823"/>
                      <a:gd name="connsiteX12" fmla="*/ 185738 w 326849"/>
                      <a:gd name="connsiteY12" fmla="*/ 3810 h 484823"/>
                      <a:gd name="connsiteX13" fmla="*/ 238125 w 326849"/>
                      <a:gd name="connsiteY13" fmla="*/ 22066 h 484823"/>
                      <a:gd name="connsiteX14" fmla="*/ 275431 w 326849"/>
                      <a:gd name="connsiteY14" fmla="*/ 49053 h 484823"/>
                      <a:gd name="connsiteX15" fmla="*/ 304800 w 326849"/>
                      <a:gd name="connsiteY15" fmla="*/ 82392 h 484823"/>
                      <a:gd name="connsiteX16" fmla="*/ 323850 w 326849"/>
                      <a:gd name="connsiteY16" fmla="*/ 122873 h 484823"/>
                      <a:gd name="connsiteX17" fmla="*/ 326232 w 326849"/>
                      <a:gd name="connsiteY17" fmla="*/ 173672 h 484823"/>
                      <a:gd name="connsiteX18" fmla="*/ 316707 w 326849"/>
                      <a:gd name="connsiteY18" fmla="*/ 227648 h 484823"/>
                      <a:gd name="connsiteX19" fmla="*/ 285750 w 326849"/>
                      <a:gd name="connsiteY19" fmla="*/ 273685 h 484823"/>
                      <a:gd name="connsiteX20" fmla="*/ 247650 w 326849"/>
                      <a:gd name="connsiteY20" fmla="*/ 313373 h 484823"/>
                      <a:gd name="connsiteX21" fmla="*/ 203994 w 326849"/>
                      <a:gd name="connsiteY21" fmla="*/ 364173 h 484823"/>
                      <a:gd name="connsiteX22" fmla="*/ 203200 w 326849"/>
                      <a:gd name="connsiteY22" fmla="*/ 408623 h 484823"/>
                      <a:gd name="connsiteX23" fmla="*/ 196850 w 326849"/>
                      <a:gd name="connsiteY23" fmla="*/ 484823 h 484823"/>
                      <a:gd name="connsiteX0" fmla="*/ 130969 w 326849"/>
                      <a:gd name="connsiteY0" fmla="*/ 473710 h 484823"/>
                      <a:gd name="connsiteX1" fmla="*/ 133350 w 326849"/>
                      <a:gd name="connsiteY1" fmla="*/ 408623 h 484823"/>
                      <a:gd name="connsiteX2" fmla="*/ 127000 w 326849"/>
                      <a:gd name="connsiteY2" fmla="*/ 364173 h 484823"/>
                      <a:gd name="connsiteX3" fmla="*/ 96044 w 326849"/>
                      <a:gd name="connsiteY3" fmla="*/ 330042 h 484823"/>
                      <a:gd name="connsiteX4" fmla="*/ 59531 w 326849"/>
                      <a:gd name="connsiteY4" fmla="*/ 294323 h 484823"/>
                      <a:gd name="connsiteX5" fmla="*/ 19844 w 326849"/>
                      <a:gd name="connsiteY5" fmla="*/ 249873 h 484823"/>
                      <a:gd name="connsiteX6" fmla="*/ 2381 w 326849"/>
                      <a:gd name="connsiteY6" fmla="*/ 202248 h 484823"/>
                      <a:gd name="connsiteX7" fmla="*/ 0 w 326849"/>
                      <a:gd name="connsiteY7" fmla="*/ 145098 h 484823"/>
                      <a:gd name="connsiteX8" fmla="*/ 16669 w 326849"/>
                      <a:gd name="connsiteY8" fmla="*/ 96679 h 484823"/>
                      <a:gd name="connsiteX9" fmla="*/ 50800 w 326849"/>
                      <a:gd name="connsiteY9" fmla="*/ 51436 h 484823"/>
                      <a:gd name="connsiteX10" fmla="*/ 88900 w 326849"/>
                      <a:gd name="connsiteY10" fmla="*/ 27623 h 484823"/>
                      <a:gd name="connsiteX11" fmla="*/ 146844 w 326849"/>
                      <a:gd name="connsiteY11" fmla="*/ 2223 h 484823"/>
                      <a:gd name="connsiteX12" fmla="*/ 185738 w 326849"/>
                      <a:gd name="connsiteY12" fmla="*/ 3810 h 484823"/>
                      <a:gd name="connsiteX13" fmla="*/ 238125 w 326849"/>
                      <a:gd name="connsiteY13" fmla="*/ 22066 h 484823"/>
                      <a:gd name="connsiteX14" fmla="*/ 275431 w 326849"/>
                      <a:gd name="connsiteY14" fmla="*/ 49053 h 484823"/>
                      <a:gd name="connsiteX15" fmla="*/ 304800 w 326849"/>
                      <a:gd name="connsiteY15" fmla="*/ 82392 h 484823"/>
                      <a:gd name="connsiteX16" fmla="*/ 323850 w 326849"/>
                      <a:gd name="connsiteY16" fmla="*/ 122873 h 484823"/>
                      <a:gd name="connsiteX17" fmla="*/ 326232 w 326849"/>
                      <a:gd name="connsiteY17" fmla="*/ 173672 h 484823"/>
                      <a:gd name="connsiteX18" fmla="*/ 316707 w 326849"/>
                      <a:gd name="connsiteY18" fmla="*/ 227648 h 484823"/>
                      <a:gd name="connsiteX19" fmla="*/ 285750 w 326849"/>
                      <a:gd name="connsiteY19" fmla="*/ 273685 h 484823"/>
                      <a:gd name="connsiteX20" fmla="*/ 247650 w 326849"/>
                      <a:gd name="connsiteY20" fmla="*/ 313373 h 484823"/>
                      <a:gd name="connsiteX21" fmla="*/ 203994 w 326849"/>
                      <a:gd name="connsiteY21" fmla="*/ 364173 h 484823"/>
                      <a:gd name="connsiteX22" fmla="*/ 203200 w 326849"/>
                      <a:gd name="connsiteY22" fmla="*/ 408623 h 484823"/>
                      <a:gd name="connsiteX23" fmla="*/ 196850 w 326849"/>
                      <a:gd name="connsiteY23" fmla="*/ 484823 h 484823"/>
                      <a:gd name="connsiteX0" fmla="*/ 128818 w 324698"/>
                      <a:gd name="connsiteY0" fmla="*/ 473710 h 484823"/>
                      <a:gd name="connsiteX1" fmla="*/ 131199 w 324698"/>
                      <a:gd name="connsiteY1" fmla="*/ 408623 h 484823"/>
                      <a:gd name="connsiteX2" fmla="*/ 124849 w 324698"/>
                      <a:gd name="connsiteY2" fmla="*/ 364173 h 484823"/>
                      <a:gd name="connsiteX3" fmla="*/ 93893 w 324698"/>
                      <a:gd name="connsiteY3" fmla="*/ 330042 h 484823"/>
                      <a:gd name="connsiteX4" fmla="*/ 57380 w 324698"/>
                      <a:gd name="connsiteY4" fmla="*/ 294323 h 484823"/>
                      <a:gd name="connsiteX5" fmla="*/ 17693 w 324698"/>
                      <a:gd name="connsiteY5" fmla="*/ 249873 h 484823"/>
                      <a:gd name="connsiteX6" fmla="*/ 230 w 324698"/>
                      <a:gd name="connsiteY6" fmla="*/ 202248 h 484823"/>
                      <a:gd name="connsiteX7" fmla="*/ 230 w 324698"/>
                      <a:gd name="connsiteY7" fmla="*/ 157005 h 484823"/>
                      <a:gd name="connsiteX8" fmla="*/ 14518 w 324698"/>
                      <a:gd name="connsiteY8" fmla="*/ 96679 h 484823"/>
                      <a:gd name="connsiteX9" fmla="*/ 48649 w 324698"/>
                      <a:gd name="connsiteY9" fmla="*/ 51436 h 484823"/>
                      <a:gd name="connsiteX10" fmla="*/ 86749 w 324698"/>
                      <a:gd name="connsiteY10" fmla="*/ 27623 h 484823"/>
                      <a:gd name="connsiteX11" fmla="*/ 144693 w 324698"/>
                      <a:gd name="connsiteY11" fmla="*/ 2223 h 484823"/>
                      <a:gd name="connsiteX12" fmla="*/ 183587 w 324698"/>
                      <a:gd name="connsiteY12" fmla="*/ 3810 h 484823"/>
                      <a:gd name="connsiteX13" fmla="*/ 235974 w 324698"/>
                      <a:gd name="connsiteY13" fmla="*/ 22066 h 484823"/>
                      <a:gd name="connsiteX14" fmla="*/ 273280 w 324698"/>
                      <a:gd name="connsiteY14" fmla="*/ 49053 h 484823"/>
                      <a:gd name="connsiteX15" fmla="*/ 302649 w 324698"/>
                      <a:gd name="connsiteY15" fmla="*/ 82392 h 484823"/>
                      <a:gd name="connsiteX16" fmla="*/ 321699 w 324698"/>
                      <a:gd name="connsiteY16" fmla="*/ 122873 h 484823"/>
                      <a:gd name="connsiteX17" fmla="*/ 324081 w 324698"/>
                      <a:gd name="connsiteY17" fmla="*/ 173672 h 484823"/>
                      <a:gd name="connsiteX18" fmla="*/ 314556 w 324698"/>
                      <a:gd name="connsiteY18" fmla="*/ 227648 h 484823"/>
                      <a:gd name="connsiteX19" fmla="*/ 283599 w 324698"/>
                      <a:gd name="connsiteY19" fmla="*/ 273685 h 484823"/>
                      <a:gd name="connsiteX20" fmla="*/ 245499 w 324698"/>
                      <a:gd name="connsiteY20" fmla="*/ 313373 h 484823"/>
                      <a:gd name="connsiteX21" fmla="*/ 201843 w 324698"/>
                      <a:gd name="connsiteY21" fmla="*/ 364173 h 484823"/>
                      <a:gd name="connsiteX22" fmla="*/ 201049 w 324698"/>
                      <a:gd name="connsiteY22" fmla="*/ 408623 h 484823"/>
                      <a:gd name="connsiteX23" fmla="*/ 194699 w 324698"/>
                      <a:gd name="connsiteY23" fmla="*/ 484823 h 484823"/>
                      <a:gd name="connsiteX0" fmla="*/ 128818 w 324698"/>
                      <a:gd name="connsiteY0" fmla="*/ 470581 h 481694"/>
                      <a:gd name="connsiteX1" fmla="*/ 131199 w 324698"/>
                      <a:gd name="connsiteY1" fmla="*/ 405494 h 481694"/>
                      <a:gd name="connsiteX2" fmla="*/ 124849 w 324698"/>
                      <a:gd name="connsiteY2" fmla="*/ 361044 h 481694"/>
                      <a:gd name="connsiteX3" fmla="*/ 93893 w 324698"/>
                      <a:gd name="connsiteY3" fmla="*/ 326913 h 481694"/>
                      <a:gd name="connsiteX4" fmla="*/ 57380 w 324698"/>
                      <a:gd name="connsiteY4" fmla="*/ 291194 h 481694"/>
                      <a:gd name="connsiteX5" fmla="*/ 17693 w 324698"/>
                      <a:gd name="connsiteY5" fmla="*/ 246744 h 481694"/>
                      <a:gd name="connsiteX6" fmla="*/ 230 w 324698"/>
                      <a:gd name="connsiteY6" fmla="*/ 199119 h 481694"/>
                      <a:gd name="connsiteX7" fmla="*/ 230 w 324698"/>
                      <a:gd name="connsiteY7" fmla="*/ 153876 h 481694"/>
                      <a:gd name="connsiteX8" fmla="*/ 14518 w 324698"/>
                      <a:gd name="connsiteY8" fmla="*/ 93550 h 481694"/>
                      <a:gd name="connsiteX9" fmla="*/ 48649 w 324698"/>
                      <a:gd name="connsiteY9" fmla="*/ 48307 h 481694"/>
                      <a:gd name="connsiteX10" fmla="*/ 86749 w 324698"/>
                      <a:gd name="connsiteY10" fmla="*/ 24494 h 481694"/>
                      <a:gd name="connsiteX11" fmla="*/ 139931 w 324698"/>
                      <a:gd name="connsiteY11" fmla="*/ 13382 h 481694"/>
                      <a:gd name="connsiteX12" fmla="*/ 183587 w 324698"/>
                      <a:gd name="connsiteY12" fmla="*/ 681 h 481694"/>
                      <a:gd name="connsiteX13" fmla="*/ 235974 w 324698"/>
                      <a:gd name="connsiteY13" fmla="*/ 18937 h 481694"/>
                      <a:gd name="connsiteX14" fmla="*/ 273280 w 324698"/>
                      <a:gd name="connsiteY14" fmla="*/ 45924 h 481694"/>
                      <a:gd name="connsiteX15" fmla="*/ 302649 w 324698"/>
                      <a:gd name="connsiteY15" fmla="*/ 79263 h 481694"/>
                      <a:gd name="connsiteX16" fmla="*/ 321699 w 324698"/>
                      <a:gd name="connsiteY16" fmla="*/ 119744 h 481694"/>
                      <a:gd name="connsiteX17" fmla="*/ 324081 w 324698"/>
                      <a:gd name="connsiteY17" fmla="*/ 170543 h 481694"/>
                      <a:gd name="connsiteX18" fmla="*/ 314556 w 324698"/>
                      <a:gd name="connsiteY18" fmla="*/ 224519 h 481694"/>
                      <a:gd name="connsiteX19" fmla="*/ 283599 w 324698"/>
                      <a:gd name="connsiteY19" fmla="*/ 270556 h 481694"/>
                      <a:gd name="connsiteX20" fmla="*/ 245499 w 324698"/>
                      <a:gd name="connsiteY20" fmla="*/ 310244 h 481694"/>
                      <a:gd name="connsiteX21" fmla="*/ 201843 w 324698"/>
                      <a:gd name="connsiteY21" fmla="*/ 361044 h 481694"/>
                      <a:gd name="connsiteX22" fmla="*/ 201049 w 324698"/>
                      <a:gd name="connsiteY22" fmla="*/ 405494 h 481694"/>
                      <a:gd name="connsiteX23" fmla="*/ 194699 w 324698"/>
                      <a:gd name="connsiteY23" fmla="*/ 481694 h 481694"/>
                      <a:gd name="connsiteX0" fmla="*/ 128818 w 324698"/>
                      <a:gd name="connsiteY0" fmla="*/ 461785 h 472898"/>
                      <a:gd name="connsiteX1" fmla="*/ 131199 w 324698"/>
                      <a:gd name="connsiteY1" fmla="*/ 396698 h 472898"/>
                      <a:gd name="connsiteX2" fmla="*/ 124849 w 324698"/>
                      <a:gd name="connsiteY2" fmla="*/ 352248 h 472898"/>
                      <a:gd name="connsiteX3" fmla="*/ 93893 w 324698"/>
                      <a:gd name="connsiteY3" fmla="*/ 318117 h 472898"/>
                      <a:gd name="connsiteX4" fmla="*/ 57380 w 324698"/>
                      <a:gd name="connsiteY4" fmla="*/ 282398 h 472898"/>
                      <a:gd name="connsiteX5" fmla="*/ 17693 w 324698"/>
                      <a:gd name="connsiteY5" fmla="*/ 237948 h 472898"/>
                      <a:gd name="connsiteX6" fmla="*/ 230 w 324698"/>
                      <a:gd name="connsiteY6" fmla="*/ 190323 h 472898"/>
                      <a:gd name="connsiteX7" fmla="*/ 230 w 324698"/>
                      <a:gd name="connsiteY7" fmla="*/ 145080 h 472898"/>
                      <a:gd name="connsiteX8" fmla="*/ 14518 w 324698"/>
                      <a:gd name="connsiteY8" fmla="*/ 84754 h 472898"/>
                      <a:gd name="connsiteX9" fmla="*/ 48649 w 324698"/>
                      <a:gd name="connsiteY9" fmla="*/ 39511 h 472898"/>
                      <a:gd name="connsiteX10" fmla="*/ 86749 w 324698"/>
                      <a:gd name="connsiteY10" fmla="*/ 15698 h 472898"/>
                      <a:gd name="connsiteX11" fmla="*/ 139931 w 324698"/>
                      <a:gd name="connsiteY11" fmla="*/ 4586 h 472898"/>
                      <a:gd name="connsiteX12" fmla="*/ 188350 w 324698"/>
                      <a:gd name="connsiteY12" fmla="*/ 1410 h 472898"/>
                      <a:gd name="connsiteX13" fmla="*/ 235974 w 324698"/>
                      <a:gd name="connsiteY13" fmla="*/ 10141 h 472898"/>
                      <a:gd name="connsiteX14" fmla="*/ 273280 w 324698"/>
                      <a:gd name="connsiteY14" fmla="*/ 37128 h 472898"/>
                      <a:gd name="connsiteX15" fmla="*/ 302649 w 324698"/>
                      <a:gd name="connsiteY15" fmla="*/ 70467 h 472898"/>
                      <a:gd name="connsiteX16" fmla="*/ 321699 w 324698"/>
                      <a:gd name="connsiteY16" fmla="*/ 110948 h 472898"/>
                      <a:gd name="connsiteX17" fmla="*/ 324081 w 324698"/>
                      <a:gd name="connsiteY17" fmla="*/ 161747 h 472898"/>
                      <a:gd name="connsiteX18" fmla="*/ 314556 w 324698"/>
                      <a:gd name="connsiteY18" fmla="*/ 215723 h 472898"/>
                      <a:gd name="connsiteX19" fmla="*/ 283599 w 324698"/>
                      <a:gd name="connsiteY19" fmla="*/ 261760 h 472898"/>
                      <a:gd name="connsiteX20" fmla="*/ 245499 w 324698"/>
                      <a:gd name="connsiteY20" fmla="*/ 301448 h 472898"/>
                      <a:gd name="connsiteX21" fmla="*/ 201843 w 324698"/>
                      <a:gd name="connsiteY21" fmla="*/ 352248 h 472898"/>
                      <a:gd name="connsiteX22" fmla="*/ 201049 w 324698"/>
                      <a:gd name="connsiteY22" fmla="*/ 396698 h 472898"/>
                      <a:gd name="connsiteX23" fmla="*/ 194699 w 324698"/>
                      <a:gd name="connsiteY23" fmla="*/ 472898 h 472898"/>
                      <a:gd name="connsiteX0" fmla="*/ 128818 w 324698"/>
                      <a:gd name="connsiteY0" fmla="*/ 461785 h 472898"/>
                      <a:gd name="connsiteX1" fmla="*/ 131199 w 324698"/>
                      <a:gd name="connsiteY1" fmla="*/ 396698 h 472898"/>
                      <a:gd name="connsiteX2" fmla="*/ 124849 w 324698"/>
                      <a:gd name="connsiteY2" fmla="*/ 352248 h 472898"/>
                      <a:gd name="connsiteX3" fmla="*/ 93893 w 324698"/>
                      <a:gd name="connsiteY3" fmla="*/ 318117 h 472898"/>
                      <a:gd name="connsiteX4" fmla="*/ 57380 w 324698"/>
                      <a:gd name="connsiteY4" fmla="*/ 282398 h 472898"/>
                      <a:gd name="connsiteX5" fmla="*/ 17693 w 324698"/>
                      <a:gd name="connsiteY5" fmla="*/ 237948 h 472898"/>
                      <a:gd name="connsiteX6" fmla="*/ 230 w 324698"/>
                      <a:gd name="connsiteY6" fmla="*/ 190323 h 472898"/>
                      <a:gd name="connsiteX7" fmla="*/ 230 w 324698"/>
                      <a:gd name="connsiteY7" fmla="*/ 145080 h 472898"/>
                      <a:gd name="connsiteX8" fmla="*/ 14518 w 324698"/>
                      <a:gd name="connsiteY8" fmla="*/ 84754 h 472898"/>
                      <a:gd name="connsiteX9" fmla="*/ 48649 w 324698"/>
                      <a:gd name="connsiteY9" fmla="*/ 39511 h 472898"/>
                      <a:gd name="connsiteX10" fmla="*/ 86749 w 324698"/>
                      <a:gd name="connsiteY10" fmla="*/ 15698 h 472898"/>
                      <a:gd name="connsiteX11" fmla="*/ 139931 w 324698"/>
                      <a:gd name="connsiteY11" fmla="*/ 4586 h 472898"/>
                      <a:gd name="connsiteX12" fmla="*/ 188350 w 324698"/>
                      <a:gd name="connsiteY12" fmla="*/ 1410 h 472898"/>
                      <a:gd name="connsiteX13" fmla="*/ 235974 w 324698"/>
                      <a:gd name="connsiteY13" fmla="*/ 10141 h 472898"/>
                      <a:gd name="connsiteX14" fmla="*/ 273280 w 324698"/>
                      <a:gd name="connsiteY14" fmla="*/ 37128 h 472898"/>
                      <a:gd name="connsiteX15" fmla="*/ 302649 w 324698"/>
                      <a:gd name="connsiteY15" fmla="*/ 70467 h 472898"/>
                      <a:gd name="connsiteX16" fmla="*/ 321699 w 324698"/>
                      <a:gd name="connsiteY16" fmla="*/ 110948 h 472898"/>
                      <a:gd name="connsiteX17" fmla="*/ 324081 w 324698"/>
                      <a:gd name="connsiteY17" fmla="*/ 161747 h 472898"/>
                      <a:gd name="connsiteX18" fmla="*/ 314556 w 324698"/>
                      <a:gd name="connsiteY18" fmla="*/ 215723 h 472898"/>
                      <a:gd name="connsiteX19" fmla="*/ 283599 w 324698"/>
                      <a:gd name="connsiteY19" fmla="*/ 261760 h 472898"/>
                      <a:gd name="connsiteX20" fmla="*/ 245499 w 324698"/>
                      <a:gd name="connsiteY20" fmla="*/ 301448 h 472898"/>
                      <a:gd name="connsiteX21" fmla="*/ 201843 w 324698"/>
                      <a:gd name="connsiteY21" fmla="*/ 352248 h 472898"/>
                      <a:gd name="connsiteX22" fmla="*/ 201049 w 324698"/>
                      <a:gd name="connsiteY22" fmla="*/ 396698 h 472898"/>
                      <a:gd name="connsiteX23" fmla="*/ 194699 w 324698"/>
                      <a:gd name="connsiteY23" fmla="*/ 472898 h 472898"/>
                      <a:gd name="connsiteX24" fmla="*/ 128818 w 324698"/>
                      <a:gd name="connsiteY24" fmla="*/ 461785 h 472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324698" h="472898">
                        <a:moveTo>
                          <a:pt x="128818" y="461785"/>
                        </a:moveTo>
                        <a:cubicBezTo>
                          <a:pt x="129612" y="440089"/>
                          <a:pt x="130405" y="418394"/>
                          <a:pt x="131199" y="396698"/>
                        </a:cubicBezTo>
                        <a:lnTo>
                          <a:pt x="124849" y="352248"/>
                        </a:lnTo>
                        <a:cubicBezTo>
                          <a:pt x="118631" y="339151"/>
                          <a:pt x="105138" y="329759"/>
                          <a:pt x="93893" y="318117"/>
                        </a:cubicBezTo>
                        <a:cubicBezTo>
                          <a:pt x="82648" y="306475"/>
                          <a:pt x="67831" y="294304"/>
                          <a:pt x="57380" y="282398"/>
                        </a:cubicBezTo>
                        <a:cubicBezTo>
                          <a:pt x="46664" y="269037"/>
                          <a:pt x="27218" y="253294"/>
                          <a:pt x="17693" y="237948"/>
                        </a:cubicBezTo>
                        <a:lnTo>
                          <a:pt x="230" y="190323"/>
                        </a:lnTo>
                        <a:cubicBezTo>
                          <a:pt x="-564" y="161748"/>
                          <a:pt x="1024" y="173655"/>
                          <a:pt x="230" y="145080"/>
                        </a:cubicBezTo>
                        <a:cubicBezTo>
                          <a:pt x="5390" y="127882"/>
                          <a:pt x="6051" y="97983"/>
                          <a:pt x="14518" y="84754"/>
                        </a:cubicBezTo>
                        <a:cubicBezTo>
                          <a:pt x="22985" y="71525"/>
                          <a:pt x="36611" y="51020"/>
                          <a:pt x="48649" y="39511"/>
                        </a:cubicBezTo>
                        <a:cubicBezTo>
                          <a:pt x="60687" y="28002"/>
                          <a:pt x="74049" y="28398"/>
                          <a:pt x="86749" y="15698"/>
                        </a:cubicBezTo>
                        <a:cubicBezTo>
                          <a:pt x="106064" y="7231"/>
                          <a:pt x="122997" y="6967"/>
                          <a:pt x="139931" y="4586"/>
                        </a:cubicBezTo>
                        <a:cubicBezTo>
                          <a:pt x="156865" y="2205"/>
                          <a:pt x="173004" y="-2294"/>
                          <a:pt x="188350" y="1410"/>
                        </a:cubicBezTo>
                        <a:lnTo>
                          <a:pt x="235974" y="10141"/>
                        </a:lnTo>
                        <a:cubicBezTo>
                          <a:pt x="253172" y="20724"/>
                          <a:pt x="262168" y="27074"/>
                          <a:pt x="273280" y="37128"/>
                        </a:cubicBezTo>
                        <a:cubicBezTo>
                          <a:pt x="284393" y="47182"/>
                          <a:pt x="296960" y="58958"/>
                          <a:pt x="302649" y="70467"/>
                        </a:cubicBezTo>
                        <a:cubicBezTo>
                          <a:pt x="308338" y="81976"/>
                          <a:pt x="318127" y="95735"/>
                          <a:pt x="321699" y="110948"/>
                        </a:cubicBezTo>
                        <a:cubicBezTo>
                          <a:pt x="324874" y="130262"/>
                          <a:pt x="325272" y="144285"/>
                          <a:pt x="324081" y="161747"/>
                        </a:cubicBezTo>
                        <a:cubicBezTo>
                          <a:pt x="322891" y="179210"/>
                          <a:pt x="320112" y="200112"/>
                          <a:pt x="314556" y="215723"/>
                        </a:cubicBezTo>
                        <a:lnTo>
                          <a:pt x="283599" y="261760"/>
                        </a:lnTo>
                        <a:lnTo>
                          <a:pt x="245499" y="301448"/>
                        </a:lnTo>
                        <a:lnTo>
                          <a:pt x="201843" y="352248"/>
                        </a:lnTo>
                        <a:cubicBezTo>
                          <a:pt x="201578" y="367065"/>
                          <a:pt x="201314" y="381881"/>
                          <a:pt x="201049" y="396698"/>
                        </a:cubicBezTo>
                        <a:lnTo>
                          <a:pt x="194699" y="472898"/>
                        </a:lnTo>
                        <a:lnTo>
                          <a:pt x="128818" y="461785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9" name="任意多边形 188"/>
                  <p:cNvSpPr/>
                  <p:nvPr/>
                </p:nvSpPr>
                <p:spPr>
                  <a:xfrm>
                    <a:off x="3609457" y="4102904"/>
                    <a:ext cx="56793" cy="31584"/>
                  </a:xfrm>
                  <a:custGeom>
                    <a:avLst/>
                    <a:gdLst>
                      <a:gd name="connsiteX0" fmla="*/ 95250 w 119062"/>
                      <a:gd name="connsiteY0" fmla="*/ 61913 h 66212"/>
                      <a:gd name="connsiteX1" fmla="*/ 95250 w 119062"/>
                      <a:gd name="connsiteY1" fmla="*/ 61913 h 66212"/>
                      <a:gd name="connsiteX2" fmla="*/ 52387 w 119062"/>
                      <a:gd name="connsiteY2" fmla="*/ 52388 h 66212"/>
                      <a:gd name="connsiteX3" fmla="*/ 33337 w 119062"/>
                      <a:gd name="connsiteY3" fmla="*/ 47625 h 66212"/>
                      <a:gd name="connsiteX4" fmla="*/ 0 w 119062"/>
                      <a:gd name="connsiteY4" fmla="*/ 42863 h 66212"/>
                      <a:gd name="connsiteX5" fmla="*/ 4762 w 119062"/>
                      <a:gd name="connsiteY5" fmla="*/ 19050 h 66212"/>
                      <a:gd name="connsiteX6" fmla="*/ 33337 w 119062"/>
                      <a:gd name="connsiteY6" fmla="*/ 0 h 66212"/>
                      <a:gd name="connsiteX7" fmla="*/ 85725 w 119062"/>
                      <a:gd name="connsiteY7" fmla="*/ 4763 h 66212"/>
                      <a:gd name="connsiteX8" fmla="*/ 90487 w 119062"/>
                      <a:gd name="connsiteY8" fmla="*/ 19050 h 66212"/>
                      <a:gd name="connsiteX9" fmla="*/ 119062 w 119062"/>
                      <a:gd name="connsiteY9" fmla="*/ 38100 h 66212"/>
                      <a:gd name="connsiteX10" fmla="*/ 114300 w 119062"/>
                      <a:gd name="connsiteY10" fmla="*/ 57150 h 66212"/>
                      <a:gd name="connsiteX11" fmla="*/ 95250 w 119062"/>
                      <a:gd name="connsiteY11" fmla="*/ 61913 h 662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19062" h="66212">
                        <a:moveTo>
                          <a:pt x="95250" y="61913"/>
                        </a:moveTo>
                        <a:lnTo>
                          <a:pt x="95250" y="61913"/>
                        </a:lnTo>
                        <a:lnTo>
                          <a:pt x="52387" y="52388"/>
                        </a:lnTo>
                        <a:cubicBezTo>
                          <a:pt x="46009" y="50916"/>
                          <a:pt x="39777" y="48796"/>
                          <a:pt x="33337" y="47625"/>
                        </a:cubicBezTo>
                        <a:cubicBezTo>
                          <a:pt x="22293" y="45617"/>
                          <a:pt x="11112" y="44450"/>
                          <a:pt x="0" y="42863"/>
                        </a:cubicBezTo>
                        <a:cubicBezTo>
                          <a:pt x="1587" y="34925"/>
                          <a:pt x="-208" y="25440"/>
                          <a:pt x="4762" y="19050"/>
                        </a:cubicBezTo>
                        <a:cubicBezTo>
                          <a:pt x="11790" y="10014"/>
                          <a:pt x="33337" y="0"/>
                          <a:pt x="33337" y="0"/>
                        </a:cubicBezTo>
                        <a:cubicBezTo>
                          <a:pt x="50800" y="1588"/>
                          <a:pt x="69090" y="-782"/>
                          <a:pt x="85725" y="4763"/>
                        </a:cubicBezTo>
                        <a:cubicBezTo>
                          <a:pt x="90487" y="6350"/>
                          <a:pt x="86937" y="15500"/>
                          <a:pt x="90487" y="19050"/>
                        </a:cubicBezTo>
                        <a:cubicBezTo>
                          <a:pt x="98582" y="27145"/>
                          <a:pt x="119062" y="38100"/>
                          <a:pt x="119062" y="38100"/>
                        </a:cubicBezTo>
                        <a:cubicBezTo>
                          <a:pt x="117475" y="44450"/>
                          <a:pt x="117547" y="51467"/>
                          <a:pt x="114300" y="57150"/>
                        </a:cubicBezTo>
                        <a:cubicBezTo>
                          <a:pt x="110958" y="62998"/>
                          <a:pt x="100012" y="71438"/>
                          <a:pt x="95250" y="61913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0" name="任意多边形 189"/>
                  <p:cNvSpPr/>
                  <p:nvPr/>
                </p:nvSpPr>
                <p:spPr>
                  <a:xfrm>
                    <a:off x="3922707" y="4409590"/>
                    <a:ext cx="30717" cy="38828"/>
                  </a:xfrm>
                  <a:custGeom>
                    <a:avLst/>
                    <a:gdLst>
                      <a:gd name="connsiteX0" fmla="*/ 10049 w 64396"/>
                      <a:gd name="connsiteY0" fmla="*/ 80962 h 81399"/>
                      <a:gd name="connsiteX1" fmla="*/ 10049 w 64396"/>
                      <a:gd name="connsiteY1" fmla="*/ 80962 h 81399"/>
                      <a:gd name="connsiteX2" fmla="*/ 5286 w 64396"/>
                      <a:gd name="connsiteY2" fmla="*/ 9525 h 81399"/>
                      <a:gd name="connsiteX3" fmla="*/ 33861 w 64396"/>
                      <a:gd name="connsiteY3" fmla="*/ 0 h 81399"/>
                      <a:gd name="connsiteX4" fmla="*/ 52911 w 64396"/>
                      <a:gd name="connsiteY4" fmla="*/ 4762 h 81399"/>
                      <a:gd name="connsiteX5" fmla="*/ 57674 w 64396"/>
                      <a:gd name="connsiteY5" fmla="*/ 76200 h 81399"/>
                      <a:gd name="connsiteX6" fmla="*/ 43386 w 64396"/>
                      <a:gd name="connsiteY6" fmla="*/ 80962 h 81399"/>
                      <a:gd name="connsiteX7" fmla="*/ 10049 w 64396"/>
                      <a:gd name="connsiteY7" fmla="*/ 80962 h 81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396" h="81399">
                        <a:moveTo>
                          <a:pt x="10049" y="80962"/>
                        </a:moveTo>
                        <a:lnTo>
                          <a:pt x="10049" y="80962"/>
                        </a:lnTo>
                        <a:cubicBezTo>
                          <a:pt x="7782" y="70760"/>
                          <a:pt x="-8053" y="24769"/>
                          <a:pt x="5286" y="9525"/>
                        </a:cubicBezTo>
                        <a:cubicBezTo>
                          <a:pt x="11897" y="1969"/>
                          <a:pt x="33861" y="0"/>
                          <a:pt x="33861" y="0"/>
                        </a:cubicBezTo>
                        <a:cubicBezTo>
                          <a:pt x="40211" y="1587"/>
                          <a:pt x="47465" y="1131"/>
                          <a:pt x="52911" y="4762"/>
                        </a:cubicBezTo>
                        <a:cubicBezTo>
                          <a:pt x="73818" y="18700"/>
                          <a:pt x="60310" y="67633"/>
                          <a:pt x="57674" y="76200"/>
                        </a:cubicBezTo>
                        <a:cubicBezTo>
                          <a:pt x="56198" y="80998"/>
                          <a:pt x="48367" y="80339"/>
                          <a:pt x="43386" y="80962"/>
                        </a:cubicBezTo>
                        <a:cubicBezTo>
                          <a:pt x="35510" y="81946"/>
                          <a:pt x="15605" y="80962"/>
                          <a:pt x="10049" y="80962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1" name="任意多边形 190"/>
                  <p:cNvSpPr/>
                  <p:nvPr/>
                </p:nvSpPr>
                <p:spPr>
                  <a:xfrm>
                    <a:off x="3776203" y="4361883"/>
                    <a:ext cx="43533" cy="29533"/>
                  </a:xfrm>
                  <a:custGeom>
                    <a:avLst/>
                    <a:gdLst>
                      <a:gd name="connsiteX0" fmla="*/ 90488 w 91263"/>
                      <a:gd name="connsiteY0" fmla="*/ 19050 h 61913"/>
                      <a:gd name="connsiteX1" fmla="*/ 90488 w 91263"/>
                      <a:gd name="connsiteY1" fmla="*/ 19050 h 61913"/>
                      <a:gd name="connsiteX2" fmla="*/ 19050 w 91263"/>
                      <a:gd name="connsiteY2" fmla="*/ 0 h 61913"/>
                      <a:gd name="connsiteX3" fmla="*/ 0 w 91263"/>
                      <a:gd name="connsiteY3" fmla="*/ 4763 h 61913"/>
                      <a:gd name="connsiteX4" fmla="*/ 9525 w 91263"/>
                      <a:gd name="connsiteY4" fmla="*/ 47625 h 61913"/>
                      <a:gd name="connsiteX5" fmla="*/ 23813 w 91263"/>
                      <a:gd name="connsiteY5" fmla="*/ 57150 h 61913"/>
                      <a:gd name="connsiteX6" fmla="*/ 42863 w 91263"/>
                      <a:gd name="connsiteY6" fmla="*/ 61913 h 61913"/>
                      <a:gd name="connsiteX7" fmla="*/ 90488 w 91263"/>
                      <a:gd name="connsiteY7" fmla="*/ 42863 h 61913"/>
                      <a:gd name="connsiteX8" fmla="*/ 90488 w 91263"/>
                      <a:gd name="connsiteY8" fmla="*/ 19050 h 619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263" h="61913">
                        <a:moveTo>
                          <a:pt x="90488" y="19050"/>
                        </a:moveTo>
                        <a:lnTo>
                          <a:pt x="90488" y="19050"/>
                        </a:lnTo>
                        <a:cubicBezTo>
                          <a:pt x="63406" y="8895"/>
                          <a:pt x="47998" y="0"/>
                          <a:pt x="19050" y="0"/>
                        </a:cubicBezTo>
                        <a:cubicBezTo>
                          <a:pt x="12505" y="0"/>
                          <a:pt x="6350" y="3175"/>
                          <a:pt x="0" y="4763"/>
                        </a:cubicBezTo>
                        <a:cubicBezTo>
                          <a:pt x="48" y="5051"/>
                          <a:pt x="4590" y="41456"/>
                          <a:pt x="9525" y="47625"/>
                        </a:cubicBezTo>
                        <a:cubicBezTo>
                          <a:pt x="13101" y="52095"/>
                          <a:pt x="18552" y="54895"/>
                          <a:pt x="23813" y="57150"/>
                        </a:cubicBezTo>
                        <a:cubicBezTo>
                          <a:pt x="29829" y="59728"/>
                          <a:pt x="36513" y="60325"/>
                          <a:pt x="42863" y="61913"/>
                        </a:cubicBezTo>
                        <a:cubicBezTo>
                          <a:pt x="64612" y="59194"/>
                          <a:pt x="83715" y="66568"/>
                          <a:pt x="90488" y="42863"/>
                        </a:cubicBezTo>
                        <a:cubicBezTo>
                          <a:pt x="92233" y="36757"/>
                          <a:pt x="90488" y="23019"/>
                          <a:pt x="90488" y="1905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2" name="任意多边形 191"/>
                  <p:cNvSpPr/>
                  <p:nvPr/>
                </p:nvSpPr>
                <p:spPr>
                  <a:xfrm>
                    <a:off x="4045177" y="4343037"/>
                    <a:ext cx="35498" cy="47924"/>
                  </a:xfrm>
                  <a:custGeom>
                    <a:avLst/>
                    <a:gdLst>
                      <a:gd name="connsiteX0" fmla="*/ 0 w 74418"/>
                      <a:gd name="connsiteY0" fmla="*/ 19506 h 100468"/>
                      <a:gd name="connsiteX1" fmla="*/ 0 w 74418"/>
                      <a:gd name="connsiteY1" fmla="*/ 19506 h 100468"/>
                      <a:gd name="connsiteX2" fmla="*/ 4763 w 74418"/>
                      <a:gd name="connsiteY2" fmla="*/ 62368 h 100468"/>
                      <a:gd name="connsiteX3" fmla="*/ 19050 w 74418"/>
                      <a:gd name="connsiteY3" fmla="*/ 76656 h 100468"/>
                      <a:gd name="connsiteX4" fmla="*/ 38100 w 74418"/>
                      <a:gd name="connsiteY4" fmla="*/ 100468 h 100468"/>
                      <a:gd name="connsiteX5" fmla="*/ 52388 w 74418"/>
                      <a:gd name="connsiteY5" fmla="*/ 95706 h 100468"/>
                      <a:gd name="connsiteX6" fmla="*/ 71438 w 74418"/>
                      <a:gd name="connsiteY6" fmla="*/ 90943 h 100468"/>
                      <a:gd name="connsiteX7" fmla="*/ 47625 w 74418"/>
                      <a:gd name="connsiteY7" fmla="*/ 57606 h 100468"/>
                      <a:gd name="connsiteX8" fmla="*/ 33338 w 74418"/>
                      <a:gd name="connsiteY8" fmla="*/ 48081 h 100468"/>
                      <a:gd name="connsiteX9" fmla="*/ 38100 w 74418"/>
                      <a:gd name="connsiteY9" fmla="*/ 14743 h 100468"/>
                      <a:gd name="connsiteX10" fmla="*/ 42863 w 74418"/>
                      <a:gd name="connsiteY10" fmla="*/ 456 h 100468"/>
                      <a:gd name="connsiteX11" fmla="*/ 28575 w 74418"/>
                      <a:gd name="connsiteY11" fmla="*/ 9981 h 100468"/>
                      <a:gd name="connsiteX12" fmla="*/ 0 w 74418"/>
                      <a:gd name="connsiteY12" fmla="*/ 19506 h 1004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4418" h="100468">
                        <a:moveTo>
                          <a:pt x="0" y="19506"/>
                        </a:moveTo>
                        <a:lnTo>
                          <a:pt x="0" y="19506"/>
                        </a:lnTo>
                        <a:cubicBezTo>
                          <a:pt x="1588" y="33793"/>
                          <a:pt x="217" y="48730"/>
                          <a:pt x="4763" y="62368"/>
                        </a:cubicBezTo>
                        <a:cubicBezTo>
                          <a:pt x="6893" y="68758"/>
                          <a:pt x="15314" y="71052"/>
                          <a:pt x="19050" y="76656"/>
                        </a:cubicBezTo>
                        <a:cubicBezTo>
                          <a:pt x="37452" y="104259"/>
                          <a:pt x="6149" y="79167"/>
                          <a:pt x="38100" y="100468"/>
                        </a:cubicBezTo>
                        <a:cubicBezTo>
                          <a:pt x="42863" y="98881"/>
                          <a:pt x="47561" y="97085"/>
                          <a:pt x="52388" y="95706"/>
                        </a:cubicBezTo>
                        <a:cubicBezTo>
                          <a:pt x="58682" y="93908"/>
                          <a:pt x="68511" y="96797"/>
                          <a:pt x="71438" y="90943"/>
                        </a:cubicBezTo>
                        <a:cubicBezTo>
                          <a:pt x="82870" y="68078"/>
                          <a:pt x="58490" y="63814"/>
                          <a:pt x="47625" y="57606"/>
                        </a:cubicBezTo>
                        <a:cubicBezTo>
                          <a:pt x="42655" y="54766"/>
                          <a:pt x="38100" y="51256"/>
                          <a:pt x="33338" y="48081"/>
                        </a:cubicBezTo>
                        <a:cubicBezTo>
                          <a:pt x="34925" y="36968"/>
                          <a:pt x="35899" y="25750"/>
                          <a:pt x="38100" y="14743"/>
                        </a:cubicBezTo>
                        <a:cubicBezTo>
                          <a:pt x="39085" y="9820"/>
                          <a:pt x="47353" y="2701"/>
                          <a:pt x="42863" y="456"/>
                        </a:cubicBezTo>
                        <a:cubicBezTo>
                          <a:pt x="37743" y="-2104"/>
                          <a:pt x="33338" y="6806"/>
                          <a:pt x="28575" y="9981"/>
                        </a:cubicBezTo>
                        <a:cubicBezTo>
                          <a:pt x="18169" y="25589"/>
                          <a:pt x="4762" y="17919"/>
                          <a:pt x="0" y="19506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3" name="任意多边形 192"/>
                  <p:cNvSpPr/>
                  <p:nvPr/>
                </p:nvSpPr>
                <p:spPr>
                  <a:xfrm>
                    <a:off x="4113174" y="4039750"/>
                    <a:ext cx="61492" cy="45435"/>
                  </a:xfrm>
                  <a:custGeom>
                    <a:avLst/>
                    <a:gdLst>
                      <a:gd name="connsiteX0" fmla="*/ 128913 w 128913"/>
                      <a:gd name="connsiteY0" fmla="*/ 95250 h 95250"/>
                      <a:gd name="connsiteX1" fmla="*/ 128913 w 128913"/>
                      <a:gd name="connsiteY1" fmla="*/ 95250 h 95250"/>
                      <a:gd name="connsiteX2" fmla="*/ 19375 w 128913"/>
                      <a:gd name="connsiteY2" fmla="*/ 90487 h 95250"/>
                      <a:gd name="connsiteX3" fmla="*/ 325 w 128913"/>
                      <a:gd name="connsiteY3" fmla="*/ 85725 h 95250"/>
                      <a:gd name="connsiteX4" fmla="*/ 14613 w 128913"/>
                      <a:gd name="connsiteY4" fmla="*/ 23812 h 95250"/>
                      <a:gd name="connsiteX5" fmla="*/ 38425 w 128913"/>
                      <a:gd name="connsiteY5" fmla="*/ 19050 h 95250"/>
                      <a:gd name="connsiteX6" fmla="*/ 47950 w 128913"/>
                      <a:gd name="connsiteY6" fmla="*/ 4762 h 95250"/>
                      <a:gd name="connsiteX7" fmla="*/ 86050 w 128913"/>
                      <a:gd name="connsiteY7" fmla="*/ 4762 h 95250"/>
                      <a:gd name="connsiteX8" fmla="*/ 90813 w 128913"/>
                      <a:gd name="connsiteY8" fmla="*/ 61912 h 95250"/>
                      <a:gd name="connsiteX9" fmla="*/ 105100 w 128913"/>
                      <a:gd name="connsiteY9" fmla="*/ 66675 h 95250"/>
                      <a:gd name="connsiteX10" fmla="*/ 128913 w 128913"/>
                      <a:gd name="connsiteY10" fmla="*/ 95250 h 95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8913" h="95250">
                        <a:moveTo>
                          <a:pt x="128913" y="95250"/>
                        </a:moveTo>
                        <a:lnTo>
                          <a:pt x="128913" y="95250"/>
                        </a:lnTo>
                        <a:cubicBezTo>
                          <a:pt x="92400" y="93662"/>
                          <a:pt x="55822" y="93187"/>
                          <a:pt x="19375" y="90487"/>
                        </a:cubicBezTo>
                        <a:cubicBezTo>
                          <a:pt x="12847" y="90003"/>
                          <a:pt x="2047" y="92040"/>
                          <a:pt x="325" y="85725"/>
                        </a:cubicBezTo>
                        <a:cubicBezTo>
                          <a:pt x="-315" y="83377"/>
                          <a:pt x="-1619" y="33087"/>
                          <a:pt x="14613" y="23812"/>
                        </a:cubicBezTo>
                        <a:cubicBezTo>
                          <a:pt x="21641" y="19796"/>
                          <a:pt x="30488" y="20637"/>
                          <a:pt x="38425" y="19050"/>
                        </a:cubicBezTo>
                        <a:cubicBezTo>
                          <a:pt x="41600" y="14287"/>
                          <a:pt x="43480" y="8338"/>
                          <a:pt x="47950" y="4762"/>
                        </a:cubicBezTo>
                        <a:cubicBezTo>
                          <a:pt x="59665" y="-4610"/>
                          <a:pt x="73846" y="2321"/>
                          <a:pt x="86050" y="4762"/>
                        </a:cubicBezTo>
                        <a:cubicBezTo>
                          <a:pt x="87638" y="23812"/>
                          <a:pt x="85191" y="43641"/>
                          <a:pt x="90813" y="61912"/>
                        </a:cubicBezTo>
                        <a:cubicBezTo>
                          <a:pt x="92289" y="66710"/>
                          <a:pt x="100610" y="64430"/>
                          <a:pt x="105100" y="66675"/>
                        </a:cubicBezTo>
                        <a:cubicBezTo>
                          <a:pt x="110220" y="69235"/>
                          <a:pt x="124944" y="90488"/>
                          <a:pt x="128913" y="9525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4" name="任意多边形 193"/>
                  <p:cNvSpPr/>
                  <p:nvPr/>
                </p:nvSpPr>
                <p:spPr>
                  <a:xfrm>
                    <a:off x="3727133" y="3860435"/>
                    <a:ext cx="45435" cy="45736"/>
                  </a:xfrm>
                  <a:custGeom>
                    <a:avLst/>
                    <a:gdLst>
                      <a:gd name="connsiteX0" fmla="*/ 95250 w 95250"/>
                      <a:gd name="connsiteY0" fmla="*/ 95882 h 95882"/>
                      <a:gd name="connsiteX1" fmla="*/ 95250 w 95250"/>
                      <a:gd name="connsiteY1" fmla="*/ 95882 h 95882"/>
                      <a:gd name="connsiteX2" fmla="*/ 47625 w 95250"/>
                      <a:gd name="connsiteY2" fmla="*/ 76832 h 95882"/>
                      <a:gd name="connsiteX3" fmla="*/ 19050 w 95250"/>
                      <a:gd name="connsiteY3" fmla="*/ 57782 h 95882"/>
                      <a:gd name="connsiteX4" fmla="*/ 9525 w 95250"/>
                      <a:gd name="connsiteY4" fmla="*/ 43494 h 95882"/>
                      <a:gd name="connsiteX5" fmla="*/ 0 w 95250"/>
                      <a:gd name="connsiteY5" fmla="*/ 14919 h 95882"/>
                      <a:gd name="connsiteX6" fmla="*/ 9525 w 95250"/>
                      <a:gd name="connsiteY6" fmla="*/ 632 h 95882"/>
                      <a:gd name="connsiteX7" fmla="*/ 57150 w 95250"/>
                      <a:gd name="connsiteY7" fmla="*/ 10157 h 95882"/>
                      <a:gd name="connsiteX8" fmla="*/ 80963 w 95250"/>
                      <a:gd name="connsiteY8" fmla="*/ 53019 h 95882"/>
                      <a:gd name="connsiteX9" fmla="*/ 95250 w 95250"/>
                      <a:gd name="connsiteY9" fmla="*/ 62544 h 95882"/>
                      <a:gd name="connsiteX10" fmla="*/ 95250 w 95250"/>
                      <a:gd name="connsiteY10" fmla="*/ 95882 h 95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95250" h="95882">
                        <a:moveTo>
                          <a:pt x="95250" y="95882"/>
                        </a:moveTo>
                        <a:lnTo>
                          <a:pt x="95250" y="95882"/>
                        </a:lnTo>
                        <a:cubicBezTo>
                          <a:pt x="79375" y="89532"/>
                          <a:pt x="62918" y="84478"/>
                          <a:pt x="47625" y="76832"/>
                        </a:cubicBezTo>
                        <a:cubicBezTo>
                          <a:pt x="37386" y="71712"/>
                          <a:pt x="19050" y="57782"/>
                          <a:pt x="19050" y="57782"/>
                        </a:cubicBezTo>
                        <a:cubicBezTo>
                          <a:pt x="15875" y="53019"/>
                          <a:pt x="11850" y="48725"/>
                          <a:pt x="9525" y="43494"/>
                        </a:cubicBezTo>
                        <a:cubicBezTo>
                          <a:pt x="5447" y="34319"/>
                          <a:pt x="0" y="14919"/>
                          <a:pt x="0" y="14919"/>
                        </a:cubicBezTo>
                        <a:cubicBezTo>
                          <a:pt x="3175" y="10157"/>
                          <a:pt x="3938" y="1874"/>
                          <a:pt x="9525" y="632"/>
                        </a:cubicBezTo>
                        <a:cubicBezTo>
                          <a:pt x="22662" y="-2287"/>
                          <a:pt x="43470" y="5596"/>
                          <a:pt x="57150" y="10157"/>
                        </a:cubicBezTo>
                        <a:cubicBezTo>
                          <a:pt x="66353" y="37766"/>
                          <a:pt x="61220" y="36567"/>
                          <a:pt x="80963" y="53019"/>
                        </a:cubicBezTo>
                        <a:cubicBezTo>
                          <a:pt x="85360" y="56683"/>
                          <a:pt x="90488" y="59369"/>
                          <a:pt x="95250" y="62544"/>
                        </a:cubicBezTo>
                        <a:lnTo>
                          <a:pt x="95250" y="95882"/>
                        </a:ln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5" name="任意多边形 194"/>
                  <p:cNvSpPr/>
                  <p:nvPr/>
                </p:nvSpPr>
                <p:spPr>
                  <a:xfrm>
                    <a:off x="3677000" y="3897993"/>
                    <a:ext cx="61492" cy="45435"/>
                  </a:xfrm>
                  <a:custGeom>
                    <a:avLst/>
                    <a:gdLst>
                      <a:gd name="connsiteX0" fmla="*/ 128913 w 128913"/>
                      <a:gd name="connsiteY0" fmla="*/ 95250 h 95250"/>
                      <a:gd name="connsiteX1" fmla="*/ 128913 w 128913"/>
                      <a:gd name="connsiteY1" fmla="*/ 95250 h 95250"/>
                      <a:gd name="connsiteX2" fmla="*/ 19375 w 128913"/>
                      <a:gd name="connsiteY2" fmla="*/ 90487 h 95250"/>
                      <a:gd name="connsiteX3" fmla="*/ 325 w 128913"/>
                      <a:gd name="connsiteY3" fmla="*/ 85725 h 95250"/>
                      <a:gd name="connsiteX4" fmla="*/ 14613 w 128913"/>
                      <a:gd name="connsiteY4" fmla="*/ 23812 h 95250"/>
                      <a:gd name="connsiteX5" fmla="*/ 38425 w 128913"/>
                      <a:gd name="connsiteY5" fmla="*/ 19050 h 95250"/>
                      <a:gd name="connsiteX6" fmla="*/ 47950 w 128913"/>
                      <a:gd name="connsiteY6" fmla="*/ 4762 h 95250"/>
                      <a:gd name="connsiteX7" fmla="*/ 86050 w 128913"/>
                      <a:gd name="connsiteY7" fmla="*/ 4762 h 95250"/>
                      <a:gd name="connsiteX8" fmla="*/ 90813 w 128913"/>
                      <a:gd name="connsiteY8" fmla="*/ 61912 h 95250"/>
                      <a:gd name="connsiteX9" fmla="*/ 105100 w 128913"/>
                      <a:gd name="connsiteY9" fmla="*/ 66675 h 95250"/>
                      <a:gd name="connsiteX10" fmla="*/ 128913 w 128913"/>
                      <a:gd name="connsiteY10" fmla="*/ 95250 h 95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8913" h="95250">
                        <a:moveTo>
                          <a:pt x="128913" y="95250"/>
                        </a:moveTo>
                        <a:lnTo>
                          <a:pt x="128913" y="95250"/>
                        </a:lnTo>
                        <a:cubicBezTo>
                          <a:pt x="92400" y="93662"/>
                          <a:pt x="55822" y="93187"/>
                          <a:pt x="19375" y="90487"/>
                        </a:cubicBezTo>
                        <a:cubicBezTo>
                          <a:pt x="12847" y="90003"/>
                          <a:pt x="2047" y="92040"/>
                          <a:pt x="325" y="85725"/>
                        </a:cubicBezTo>
                        <a:cubicBezTo>
                          <a:pt x="-315" y="83377"/>
                          <a:pt x="-1619" y="33087"/>
                          <a:pt x="14613" y="23812"/>
                        </a:cubicBezTo>
                        <a:cubicBezTo>
                          <a:pt x="21641" y="19796"/>
                          <a:pt x="30488" y="20637"/>
                          <a:pt x="38425" y="19050"/>
                        </a:cubicBezTo>
                        <a:cubicBezTo>
                          <a:pt x="41600" y="14287"/>
                          <a:pt x="43480" y="8338"/>
                          <a:pt x="47950" y="4762"/>
                        </a:cubicBezTo>
                        <a:cubicBezTo>
                          <a:pt x="59665" y="-4610"/>
                          <a:pt x="73846" y="2321"/>
                          <a:pt x="86050" y="4762"/>
                        </a:cubicBezTo>
                        <a:cubicBezTo>
                          <a:pt x="87638" y="23812"/>
                          <a:pt x="85191" y="43641"/>
                          <a:pt x="90813" y="61912"/>
                        </a:cubicBezTo>
                        <a:cubicBezTo>
                          <a:pt x="92289" y="66710"/>
                          <a:pt x="100610" y="64430"/>
                          <a:pt x="105100" y="66675"/>
                        </a:cubicBezTo>
                        <a:cubicBezTo>
                          <a:pt x="110220" y="69235"/>
                          <a:pt x="124944" y="90488"/>
                          <a:pt x="128913" y="95250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6" name="任意多边形 195"/>
                  <p:cNvSpPr/>
                  <p:nvPr/>
                </p:nvSpPr>
                <p:spPr>
                  <a:xfrm>
                    <a:off x="4079707" y="3938430"/>
                    <a:ext cx="47901" cy="49978"/>
                  </a:xfrm>
                  <a:custGeom>
                    <a:avLst/>
                    <a:gdLst>
                      <a:gd name="connsiteX0" fmla="*/ 71438 w 100420"/>
                      <a:gd name="connsiteY0" fmla="*/ 104775 h 104775"/>
                      <a:gd name="connsiteX1" fmla="*/ 71438 w 100420"/>
                      <a:gd name="connsiteY1" fmla="*/ 104775 h 104775"/>
                      <a:gd name="connsiteX2" fmla="*/ 38100 w 100420"/>
                      <a:gd name="connsiteY2" fmla="*/ 71438 h 104775"/>
                      <a:gd name="connsiteX3" fmla="*/ 33338 w 100420"/>
                      <a:gd name="connsiteY3" fmla="*/ 57150 h 104775"/>
                      <a:gd name="connsiteX4" fmla="*/ 4763 w 100420"/>
                      <a:gd name="connsiteY4" fmla="*/ 38100 h 104775"/>
                      <a:gd name="connsiteX5" fmla="*/ 0 w 100420"/>
                      <a:gd name="connsiteY5" fmla="*/ 23813 h 104775"/>
                      <a:gd name="connsiteX6" fmla="*/ 19050 w 100420"/>
                      <a:gd name="connsiteY6" fmla="*/ 0 h 104775"/>
                      <a:gd name="connsiteX7" fmla="*/ 47625 w 100420"/>
                      <a:gd name="connsiteY7" fmla="*/ 4763 h 104775"/>
                      <a:gd name="connsiteX8" fmla="*/ 61913 w 100420"/>
                      <a:gd name="connsiteY8" fmla="*/ 9525 h 104775"/>
                      <a:gd name="connsiteX9" fmla="*/ 66675 w 100420"/>
                      <a:gd name="connsiteY9" fmla="*/ 52388 h 104775"/>
                      <a:gd name="connsiteX10" fmla="*/ 95250 w 100420"/>
                      <a:gd name="connsiteY10" fmla="*/ 61913 h 104775"/>
                      <a:gd name="connsiteX11" fmla="*/ 100013 w 100420"/>
                      <a:gd name="connsiteY11" fmla="*/ 76200 h 104775"/>
                      <a:gd name="connsiteX12" fmla="*/ 85725 w 100420"/>
                      <a:gd name="connsiteY12" fmla="*/ 85725 h 104775"/>
                      <a:gd name="connsiteX13" fmla="*/ 71438 w 100420"/>
                      <a:gd name="connsiteY13" fmla="*/ 104775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0420" h="104775">
                        <a:moveTo>
                          <a:pt x="71438" y="104775"/>
                        </a:moveTo>
                        <a:lnTo>
                          <a:pt x="71438" y="104775"/>
                        </a:lnTo>
                        <a:cubicBezTo>
                          <a:pt x="60325" y="93663"/>
                          <a:pt x="47917" y="83710"/>
                          <a:pt x="38100" y="71438"/>
                        </a:cubicBezTo>
                        <a:cubicBezTo>
                          <a:pt x="34964" y="67518"/>
                          <a:pt x="36888" y="60700"/>
                          <a:pt x="33338" y="57150"/>
                        </a:cubicBezTo>
                        <a:cubicBezTo>
                          <a:pt x="25243" y="49055"/>
                          <a:pt x="4763" y="38100"/>
                          <a:pt x="4763" y="38100"/>
                        </a:cubicBezTo>
                        <a:cubicBezTo>
                          <a:pt x="3175" y="33338"/>
                          <a:pt x="0" y="28833"/>
                          <a:pt x="0" y="23813"/>
                        </a:cubicBezTo>
                        <a:cubicBezTo>
                          <a:pt x="0" y="8477"/>
                          <a:pt x="8080" y="7314"/>
                          <a:pt x="19050" y="0"/>
                        </a:cubicBezTo>
                        <a:cubicBezTo>
                          <a:pt x="28575" y="1588"/>
                          <a:pt x="38199" y="2668"/>
                          <a:pt x="47625" y="4763"/>
                        </a:cubicBezTo>
                        <a:cubicBezTo>
                          <a:pt x="52526" y="5852"/>
                          <a:pt x="60049" y="4864"/>
                          <a:pt x="61913" y="9525"/>
                        </a:cubicBezTo>
                        <a:cubicBezTo>
                          <a:pt x="67252" y="22872"/>
                          <a:pt x="58957" y="40260"/>
                          <a:pt x="66675" y="52388"/>
                        </a:cubicBezTo>
                        <a:cubicBezTo>
                          <a:pt x="72065" y="60859"/>
                          <a:pt x="95250" y="61913"/>
                          <a:pt x="95250" y="61913"/>
                        </a:cubicBezTo>
                        <a:cubicBezTo>
                          <a:pt x="96838" y="66675"/>
                          <a:pt x="101877" y="71539"/>
                          <a:pt x="100013" y="76200"/>
                        </a:cubicBezTo>
                        <a:cubicBezTo>
                          <a:pt x="97887" y="81515"/>
                          <a:pt x="90304" y="82291"/>
                          <a:pt x="85725" y="85725"/>
                        </a:cubicBezTo>
                        <a:cubicBezTo>
                          <a:pt x="83929" y="87072"/>
                          <a:pt x="73819" y="101600"/>
                          <a:pt x="71438" y="104775"/>
                        </a:cubicBezTo>
                        <a:close/>
                      </a:path>
                    </a:pathLst>
                  </a:custGeom>
                  <a:grpFill/>
                  <a:ln w="158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</p:grpSp>
        <p:sp>
          <p:nvSpPr>
            <p:cNvPr id="248" name="Freeform 88"/>
            <p:cNvSpPr>
              <a:spLocks noEditPoints="1"/>
            </p:cNvSpPr>
            <p:nvPr/>
          </p:nvSpPr>
          <p:spPr bwMode="auto">
            <a:xfrm>
              <a:off x="5246104" y="2319503"/>
              <a:ext cx="361315" cy="614500"/>
            </a:xfrm>
            <a:custGeom>
              <a:avLst/>
              <a:gdLst>
                <a:gd name="T0" fmla="*/ 2147483646 w 136"/>
                <a:gd name="T1" fmla="*/ 2147483646 h 232"/>
                <a:gd name="T2" fmla="*/ 2147483646 w 136"/>
                <a:gd name="T3" fmla="*/ 2147483646 h 232"/>
                <a:gd name="T4" fmla="*/ 0 w 136"/>
                <a:gd name="T5" fmla="*/ 2147483646 h 232"/>
                <a:gd name="T6" fmla="*/ 0 w 136"/>
                <a:gd name="T7" fmla="*/ 2147483646 h 232"/>
                <a:gd name="T8" fmla="*/ 2147483646 w 136"/>
                <a:gd name="T9" fmla="*/ 0 h 232"/>
                <a:gd name="T10" fmla="*/ 2147483646 w 136"/>
                <a:gd name="T11" fmla="*/ 0 h 232"/>
                <a:gd name="T12" fmla="*/ 2147483646 w 136"/>
                <a:gd name="T13" fmla="*/ 2147483646 h 232"/>
                <a:gd name="T14" fmla="*/ 2147483646 w 136"/>
                <a:gd name="T15" fmla="*/ 2147483646 h 232"/>
                <a:gd name="T16" fmla="*/ 2147483646 w 136"/>
                <a:gd name="T17" fmla="*/ 2147483646 h 232"/>
                <a:gd name="T18" fmla="*/ 2147483646 w 136"/>
                <a:gd name="T19" fmla="*/ 2147483646 h 232"/>
                <a:gd name="T20" fmla="*/ 2147483646 w 136"/>
                <a:gd name="T21" fmla="*/ 2147483646 h 232"/>
                <a:gd name="T22" fmla="*/ 2147483646 w 136"/>
                <a:gd name="T23" fmla="*/ 2147483646 h 232"/>
                <a:gd name="T24" fmla="*/ 2147483646 w 136"/>
                <a:gd name="T25" fmla="*/ 2147483646 h 232"/>
                <a:gd name="T26" fmla="*/ 2147483646 w 136"/>
                <a:gd name="T27" fmla="*/ 2147483646 h 232"/>
                <a:gd name="T28" fmla="*/ 2147483646 w 136"/>
                <a:gd name="T29" fmla="*/ 2147483646 h 232"/>
                <a:gd name="T30" fmla="*/ 2147483646 w 136"/>
                <a:gd name="T31" fmla="*/ 2147483646 h 232"/>
                <a:gd name="T32" fmla="*/ 2147483646 w 136"/>
                <a:gd name="T33" fmla="*/ 2147483646 h 232"/>
                <a:gd name="T34" fmla="*/ 2147483646 w 136"/>
                <a:gd name="T35" fmla="*/ 2147483646 h 232"/>
                <a:gd name="T36" fmla="*/ 2147483646 w 136"/>
                <a:gd name="T37" fmla="*/ 2147483646 h 232"/>
                <a:gd name="T38" fmla="*/ 2147483646 w 136"/>
                <a:gd name="T39" fmla="*/ 2147483646 h 232"/>
                <a:gd name="T40" fmla="*/ 2147483646 w 136"/>
                <a:gd name="T41" fmla="*/ 2147483646 h 232"/>
                <a:gd name="T42" fmla="*/ 2147483646 w 136"/>
                <a:gd name="T43" fmla="*/ 2147483646 h 232"/>
                <a:gd name="T44" fmla="*/ 2147483646 w 136"/>
                <a:gd name="T45" fmla="*/ 2147483646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6" h="232">
                  <a:moveTo>
                    <a:pt x="124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6" y="227"/>
                    <a:pt x="131" y="232"/>
                    <a:pt x="124" y="232"/>
                  </a:cubicBezTo>
                  <a:moveTo>
                    <a:pt x="68" y="220"/>
                  </a:moveTo>
                  <a:cubicBezTo>
                    <a:pt x="72" y="220"/>
                    <a:pt x="76" y="216"/>
                    <a:pt x="76" y="212"/>
                  </a:cubicBezTo>
                  <a:cubicBezTo>
                    <a:pt x="76" y="208"/>
                    <a:pt x="72" y="204"/>
                    <a:pt x="68" y="204"/>
                  </a:cubicBezTo>
                  <a:cubicBezTo>
                    <a:pt x="64" y="204"/>
                    <a:pt x="60" y="208"/>
                    <a:pt x="60" y="212"/>
                  </a:cubicBezTo>
                  <a:cubicBezTo>
                    <a:pt x="60" y="216"/>
                    <a:pt x="64" y="220"/>
                    <a:pt x="68" y="220"/>
                  </a:cubicBezTo>
                  <a:moveTo>
                    <a:pt x="124" y="24"/>
                  </a:moveTo>
                  <a:cubicBezTo>
                    <a:pt x="120" y="24"/>
                    <a:pt x="120" y="24"/>
                    <a:pt x="120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20" y="192"/>
                    <a:pt x="120" y="192"/>
                    <a:pt x="120" y="192"/>
                  </a:cubicBezTo>
                  <a:cubicBezTo>
                    <a:pt x="124" y="192"/>
                    <a:pt x="124" y="192"/>
                    <a:pt x="124" y="192"/>
                  </a:cubicBezTo>
                  <a:lnTo>
                    <a:pt x="1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grpSp>
          <p:nvGrpSpPr>
            <p:cNvPr id="258" name="组合 257"/>
            <p:cNvGrpSpPr/>
            <p:nvPr/>
          </p:nvGrpSpPr>
          <p:grpSpPr>
            <a:xfrm>
              <a:off x="4253326" y="1609529"/>
              <a:ext cx="660627" cy="777313"/>
              <a:chOff x="4253326" y="1609529"/>
              <a:chExt cx="660627" cy="777313"/>
            </a:xfrm>
          </p:grpSpPr>
          <p:grpSp>
            <p:nvGrpSpPr>
              <p:cNvPr id="249" name="组合 248"/>
              <p:cNvGrpSpPr/>
              <p:nvPr/>
            </p:nvGrpSpPr>
            <p:grpSpPr>
              <a:xfrm>
                <a:off x="4253326" y="1609529"/>
                <a:ext cx="306388" cy="306386"/>
                <a:chOff x="4358632" y="1748028"/>
                <a:chExt cx="306388" cy="306386"/>
              </a:xfrm>
            </p:grpSpPr>
            <p:sp>
              <p:nvSpPr>
                <p:cNvPr id="233" name="Freeform 118"/>
                <p:cNvSpPr>
                  <a:spLocks noChangeArrowheads="1"/>
                </p:cNvSpPr>
                <p:nvPr/>
              </p:nvSpPr>
              <p:spPr bwMode="auto">
                <a:xfrm>
                  <a:off x="4396732" y="1786128"/>
                  <a:ext cx="50800" cy="49212"/>
                </a:xfrm>
                <a:custGeom>
                  <a:avLst/>
                  <a:gdLst>
                    <a:gd name="T0" fmla="*/ 3300215 w 381"/>
                    <a:gd name="T1" fmla="*/ 5848991 h 371"/>
                    <a:gd name="T2" fmla="*/ 3300215 w 381"/>
                    <a:gd name="T3" fmla="*/ 5848991 h 371"/>
                    <a:gd name="T4" fmla="*/ 5926161 w 381"/>
                    <a:gd name="T5" fmla="*/ 5848991 h 371"/>
                    <a:gd name="T6" fmla="*/ 5926161 w 381"/>
                    <a:gd name="T7" fmla="*/ 3249395 h 371"/>
                    <a:gd name="T8" fmla="*/ 3459791 w 381"/>
                    <a:gd name="T9" fmla="*/ 807909 h 371"/>
                    <a:gd name="T10" fmla="*/ 833845 w 381"/>
                    <a:gd name="T11" fmla="*/ 649932 h 371"/>
                    <a:gd name="T12" fmla="*/ 833845 w 381"/>
                    <a:gd name="T13" fmla="*/ 3249395 h 371"/>
                    <a:gd name="T14" fmla="*/ 3300215 w 381"/>
                    <a:gd name="T15" fmla="*/ 5848991 h 37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81" h="371">
                      <a:moveTo>
                        <a:pt x="186" y="333"/>
                      </a:moveTo>
                      <a:lnTo>
                        <a:pt x="186" y="333"/>
                      </a:lnTo>
                      <a:cubicBezTo>
                        <a:pt x="232" y="370"/>
                        <a:pt x="296" y="370"/>
                        <a:pt x="334" y="333"/>
                      </a:cubicBezTo>
                      <a:cubicBezTo>
                        <a:pt x="380" y="296"/>
                        <a:pt x="380" y="232"/>
                        <a:pt x="334" y="185"/>
                      </a:cubicBezTo>
                      <a:cubicBezTo>
                        <a:pt x="195" y="46"/>
                        <a:pt x="195" y="46"/>
                        <a:pt x="195" y="46"/>
                      </a:cubicBezTo>
                      <a:cubicBezTo>
                        <a:pt x="148" y="0"/>
                        <a:pt x="84" y="0"/>
                        <a:pt x="47" y="37"/>
                      </a:cubicBezTo>
                      <a:cubicBezTo>
                        <a:pt x="0" y="84"/>
                        <a:pt x="0" y="148"/>
                        <a:pt x="47" y="185"/>
                      </a:cubicBezTo>
                      <a:lnTo>
                        <a:pt x="186" y="33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34" name="Freeform 119"/>
                <p:cNvSpPr>
                  <a:spLocks noChangeArrowheads="1"/>
                </p:cNvSpPr>
                <p:nvPr/>
              </p:nvSpPr>
              <p:spPr bwMode="auto">
                <a:xfrm>
                  <a:off x="4428482" y="1816289"/>
                  <a:ext cx="82550" cy="166688"/>
                </a:xfrm>
                <a:custGeom>
                  <a:avLst/>
                  <a:gdLst>
                    <a:gd name="T0" fmla="*/ 0 w 612"/>
                    <a:gd name="T1" fmla="*/ 11165768 h 1240"/>
                    <a:gd name="T2" fmla="*/ 0 w 612"/>
                    <a:gd name="T3" fmla="*/ 11165768 h 1240"/>
                    <a:gd name="T4" fmla="*/ 11094776 w 612"/>
                    <a:gd name="T5" fmla="*/ 22349668 h 1240"/>
                    <a:gd name="T6" fmla="*/ 11094776 w 612"/>
                    <a:gd name="T7" fmla="*/ 0 h 1240"/>
                    <a:gd name="T8" fmla="*/ 0 w 612"/>
                    <a:gd name="T9" fmla="*/ 11165768 h 1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12" h="1240">
                      <a:moveTo>
                        <a:pt x="0" y="619"/>
                      </a:moveTo>
                      <a:lnTo>
                        <a:pt x="0" y="619"/>
                      </a:lnTo>
                      <a:cubicBezTo>
                        <a:pt x="0" y="963"/>
                        <a:pt x="267" y="1239"/>
                        <a:pt x="611" y="1239"/>
                      </a:cubicBezTo>
                      <a:cubicBezTo>
                        <a:pt x="611" y="0"/>
                        <a:pt x="611" y="0"/>
                        <a:pt x="611" y="0"/>
                      </a:cubicBezTo>
                      <a:cubicBezTo>
                        <a:pt x="267" y="0"/>
                        <a:pt x="0" y="277"/>
                        <a:pt x="0" y="61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35" name="Freeform 120"/>
                <p:cNvSpPr>
                  <a:spLocks noChangeArrowheads="1"/>
                </p:cNvSpPr>
                <p:nvPr/>
              </p:nvSpPr>
              <p:spPr bwMode="auto">
                <a:xfrm>
                  <a:off x="4511032" y="1816289"/>
                  <a:ext cx="82550" cy="166688"/>
                </a:xfrm>
                <a:custGeom>
                  <a:avLst/>
                  <a:gdLst>
                    <a:gd name="T0" fmla="*/ 0 w 620"/>
                    <a:gd name="T1" fmla="*/ 0 h 1240"/>
                    <a:gd name="T2" fmla="*/ 0 w 620"/>
                    <a:gd name="T3" fmla="*/ 0 h 1240"/>
                    <a:gd name="T4" fmla="*/ 0 w 620"/>
                    <a:gd name="T5" fmla="*/ 0 h 1240"/>
                    <a:gd name="T6" fmla="*/ 0 w 620"/>
                    <a:gd name="T7" fmla="*/ 22349668 h 1240"/>
                    <a:gd name="T8" fmla="*/ 0 w 620"/>
                    <a:gd name="T9" fmla="*/ 22349668 h 1240"/>
                    <a:gd name="T10" fmla="*/ 10951883 w 620"/>
                    <a:gd name="T11" fmla="*/ 11165768 h 1240"/>
                    <a:gd name="T12" fmla="*/ 0 w 620"/>
                    <a:gd name="T13" fmla="*/ 0 h 1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20" h="124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239"/>
                        <a:pt x="0" y="1239"/>
                        <a:pt x="0" y="1239"/>
                      </a:cubicBezTo>
                      <a:cubicBezTo>
                        <a:pt x="342" y="1239"/>
                        <a:pt x="619" y="963"/>
                        <a:pt x="619" y="619"/>
                      </a:cubicBezTo>
                      <a:cubicBezTo>
                        <a:pt x="619" y="277"/>
                        <a:pt x="342" y="0"/>
                        <a:pt x="0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36" name="Freeform 121"/>
                <p:cNvSpPr>
                  <a:spLocks noChangeArrowheads="1"/>
                </p:cNvSpPr>
                <p:nvPr/>
              </p:nvSpPr>
              <p:spPr bwMode="auto">
                <a:xfrm>
                  <a:off x="4358632" y="1886140"/>
                  <a:ext cx="53975" cy="26988"/>
                </a:xfrm>
                <a:custGeom>
                  <a:avLst/>
                  <a:gdLst>
                    <a:gd name="T0" fmla="*/ 7108981 w 408"/>
                    <a:gd name="T1" fmla="*/ 1747109 h 204"/>
                    <a:gd name="T2" fmla="*/ 7108981 w 408"/>
                    <a:gd name="T3" fmla="*/ 1747109 h 204"/>
                    <a:gd name="T4" fmla="*/ 5327309 w 408"/>
                    <a:gd name="T5" fmla="*/ 0 h 204"/>
                    <a:gd name="T6" fmla="*/ 1781673 w 408"/>
                    <a:gd name="T7" fmla="*/ 0 h 204"/>
                    <a:gd name="T8" fmla="*/ 0 w 408"/>
                    <a:gd name="T9" fmla="*/ 1747109 h 204"/>
                    <a:gd name="T10" fmla="*/ 1781673 w 408"/>
                    <a:gd name="T11" fmla="*/ 3546559 h 204"/>
                    <a:gd name="T12" fmla="*/ 5327309 w 408"/>
                    <a:gd name="T13" fmla="*/ 3546559 h 204"/>
                    <a:gd name="T14" fmla="*/ 7108981 w 408"/>
                    <a:gd name="T15" fmla="*/ 1747109 h 2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08" h="204">
                      <a:moveTo>
                        <a:pt x="407" y="100"/>
                      </a:moveTo>
                      <a:lnTo>
                        <a:pt x="407" y="100"/>
                      </a:lnTo>
                      <a:cubicBezTo>
                        <a:pt x="407" y="46"/>
                        <a:pt x="362" y="0"/>
                        <a:pt x="305" y="0"/>
                      </a:cubicBezTo>
                      <a:cubicBezTo>
                        <a:pt x="102" y="0"/>
                        <a:pt x="102" y="0"/>
                        <a:pt x="102" y="0"/>
                      </a:cubicBezTo>
                      <a:cubicBezTo>
                        <a:pt x="47" y="0"/>
                        <a:pt x="0" y="46"/>
                        <a:pt x="0" y="100"/>
                      </a:cubicBezTo>
                      <a:cubicBezTo>
                        <a:pt x="0" y="157"/>
                        <a:pt x="47" y="203"/>
                        <a:pt x="102" y="203"/>
                      </a:cubicBezTo>
                      <a:cubicBezTo>
                        <a:pt x="305" y="203"/>
                        <a:pt x="305" y="203"/>
                        <a:pt x="305" y="203"/>
                      </a:cubicBezTo>
                      <a:cubicBezTo>
                        <a:pt x="362" y="203"/>
                        <a:pt x="407" y="157"/>
                        <a:pt x="407" y="10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37" name="Freeform 122"/>
                <p:cNvSpPr>
                  <a:spLocks noChangeArrowheads="1"/>
                </p:cNvSpPr>
                <p:nvPr/>
              </p:nvSpPr>
              <p:spPr bwMode="auto">
                <a:xfrm>
                  <a:off x="4607870" y="1886140"/>
                  <a:ext cx="57150" cy="26988"/>
                </a:xfrm>
                <a:custGeom>
                  <a:avLst/>
                  <a:gdLst>
                    <a:gd name="T0" fmla="*/ 5876721 w 418"/>
                    <a:gd name="T1" fmla="*/ 0 h 204"/>
                    <a:gd name="T2" fmla="*/ 5876721 w 418"/>
                    <a:gd name="T3" fmla="*/ 0 h 204"/>
                    <a:gd name="T4" fmla="*/ 2089531 w 418"/>
                    <a:gd name="T5" fmla="*/ 0 h 204"/>
                    <a:gd name="T6" fmla="*/ 0 w 418"/>
                    <a:gd name="T7" fmla="*/ 1747109 h 204"/>
                    <a:gd name="T8" fmla="*/ 2089531 w 418"/>
                    <a:gd name="T9" fmla="*/ 3546559 h 204"/>
                    <a:gd name="T10" fmla="*/ 5876721 w 418"/>
                    <a:gd name="T11" fmla="*/ 3546559 h 204"/>
                    <a:gd name="T12" fmla="*/ 7779672 w 418"/>
                    <a:gd name="T13" fmla="*/ 1747109 h 204"/>
                    <a:gd name="T14" fmla="*/ 5876721 w 418"/>
                    <a:gd name="T15" fmla="*/ 0 h 2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18" h="204">
                      <a:moveTo>
                        <a:pt x="315" y="0"/>
                      </a:moveTo>
                      <a:lnTo>
                        <a:pt x="315" y="0"/>
                      </a:ln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48" y="0"/>
                        <a:pt x="0" y="46"/>
                        <a:pt x="0" y="100"/>
                      </a:cubicBezTo>
                      <a:cubicBezTo>
                        <a:pt x="0" y="157"/>
                        <a:pt x="48" y="203"/>
                        <a:pt x="112" y="203"/>
                      </a:cubicBezTo>
                      <a:cubicBezTo>
                        <a:pt x="315" y="203"/>
                        <a:pt x="315" y="203"/>
                        <a:pt x="315" y="203"/>
                      </a:cubicBezTo>
                      <a:cubicBezTo>
                        <a:pt x="371" y="203"/>
                        <a:pt x="417" y="157"/>
                        <a:pt x="417" y="100"/>
                      </a:cubicBezTo>
                      <a:cubicBezTo>
                        <a:pt x="417" y="46"/>
                        <a:pt x="371" y="0"/>
                        <a:pt x="315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38" name="Freeform 123"/>
                <p:cNvSpPr>
                  <a:spLocks noChangeArrowheads="1"/>
                </p:cNvSpPr>
                <p:nvPr/>
              </p:nvSpPr>
              <p:spPr bwMode="auto">
                <a:xfrm>
                  <a:off x="4396732" y="1963928"/>
                  <a:ext cx="50800" cy="49212"/>
                </a:xfrm>
                <a:custGeom>
                  <a:avLst/>
                  <a:gdLst>
                    <a:gd name="T0" fmla="*/ 3300215 w 381"/>
                    <a:gd name="T1" fmla="*/ 663914 h 372"/>
                    <a:gd name="T2" fmla="*/ 3300215 w 381"/>
                    <a:gd name="T3" fmla="*/ 663914 h 372"/>
                    <a:gd name="T4" fmla="*/ 833845 w 381"/>
                    <a:gd name="T5" fmla="*/ 3266963 h 372"/>
                    <a:gd name="T6" fmla="*/ 833845 w 381"/>
                    <a:gd name="T7" fmla="*/ 5852565 h 372"/>
                    <a:gd name="T8" fmla="*/ 3459791 w 381"/>
                    <a:gd name="T9" fmla="*/ 5852565 h 372"/>
                    <a:gd name="T10" fmla="*/ 5926161 w 381"/>
                    <a:gd name="T11" fmla="*/ 3266963 h 372"/>
                    <a:gd name="T12" fmla="*/ 5926161 w 381"/>
                    <a:gd name="T13" fmla="*/ 663914 h 372"/>
                    <a:gd name="T14" fmla="*/ 3300215 w 381"/>
                    <a:gd name="T15" fmla="*/ 663914 h 3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81" h="372">
                      <a:moveTo>
                        <a:pt x="186" y="38"/>
                      </a:moveTo>
                      <a:lnTo>
                        <a:pt x="186" y="38"/>
                      </a:lnTo>
                      <a:cubicBezTo>
                        <a:pt x="47" y="187"/>
                        <a:pt x="47" y="187"/>
                        <a:pt x="47" y="187"/>
                      </a:cubicBezTo>
                      <a:cubicBezTo>
                        <a:pt x="0" y="223"/>
                        <a:pt x="0" y="287"/>
                        <a:pt x="47" y="335"/>
                      </a:cubicBezTo>
                      <a:cubicBezTo>
                        <a:pt x="84" y="371"/>
                        <a:pt x="148" y="371"/>
                        <a:pt x="195" y="335"/>
                      </a:cubicBezTo>
                      <a:cubicBezTo>
                        <a:pt x="334" y="187"/>
                        <a:pt x="334" y="187"/>
                        <a:pt x="334" y="187"/>
                      </a:cubicBezTo>
                      <a:cubicBezTo>
                        <a:pt x="380" y="148"/>
                        <a:pt x="380" y="84"/>
                        <a:pt x="334" y="38"/>
                      </a:cubicBezTo>
                      <a:cubicBezTo>
                        <a:pt x="296" y="0"/>
                        <a:pt x="232" y="0"/>
                        <a:pt x="186" y="38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39" name="Freeform 124"/>
                <p:cNvSpPr>
                  <a:spLocks noChangeArrowheads="1"/>
                </p:cNvSpPr>
                <p:nvPr/>
              </p:nvSpPr>
              <p:spPr bwMode="auto">
                <a:xfrm>
                  <a:off x="4496745" y="1748028"/>
                  <a:ext cx="14287" cy="53976"/>
                </a:xfrm>
                <a:custGeom>
                  <a:avLst/>
                  <a:gdLst>
                    <a:gd name="T0" fmla="*/ 0 w 104"/>
                    <a:gd name="T1" fmla="*/ 1773295 h 409"/>
                    <a:gd name="T2" fmla="*/ 0 w 104"/>
                    <a:gd name="T3" fmla="*/ 1773295 h 409"/>
                    <a:gd name="T4" fmla="*/ 0 w 104"/>
                    <a:gd name="T5" fmla="*/ 5319885 h 409"/>
                    <a:gd name="T6" fmla="*/ 1940030 w 104"/>
                    <a:gd name="T7" fmla="*/ 7093180 h 409"/>
                    <a:gd name="T8" fmla="*/ 1940030 w 104"/>
                    <a:gd name="T9" fmla="*/ 0 h 409"/>
                    <a:gd name="T10" fmla="*/ 0 w 104"/>
                    <a:gd name="T11" fmla="*/ 1773295 h 4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04" h="409">
                      <a:moveTo>
                        <a:pt x="0" y="102"/>
                      </a:moveTo>
                      <a:lnTo>
                        <a:pt x="0" y="102"/>
                      </a:lnTo>
                      <a:cubicBezTo>
                        <a:pt x="0" y="306"/>
                        <a:pt x="0" y="306"/>
                        <a:pt x="0" y="306"/>
                      </a:cubicBezTo>
                      <a:cubicBezTo>
                        <a:pt x="0" y="360"/>
                        <a:pt x="46" y="408"/>
                        <a:pt x="103" y="408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46" y="0"/>
                        <a:pt x="0" y="47"/>
                        <a:pt x="0" y="10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40" name="Freeform 125"/>
                <p:cNvSpPr>
                  <a:spLocks noChangeArrowheads="1"/>
                </p:cNvSpPr>
                <p:nvPr/>
              </p:nvSpPr>
              <p:spPr bwMode="auto">
                <a:xfrm>
                  <a:off x="4511032" y="1748028"/>
                  <a:ext cx="14288" cy="53976"/>
                </a:xfrm>
                <a:custGeom>
                  <a:avLst/>
                  <a:gdLst>
                    <a:gd name="T0" fmla="*/ 0 w 112"/>
                    <a:gd name="T1" fmla="*/ 0 h 409"/>
                    <a:gd name="T2" fmla="*/ 0 w 112"/>
                    <a:gd name="T3" fmla="*/ 0 h 409"/>
                    <a:gd name="T4" fmla="*/ 0 w 112"/>
                    <a:gd name="T5" fmla="*/ 0 h 409"/>
                    <a:gd name="T6" fmla="*/ 0 w 112"/>
                    <a:gd name="T7" fmla="*/ 7093180 h 409"/>
                    <a:gd name="T8" fmla="*/ 0 w 112"/>
                    <a:gd name="T9" fmla="*/ 7093180 h 409"/>
                    <a:gd name="T10" fmla="*/ 1802985 w 112"/>
                    <a:gd name="T11" fmla="*/ 5319885 h 409"/>
                    <a:gd name="T12" fmla="*/ 1802985 w 112"/>
                    <a:gd name="T13" fmla="*/ 1773295 h 409"/>
                    <a:gd name="T14" fmla="*/ 0 w 112"/>
                    <a:gd name="T15" fmla="*/ 0 h 40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12" h="409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408"/>
                        <a:pt x="0" y="408"/>
                        <a:pt x="0" y="408"/>
                      </a:cubicBezTo>
                      <a:cubicBezTo>
                        <a:pt x="64" y="408"/>
                        <a:pt x="111" y="360"/>
                        <a:pt x="111" y="306"/>
                      </a:cubicBezTo>
                      <a:cubicBezTo>
                        <a:pt x="111" y="102"/>
                        <a:pt x="111" y="102"/>
                        <a:pt x="111" y="102"/>
                      </a:cubicBezTo>
                      <a:cubicBezTo>
                        <a:pt x="111" y="47"/>
                        <a:pt x="64" y="0"/>
                        <a:pt x="0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41" name="Freeform 126"/>
                <p:cNvSpPr>
                  <a:spLocks noChangeArrowheads="1"/>
                </p:cNvSpPr>
                <p:nvPr/>
              </p:nvSpPr>
              <p:spPr bwMode="auto">
                <a:xfrm>
                  <a:off x="4496745" y="1997264"/>
                  <a:ext cx="14287" cy="57150"/>
                </a:xfrm>
                <a:custGeom>
                  <a:avLst/>
                  <a:gdLst>
                    <a:gd name="T0" fmla="*/ 0 w 104"/>
                    <a:gd name="T1" fmla="*/ 1912508 h 417"/>
                    <a:gd name="T2" fmla="*/ 0 w 104"/>
                    <a:gd name="T3" fmla="*/ 1912508 h 417"/>
                    <a:gd name="T4" fmla="*/ 0 w 104"/>
                    <a:gd name="T5" fmla="*/ 5718764 h 417"/>
                    <a:gd name="T6" fmla="*/ 1940030 w 104"/>
                    <a:gd name="T7" fmla="*/ 7799970 h 417"/>
                    <a:gd name="T8" fmla="*/ 1940030 w 104"/>
                    <a:gd name="T9" fmla="*/ 0 h 417"/>
                    <a:gd name="T10" fmla="*/ 0 w 104"/>
                    <a:gd name="T11" fmla="*/ 1912508 h 4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04" h="417">
                      <a:moveTo>
                        <a:pt x="0" y="102"/>
                      </a:moveTo>
                      <a:lnTo>
                        <a:pt x="0" y="102"/>
                      </a:lnTo>
                      <a:cubicBezTo>
                        <a:pt x="0" y="305"/>
                        <a:pt x="0" y="305"/>
                        <a:pt x="0" y="305"/>
                      </a:cubicBezTo>
                      <a:cubicBezTo>
                        <a:pt x="0" y="369"/>
                        <a:pt x="46" y="407"/>
                        <a:pt x="103" y="416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46" y="0"/>
                        <a:pt x="0" y="45"/>
                        <a:pt x="0" y="10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42" name="Freeform 127"/>
                <p:cNvSpPr>
                  <a:spLocks noChangeArrowheads="1"/>
                </p:cNvSpPr>
                <p:nvPr/>
              </p:nvSpPr>
              <p:spPr bwMode="auto">
                <a:xfrm>
                  <a:off x="4511032" y="1997264"/>
                  <a:ext cx="14288" cy="57150"/>
                </a:xfrm>
                <a:custGeom>
                  <a:avLst/>
                  <a:gdLst>
                    <a:gd name="T0" fmla="*/ 0 w 112"/>
                    <a:gd name="T1" fmla="*/ 0 h 417"/>
                    <a:gd name="T2" fmla="*/ 0 w 112"/>
                    <a:gd name="T3" fmla="*/ 0 h 417"/>
                    <a:gd name="T4" fmla="*/ 0 w 112"/>
                    <a:gd name="T5" fmla="*/ 0 h 417"/>
                    <a:gd name="T6" fmla="*/ 0 w 112"/>
                    <a:gd name="T7" fmla="*/ 7799970 h 417"/>
                    <a:gd name="T8" fmla="*/ 0 w 112"/>
                    <a:gd name="T9" fmla="*/ 7799970 h 417"/>
                    <a:gd name="T10" fmla="*/ 1802985 w 112"/>
                    <a:gd name="T11" fmla="*/ 5718764 h 417"/>
                    <a:gd name="T12" fmla="*/ 1802985 w 112"/>
                    <a:gd name="T13" fmla="*/ 1912508 h 417"/>
                    <a:gd name="T14" fmla="*/ 0 w 112"/>
                    <a:gd name="T15" fmla="*/ 0 h 4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12" h="417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416"/>
                        <a:pt x="0" y="416"/>
                        <a:pt x="0" y="416"/>
                      </a:cubicBezTo>
                      <a:cubicBezTo>
                        <a:pt x="64" y="416"/>
                        <a:pt x="111" y="369"/>
                        <a:pt x="111" y="305"/>
                      </a:cubicBezTo>
                      <a:cubicBezTo>
                        <a:pt x="111" y="102"/>
                        <a:pt x="111" y="102"/>
                        <a:pt x="111" y="102"/>
                      </a:cubicBezTo>
                      <a:cubicBezTo>
                        <a:pt x="111" y="45"/>
                        <a:pt x="64" y="0"/>
                        <a:pt x="0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43" name="Freeform 128"/>
                <p:cNvSpPr>
                  <a:spLocks noChangeArrowheads="1"/>
                </p:cNvSpPr>
                <p:nvPr/>
              </p:nvSpPr>
              <p:spPr bwMode="auto">
                <a:xfrm>
                  <a:off x="4574532" y="1786128"/>
                  <a:ext cx="49213" cy="49212"/>
                </a:xfrm>
                <a:custGeom>
                  <a:avLst/>
                  <a:gdLst>
                    <a:gd name="T0" fmla="*/ 3248866 w 371"/>
                    <a:gd name="T1" fmla="*/ 5848991 h 371"/>
                    <a:gd name="T2" fmla="*/ 3248866 w 371"/>
                    <a:gd name="T3" fmla="*/ 5848991 h 371"/>
                    <a:gd name="T4" fmla="*/ 5847985 w 371"/>
                    <a:gd name="T5" fmla="*/ 3249395 h 371"/>
                    <a:gd name="T6" fmla="*/ 5847985 w 371"/>
                    <a:gd name="T7" fmla="*/ 649932 h 371"/>
                    <a:gd name="T8" fmla="*/ 3248866 w 371"/>
                    <a:gd name="T9" fmla="*/ 807909 h 371"/>
                    <a:gd name="T10" fmla="*/ 807843 w 371"/>
                    <a:gd name="T11" fmla="*/ 3249395 h 371"/>
                    <a:gd name="T12" fmla="*/ 807843 w 371"/>
                    <a:gd name="T13" fmla="*/ 5848991 h 371"/>
                    <a:gd name="T14" fmla="*/ 3248866 w 371"/>
                    <a:gd name="T15" fmla="*/ 5848991 h 37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1" h="371">
                      <a:moveTo>
                        <a:pt x="185" y="333"/>
                      </a:moveTo>
                      <a:lnTo>
                        <a:pt x="185" y="333"/>
                      </a:lnTo>
                      <a:cubicBezTo>
                        <a:pt x="333" y="185"/>
                        <a:pt x="333" y="185"/>
                        <a:pt x="333" y="185"/>
                      </a:cubicBezTo>
                      <a:cubicBezTo>
                        <a:pt x="370" y="148"/>
                        <a:pt x="370" y="84"/>
                        <a:pt x="333" y="37"/>
                      </a:cubicBezTo>
                      <a:cubicBezTo>
                        <a:pt x="297" y="0"/>
                        <a:pt x="231" y="0"/>
                        <a:pt x="185" y="46"/>
                      </a:cubicBezTo>
                      <a:cubicBezTo>
                        <a:pt x="46" y="185"/>
                        <a:pt x="46" y="185"/>
                        <a:pt x="46" y="185"/>
                      </a:cubicBezTo>
                      <a:cubicBezTo>
                        <a:pt x="0" y="232"/>
                        <a:pt x="0" y="296"/>
                        <a:pt x="46" y="333"/>
                      </a:cubicBezTo>
                      <a:cubicBezTo>
                        <a:pt x="83" y="370"/>
                        <a:pt x="148" y="370"/>
                        <a:pt x="185" y="333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  <p:sp>
              <p:nvSpPr>
                <p:cNvPr id="244" name="Freeform 129"/>
                <p:cNvSpPr>
                  <a:spLocks noChangeArrowheads="1"/>
                </p:cNvSpPr>
                <p:nvPr/>
              </p:nvSpPr>
              <p:spPr bwMode="auto">
                <a:xfrm>
                  <a:off x="4574532" y="1963928"/>
                  <a:ext cx="49213" cy="49212"/>
                </a:xfrm>
                <a:custGeom>
                  <a:avLst/>
                  <a:gdLst>
                    <a:gd name="T0" fmla="*/ 3248866 w 371"/>
                    <a:gd name="T1" fmla="*/ 663914 h 372"/>
                    <a:gd name="T2" fmla="*/ 3248866 w 371"/>
                    <a:gd name="T3" fmla="*/ 663914 h 372"/>
                    <a:gd name="T4" fmla="*/ 807843 w 371"/>
                    <a:gd name="T5" fmla="*/ 663914 h 372"/>
                    <a:gd name="T6" fmla="*/ 807843 w 371"/>
                    <a:gd name="T7" fmla="*/ 3266963 h 372"/>
                    <a:gd name="T8" fmla="*/ 3248866 w 371"/>
                    <a:gd name="T9" fmla="*/ 5852565 h 372"/>
                    <a:gd name="T10" fmla="*/ 5847985 w 371"/>
                    <a:gd name="T11" fmla="*/ 5852565 h 372"/>
                    <a:gd name="T12" fmla="*/ 5847985 w 371"/>
                    <a:gd name="T13" fmla="*/ 3266963 h 372"/>
                    <a:gd name="T14" fmla="*/ 3248866 w 371"/>
                    <a:gd name="T15" fmla="*/ 663914 h 3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1" h="372">
                      <a:moveTo>
                        <a:pt x="185" y="38"/>
                      </a:moveTo>
                      <a:lnTo>
                        <a:pt x="185" y="38"/>
                      </a:lnTo>
                      <a:cubicBezTo>
                        <a:pt x="148" y="0"/>
                        <a:pt x="83" y="0"/>
                        <a:pt x="46" y="38"/>
                      </a:cubicBezTo>
                      <a:cubicBezTo>
                        <a:pt x="0" y="84"/>
                        <a:pt x="0" y="148"/>
                        <a:pt x="46" y="187"/>
                      </a:cubicBezTo>
                      <a:cubicBezTo>
                        <a:pt x="185" y="335"/>
                        <a:pt x="185" y="335"/>
                        <a:pt x="185" y="335"/>
                      </a:cubicBezTo>
                      <a:cubicBezTo>
                        <a:pt x="231" y="371"/>
                        <a:pt x="297" y="371"/>
                        <a:pt x="333" y="335"/>
                      </a:cubicBezTo>
                      <a:cubicBezTo>
                        <a:pt x="370" y="287"/>
                        <a:pt x="370" y="223"/>
                        <a:pt x="333" y="187"/>
                      </a:cubicBezTo>
                      <a:lnTo>
                        <a:pt x="185" y="3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0" name="Group 9703"/>
              <p:cNvGrpSpPr>
                <a:grpSpLocks/>
              </p:cNvGrpSpPr>
              <p:nvPr/>
            </p:nvGrpSpPr>
            <p:grpSpPr bwMode="auto">
              <a:xfrm>
                <a:off x="4347216" y="1924879"/>
                <a:ext cx="566737" cy="461963"/>
                <a:chOff x="989487" y="4189910"/>
                <a:chExt cx="565850" cy="461419"/>
              </a:xfrm>
              <a:solidFill>
                <a:schemeClr val="bg1"/>
              </a:solidFill>
            </p:grpSpPr>
            <p:sp>
              <p:nvSpPr>
                <p:cNvPr id="252" name="Freeform 30"/>
                <p:cNvSpPr>
                  <a:spLocks noChangeArrowheads="1"/>
                </p:cNvSpPr>
                <p:nvPr/>
              </p:nvSpPr>
              <p:spPr bwMode="auto">
                <a:xfrm>
                  <a:off x="989487" y="4189910"/>
                  <a:ext cx="324927" cy="306026"/>
                </a:xfrm>
                <a:custGeom>
                  <a:avLst/>
                  <a:gdLst>
                    <a:gd name="T0" fmla="*/ 24107209 w 2408"/>
                    <a:gd name="T1" fmla="*/ 21065442 h 2267"/>
                    <a:gd name="T2" fmla="*/ 24107209 w 2408"/>
                    <a:gd name="T3" fmla="*/ 21065442 h 2267"/>
                    <a:gd name="T4" fmla="*/ 24271021 w 2408"/>
                    <a:gd name="T5" fmla="*/ 20901427 h 2267"/>
                    <a:gd name="T6" fmla="*/ 24271021 w 2408"/>
                    <a:gd name="T7" fmla="*/ 19552996 h 2267"/>
                    <a:gd name="T8" fmla="*/ 24271021 w 2408"/>
                    <a:gd name="T9" fmla="*/ 20901427 h 2267"/>
                    <a:gd name="T10" fmla="*/ 25272520 w 2408"/>
                    <a:gd name="T11" fmla="*/ 20555309 h 2267"/>
                    <a:gd name="T12" fmla="*/ 25272520 w 2408"/>
                    <a:gd name="T13" fmla="*/ 20555309 h 2267"/>
                    <a:gd name="T14" fmla="*/ 35723754 w 2408"/>
                    <a:gd name="T15" fmla="*/ 18732922 h 2267"/>
                    <a:gd name="T16" fmla="*/ 43826283 w 2408"/>
                    <a:gd name="T17" fmla="*/ 20555309 h 2267"/>
                    <a:gd name="T18" fmla="*/ 21576340 w 2408"/>
                    <a:gd name="T19" fmla="*/ 14833284 h 2267"/>
                    <a:gd name="T20" fmla="*/ 35723754 w 2408"/>
                    <a:gd name="T21" fmla="*/ 8090858 h 2267"/>
                    <a:gd name="T22" fmla="*/ 14493390 w 2408"/>
                    <a:gd name="T23" fmla="*/ 18732922 h 2267"/>
                    <a:gd name="T24" fmla="*/ 14493390 w 2408"/>
                    <a:gd name="T25" fmla="*/ 41128706 h 2267"/>
                    <a:gd name="T26" fmla="*/ 18717711 w 2408"/>
                    <a:gd name="T27" fmla="*/ 24272708 h 2267"/>
                    <a:gd name="T28" fmla="*/ 26801890 w 2408"/>
                    <a:gd name="T29" fmla="*/ 41128706 h 2267"/>
                    <a:gd name="T30" fmla="*/ 23943261 w 2408"/>
                    <a:gd name="T31" fmla="*/ 22924142 h 2267"/>
                    <a:gd name="T32" fmla="*/ 24107209 w 2408"/>
                    <a:gd name="T33" fmla="*/ 23088157 h 2267"/>
                    <a:gd name="T34" fmla="*/ 24271021 w 2408"/>
                    <a:gd name="T35" fmla="*/ 20901427 h 2267"/>
                    <a:gd name="T36" fmla="*/ 24107209 w 2408"/>
                    <a:gd name="T37" fmla="*/ 21065442 h 226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408" h="2267">
                      <a:moveTo>
                        <a:pt x="1324" y="1156"/>
                      </a:moveTo>
                      <a:lnTo>
                        <a:pt x="1324" y="1156"/>
                      </a:lnTo>
                      <a:cubicBezTo>
                        <a:pt x="1333" y="1147"/>
                        <a:pt x="1333" y="1147"/>
                        <a:pt x="1333" y="1147"/>
                      </a:cubicBezTo>
                      <a:cubicBezTo>
                        <a:pt x="1333" y="1073"/>
                        <a:pt x="1333" y="1073"/>
                        <a:pt x="1333" y="1073"/>
                      </a:cubicBezTo>
                      <a:cubicBezTo>
                        <a:pt x="1333" y="1147"/>
                        <a:pt x="1333" y="1147"/>
                        <a:pt x="1333" y="1147"/>
                      </a:cubicBezTo>
                      <a:cubicBezTo>
                        <a:pt x="1388" y="1128"/>
                        <a:pt x="1388" y="1128"/>
                        <a:pt x="1388" y="1128"/>
                      </a:cubicBezTo>
                      <a:cubicBezTo>
                        <a:pt x="1481" y="1008"/>
                        <a:pt x="1657" y="953"/>
                        <a:pt x="1962" y="1028"/>
                      </a:cubicBezTo>
                      <a:cubicBezTo>
                        <a:pt x="2407" y="1128"/>
                        <a:pt x="2407" y="1128"/>
                        <a:pt x="2407" y="1128"/>
                      </a:cubicBezTo>
                      <a:cubicBezTo>
                        <a:pt x="2407" y="1128"/>
                        <a:pt x="2231" y="611"/>
                        <a:pt x="1185" y="814"/>
                      </a:cubicBezTo>
                      <a:cubicBezTo>
                        <a:pt x="1185" y="814"/>
                        <a:pt x="1611" y="444"/>
                        <a:pt x="1962" y="444"/>
                      </a:cubicBezTo>
                      <a:cubicBezTo>
                        <a:pt x="1962" y="444"/>
                        <a:pt x="834" y="0"/>
                        <a:pt x="796" y="1028"/>
                      </a:cubicBezTo>
                      <a:cubicBezTo>
                        <a:pt x="796" y="1028"/>
                        <a:pt x="0" y="1915"/>
                        <a:pt x="796" y="2257"/>
                      </a:cubicBezTo>
                      <a:cubicBezTo>
                        <a:pt x="796" y="2257"/>
                        <a:pt x="629" y="1527"/>
                        <a:pt x="1028" y="1332"/>
                      </a:cubicBezTo>
                      <a:cubicBezTo>
                        <a:pt x="1028" y="1332"/>
                        <a:pt x="1000" y="2257"/>
                        <a:pt x="1472" y="2257"/>
                      </a:cubicBezTo>
                      <a:cubicBezTo>
                        <a:pt x="1481" y="2266"/>
                        <a:pt x="1194" y="1628"/>
                        <a:pt x="1315" y="1258"/>
                      </a:cubicBezTo>
                      <a:cubicBezTo>
                        <a:pt x="1324" y="1258"/>
                        <a:pt x="1324" y="1258"/>
                        <a:pt x="1324" y="1267"/>
                      </a:cubicBezTo>
                      <a:cubicBezTo>
                        <a:pt x="1333" y="1147"/>
                        <a:pt x="1333" y="1147"/>
                        <a:pt x="1333" y="1147"/>
                      </a:cubicBezTo>
                      <a:lnTo>
                        <a:pt x="1324" y="1156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253" name="Freeform 31"/>
                <p:cNvSpPr>
                  <a:spLocks noChangeArrowheads="1"/>
                </p:cNvSpPr>
                <p:nvPr/>
              </p:nvSpPr>
              <p:spPr bwMode="auto">
                <a:xfrm>
                  <a:off x="1168593" y="4342131"/>
                  <a:ext cx="134727" cy="309198"/>
                </a:xfrm>
                <a:custGeom>
                  <a:avLst/>
                  <a:gdLst>
                    <a:gd name="T0" fmla="*/ 1141107 w 1009"/>
                    <a:gd name="T1" fmla="*/ 0 h 2287"/>
                    <a:gd name="T2" fmla="*/ 1141107 w 1009"/>
                    <a:gd name="T3" fmla="*/ 0 h 2287"/>
                    <a:gd name="T4" fmla="*/ 160497 w 1009"/>
                    <a:gd name="T5" fmla="*/ 347324 h 2287"/>
                    <a:gd name="T6" fmla="*/ 0 w 1009"/>
                    <a:gd name="T7" fmla="*/ 2540777 h 2287"/>
                    <a:gd name="T8" fmla="*/ 10554772 w 1009"/>
                    <a:gd name="T9" fmla="*/ 41784723 h 2287"/>
                    <a:gd name="T10" fmla="*/ 14352364 w 1009"/>
                    <a:gd name="T11" fmla="*/ 41784723 h 2287"/>
                    <a:gd name="T12" fmla="*/ 17971567 w 1009"/>
                    <a:gd name="T13" fmla="*/ 41784723 h 2287"/>
                    <a:gd name="T14" fmla="*/ 17971567 w 1009"/>
                    <a:gd name="T15" fmla="*/ 24365262 h 2287"/>
                    <a:gd name="T16" fmla="*/ 1141107 w 1009"/>
                    <a:gd name="T17" fmla="*/ 0 h 228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009" h="2287">
                      <a:moveTo>
                        <a:pt x="64" y="0"/>
                      </a:moveTo>
                      <a:lnTo>
                        <a:pt x="64" y="0"/>
                      </a:ln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0" y="139"/>
                        <a:pt x="0" y="139"/>
                        <a:pt x="0" y="139"/>
                      </a:cubicBezTo>
                      <a:cubicBezTo>
                        <a:pt x="925" y="1037"/>
                        <a:pt x="592" y="2286"/>
                        <a:pt x="592" y="2286"/>
                      </a:cubicBezTo>
                      <a:cubicBezTo>
                        <a:pt x="805" y="2286"/>
                        <a:pt x="805" y="2286"/>
                        <a:pt x="805" y="2286"/>
                      </a:cubicBezTo>
                      <a:cubicBezTo>
                        <a:pt x="1008" y="2286"/>
                        <a:pt x="1008" y="2286"/>
                        <a:pt x="1008" y="2286"/>
                      </a:cubicBezTo>
                      <a:cubicBezTo>
                        <a:pt x="1008" y="1333"/>
                        <a:pt x="1008" y="1333"/>
                        <a:pt x="1008" y="1333"/>
                      </a:cubicBezTo>
                      <a:cubicBezTo>
                        <a:pt x="759" y="491"/>
                        <a:pt x="360" y="139"/>
                        <a:pt x="6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254" name="Freeform 32"/>
                <p:cNvSpPr>
                  <a:spLocks noChangeArrowheads="1"/>
                </p:cNvSpPr>
                <p:nvPr/>
              </p:nvSpPr>
              <p:spPr bwMode="auto">
                <a:xfrm>
                  <a:off x="1304904" y="4394456"/>
                  <a:ext cx="107781" cy="255287"/>
                </a:xfrm>
                <a:custGeom>
                  <a:avLst/>
                  <a:gdLst>
                    <a:gd name="T0" fmla="*/ 14412797 w 805"/>
                    <a:gd name="T1" fmla="*/ 488908 h 1897"/>
                    <a:gd name="T2" fmla="*/ 14412797 w 805"/>
                    <a:gd name="T3" fmla="*/ 488908 h 1897"/>
                    <a:gd name="T4" fmla="*/ 12942824 w 805"/>
                    <a:gd name="T5" fmla="*/ 0 h 1897"/>
                    <a:gd name="T6" fmla="*/ 13104161 w 805"/>
                    <a:gd name="T7" fmla="*/ 0 h 1897"/>
                    <a:gd name="T8" fmla="*/ 0 w 805"/>
                    <a:gd name="T9" fmla="*/ 17258989 h 1897"/>
                    <a:gd name="T10" fmla="*/ 0 w 805"/>
                    <a:gd name="T11" fmla="*/ 17077852 h 1897"/>
                    <a:gd name="T12" fmla="*/ 0 w 805"/>
                    <a:gd name="T13" fmla="*/ 34336842 h 1897"/>
                    <a:gd name="T14" fmla="*/ 3334249 w 805"/>
                    <a:gd name="T15" fmla="*/ 34336842 h 1897"/>
                    <a:gd name="T16" fmla="*/ 5306172 w 805"/>
                    <a:gd name="T17" fmla="*/ 34336842 h 1897"/>
                    <a:gd name="T18" fmla="*/ 14090123 w 805"/>
                    <a:gd name="T19" fmla="*/ 1992100 h 1897"/>
                    <a:gd name="T20" fmla="*/ 14412797 w 805"/>
                    <a:gd name="T21" fmla="*/ 488908 h 189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05" h="1897">
                      <a:moveTo>
                        <a:pt x="804" y="27"/>
                      </a:moveTo>
                      <a:lnTo>
                        <a:pt x="804" y="27"/>
                      </a:lnTo>
                      <a:cubicBezTo>
                        <a:pt x="722" y="0"/>
                        <a:pt x="722" y="0"/>
                        <a:pt x="722" y="0"/>
                      </a:cubicBezTo>
                      <a:lnTo>
                        <a:pt x="731" y="0"/>
                      </a:lnTo>
                      <a:cubicBezTo>
                        <a:pt x="508" y="110"/>
                        <a:pt x="214" y="360"/>
                        <a:pt x="0" y="953"/>
                      </a:cubicBezTo>
                      <a:cubicBezTo>
                        <a:pt x="0" y="943"/>
                        <a:pt x="0" y="943"/>
                        <a:pt x="0" y="943"/>
                      </a:cubicBezTo>
                      <a:cubicBezTo>
                        <a:pt x="0" y="1896"/>
                        <a:pt x="0" y="1896"/>
                        <a:pt x="0" y="1896"/>
                      </a:cubicBezTo>
                      <a:cubicBezTo>
                        <a:pt x="186" y="1896"/>
                        <a:pt x="186" y="1896"/>
                        <a:pt x="186" y="1896"/>
                      </a:cubicBezTo>
                      <a:cubicBezTo>
                        <a:pt x="296" y="1896"/>
                        <a:pt x="296" y="1896"/>
                        <a:pt x="296" y="1896"/>
                      </a:cubicBezTo>
                      <a:cubicBezTo>
                        <a:pt x="296" y="1896"/>
                        <a:pt x="9" y="850"/>
                        <a:pt x="786" y="110"/>
                      </a:cubicBezTo>
                      <a:lnTo>
                        <a:pt x="804" y="27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255" name="Freeform 33"/>
                <p:cNvSpPr>
                  <a:spLocks noChangeArrowheads="1"/>
                </p:cNvSpPr>
                <p:nvPr/>
              </p:nvSpPr>
              <p:spPr bwMode="auto">
                <a:xfrm>
                  <a:off x="1287470" y="4269192"/>
                  <a:ext cx="267867" cy="252115"/>
                </a:xfrm>
                <a:custGeom>
                  <a:avLst/>
                  <a:gdLst>
                    <a:gd name="T0" fmla="*/ 24128211 w 1991"/>
                    <a:gd name="T1" fmla="*/ 15302935 h 1869"/>
                    <a:gd name="T2" fmla="*/ 24128211 w 1991"/>
                    <a:gd name="T3" fmla="*/ 15302935 h 1869"/>
                    <a:gd name="T4" fmla="*/ 6715376 w 1991"/>
                    <a:gd name="T5" fmla="*/ 6550539 h 1869"/>
                    <a:gd name="T6" fmla="*/ 18444614 w 1991"/>
                    <a:gd name="T7" fmla="*/ 12264201 h 1869"/>
                    <a:gd name="T8" fmla="*/ 0 w 1991"/>
                    <a:gd name="T9" fmla="*/ 16831408 h 1869"/>
                    <a:gd name="T10" fmla="*/ 6715376 w 1991"/>
                    <a:gd name="T11" fmla="*/ 15302935 h 1869"/>
                    <a:gd name="T12" fmla="*/ 15258867 w 1991"/>
                    <a:gd name="T13" fmla="*/ 16831408 h 1869"/>
                    <a:gd name="T14" fmla="*/ 16743235 w 1991"/>
                    <a:gd name="T15" fmla="*/ 17322688 h 1869"/>
                    <a:gd name="T16" fmla="*/ 17105144 w 1991"/>
                    <a:gd name="T17" fmla="*/ 15957976 h 1869"/>
                    <a:gd name="T18" fmla="*/ 16743235 w 1991"/>
                    <a:gd name="T19" fmla="*/ 17322688 h 1869"/>
                    <a:gd name="T20" fmla="*/ 17774879 w 1991"/>
                    <a:gd name="T21" fmla="*/ 17668419 h 1869"/>
                    <a:gd name="T22" fmla="*/ 16743235 w 1991"/>
                    <a:gd name="T23" fmla="*/ 17322688 h 1869"/>
                    <a:gd name="T24" fmla="*/ 16417381 w 1991"/>
                    <a:gd name="T25" fmla="*/ 18832950 h 1869"/>
                    <a:gd name="T26" fmla="*/ 16417381 w 1991"/>
                    <a:gd name="T27" fmla="*/ 18832950 h 1869"/>
                    <a:gd name="T28" fmla="*/ 14064296 w 1991"/>
                    <a:gd name="T29" fmla="*/ 33990336 h 1869"/>
                    <a:gd name="T30" fmla="*/ 20779672 w 1991"/>
                    <a:gd name="T31" fmla="*/ 20015692 h 1869"/>
                    <a:gd name="T32" fmla="*/ 24128211 w 1991"/>
                    <a:gd name="T33" fmla="*/ 33990336 h 1869"/>
                    <a:gd name="T34" fmla="*/ 24128211 w 1991"/>
                    <a:gd name="T35" fmla="*/ 15302935 h 186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991" h="1869">
                      <a:moveTo>
                        <a:pt x="1333" y="841"/>
                      </a:moveTo>
                      <a:lnTo>
                        <a:pt x="1333" y="841"/>
                      </a:lnTo>
                      <a:cubicBezTo>
                        <a:pt x="1315" y="0"/>
                        <a:pt x="371" y="360"/>
                        <a:pt x="371" y="360"/>
                      </a:cubicBezTo>
                      <a:cubicBezTo>
                        <a:pt x="667" y="360"/>
                        <a:pt x="1019" y="674"/>
                        <a:pt x="1019" y="674"/>
                      </a:cubicBezTo>
                      <a:cubicBezTo>
                        <a:pt x="148" y="508"/>
                        <a:pt x="0" y="925"/>
                        <a:pt x="0" y="925"/>
                      </a:cubicBezTo>
                      <a:cubicBezTo>
                        <a:pt x="371" y="841"/>
                        <a:pt x="371" y="841"/>
                        <a:pt x="371" y="841"/>
                      </a:cubicBezTo>
                      <a:cubicBezTo>
                        <a:pt x="620" y="786"/>
                        <a:pt x="759" y="832"/>
                        <a:pt x="843" y="925"/>
                      </a:cubicBezTo>
                      <a:cubicBezTo>
                        <a:pt x="925" y="952"/>
                        <a:pt x="925" y="952"/>
                        <a:pt x="925" y="952"/>
                      </a:cubicBezTo>
                      <a:cubicBezTo>
                        <a:pt x="945" y="877"/>
                        <a:pt x="945" y="877"/>
                        <a:pt x="945" y="877"/>
                      </a:cubicBezTo>
                      <a:cubicBezTo>
                        <a:pt x="925" y="952"/>
                        <a:pt x="925" y="952"/>
                        <a:pt x="925" y="952"/>
                      </a:cubicBezTo>
                      <a:cubicBezTo>
                        <a:pt x="982" y="971"/>
                        <a:pt x="982" y="971"/>
                        <a:pt x="982" y="971"/>
                      </a:cubicBezTo>
                      <a:cubicBezTo>
                        <a:pt x="925" y="952"/>
                        <a:pt x="925" y="952"/>
                        <a:pt x="925" y="952"/>
                      </a:cubicBezTo>
                      <a:cubicBezTo>
                        <a:pt x="907" y="1035"/>
                        <a:pt x="907" y="1035"/>
                        <a:pt x="907" y="1035"/>
                      </a:cubicBezTo>
                      <a:cubicBezTo>
                        <a:pt x="1009" y="1340"/>
                        <a:pt x="777" y="1868"/>
                        <a:pt x="777" y="1868"/>
                      </a:cubicBezTo>
                      <a:cubicBezTo>
                        <a:pt x="1167" y="1868"/>
                        <a:pt x="1148" y="1100"/>
                        <a:pt x="1148" y="1100"/>
                      </a:cubicBezTo>
                      <a:cubicBezTo>
                        <a:pt x="1481" y="1258"/>
                        <a:pt x="1333" y="1868"/>
                        <a:pt x="1333" y="1868"/>
                      </a:cubicBezTo>
                      <a:cubicBezTo>
                        <a:pt x="1990" y="1581"/>
                        <a:pt x="1333" y="841"/>
                        <a:pt x="1333" y="84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256" name="Freeform 34"/>
                <p:cNvSpPr>
                  <a:spLocks noChangeArrowheads="1"/>
                </p:cNvSpPr>
                <p:nvPr/>
              </p:nvSpPr>
              <p:spPr bwMode="auto">
                <a:xfrm>
                  <a:off x="1136893" y="4337373"/>
                  <a:ext cx="57061" cy="55498"/>
                </a:xfrm>
                <a:custGeom>
                  <a:avLst/>
                  <a:gdLst>
                    <a:gd name="T0" fmla="*/ 7607287 w 427"/>
                    <a:gd name="T1" fmla="*/ 3737087 h 418"/>
                    <a:gd name="T2" fmla="*/ 7607287 w 427"/>
                    <a:gd name="T3" fmla="*/ 3737087 h 418"/>
                    <a:gd name="T4" fmla="*/ 3821483 w 427"/>
                    <a:gd name="T5" fmla="*/ 7350830 h 418"/>
                    <a:gd name="T6" fmla="*/ 0 w 427"/>
                    <a:gd name="T7" fmla="*/ 3737087 h 418"/>
                    <a:gd name="T8" fmla="*/ 3821483 w 427"/>
                    <a:gd name="T9" fmla="*/ 0 h 418"/>
                    <a:gd name="T10" fmla="*/ 7607287 w 427"/>
                    <a:gd name="T11" fmla="*/ 3737087 h 4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27" h="418">
                      <a:moveTo>
                        <a:pt x="426" y="212"/>
                      </a:moveTo>
                      <a:lnTo>
                        <a:pt x="426" y="212"/>
                      </a:lnTo>
                      <a:cubicBezTo>
                        <a:pt x="426" y="324"/>
                        <a:pt x="324" y="417"/>
                        <a:pt x="214" y="417"/>
                      </a:cubicBezTo>
                      <a:cubicBezTo>
                        <a:pt x="93" y="417"/>
                        <a:pt x="0" y="324"/>
                        <a:pt x="0" y="212"/>
                      </a:cubicBezTo>
                      <a:cubicBezTo>
                        <a:pt x="0" y="91"/>
                        <a:pt x="93" y="0"/>
                        <a:pt x="214" y="0"/>
                      </a:cubicBezTo>
                      <a:cubicBezTo>
                        <a:pt x="324" y="0"/>
                        <a:pt x="426" y="91"/>
                        <a:pt x="426" y="2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257" name="Freeform 35"/>
                <p:cNvSpPr>
                  <a:spLocks noChangeArrowheads="1"/>
                </p:cNvSpPr>
                <p:nvPr/>
              </p:nvSpPr>
              <p:spPr bwMode="auto">
                <a:xfrm>
                  <a:off x="1379400" y="4388113"/>
                  <a:ext cx="57061" cy="55498"/>
                </a:xfrm>
                <a:custGeom>
                  <a:avLst/>
                  <a:gdLst>
                    <a:gd name="T0" fmla="*/ 7607287 w 427"/>
                    <a:gd name="T1" fmla="*/ 3772404 h 418"/>
                    <a:gd name="T2" fmla="*/ 7607287 w 427"/>
                    <a:gd name="T3" fmla="*/ 3772404 h 418"/>
                    <a:gd name="T4" fmla="*/ 3785804 w 427"/>
                    <a:gd name="T5" fmla="*/ 7350830 h 418"/>
                    <a:gd name="T6" fmla="*/ 0 w 427"/>
                    <a:gd name="T7" fmla="*/ 3772404 h 418"/>
                    <a:gd name="T8" fmla="*/ 3785804 w 427"/>
                    <a:gd name="T9" fmla="*/ 0 h 418"/>
                    <a:gd name="T10" fmla="*/ 7607287 w 427"/>
                    <a:gd name="T11" fmla="*/ 3772404 h 4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27" h="418">
                      <a:moveTo>
                        <a:pt x="426" y="214"/>
                      </a:moveTo>
                      <a:lnTo>
                        <a:pt x="426" y="214"/>
                      </a:lnTo>
                      <a:cubicBezTo>
                        <a:pt x="426" y="324"/>
                        <a:pt x="332" y="417"/>
                        <a:pt x="212" y="417"/>
                      </a:cubicBezTo>
                      <a:cubicBezTo>
                        <a:pt x="91" y="417"/>
                        <a:pt x="0" y="324"/>
                        <a:pt x="0" y="214"/>
                      </a:cubicBezTo>
                      <a:cubicBezTo>
                        <a:pt x="0" y="94"/>
                        <a:pt x="91" y="0"/>
                        <a:pt x="212" y="0"/>
                      </a:cubicBezTo>
                      <a:cubicBezTo>
                        <a:pt x="332" y="0"/>
                        <a:pt x="426" y="94"/>
                        <a:pt x="426" y="21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259" name="Freeform 160"/>
            <p:cNvSpPr>
              <a:spLocks noEditPoints="1"/>
            </p:cNvSpPr>
            <p:nvPr/>
          </p:nvSpPr>
          <p:spPr bwMode="auto">
            <a:xfrm>
              <a:off x="5292284" y="3424367"/>
              <a:ext cx="145596" cy="248567"/>
            </a:xfrm>
            <a:custGeom>
              <a:avLst/>
              <a:gdLst>
                <a:gd name="T0" fmla="*/ 116 w 224"/>
                <a:gd name="T1" fmla="*/ 4 h 385"/>
                <a:gd name="T2" fmla="*/ 108 w 224"/>
                <a:gd name="T3" fmla="*/ 4 h 385"/>
                <a:gd name="T4" fmla="*/ 0 w 224"/>
                <a:gd name="T5" fmla="*/ 274 h 385"/>
                <a:gd name="T6" fmla="*/ 112 w 224"/>
                <a:gd name="T7" fmla="*/ 385 h 385"/>
                <a:gd name="T8" fmla="*/ 224 w 224"/>
                <a:gd name="T9" fmla="*/ 274 h 385"/>
                <a:gd name="T10" fmla="*/ 116 w 224"/>
                <a:gd name="T11" fmla="*/ 4 h 385"/>
                <a:gd name="T12" fmla="*/ 99 w 224"/>
                <a:gd name="T13" fmla="*/ 161 h 385"/>
                <a:gd name="T14" fmla="*/ 95 w 224"/>
                <a:gd name="T15" fmla="*/ 175 h 385"/>
                <a:gd name="T16" fmla="*/ 78 w 224"/>
                <a:gd name="T17" fmla="*/ 273 h 385"/>
                <a:gd name="T18" fmla="*/ 55 w 224"/>
                <a:gd name="T19" fmla="*/ 300 h 385"/>
                <a:gd name="T20" fmla="*/ 32 w 224"/>
                <a:gd name="T21" fmla="*/ 277 h 385"/>
                <a:gd name="T22" fmla="*/ 72 w 224"/>
                <a:gd name="T23" fmla="*/ 179 h 385"/>
                <a:gd name="T24" fmla="*/ 88 w 224"/>
                <a:gd name="T25" fmla="*/ 156 h 385"/>
                <a:gd name="T26" fmla="*/ 98 w 224"/>
                <a:gd name="T27" fmla="*/ 156 h 385"/>
                <a:gd name="T28" fmla="*/ 99 w 224"/>
                <a:gd name="T29" fmla="*/ 16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4" h="385">
                  <a:moveTo>
                    <a:pt x="116" y="4"/>
                  </a:moveTo>
                  <a:cubicBezTo>
                    <a:pt x="115" y="0"/>
                    <a:pt x="108" y="0"/>
                    <a:pt x="108" y="4"/>
                  </a:cubicBezTo>
                  <a:cubicBezTo>
                    <a:pt x="90" y="146"/>
                    <a:pt x="0" y="176"/>
                    <a:pt x="0" y="274"/>
                  </a:cubicBezTo>
                  <a:cubicBezTo>
                    <a:pt x="0" y="335"/>
                    <a:pt x="51" y="385"/>
                    <a:pt x="112" y="385"/>
                  </a:cubicBezTo>
                  <a:cubicBezTo>
                    <a:pt x="173" y="385"/>
                    <a:pt x="224" y="335"/>
                    <a:pt x="224" y="274"/>
                  </a:cubicBezTo>
                  <a:cubicBezTo>
                    <a:pt x="224" y="176"/>
                    <a:pt x="133" y="146"/>
                    <a:pt x="116" y="4"/>
                  </a:cubicBezTo>
                  <a:close/>
                  <a:moveTo>
                    <a:pt x="99" y="161"/>
                  </a:moveTo>
                  <a:cubicBezTo>
                    <a:pt x="98" y="166"/>
                    <a:pt x="96" y="170"/>
                    <a:pt x="95" y="175"/>
                  </a:cubicBezTo>
                  <a:cubicBezTo>
                    <a:pt x="87" y="203"/>
                    <a:pt x="78" y="236"/>
                    <a:pt x="78" y="273"/>
                  </a:cubicBezTo>
                  <a:cubicBezTo>
                    <a:pt x="78" y="293"/>
                    <a:pt x="66" y="300"/>
                    <a:pt x="55" y="300"/>
                  </a:cubicBezTo>
                  <a:cubicBezTo>
                    <a:pt x="42" y="300"/>
                    <a:pt x="32" y="290"/>
                    <a:pt x="32" y="277"/>
                  </a:cubicBezTo>
                  <a:cubicBezTo>
                    <a:pt x="32" y="233"/>
                    <a:pt x="53" y="204"/>
                    <a:pt x="72" y="179"/>
                  </a:cubicBezTo>
                  <a:cubicBezTo>
                    <a:pt x="78" y="171"/>
                    <a:pt x="83" y="163"/>
                    <a:pt x="88" y="156"/>
                  </a:cubicBezTo>
                  <a:cubicBezTo>
                    <a:pt x="90" y="152"/>
                    <a:pt x="95" y="152"/>
                    <a:pt x="98" y="156"/>
                  </a:cubicBezTo>
                  <a:cubicBezTo>
                    <a:pt x="99" y="157"/>
                    <a:pt x="99" y="159"/>
                    <a:pt x="99" y="1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AU" sz="1300"/>
            </a:p>
          </p:txBody>
        </p:sp>
        <p:sp>
          <p:nvSpPr>
            <p:cNvPr id="260" name="Freeform 35"/>
            <p:cNvSpPr>
              <a:spLocks/>
            </p:cNvSpPr>
            <p:nvPr/>
          </p:nvSpPr>
          <p:spPr bwMode="auto">
            <a:xfrm>
              <a:off x="5246104" y="3780114"/>
              <a:ext cx="420688" cy="211137"/>
            </a:xfrm>
            <a:custGeom>
              <a:avLst/>
              <a:gdLst>
                <a:gd name="T0" fmla="*/ 2147483646 w 256"/>
                <a:gd name="T1" fmla="*/ 2147483646 h 128"/>
                <a:gd name="T2" fmla="*/ 2147483646 w 256"/>
                <a:gd name="T3" fmla="*/ 2147483646 h 128"/>
                <a:gd name="T4" fmla="*/ 2147483646 w 256"/>
                <a:gd name="T5" fmla="*/ 2147483646 h 128"/>
                <a:gd name="T6" fmla="*/ 2147483646 w 256"/>
                <a:gd name="T7" fmla="*/ 2147483646 h 128"/>
                <a:gd name="T8" fmla="*/ 2147483646 w 256"/>
                <a:gd name="T9" fmla="*/ 2147483646 h 128"/>
                <a:gd name="T10" fmla="*/ 2147483646 w 256"/>
                <a:gd name="T11" fmla="*/ 0 h 128"/>
                <a:gd name="T12" fmla="*/ 2147483646 w 256"/>
                <a:gd name="T13" fmla="*/ 2147483646 h 128"/>
                <a:gd name="T14" fmla="*/ 2147483646 w 256"/>
                <a:gd name="T15" fmla="*/ 2147483646 h 128"/>
                <a:gd name="T16" fmla="*/ 2147483646 w 256"/>
                <a:gd name="T17" fmla="*/ 2147483646 h 128"/>
                <a:gd name="T18" fmla="*/ 2147483646 w 256"/>
                <a:gd name="T19" fmla="*/ 0 h 128"/>
                <a:gd name="T20" fmla="*/ 0 w 256"/>
                <a:gd name="T21" fmla="*/ 2147483646 h 128"/>
                <a:gd name="T22" fmla="*/ 2147483646 w 256"/>
                <a:gd name="T23" fmla="*/ 2147483646 h 128"/>
                <a:gd name="T24" fmla="*/ 2147483646 w 256"/>
                <a:gd name="T25" fmla="*/ 2147483646 h 128"/>
                <a:gd name="T26" fmla="*/ 2147483646 w 256"/>
                <a:gd name="T27" fmla="*/ 2147483646 h 128"/>
                <a:gd name="T28" fmla="*/ 2147483646 w 256"/>
                <a:gd name="T29" fmla="*/ 2147483646 h 128"/>
                <a:gd name="T30" fmla="*/ 2147483646 w 256"/>
                <a:gd name="T31" fmla="*/ 2147483646 h 128"/>
                <a:gd name="T32" fmla="*/ 2147483646 w 256"/>
                <a:gd name="T33" fmla="*/ 2147483646 h 128"/>
                <a:gd name="T34" fmla="*/ 2147483646 w 256"/>
                <a:gd name="T35" fmla="*/ 2147483646 h 128"/>
                <a:gd name="T36" fmla="*/ 2147483646 w 256"/>
                <a:gd name="T37" fmla="*/ 2147483646 h 128"/>
                <a:gd name="T38" fmla="*/ 2147483646 w 256"/>
                <a:gd name="T39" fmla="*/ 2147483646 h 128"/>
                <a:gd name="T40" fmla="*/ 2147483646 w 256"/>
                <a:gd name="T41" fmla="*/ 2147483646 h 128"/>
                <a:gd name="T42" fmla="*/ 2147483646 w 256"/>
                <a:gd name="T43" fmla="*/ 2147483646 h 128"/>
                <a:gd name="T44" fmla="*/ 2147483646 w 256"/>
                <a:gd name="T45" fmla="*/ 2147483646 h 128"/>
                <a:gd name="T46" fmla="*/ 2147483646 w 256"/>
                <a:gd name="T47" fmla="*/ 2147483646 h 128"/>
                <a:gd name="T48" fmla="*/ 2147483646 w 256"/>
                <a:gd name="T49" fmla="*/ 2147483646 h 128"/>
                <a:gd name="T50" fmla="*/ 2147483646 w 256"/>
                <a:gd name="T51" fmla="*/ 2147483646 h 128"/>
                <a:gd name="T52" fmla="*/ 2147483646 w 256"/>
                <a:gd name="T53" fmla="*/ 2147483646 h 12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128">
                  <a:moveTo>
                    <a:pt x="244" y="56"/>
                  </a:moveTo>
                  <a:cubicBezTo>
                    <a:pt x="237" y="56"/>
                    <a:pt x="232" y="61"/>
                    <a:pt x="232" y="68"/>
                  </a:cubicBezTo>
                  <a:cubicBezTo>
                    <a:pt x="232" y="87"/>
                    <a:pt x="232" y="87"/>
                    <a:pt x="232" y="87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6" y="1"/>
                    <a:pt x="143" y="0"/>
                    <a:pt x="140" y="0"/>
                  </a:cubicBezTo>
                  <a:cubicBezTo>
                    <a:pt x="137" y="0"/>
                    <a:pt x="134" y="1"/>
                    <a:pt x="132" y="4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5"/>
                    <a:pt x="1" y="18"/>
                    <a:pt x="4" y="20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0" y="87"/>
                    <a:pt x="73" y="88"/>
                    <a:pt x="76" y="88"/>
                  </a:cubicBezTo>
                  <a:cubicBezTo>
                    <a:pt x="79" y="88"/>
                    <a:pt x="82" y="87"/>
                    <a:pt x="84" y="84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7" y="46"/>
                    <a:pt x="157" y="46"/>
                    <a:pt x="157" y="46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215" y="104"/>
                    <a:pt x="215" y="104"/>
                    <a:pt x="215" y="104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89" y="104"/>
                    <a:pt x="184" y="109"/>
                    <a:pt x="184" y="116"/>
                  </a:cubicBezTo>
                  <a:cubicBezTo>
                    <a:pt x="184" y="123"/>
                    <a:pt x="189" y="128"/>
                    <a:pt x="196" y="12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23"/>
                    <a:pt x="256" y="116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1"/>
                    <a:pt x="251" y="56"/>
                    <a:pt x="244" y="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2" name="Freeform 53"/>
            <p:cNvSpPr>
              <a:spLocks noEditPoints="1"/>
            </p:cNvSpPr>
            <p:nvPr/>
          </p:nvSpPr>
          <p:spPr bwMode="auto">
            <a:xfrm>
              <a:off x="5474296" y="3320960"/>
              <a:ext cx="349250" cy="401637"/>
            </a:xfrm>
            <a:custGeom>
              <a:avLst/>
              <a:gdLst>
                <a:gd name="T0" fmla="*/ 2147483646 w 107"/>
                <a:gd name="T1" fmla="*/ 0 h 123"/>
                <a:gd name="T2" fmla="*/ 0 w 107"/>
                <a:gd name="T3" fmla="*/ 2147483646 h 123"/>
                <a:gd name="T4" fmla="*/ 0 w 107"/>
                <a:gd name="T5" fmla="*/ 2147483646 h 123"/>
                <a:gd name="T6" fmla="*/ 2147483646 w 107"/>
                <a:gd name="T7" fmla="*/ 2147483646 h 123"/>
                <a:gd name="T8" fmla="*/ 2147483646 w 107"/>
                <a:gd name="T9" fmla="*/ 2147483646 h 123"/>
                <a:gd name="T10" fmla="*/ 2147483646 w 107"/>
                <a:gd name="T11" fmla="*/ 2147483646 h 123"/>
                <a:gd name="T12" fmla="*/ 2147483646 w 107"/>
                <a:gd name="T13" fmla="*/ 0 h 123"/>
                <a:gd name="T14" fmla="*/ 2147483646 w 107"/>
                <a:gd name="T15" fmla="*/ 2147483646 h 123"/>
                <a:gd name="T16" fmla="*/ 2147483646 w 107"/>
                <a:gd name="T17" fmla="*/ 2147483646 h 123"/>
                <a:gd name="T18" fmla="*/ 2147483646 w 107"/>
                <a:gd name="T19" fmla="*/ 2147483646 h 123"/>
                <a:gd name="T20" fmla="*/ 2147483646 w 107"/>
                <a:gd name="T21" fmla="*/ 2147483646 h 123"/>
                <a:gd name="T22" fmla="*/ 2147483646 w 107"/>
                <a:gd name="T23" fmla="*/ 2147483646 h 123"/>
                <a:gd name="T24" fmla="*/ 2147483646 w 107"/>
                <a:gd name="T25" fmla="*/ 2147483646 h 123"/>
                <a:gd name="T26" fmla="*/ 2147483646 w 107"/>
                <a:gd name="T27" fmla="*/ 2147483646 h 123"/>
                <a:gd name="T28" fmla="*/ 2147483646 w 107"/>
                <a:gd name="T29" fmla="*/ 2147483646 h 123"/>
                <a:gd name="T30" fmla="*/ 2147483646 w 107"/>
                <a:gd name="T31" fmla="*/ 2147483646 h 123"/>
                <a:gd name="T32" fmla="*/ 2147483646 w 107"/>
                <a:gd name="T33" fmla="*/ 2147483646 h 123"/>
                <a:gd name="T34" fmla="*/ 2147483646 w 107"/>
                <a:gd name="T35" fmla="*/ 2147483646 h 123"/>
                <a:gd name="T36" fmla="*/ 2147483646 w 107"/>
                <a:gd name="T37" fmla="*/ 2147483646 h 123"/>
                <a:gd name="T38" fmla="*/ 2147483646 w 107"/>
                <a:gd name="T39" fmla="*/ 2147483646 h 123"/>
                <a:gd name="T40" fmla="*/ 2147483646 w 107"/>
                <a:gd name="T41" fmla="*/ 2147483646 h 123"/>
                <a:gd name="T42" fmla="*/ 2147483646 w 107"/>
                <a:gd name="T43" fmla="*/ 2147483646 h 123"/>
                <a:gd name="T44" fmla="*/ 2147483646 w 107"/>
                <a:gd name="T45" fmla="*/ 2147483646 h 123"/>
                <a:gd name="T46" fmla="*/ 2147483646 w 107"/>
                <a:gd name="T47" fmla="*/ 2147483646 h 123"/>
                <a:gd name="T48" fmla="*/ 2147483646 w 107"/>
                <a:gd name="T49" fmla="*/ 2147483646 h 123"/>
                <a:gd name="T50" fmla="*/ 2147483646 w 107"/>
                <a:gd name="T51" fmla="*/ 2147483646 h 123"/>
                <a:gd name="T52" fmla="*/ 2147483646 w 107"/>
                <a:gd name="T53" fmla="*/ 2147483646 h 123"/>
                <a:gd name="T54" fmla="*/ 2147483646 w 107"/>
                <a:gd name="T55" fmla="*/ 2147483646 h 123"/>
                <a:gd name="T56" fmla="*/ 2147483646 w 107"/>
                <a:gd name="T57" fmla="*/ 2147483646 h 123"/>
                <a:gd name="T58" fmla="*/ 2147483646 w 107"/>
                <a:gd name="T59" fmla="*/ 2147483646 h 123"/>
                <a:gd name="T60" fmla="*/ 2147483646 w 107"/>
                <a:gd name="T61" fmla="*/ 2147483646 h 123"/>
                <a:gd name="T62" fmla="*/ 2147483646 w 107"/>
                <a:gd name="T63" fmla="*/ 2147483646 h 123"/>
                <a:gd name="T64" fmla="*/ 2147483646 w 107"/>
                <a:gd name="T65" fmla="*/ 2147483646 h 123"/>
                <a:gd name="T66" fmla="*/ 2147483646 w 107"/>
                <a:gd name="T67" fmla="*/ 2147483646 h 123"/>
                <a:gd name="T68" fmla="*/ 2147483646 w 107"/>
                <a:gd name="T69" fmla="*/ 2147483646 h 123"/>
                <a:gd name="T70" fmla="*/ 2147483646 w 107"/>
                <a:gd name="T71" fmla="*/ 2147483646 h 123"/>
                <a:gd name="T72" fmla="*/ 2147483646 w 107"/>
                <a:gd name="T73" fmla="*/ 2147483646 h 123"/>
                <a:gd name="T74" fmla="*/ 2147483646 w 107"/>
                <a:gd name="T75" fmla="*/ 2147483646 h 123"/>
                <a:gd name="T76" fmla="*/ 2147483646 w 107"/>
                <a:gd name="T77" fmla="*/ 2147483646 h 123"/>
                <a:gd name="T78" fmla="*/ 2147483646 w 107"/>
                <a:gd name="T79" fmla="*/ 2147483646 h 123"/>
                <a:gd name="T80" fmla="*/ 2147483646 w 107"/>
                <a:gd name="T81" fmla="*/ 2147483646 h 1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" h="123">
                  <a:moveTo>
                    <a:pt x="53" y="0"/>
                  </a:moveTo>
                  <a:cubicBezTo>
                    <a:pt x="27" y="0"/>
                    <a:pt x="0" y="8"/>
                    <a:pt x="0" y="25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5"/>
                    <a:pt x="27" y="123"/>
                    <a:pt x="53" y="123"/>
                  </a:cubicBezTo>
                  <a:cubicBezTo>
                    <a:pt x="79" y="123"/>
                    <a:pt x="107" y="115"/>
                    <a:pt x="107" y="98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8"/>
                    <a:pt x="79" y="0"/>
                    <a:pt x="53" y="0"/>
                  </a:cubicBezTo>
                  <a:close/>
                  <a:moveTo>
                    <a:pt x="99" y="98"/>
                  </a:moveTo>
                  <a:cubicBezTo>
                    <a:pt x="99" y="107"/>
                    <a:pt x="79" y="115"/>
                    <a:pt x="53" y="115"/>
                  </a:cubicBezTo>
                  <a:cubicBezTo>
                    <a:pt x="28" y="115"/>
                    <a:pt x="7" y="107"/>
                    <a:pt x="7" y="98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5" y="92"/>
                    <a:pt x="34" y="96"/>
                    <a:pt x="53" y="96"/>
                  </a:cubicBezTo>
                  <a:cubicBezTo>
                    <a:pt x="72" y="96"/>
                    <a:pt x="91" y="92"/>
                    <a:pt x="99" y="83"/>
                  </a:cubicBezTo>
                  <a:lnTo>
                    <a:pt x="99" y="98"/>
                  </a:lnTo>
                  <a:close/>
                  <a:moveTo>
                    <a:pt x="99" y="75"/>
                  </a:move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84"/>
                    <a:pt x="79" y="92"/>
                    <a:pt x="53" y="92"/>
                  </a:cubicBezTo>
                  <a:cubicBezTo>
                    <a:pt x="28" y="92"/>
                    <a:pt x="7" y="84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15" y="69"/>
                    <a:pt x="34" y="73"/>
                    <a:pt x="53" y="73"/>
                  </a:cubicBezTo>
                  <a:cubicBezTo>
                    <a:pt x="72" y="73"/>
                    <a:pt x="91" y="69"/>
                    <a:pt x="99" y="60"/>
                  </a:cubicBezTo>
                  <a:lnTo>
                    <a:pt x="99" y="75"/>
                  </a:lnTo>
                  <a:close/>
                  <a:moveTo>
                    <a:pt x="99" y="52"/>
                  </a:moveTo>
                  <a:cubicBezTo>
                    <a:pt x="99" y="52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9" y="61"/>
                    <a:pt x="79" y="69"/>
                    <a:pt x="53" y="69"/>
                  </a:cubicBezTo>
                  <a:cubicBezTo>
                    <a:pt x="28" y="69"/>
                    <a:pt x="7" y="61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17" y="46"/>
                    <a:pt x="36" y="50"/>
                    <a:pt x="53" y="50"/>
                  </a:cubicBezTo>
                  <a:cubicBezTo>
                    <a:pt x="71" y="50"/>
                    <a:pt x="89" y="46"/>
                    <a:pt x="99" y="39"/>
                  </a:cubicBezTo>
                  <a:lnTo>
                    <a:pt x="99" y="52"/>
                  </a:lnTo>
                  <a:close/>
                  <a:moveTo>
                    <a:pt x="53" y="42"/>
                  </a:moveTo>
                  <a:cubicBezTo>
                    <a:pt x="28" y="42"/>
                    <a:pt x="7" y="34"/>
                    <a:pt x="7" y="25"/>
                  </a:cubicBezTo>
                  <a:cubicBezTo>
                    <a:pt x="7" y="15"/>
                    <a:pt x="28" y="8"/>
                    <a:pt x="53" y="8"/>
                  </a:cubicBezTo>
                  <a:cubicBezTo>
                    <a:pt x="79" y="8"/>
                    <a:pt x="99" y="15"/>
                    <a:pt x="99" y="25"/>
                  </a:cubicBezTo>
                  <a:cubicBezTo>
                    <a:pt x="99" y="34"/>
                    <a:pt x="79" y="42"/>
                    <a:pt x="53" y="42"/>
                  </a:cubicBezTo>
                  <a:close/>
                  <a:moveTo>
                    <a:pt x="53" y="42"/>
                  </a:moveTo>
                  <a:cubicBezTo>
                    <a:pt x="53" y="42"/>
                    <a:pt x="53" y="42"/>
                    <a:pt x="53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4" name="Freeform 165"/>
            <p:cNvSpPr>
              <a:spLocks noEditPoints="1"/>
            </p:cNvSpPr>
            <p:nvPr/>
          </p:nvSpPr>
          <p:spPr bwMode="auto">
            <a:xfrm>
              <a:off x="4260123" y="3921139"/>
              <a:ext cx="516593" cy="522118"/>
            </a:xfrm>
            <a:custGeom>
              <a:avLst/>
              <a:gdLst>
                <a:gd name="T0" fmla="*/ 2147483646 w 187"/>
                <a:gd name="T1" fmla="*/ 0 h 189"/>
                <a:gd name="T2" fmla="*/ 2147483646 w 187"/>
                <a:gd name="T3" fmla="*/ 2147483646 h 189"/>
                <a:gd name="T4" fmla="*/ 0 w 187"/>
                <a:gd name="T5" fmla="*/ 2147483646 h 189"/>
                <a:gd name="T6" fmla="*/ 2147483646 w 187"/>
                <a:gd name="T7" fmla="*/ 2147483646 h 189"/>
                <a:gd name="T8" fmla="*/ 2147483646 w 187"/>
                <a:gd name="T9" fmla="*/ 2147483646 h 189"/>
                <a:gd name="T10" fmla="*/ 2147483646 w 187"/>
                <a:gd name="T11" fmla="*/ 2147483646 h 189"/>
                <a:gd name="T12" fmla="*/ 2147483646 w 187"/>
                <a:gd name="T13" fmla="*/ 2147483646 h 189"/>
                <a:gd name="T14" fmla="*/ 2147483646 w 187"/>
                <a:gd name="T15" fmla="*/ 2147483646 h 189"/>
                <a:gd name="T16" fmla="*/ 2147483646 w 187"/>
                <a:gd name="T17" fmla="*/ 2147483646 h 189"/>
                <a:gd name="T18" fmla="*/ 2147483646 w 187"/>
                <a:gd name="T19" fmla="*/ 2147483646 h 189"/>
                <a:gd name="T20" fmla="*/ 2147483646 w 187"/>
                <a:gd name="T21" fmla="*/ 2147483646 h 189"/>
                <a:gd name="T22" fmla="*/ 2147483646 w 187"/>
                <a:gd name="T23" fmla="*/ 2147483646 h 189"/>
                <a:gd name="T24" fmla="*/ 2147483646 w 187"/>
                <a:gd name="T25" fmla="*/ 2147483646 h 189"/>
                <a:gd name="T26" fmla="*/ 2147483646 w 187"/>
                <a:gd name="T27" fmla="*/ 2147483646 h 189"/>
                <a:gd name="T28" fmla="*/ 2147483646 w 187"/>
                <a:gd name="T29" fmla="*/ 2147483646 h 189"/>
                <a:gd name="T30" fmla="*/ 2147483646 w 187"/>
                <a:gd name="T31" fmla="*/ 2147483646 h 189"/>
                <a:gd name="T32" fmla="*/ 2147483646 w 187"/>
                <a:gd name="T33" fmla="*/ 2147483646 h 189"/>
                <a:gd name="T34" fmla="*/ 2147483646 w 187"/>
                <a:gd name="T35" fmla="*/ 2147483646 h 189"/>
                <a:gd name="T36" fmla="*/ 2147483646 w 187"/>
                <a:gd name="T37" fmla="*/ 2147483646 h 189"/>
                <a:gd name="T38" fmla="*/ 2147483646 w 187"/>
                <a:gd name="T39" fmla="*/ 2147483646 h 189"/>
                <a:gd name="T40" fmla="*/ 2147483646 w 187"/>
                <a:gd name="T41" fmla="*/ 2147483646 h 189"/>
                <a:gd name="T42" fmla="*/ 2147483646 w 187"/>
                <a:gd name="T43" fmla="*/ 2147483646 h 189"/>
                <a:gd name="T44" fmla="*/ 2147483646 w 187"/>
                <a:gd name="T45" fmla="*/ 2147483646 h 189"/>
                <a:gd name="T46" fmla="*/ 2147483646 w 187"/>
                <a:gd name="T47" fmla="*/ 2147483646 h 189"/>
                <a:gd name="T48" fmla="*/ 2147483646 w 187"/>
                <a:gd name="T49" fmla="*/ 2147483646 h 189"/>
                <a:gd name="T50" fmla="*/ 2147483646 w 187"/>
                <a:gd name="T51" fmla="*/ 2147483646 h 189"/>
                <a:gd name="T52" fmla="*/ 2147483646 w 187"/>
                <a:gd name="T53" fmla="*/ 2147483646 h 189"/>
                <a:gd name="T54" fmla="*/ 2147483646 w 187"/>
                <a:gd name="T55" fmla="*/ 2147483646 h 189"/>
                <a:gd name="T56" fmla="*/ 2147483646 w 187"/>
                <a:gd name="T57" fmla="*/ 2147483646 h 189"/>
                <a:gd name="T58" fmla="*/ 2147483646 w 187"/>
                <a:gd name="T59" fmla="*/ 2147483646 h 189"/>
                <a:gd name="T60" fmla="*/ 2147483646 w 187"/>
                <a:gd name="T61" fmla="*/ 2147483646 h 189"/>
                <a:gd name="T62" fmla="*/ 2147483646 w 187"/>
                <a:gd name="T63" fmla="*/ 2147483646 h 189"/>
                <a:gd name="T64" fmla="*/ 2147483646 w 187"/>
                <a:gd name="T65" fmla="*/ 2147483646 h 189"/>
                <a:gd name="T66" fmla="*/ 2147483646 w 187"/>
                <a:gd name="T67" fmla="*/ 2147483646 h 1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7" h="189">
                  <a:moveTo>
                    <a:pt x="94" y="48"/>
                  </a:moveTo>
                  <a:lnTo>
                    <a:pt x="94" y="0"/>
                  </a:lnTo>
                  <a:lnTo>
                    <a:pt x="12" y="0"/>
                  </a:lnTo>
                  <a:lnTo>
                    <a:pt x="12" y="176"/>
                  </a:lnTo>
                  <a:lnTo>
                    <a:pt x="0" y="176"/>
                  </a:lnTo>
                  <a:lnTo>
                    <a:pt x="0" y="189"/>
                  </a:lnTo>
                  <a:lnTo>
                    <a:pt x="187" y="189"/>
                  </a:lnTo>
                  <a:lnTo>
                    <a:pt x="187" y="48"/>
                  </a:lnTo>
                  <a:lnTo>
                    <a:pt x="94" y="48"/>
                  </a:lnTo>
                  <a:close/>
                  <a:moveTo>
                    <a:pt x="71" y="176"/>
                  </a:moveTo>
                  <a:lnTo>
                    <a:pt x="36" y="176"/>
                  </a:lnTo>
                  <a:lnTo>
                    <a:pt x="36" y="153"/>
                  </a:lnTo>
                  <a:lnTo>
                    <a:pt x="71" y="153"/>
                  </a:lnTo>
                  <a:lnTo>
                    <a:pt x="71" y="176"/>
                  </a:lnTo>
                  <a:close/>
                  <a:moveTo>
                    <a:pt x="83" y="129"/>
                  </a:moveTo>
                  <a:lnTo>
                    <a:pt x="25" y="129"/>
                  </a:lnTo>
                  <a:lnTo>
                    <a:pt x="25" y="118"/>
                  </a:lnTo>
                  <a:lnTo>
                    <a:pt x="83" y="118"/>
                  </a:lnTo>
                  <a:lnTo>
                    <a:pt x="83" y="129"/>
                  </a:lnTo>
                  <a:close/>
                  <a:moveTo>
                    <a:pt x="83" y="106"/>
                  </a:moveTo>
                  <a:lnTo>
                    <a:pt x="25" y="106"/>
                  </a:lnTo>
                  <a:lnTo>
                    <a:pt x="25" y="95"/>
                  </a:lnTo>
                  <a:lnTo>
                    <a:pt x="83" y="95"/>
                  </a:lnTo>
                  <a:lnTo>
                    <a:pt x="83" y="106"/>
                  </a:lnTo>
                  <a:close/>
                  <a:moveTo>
                    <a:pt x="83" y="82"/>
                  </a:moveTo>
                  <a:lnTo>
                    <a:pt x="25" y="82"/>
                  </a:lnTo>
                  <a:lnTo>
                    <a:pt x="25" y="71"/>
                  </a:lnTo>
                  <a:lnTo>
                    <a:pt x="83" y="71"/>
                  </a:lnTo>
                  <a:lnTo>
                    <a:pt x="83" y="82"/>
                  </a:lnTo>
                  <a:close/>
                  <a:moveTo>
                    <a:pt x="83" y="59"/>
                  </a:moveTo>
                  <a:lnTo>
                    <a:pt x="25" y="59"/>
                  </a:lnTo>
                  <a:lnTo>
                    <a:pt x="25" y="48"/>
                  </a:lnTo>
                  <a:lnTo>
                    <a:pt x="83" y="48"/>
                  </a:lnTo>
                  <a:lnTo>
                    <a:pt x="83" y="59"/>
                  </a:lnTo>
                  <a:close/>
                  <a:moveTo>
                    <a:pt x="83" y="35"/>
                  </a:moveTo>
                  <a:lnTo>
                    <a:pt x="25" y="35"/>
                  </a:lnTo>
                  <a:lnTo>
                    <a:pt x="25" y="24"/>
                  </a:lnTo>
                  <a:lnTo>
                    <a:pt x="83" y="24"/>
                  </a:lnTo>
                  <a:lnTo>
                    <a:pt x="83" y="35"/>
                  </a:lnTo>
                  <a:close/>
                  <a:moveTo>
                    <a:pt x="141" y="164"/>
                  </a:moveTo>
                  <a:lnTo>
                    <a:pt x="118" y="164"/>
                  </a:lnTo>
                  <a:lnTo>
                    <a:pt x="118" y="142"/>
                  </a:lnTo>
                  <a:lnTo>
                    <a:pt x="141" y="142"/>
                  </a:lnTo>
                  <a:lnTo>
                    <a:pt x="141" y="164"/>
                  </a:lnTo>
                  <a:close/>
                  <a:moveTo>
                    <a:pt x="141" y="129"/>
                  </a:moveTo>
                  <a:lnTo>
                    <a:pt x="118" y="129"/>
                  </a:lnTo>
                  <a:lnTo>
                    <a:pt x="118" y="106"/>
                  </a:lnTo>
                  <a:lnTo>
                    <a:pt x="141" y="106"/>
                  </a:lnTo>
                  <a:lnTo>
                    <a:pt x="141" y="129"/>
                  </a:lnTo>
                  <a:close/>
                  <a:moveTo>
                    <a:pt x="141" y="95"/>
                  </a:moveTo>
                  <a:lnTo>
                    <a:pt x="118" y="95"/>
                  </a:lnTo>
                  <a:lnTo>
                    <a:pt x="118" y="71"/>
                  </a:lnTo>
                  <a:lnTo>
                    <a:pt x="141" y="71"/>
                  </a:lnTo>
                  <a:lnTo>
                    <a:pt x="141" y="95"/>
                  </a:lnTo>
                  <a:close/>
                  <a:moveTo>
                    <a:pt x="176" y="164"/>
                  </a:moveTo>
                  <a:lnTo>
                    <a:pt x="152" y="164"/>
                  </a:lnTo>
                  <a:lnTo>
                    <a:pt x="152" y="142"/>
                  </a:lnTo>
                  <a:lnTo>
                    <a:pt x="176" y="142"/>
                  </a:lnTo>
                  <a:lnTo>
                    <a:pt x="176" y="164"/>
                  </a:lnTo>
                  <a:close/>
                  <a:moveTo>
                    <a:pt x="176" y="129"/>
                  </a:moveTo>
                  <a:lnTo>
                    <a:pt x="152" y="129"/>
                  </a:lnTo>
                  <a:lnTo>
                    <a:pt x="152" y="106"/>
                  </a:lnTo>
                  <a:lnTo>
                    <a:pt x="176" y="106"/>
                  </a:lnTo>
                  <a:lnTo>
                    <a:pt x="176" y="129"/>
                  </a:lnTo>
                  <a:close/>
                  <a:moveTo>
                    <a:pt x="176" y="95"/>
                  </a:moveTo>
                  <a:lnTo>
                    <a:pt x="152" y="95"/>
                  </a:lnTo>
                  <a:lnTo>
                    <a:pt x="152" y="71"/>
                  </a:lnTo>
                  <a:lnTo>
                    <a:pt x="176" y="71"/>
                  </a:lnTo>
                  <a:lnTo>
                    <a:pt x="176" y="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69" name="组合 268"/>
            <p:cNvGrpSpPr/>
            <p:nvPr/>
          </p:nvGrpSpPr>
          <p:grpSpPr>
            <a:xfrm>
              <a:off x="3326545" y="3360046"/>
              <a:ext cx="554391" cy="611032"/>
              <a:chOff x="916782" y="3301603"/>
              <a:chExt cx="384572" cy="423863"/>
            </a:xfrm>
          </p:grpSpPr>
          <p:sp>
            <p:nvSpPr>
              <p:cNvPr id="270" name="Freeform 169"/>
              <p:cNvSpPr>
                <a:spLocks noEditPoints="1"/>
              </p:cNvSpPr>
              <p:nvPr/>
            </p:nvSpPr>
            <p:spPr bwMode="auto">
              <a:xfrm>
                <a:off x="1001316" y="3431382"/>
                <a:ext cx="90488" cy="89297"/>
              </a:xfrm>
              <a:custGeom>
                <a:avLst/>
                <a:gdLst>
                  <a:gd name="T0" fmla="*/ 25 w 36"/>
                  <a:gd name="T1" fmla="*/ 0 h 36"/>
                  <a:gd name="T2" fmla="*/ 18 w 36"/>
                  <a:gd name="T3" fmla="*/ 4 h 36"/>
                  <a:gd name="T4" fmla="*/ 10 w 36"/>
                  <a:gd name="T5" fmla="*/ 0 h 36"/>
                  <a:gd name="T6" fmla="*/ 0 w 36"/>
                  <a:gd name="T7" fmla="*/ 13 h 36"/>
                  <a:gd name="T8" fmla="*/ 17 w 36"/>
                  <a:gd name="T9" fmla="*/ 36 h 36"/>
                  <a:gd name="T10" fmla="*/ 18 w 36"/>
                  <a:gd name="T11" fmla="*/ 36 h 36"/>
                  <a:gd name="T12" fmla="*/ 19 w 36"/>
                  <a:gd name="T13" fmla="*/ 36 h 36"/>
                  <a:gd name="T14" fmla="*/ 36 w 36"/>
                  <a:gd name="T15" fmla="*/ 13 h 36"/>
                  <a:gd name="T16" fmla="*/ 25 w 36"/>
                  <a:gd name="T17" fmla="*/ 0 h 36"/>
                  <a:gd name="T18" fmla="*/ 18 w 36"/>
                  <a:gd name="T19" fmla="*/ 32 h 36"/>
                  <a:gd name="T20" fmla="*/ 4 w 36"/>
                  <a:gd name="T21" fmla="*/ 13 h 36"/>
                  <a:gd name="T22" fmla="*/ 10 w 36"/>
                  <a:gd name="T23" fmla="*/ 4 h 36"/>
                  <a:gd name="T24" fmla="*/ 16 w 36"/>
                  <a:gd name="T25" fmla="*/ 7 h 36"/>
                  <a:gd name="T26" fmla="*/ 19 w 36"/>
                  <a:gd name="T27" fmla="*/ 7 h 36"/>
                  <a:gd name="T28" fmla="*/ 25 w 36"/>
                  <a:gd name="T29" fmla="*/ 4 h 36"/>
                  <a:gd name="T30" fmla="*/ 32 w 36"/>
                  <a:gd name="T31" fmla="*/ 13 h 36"/>
                  <a:gd name="T32" fmla="*/ 18 w 36"/>
                  <a:gd name="T33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36">
                    <a:moveTo>
                      <a:pt x="25" y="0"/>
                    </a:moveTo>
                    <a:cubicBezTo>
                      <a:pt x="23" y="0"/>
                      <a:pt x="21" y="1"/>
                      <a:pt x="18" y="4"/>
                    </a:cubicBezTo>
                    <a:cubicBezTo>
                      <a:pt x="16" y="2"/>
                      <a:pt x="13" y="0"/>
                      <a:pt x="10" y="0"/>
                    </a:cubicBezTo>
                    <a:cubicBezTo>
                      <a:pt x="5" y="0"/>
                      <a:pt x="0" y="6"/>
                      <a:pt x="0" y="13"/>
                    </a:cubicBezTo>
                    <a:cubicBezTo>
                      <a:pt x="0" y="23"/>
                      <a:pt x="6" y="30"/>
                      <a:pt x="17" y="36"/>
                    </a:cubicBezTo>
                    <a:cubicBezTo>
                      <a:pt x="17" y="36"/>
                      <a:pt x="18" y="36"/>
                      <a:pt x="18" y="36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30" y="30"/>
                      <a:pt x="36" y="23"/>
                      <a:pt x="36" y="13"/>
                    </a:cubicBezTo>
                    <a:cubicBezTo>
                      <a:pt x="36" y="6"/>
                      <a:pt x="31" y="0"/>
                      <a:pt x="25" y="0"/>
                    </a:cubicBezTo>
                    <a:moveTo>
                      <a:pt x="18" y="32"/>
                    </a:moveTo>
                    <a:cubicBezTo>
                      <a:pt x="9" y="27"/>
                      <a:pt x="4" y="21"/>
                      <a:pt x="4" y="13"/>
                    </a:cubicBezTo>
                    <a:cubicBezTo>
                      <a:pt x="4" y="8"/>
                      <a:pt x="7" y="4"/>
                      <a:pt x="10" y="4"/>
                    </a:cubicBezTo>
                    <a:cubicBezTo>
                      <a:pt x="13" y="4"/>
                      <a:pt x="15" y="5"/>
                      <a:pt x="16" y="7"/>
                    </a:cubicBezTo>
                    <a:cubicBezTo>
                      <a:pt x="17" y="8"/>
                      <a:pt x="19" y="8"/>
                      <a:pt x="19" y="7"/>
                    </a:cubicBezTo>
                    <a:cubicBezTo>
                      <a:pt x="21" y="5"/>
                      <a:pt x="23" y="4"/>
                      <a:pt x="25" y="4"/>
                    </a:cubicBezTo>
                    <a:cubicBezTo>
                      <a:pt x="29" y="4"/>
                      <a:pt x="32" y="8"/>
                      <a:pt x="32" y="13"/>
                    </a:cubicBezTo>
                    <a:cubicBezTo>
                      <a:pt x="32" y="21"/>
                      <a:pt x="27" y="27"/>
                      <a:pt x="18" y="3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1" name="Freeform 170"/>
              <p:cNvSpPr>
                <a:spLocks noEditPoints="1"/>
              </p:cNvSpPr>
              <p:nvPr/>
            </p:nvSpPr>
            <p:spPr bwMode="auto">
              <a:xfrm>
                <a:off x="1081088" y="3346848"/>
                <a:ext cx="57150" cy="64294"/>
              </a:xfrm>
              <a:custGeom>
                <a:avLst/>
                <a:gdLst>
                  <a:gd name="T0" fmla="*/ 13 w 23"/>
                  <a:gd name="T1" fmla="*/ 1 h 26"/>
                  <a:gd name="T2" fmla="*/ 11 w 23"/>
                  <a:gd name="T3" fmla="*/ 0 h 26"/>
                  <a:gd name="T4" fmla="*/ 11 w 23"/>
                  <a:gd name="T5" fmla="*/ 0 h 26"/>
                  <a:gd name="T6" fmla="*/ 9 w 23"/>
                  <a:gd name="T7" fmla="*/ 1 h 26"/>
                  <a:gd name="T8" fmla="*/ 2 w 23"/>
                  <a:gd name="T9" fmla="*/ 19 h 26"/>
                  <a:gd name="T10" fmla="*/ 2 w 23"/>
                  <a:gd name="T11" fmla="*/ 19 h 26"/>
                  <a:gd name="T12" fmla="*/ 0 w 23"/>
                  <a:gd name="T13" fmla="*/ 23 h 26"/>
                  <a:gd name="T14" fmla="*/ 1 w 23"/>
                  <a:gd name="T15" fmla="*/ 26 h 26"/>
                  <a:gd name="T16" fmla="*/ 2 w 23"/>
                  <a:gd name="T17" fmla="*/ 26 h 26"/>
                  <a:gd name="T18" fmla="*/ 3 w 23"/>
                  <a:gd name="T19" fmla="*/ 25 h 26"/>
                  <a:gd name="T20" fmla="*/ 5 w 23"/>
                  <a:gd name="T21" fmla="*/ 21 h 26"/>
                  <a:gd name="T22" fmla="*/ 17 w 23"/>
                  <a:gd name="T23" fmla="*/ 21 h 26"/>
                  <a:gd name="T24" fmla="*/ 19 w 23"/>
                  <a:gd name="T25" fmla="*/ 25 h 26"/>
                  <a:gd name="T26" fmla="*/ 21 w 23"/>
                  <a:gd name="T27" fmla="*/ 26 h 26"/>
                  <a:gd name="T28" fmla="*/ 22 w 23"/>
                  <a:gd name="T29" fmla="*/ 23 h 26"/>
                  <a:gd name="T30" fmla="*/ 13 w 23"/>
                  <a:gd name="T31" fmla="*/ 1 h 26"/>
                  <a:gd name="T32" fmla="*/ 7 w 23"/>
                  <a:gd name="T33" fmla="*/ 17 h 26"/>
                  <a:gd name="T34" fmla="*/ 11 w 23"/>
                  <a:gd name="T35" fmla="*/ 7 h 26"/>
                  <a:gd name="T36" fmla="*/ 16 w 23"/>
                  <a:gd name="T37" fmla="*/ 17 h 26"/>
                  <a:gd name="T38" fmla="*/ 7 w 23"/>
                  <a:gd name="T39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" h="26">
                    <a:moveTo>
                      <a:pt x="13" y="1"/>
                    </a:moveTo>
                    <a:cubicBezTo>
                      <a:pt x="13" y="0"/>
                      <a:pt x="12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9" y="1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6"/>
                      <a:pt x="1" y="26"/>
                    </a:cubicBezTo>
                    <a:cubicBezTo>
                      <a:pt x="1" y="26"/>
                      <a:pt x="1" y="26"/>
                      <a:pt x="2" y="26"/>
                    </a:cubicBezTo>
                    <a:cubicBezTo>
                      <a:pt x="2" y="26"/>
                      <a:pt x="3" y="26"/>
                      <a:pt x="3" y="25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6"/>
                      <a:pt x="20" y="26"/>
                      <a:pt x="21" y="26"/>
                    </a:cubicBezTo>
                    <a:cubicBezTo>
                      <a:pt x="22" y="26"/>
                      <a:pt x="23" y="24"/>
                      <a:pt x="22" y="23"/>
                    </a:cubicBezTo>
                    <a:lnTo>
                      <a:pt x="13" y="1"/>
                    </a:lnTo>
                    <a:close/>
                    <a:moveTo>
                      <a:pt x="7" y="17"/>
                    </a:moveTo>
                    <a:cubicBezTo>
                      <a:pt x="11" y="7"/>
                      <a:pt x="11" y="7"/>
                      <a:pt x="11" y="7"/>
                    </a:cubicBezTo>
                    <a:cubicBezTo>
                      <a:pt x="16" y="17"/>
                      <a:pt x="16" y="17"/>
                      <a:pt x="16" y="17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2" name="Freeform 171"/>
              <p:cNvSpPr>
                <a:spLocks noEditPoints="1"/>
              </p:cNvSpPr>
              <p:nvPr/>
            </p:nvSpPr>
            <p:spPr bwMode="auto">
              <a:xfrm>
                <a:off x="954881" y="3540919"/>
                <a:ext cx="57150" cy="67866"/>
              </a:xfrm>
              <a:custGeom>
                <a:avLst/>
                <a:gdLst>
                  <a:gd name="T0" fmla="*/ 22 w 23"/>
                  <a:gd name="T1" fmla="*/ 1 h 27"/>
                  <a:gd name="T2" fmla="*/ 19 w 23"/>
                  <a:gd name="T3" fmla="*/ 2 h 27"/>
                  <a:gd name="T4" fmla="*/ 18 w 23"/>
                  <a:gd name="T5" fmla="*/ 5 h 27"/>
                  <a:gd name="T6" fmla="*/ 6 w 23"/>
                  <a:gd name="T7" fmla="*/ 5 h 27"/>
                  <a:gd name="T8" fmla="*/ 4 w 23"/>
                  <a:gd name="T9" fmla="*/ 2 h 27"/>
                  <a:gd name="T10" fmla="*/ 1 w 23"/>
                  <a:gd name="T11" fmla="*/ 1 h 27"/>
                  <a:gd name="T12" fmla="*/ 0 w 23"/>
                  <a:gd name="T13" fmla="*/ 3 h 27"/>
                  <a:gd name="T14" fmla="*/ 10 w 23"/>
                  <a:gd name="T15" fmla="*/ 26 h 27"/>
                  <a:gd name="T16" fmla="*/ 12 w 23"/>
                  <a:gd name="T17" fmla="*/ 27 h 27"/>
                  <a:gd name="T18" fmla="*/ 12 w 23"/>
                  <a:gd name="T19" fmla="*/ 27 h 27"/>
                  <a:gd name="T20" fmla="*/ 13 w 23"/>
                  <a:gd name="T21" fmla="*/ 26 h 27"/>
                  <a:gd name="T22" fmla="*/ 21 w 23"/>
                  <a:gd name="T23" fmla="*/ 8 h 27"/>
                  <a:gd name="T24" fmla="*/ 21 w 23"/>
                  <a:gd name="T25" fmla="*/ 8 h 27"/>
                  <a:gd name="T26" fmla="*/ 23 w 23"/>
                  <a:gd name="T27" fmla="*/ 3 h 27"/>
                  <a:gd name="T28" fmla="*/ 22 w 23"/>
                  <a:gd name="T29" fmla="*/ 1 h 27"/>
                  <a:gd name="T30" fmla="*/ 12 w 23"/>
                  <a:gd name="T31" fmla="*/ 20 h 27"/>
                  <a:gd name="T32" fmla="*/ 7 w 23"/>
                  <a:gd name="T33" fmla="*/ 9 h 27"/>
                  <a:gd name="T34" fmla="*/ 16 w 23"/>
                  <a:gd name="T35" fmla="*/ 9 h 27"/>
                  <a:gd name="T36" fmla="*/ 12 w 23"/>
                  <a:gd name="T37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7">
                    <a:moveTo>
                      <a:pt x="22" y="1"/>
                    </a:moveTo>
                    <a:cubicBezTo>
                      <a:pt x="21" y="0"/>
                      <a:pt x="20" y="1"/>
                      <a:pt x="19" y="2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0" y="26"/>
                      <a:pt x="11" y="27"/>
                      <a:pt x="12" y="2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7"/>
                      <a:pt x="13" y="26"/>
                      <a:pt x="13" y="26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2"/>
                      <a:pt x="23" y="1"/>
                      <a:pt x="22" y="1"/>
                    </a:cubicBezTo>
                    <a:moveTo>
                      <a:pt x="12" y="20"/>
                    </a:moveTo>
                    <a:cubicBezTo>
                      <a:pt x="7" y="9"/>
                      <a:pt x="7" y="9"/>
                      <a:pt x="7" y="9"/>
                    </a:cubicBezTo>
                    <a:cubicBezTo>
                      <a:pt x="16" y="9"/>
                      <a:pt x="16" y="9"/>
                      <a:pt x="16" y="9"/>
                    </a:cubicBezTo>
                    <a:lnTo>
                      <a:pt x="1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3" name="Freeform 172"/>
              <p:cNvSpPr>
                <a:spLocks noEditPoints="1"/>
              </p:cNvSpPr>
              <p:nvPr/>
            </p:nvSpPr>
            <p:spPr bwMode="auto">
              <a:xfrm>
                <a:off x="916782" y="3301603"/>
                <a:ext cx="384572" cy="423863"/>
              </a:xfrm>
              <a:custGeom>
                <a:avLst/>
                <a:gdLst>
                  <a:gd name="T0" fmla="*/ 153 w 154"/>
                  <a:gd name="T1" fmla="*/ 44 h 170"/>
                  <a:gd name="T2" fmla="*/ 146 w 154"/>
                  <a:gd name="T3" fmla="*/ 38 h 170"/>
                  <a:gd name="T4" fmla="*/ 103 w 154"/>
                  <a:gd name="T5" fmla="*/ 22 h 170"/>
                  <a:gd name="T6" fmla="*/ 103 w 154"/>
                  <a:gd name="T7" fmla="*/ 12 h 170"/>
                  <a:gd name="T8" fmla="*/ 92 w 154"/>
                  <a:gd name="T9" fmla="*/ 0 h 170"/>
                  <a:gd name="T10" fmla="*/ 12 w 154"/>
                  <a:gd name="T11" fmla="*/ 0 h 170"/>
                  <a:gd name="T12" fmla="*/ 0 w 154"/>
                  <a:gd name="T13" fmla="*/ 12 h 170"/>
                  <a:gd name="T14" fmla="*/ 0 w 154"/>
                  <a:gd name="T15" fmla="*/ 129 h 170"/>
                  <a:gd name="T16" fmla="*/ 12 w 154"/>
                  <a:gd name="T17" fmla="*/ 140 h 170"/>
                  <a:gd name="T18" fmla="*/ 22 w 154"/>
                  <a:gd name="T19" fmla="*/ 140 h 170"/>
                  <a:gd name="T20" fmla="*/ 23 w 154"/>
                  <a:gd name="T21" fmla="*/ 141 h 170"/>
                  <a:gd name="T22" fmla="*/ 97 w 154"/>
                  <a:gd name="T23" fmla="*/ 169 h 170"/>
                  <a:gd name="T24" fmla="*/ 101 w 154"/>
                  <a:gd name="T25" fmla="*/ 170 h 170"/>
                  <a:gd name="T26" fmla="*/ 106 w 154"/>
                  <a:gd name="T27" fmla="*/ 169 h 170"/>
                  <a:gd name="T28" fmla="*/ 112 w 154"/>
                  <a:gd name="T29" fmla="*/ 162 h 170"/>
                  <a:gd name="T30" fmla="*/ 153 w 154"/>
                  <a:gd name="T31" fmla="*/ 53 h 170"/>
                  <a:gd name="T32" fmla="*/ 153 w 154"/>
                  <a:gd name="T33" fmla="*/ 44 h 170"/>
                  <a:gd name="T34" fmla="*/ 4 w 154"/>
                  <a:gd name="T35" fmla="*/ 129 h 170"/>
                  <a:gd name="T36" fmla="*/ 4 w 154"/>
                  <a:gd name="T37" fmla="*/ 12 h 170"/>
                  <a:gd name="T38" fmla="*/ 12 w 154"/>
                  <a:gd name="T39" fmla="*/ 4 h 170"/>
                  <a:gd name="T40" fmla="*/ 92 w 154"/>
                  <a:gd name="T41" fmla="*/ 4 h 170"/>
                  <a:gd name="T42" fmla="*/ 100 w 154"/>
                  <a:gd name="T43" fmla="*/ 12 h 170"/>
                  <a:gd name="T44" fmla="*/ 100 w 154"/>
                  <a:gd name="T45" fmla="*/ 129 h 170"/>
                  <a:gd name="T46" fmla="*/ 92 w 154"/>
                  <a:gd name="T47" fmla="*/ 137 h 170"/>
                  <a:gd name="T48" fmla="*/ 12 w 154"/>
                  <a:gd name="T49" fmla="*/ 137 h 170"/>
                  <a:gd name="T50" fmla="*/ 4 w 154"/>
                  <a:gd name="T51" fmla="*/ 129 h 170"/>
                  <a:gd name="T52" fmla="*/ 150 w 154"/>
                  <a:gd name="T53" fmla="*/ 51 h 170"/>
                  <a:gd name="T54" fmla="*/ 109 w 154"/>
                  <a:gd name="T55" fmla="*/ 161 h 170"/>
                  <a:gd name="T56" fmla="*/ 105 w 154"/>
                  <a:gd name="T57" fmla="*/ 165 h 170"/>
                  <a:gd name="T58" fmla="*/ 99 w 154"/>
                  <a:gd name="T59" fmla="*/ 166 h 170"/>
                  <a:gd name="T60" fmla="*/ 31 w 154"/>
                  <a:gd name="T61" fmla="*/ 140 h 170"/>
                  <a:gd name="T62" fmla="*/ 92 w 154"/>
                  <a:gd name="T63" fmla="*/ 140 h 170"/>
                  <a:gd name="T64" fmla="*/ 103 w 154"/>
                  <a:gd name="T65" fmla="*/ 129 h 170"/>
                  <a:gd name="T66" fmla="*/ 103 w 154"/>
                  <a:gd name="T67" fmla="*/ 26 h 170"/>
                  <a:gd name="T68" fmla="*/ 145 w 154"/>
                  <a:gd name="T69" fmla="*/ 41 h 170"/>
                  <a:gd name="T70" fmla="*/ 150 w 154"/>
                  <a:gd name="T71" fmla="*/ 45 h 170"/>
                  <a:gd name="T72" fmla="*/ 150 w 154"/>
                  <a:gd name="T73" fmla="*/ 51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4" h="170">
                    <a:moveTo>
                      <a:pt x="153" y="44"/>
                    </a:moveTo>
                    <a:cubicBezTo>
                      <a:pt x="152" y="41"/>
                      <a:pt x="149" y="39"/>
                      <a:pt x="146" y="38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3" y="5"/>
                      <a:pt x="98" y="0"/>
                      <a:pt x="9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35"/>
                      <a:pt x="6" y="140"/>
                      <a:pt x="12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2" y="141"/>
                      <a:pt x="22" y="141"/>
                      <a:pt x="23" y="141"/>
                    </a:cubicBezTo>
                    <a:cubicBezTo>
                      <a:pt x="97" y="169"/>
                      <a:pt x="97" y="169"/>
                      <a:pt x="97" y="169"/>
                    </a:cubicBezTo>
                    <a:cubicBezTo>
                      <a:pt x="99" y="170"/>
                      <a:pt x="100" y="170"/>
                      <a:pt x="101" y="170"/>
                    </a:cubicBezTo>
                    <a:cubicBezTo>
                      <a:pt x="103" y="170"/>
                      <a:pt x="105" y="170"/>
                      <a:pt x="106" y="169"/>
                    </a:cubicBezTo>
                    <a:cubicBezTo>
                      <a:pt x="109" y="168"/>
                      <a:pt x="111" y="165"/>
                      <a:pt x="112" y="162"/>
                    </a:cubicBezTo>
                    <a:cubicBezTo>
                      <a:pt x="153" y="53"/>
                      <a:pt x="153" y="53"/>
                      <a:pt x="153" y="53"/>
                    </a:cubicBezTo>
                    <a:cubicBezTo>
                      <a:pt x="154" y="50"/>
                      <a:pt x="154" y="47"/>
                      <a:pt x="153" y="44"/>
                    </a:cubicBezTo>
                    <a:moveTo>
                      <a:pt x="4" y="129"/>
                    </a:moveTo>
                    <a:cubicBezTo>
                      <a:pt x="4" y="12"/>
                      <a:pt x="4" y="12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ubicBezTo>
                      <a:pt x="92" y="4"/>
                      <a:pt x="92" y="4"/>
                      <a:pt x="92" y="4"/>
                    </a:cubicBezTo>
                    <a:cubicBezTo>
                      <a:pt x="96" y="4"/>
                      <a:pt x="100" y="8"/>
                      <a:pt x="100" y="12"/>
                    </a:cubicBezTo>
                    <a:cubicBezTo>
                      <a:pt x="100" y="129"/>
                      <a:pt x="100" y="129"/>
                      <a:pt x="100" y="129"/>
                    </a:cubicBezTo>
                    <a:cubicBezTo>
                      <a:pt x="100" y="133"/>
                      <a:pt x="96" y="137"/>
                      <a:pt x="92" y="137"/>
                    </a:cubicBezTo>
                    <a:cubicBezTo>
                      <a:pt x="12" y="137"/>
                      <a:pt x="12" y="137"/>
                      <a:pt x="12" y="137"/>
                    </a:cubicBezTo>
                    <a:cubicBezTo>
                      <a:pt x="8" y="137"/>
                      <a:pt x="4" y="133"/>
                      <a:pt x="4" y="129"/>
                    </a:cubicBezTo>
                    <a:moveTo>
                      <a:pt x="150" y="51"/>
                    </a:moveTo>
                    <a:cubicBezTo>
                      <a:pt x="109" y="161"/>
                      <a:pt x="109" y="161"/>
                      <a:pt x="109" y="161"/>
                    </a:cubicBezTo>
                    <a:cubicBezTo>
                      <a:pt x="108" y="163"/>
                      <a:pt x="107" y="165"/>
                      <a:pt x="105" y="165"/>
                    </a:cubicBezTo>
                    <a:cubicBezTo>
                      <a:pt x="103" y="166"/>
                      <a:pt x="101" y="166"/>
                      <a:pt x="99" y="166"/>
                    </a:cubicBezTo>
                    <a:cubicBezTo>
                      <a:pt x="31" y="140"/>
                      <a:pt x="31" y="140"/>
                      <a:pt x="31" y="140"/>
                    </a:cubicBezTo>
                    <a:cubicBezTo>
                      <a:pt x="92" y="140"/>
                      <a:pt x="92" y="140"/>
                      <a:pt x="92" y="140"/>
                    </a:cubicBezTo>
                    <a:cubicBezTo>
                      <a:pt x="98" y="140"/>
                      <a:pt x="103" y="135"/>
                      <a:pt x="103" y="129"/>
                    </a:cubicBezTo>
                    <a:cubicBezTo>
                      <a:pt x="103" y="26"/>
                      <a:pt x="103" y="26"/>
                      <a:pt x="103" y="26"/>
                    </a:cubicBezTo>
                    <a:cubicBezTo>
                      <a:pt x="145" y="41"/>
                      <a:pt x="145" y="41"/>
                      <a:pt x="145" y="41"/>
                    </a:cubicBezTo>
                    <a:cubicBezTo>
                      <a:pt x="147" y="42"/>
                      <a:pt x="149" y="43"/>
                      <a:pt x="150" y="45"/>
                    </a:cubicBezTo>
                    <a:cubicBezTo>
                      <a:pt x="150" y="47"/>
                      <a:pt x="151" y="50"/>
                      <a:pt x="15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4" name="Freeform 173"/>
              <p:cNvSpPr>
                <a:spLocks noEditPoints="1"/>
              </p:cNvSpPr>
              <p:nvPr/>
            </p:nvSpPr>
            <p:spPr bwMode="auto">
              <a:xfrm>
                <a:off x="1183482" y="3424238"/>
                <a:ext cx="54769" cy="69056"/>
              </a:xfrm>
              <a:custGeom>
                <a:avLst/>
                <a:gdLst>
                  <a:gd name="T0" fmla="*/ 20 w 22"/>
                  <a:gd name="T1" fmla="*/ 0 h 28"/>
                  <a:gd name="T2" fmla="*/ 18 w 22"/>
                  <a:gd name="T3" fmla="*/ 1 h 28"/>
                  <a:gd name="T4" fmla="*/ 1 w 22"/>
                  <a:gd name="T5" fmla="*/ 18 h 28"/>
                  <a:gd name="T6" fmla="*/ 1 w 22"/>
                  <a:gd name="T7" fmla="*/ 21 h 28"/>
                  <a:gd name="T8" fmla="*/ 4 w 22"/>
                  <a:gd name="T9" fmla="*/ 21 h 28"/>
                  <a:gd name="T10" fmla="*/ 6 w 22"/>
                  <a:gd name="T11" fmla="*/ 18 h 28"/>
                  <a:gd name="T12" fmla="*/ 18 w 22"/>
                  <a:gd name="T13" fmla="*/ 22 h 28"/>
                  <a:gd name="T14" fmla="*/ 18 w 22"/>
                  <a:gd name="T15" fmla="*/ 26 h 28"/>
                  <a:gd name="T16" fmla="*/ 20 w 22"/>
                  <a:gd name="T17" fmla="*/ 28 h 28"/>
                  <a:gd name="T18" fmla="*/ 20 w 22"/>
                  <a:gd name="T19" fmla="*/ 28 h 28"/>
                  <a:gd name="T20" fmla="*/ 22 w 22"/>
                  <a:gd name="T21" fmla="*/ 26 h 28"/>
                  <a:gd name="T22" fmla="*/ 21 w 22"/>
                  <a:gd name="T23" fmla="*/ 2 h 28"/>
                  <a:gd name="T24" fmla="*/ 20 w 22"/>
                  <a:gd name="T25" fmla="*/ 0 h 28"/>
                  <a:gd name="T26" fmla="*/ 9 w 22"/>
                  <a:gd name="T27" fmla="*/ 15 h 28"/>
                  <a:gd name="T28" fmla="*/ 17 w 22"/>
                  <a:gd name="T29" fmla="*/ 7 h 28"/>
                  <a:gd name="T30" fmla="*/ 18 w 22"/>
                  <a:gd name="T31" fmla="*/ 18 h 28"/>
                  <a:gd name="T32" fmla="*/ 9 w 22"/>
                  <a:gd name="T33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8">
                    <a:moveTo>
                      <a:pt x="20" y="0"/>
                    </a:moveTo>
                    <a:cubicBezTo>
                      <a:pt x="19" y="0"/>
                      <a:pt x="18" y="0"/>
                      <a:pt x="18" y="1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19"/>
                      <a:pt x="0" y="20"/>
                      <a:pt x="1" y="21"/>
                    </a:cubicBezTo>
                    <a:cubicBezTo>
                      <a:pt x="2" y="22"/>
                      <a:pt x="3" y="22"/>
                      <a:pt x="4" y="21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7"/>
                      <a:pt x="19" y="28"/>
                      <a:pt x="20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1" y="28"/>
                      <a:pt x="22" y="27"/>
                      <a:pt x="22" y="26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1"/>
                      <a:pt x="20" y="1"/>
                      <a:pt x="20" y="0"/>
                    </a:cubicBezTo>
                    <a:moveTo>
                      <a:pt x="9" y="15"/>
                    </a:moveTo>
                    <a:cubicBezTo>
                      <a:pt x="17" y="7"/>
                      <a:pt x="17" y="7"/>
                      <a:pt x="17" y="7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275" name="Group 152"/>
            <p:cNvGrpSpPr/>
            <p:nvPr/>
          </p:nvGrpSpPr>
          <p:grpSpPr>
            <a:xfrm>
              <a:off x="3348007" y="2188590"/>
              <a:ext cx="494703" cy="625741"/>
              <a:chOff x="7629525" y="2151063"/>
              <a:chExt cx="365126" cy="461962"/>
            </a:xfrm>
            <a:solidFill>
              <a:schemeClr val="bg1"/>
            </a:solidFill>
          </p:grpSpPr>
          <p:sp>
            <p:nvSpPr>
              <p:cNvPr id="276" name="Freeform 199"/>
              <p:cNvSpPr>
                <a:spLocks/>
              </p:cNvSpPr>
              <p:nvPr/>
            </p:nvSpPr>
            <p:spPr bwMode="auto">
              <a:xfrm>
                <a:off x="7818438" y="2316163"/>
                <a:ext cx="176213" cy="290513"/>
              </a:xfrm>
              <a:custGeom>
                <a:avLst/>
                <a:gdLst>
                  <a:gd name="T0" fmla="*/ 75 w 264"/>
                  <a:gd name="T1" fmla="*/ 0 h 437"/>
                  <a:gd name="T2" fmla="*/ 189 w 264"/>
                  <a:gd name="T3" fmla="*/ 0 h 437"/>
                  <a:gd name="T4" fmla="*/ 264 w 264"/>
                  <a:gd name="T5" fmla="*/ 228 h 437"/>
                  <a:gd name="T6" fmla="*/ 198 w 264"/>
                  <a:gd name="T7" fmla="*/ 424 h 437"/>
                  <a:gd name="T8" fmla="*/ 176 w 264"/>
                  <a:gd name="T9" fmla="*/ 437 h 437"/>
                  <a:gd name="T10" fmla="*/ 89 w 264"/>
                  <a:gd name="T11" fmla="*/ 437 h 437"/>
                  <a:gd name="T12" fmla="*/ 66 w 264"/>
                  <a:gd name="T13" fmla="*/ 424 h 437"/>
                  <a:gd name="T14" fmla="*/ 0 w 264"/>
                  <a:gd name="T15" fmla="*/ 228 h 437"/>
                  <a:gd name="T16" fmla="*/ 75 w 264"/>
                  <a:gd name="T1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4" h="437">
                    <a:moveTo>
                      <a:pt x="75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206" y="93"/>
                      <a:pt x="264" y="90"/>
                      <a:pt x="264" y="228"/>
                    </a:cubicBezTo>
                    <a:cubicBezTo>
                      <a:pt x="264" y="303"/>
                      <a:pt x="198" y="424"/>
                      <a:pt x="198" y="424"/>
                    </a:cubicBezTo>
                    <a:cubicBezTo>
                      <a:pt x="194" y="431"/>
                      <a:pt x="184" y="437"/>
                      <a:pt x="176" y="437"/>
                    </a:cubicBezTo>
                    <a:cubicBezTo>
                      <a:pt x="89" y="437"/>
                      <a:pt x="89" y="437"/>
                      <a:pt x="89" y="437"/>
                    </a:cubicBezTo>
                    <a:cubicBezTo>
                      <a:pt x="80" y="437"/>
                      <a:pt x="70" y="431"/>
                      <a:pt x="66" y="424"/>
                    </a:cubicBezTo>
                    <a:cubicBezTo>
                      <a:pt x="66" y="424"/>
                      <a:pt x="0" y="303"/>
                      <a:pt x="0" y="228"/>
                    </a:cubicBezTo>
                    <a:cubicBezTo>
                      <a:pt x="0" y="90"/>
                      <a:pt x="58" y="93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300"/>
              </a:p>
            </p:txBody>
          </p:sp>
          <p:sp>
            <p:nvSpPr>
              <p:cNvPr id="277" name="Freeform 200"/>
              <p:cNvSpPr>
                <a:spLocks/>
              </p:cNvSpPr>
              <p:nvPr/>
            </p:nvSpPr>
            <p:spPr bwMode="auto">
              <a:xfrm>
                <a:off x="7856538" y="2151063"/>
                <a:ext cx="100013" cy="112713"/>
              </a:xfrm>
              <a:custGeom>
                <a:avLst/>
                <a:gdLst>
                  <a:gd name="T0" fmla="*/ 129 w 151"/>
                  <a:gd name="T1" fmla="*/ 168 h 168"/>
                  <a:gd name="T2" fmla="*/ 151 w 151"/>
                  <a:gd name="T3" fmla="*/ 77 h 168"/>
                  <a:gd name="T4" fmla="*/ 75 w 151"/>
                  <a:gd name="T5" fmla="*/ 0 h 168"/>
                  <a:gd name="T6" fmla="*/ 0 w 151"/>
                  <a:gd name="T7" fmla="*/ 77 h 168"/>
                  <a:gd name="T8" fmla="*/ 22 w 151"/>
                  <a:gd name="T9" fmla="*/ 168 h 168"/>
                  <a:gd name="T10" fmla="*/ 129 w 151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1" h="168">
                    <a:moveTo>
                      <a:pt x="129" y="168"/>
                    </a:moveTo>
                    <a:cubicBezTo>
                      <a:pt x="134" y="131"/>
                      <a:pt x="151" y="126"/>
                      <a:pt x="151" y="77"/>
                    </a:cubicBezTo>
                    <a:cubicBezTo>
                      <a:pt x="151" y="34"/>
                      <a:pt x="117" y="0"/>
                      <a:pt x="75" y="0"/>
                    </a:cubicBezTo>
                    <a:cubicBezTo>
                      <a:pt x="34" y="0"/>
                      <a:pt x="0" y="34"/>
                      <a:pt x="0" y="77"/>
                    </a:cubicBezTo>
                    <a:cubicBezTo>
                      <a:pt x="0" y="126"/>
                      <a:pt x="17" y="129"/>
                      <a:pt x="22" y="168"/>
                    </a:cubicBezTo>
                    <a:lnTo>
                      <a:pt x="129" y="1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300"/>
              </a:p>
            </p:txBody>
          </p:sp>
          <p:sp>
            <p:nvSpPr>
              <p:cNvPr id="278" name="Freeform 201"/>
              <p:cNvSpPr>
                <a:spLocks/>
              </p:cNvSpPr>
              <p:nvPr/>
            </p:nvSpPr>
            <p:spPr bwMode="auto">
              <a:xfrm>
                <a:off x="7870825" y="2281238"/>
                <a:ext cx="71438" cy="17463"/>
              </a:xfrm>
              <a:custGeom>
                <a:avLst/>
                <a:gdLst>
                  <a:gd name="T0" fmla="*/ 1 w 107"/>
                  <a:gd name="T1" fmla="*/ 0 h 28"/>
                  <a:gd name="T2" fmla="*/ 105 w 107"/>
                  <a:gd name="T3" fmla="*/ 0 h 28"/>
                  <a:gd name="T4" fmla="*/ 107 w 107"/>
                  <a:gd name="T5" fmla="*/ 28 h 28"/>
                  <a:gd name="T6" fmla="*/ 0 w 107"/>
                  <a:gd name="T7" fmla="*/ 28 h 28"/>
                  <a:gd name="T8" fmla="*/ 1 w 10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8">
                    <a:moveTo>
                      <a:pt x="1" y="0"/>
                    </a:moveTo>
                    <a:cubicBezTo>
                      <a:pt x="105" y="0"/>
                      <a:pt x="105" y="0"/>
                      <a:pt x="105" y="0"/>
                    </a:cubicBezTo>
                    <a:cubicBezTo>
                      <a:pt x="106" y="10"/>
                      <a:pt x="106" y="19"/>
                      <a:pt x="107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" y="19"/>
                      <a:pt x="1" y="1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300"/>
              </a:p>
            </p:txBody>
          </p:sp>
          <p:sp>
            <p:nvSpPr>
              <p:cNvPr id="279" name="Freeform 202"/>
              <p:cNvSpPr>
                <a:spLocks noEditPoints="1"/>
              </p:cNvSpPr>
              <p:nvPr/>
            </p:nvSpPr>
            <p:spPr bwMode="auto">
              <a:xfrm>
                <a:off x="7629525" y="2359025"/>
                <a:ext cx="209550" cy="254000"/>
              </a:xfrm>
              <a:custGeom>
                <a:avLst/>
                <a:gdLst>
                  <a:gd name="T0" fmla="*/ 260 w 317"/>
                  <a:gd name="T1" fmla="*/ 164 h 382"/>
                  <a:gd name="T2" fmla="*/ 295 w 317"/>
                  <a:gd name="T3" fmla="*/ 21 h 382"/>
                  <a:gd name="T4" fmla="*/ 209 w 317"/>
                  <a:gd name="T5" fmla="*/ 0 h 382"/>
                  <a:gd name="T6" fmla="*/ 74 w 317"/>
                  <a:gd name="T7" fmla="*/ 56 h 382"/>
                  <a:gd name="T8" fmla="*/ 74 w 317"/>
                  <a:gd name="T9" fmla="*/ 326 h 382"/>
                  <a:gd name="T10" fmla="*/ 209 w 317"/>
                  <a:gd name="T11" fmla="*/ 382 h 382"/>
                  <a:gd name="T12" fmla="*/ 317 w 317"/>
                  <a:gd name="T13" fmla="*/ 348 h 382"/>
                  <a:gd name="T14" fmla="*/ 260 w 317"/>
                  <a:gd name="T15" fmla="*/ 164 h 382"/>
                  <a:gd name="T16" fmla="*/ 167 w 317"/>
                  <a:gd name="T17" fmla="*/ 41 h 382"/>
                  <a:gd name="T18" fmla="*/ 194 w 317"/>
                  <a:gd name="T19" fmla="*/ 48 h 382"/>
                  <a:gd name="T20" fmla="*/ 176 w 317"/>
                  <a:gd name="T21" fmla="*/ 70 h 382"/>
                  <a:gd name="T22" fmla="*/ 149 w 317"/>
                  <a:gd name="T23" fmla="*/ 62 h 382"/>
                  <a:gd name="T24" fmla="*/ 167 w 317"/>
                  <a:gd name="T25" fmla="*/ 41 h 382"/>
                  <a:gd name="T26" fmla="*/ 105 w 317"/>
                  <a:gd name="T27" fmla="*/ 86 h 382"/>
                  <a:gd name="T28" fmla="*/ 133 w 317"/>
                  <a:gd name="T29" fmla="*/ 83 h 382"/>
                  <a:gd name="T30" fmla="*/ 125 w 317"/>
                  <a:gd name="T31" fmla="*/ 111 h 382"/>
                  <a:gd name="T32" fmla="*/ 97 w 317"/>
                  <a:gd name="T33" fmla="*/ 113 h 382"/>
                  <a:gd name="T34" fmla="*/ 105 w 317"/>
                  <a:gd name="T35" fmla="*/ 86 h 382"/>
                  <a:gd name="T36" fmla="*/ 58 w 317"/>
                  <a:gd name="T37" fmla="*/ 161 h 382"/>
                  <a:gd name="T38" fmla="*/ 168 w 317"/>
                  <a:gd name="T39" fmla="*/ 353 h 382"/>
                  <a:gd name="T40" fmla="*/ 58 w 317"/>
                  <a:gd name="T41" fmla="*/ 161 h 382"/>
                  <a:gd name="T42" fmla="*/ 187 w 317"/>
                  <a:gd name="T43" fmla="*/ 133 h 382"/>
                  <a:gd name="T44" fmla="*/ 158 w 317"/>
                  <a:gd name="T45" fmla="*/ 127 h 382"/>
                  <a:gd name="T46" fmla="*/ 172 w 317"/>
                  <a:gd name="T47" fmla="*/ 101 h 382"/>
                  <a:gd name="T48" fmla="*/ 201 w 317"/>
                  <a:gd name="T49" fmla="*/ 107 h 382"/>
                  <a:gd name="T50" fmla="*/ 187 w 317"/>
                  <a:gd name="T51" fmla="*/ 133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7" h="382">
                    <a:moveTo>
                      <a:pt x="260" y="164"/>
                    </a:moveTo>
                    <a:cubicBezTo>
                      <a:pt x="260" y="89"/>
                      <a:pt x="277" y="51"/>
                      <a:pt x="295" y="21"/>
                    </a:cubicBezTo>
                    <a:cubicBezTo>
                      <a:pt x="268" y="7"/>
                      <a:pt x="239" y="0"/>
                      <a:pt x="209" y="0"/>
                    </a:cubicBezTo>
                    <a:cubicBezTo>
                      <a:pt x="160" y="0"/>
                      <a:pt x="111" y="19"/>
                      <a:pt x="74" y="56"/>
                    </a:cubicBezTo>
                    <a:cubicBezTo>
                      <a:pt x="0" y="131"/>
                      <a:pt x="0" y="252"/>
                      <a:pt x="74" y="326"/>
                    </a:cubicBezTo>
                    <a:cubicBezTo>
                      <a:pt x="111" y="364"/>
                      <a:pt x="160" y="382"/>
                      <a:pt x="209" y="382"/>
                    </a:cubicBezTo>
                    <a:cubicBezTo>
                      <a:pt x="247" y="382"/>
                      <a:pt x="285" y="371"/>
                      <a:pt x="317" y="348"/>
                    </a:cubicBezTo>
                    <a:cubicBezTo>
                      <a:pt x="298" y="308"/>
                      <a:pt x="260" y="224"/>
                      <a:pt x="260" y="164"/>
                    </a:cubicBezTo>
                    <a:close/>
                    <a:moveTo>
                      <a:pt x="167" y="41"/>
                    </a:moveTo>
                    <a:cubicBezTo>
                      <a:pt x="179" y="37"/>
                      <a:pt x="191" y="40"/>
                      <a:pt x="194" y="48"/>
                    </a:cubicBezTo>
                    <a:cubicBezTo>
                      <a:pt x="196" y="57"/>
                      <a:pt x="188" y="66"/>
                      <a:pt x="176" y="70"/>
                    </a:cubicBezTo>
                    <a:cubicBezTo>
                      <a:pt x="163" y="74"/>
                      <a:pt x="151" y="70"/>
                      <a:pt x="149" y="62"/>
                    </a:cubicBezTo>
                    <a:cubicBezTo>
                      <a:pt x="146" y="54"/>
                      <a:pt x="155" y="45"/>
                      <a:pt x="167" y="41"/>
                    </a:cubicBezTo>
                    <a:close/>
                    <a:moveTo>
                      <a:pt x="105" y="86"/>
                    </a:moveTo>
                    <a:cubicBezTo>
                      <a:pt x="115" y="77"/>
                      <a:pt x="128" y="76"/>
                      <a:pt x="133" y="83"/>
                    </a:cubicBezTo>
                    <a:cubicBezTo>
                      <a:pt x="139" y="90"/>
                      <a:pt x="135" y="102"/>
                      <a:pt x="125" y="111"/>
                    </a:cubicBezTo>
                    <a:cubicBezTo>
                      <a:pt x="115" y="119"/>
                      <a:pt x="103" y="120"/>
                      <a:pt x="97" y="113"/>
                    </a:cubicBezTo>
                    <a:cubicBezTo>
                      <a:pt x="91" y="106"/>
                      <a:pt x="95" y="94"/>
                      <a:pt x="105" y="86"/>
                    </a:cubicBezTo>
                    <a:close/>
                    <a:moveTo>
                      <a:pt x="58" y="161"/>
                    </a:moveTo>
                    <a:cubicBezTo>
                      <a:pt x="75" y="286"/>
                      <a:pt x="113" y="296"/>
                      <a:pt x="168" y="353"/>
                    </a:cubicBezTo>
                    <a:cubicBezTo>
                      <a:pt x="14" y="284"/>
                      <a:pt x="58" y="161"/>
                      <a:pt x="58" y="161"/>
                    </a:cubicBezTo>
                    <a:close/>
                    <a:moveTo>
                      <a:pt x="187" y="133"/>
                    </a:moveTo>
                    <a:cubicBezTo>
                      <a:pt x="175" y="139"/>
                      <a:pt x="162" y="136"/>
                      <a:pt x="158" y="127"/>
                    </a:cubicBezTo>
                    <a:cubicBezTo>
                      <a:pt x="154" y="118"/>
                      <a:pt x="160" y="106"/>
                      <a:pt x="172" y="101"/>
                    </a:cubicBezTo>
                    <a:cubicBezTo>
                      <a:pt x="184" y="95"/>
                      <a:pt x="197" y="98"/>
                      <a:pt x="201" y="107"/>
                    </a:cubicBezTo>
                    <a:cubicBezTo>
                      <a:pt x="205" y="116"/>
                      <a:pt x="199" y="128"/>
                      <a:pt x="187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3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04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257</Words>
  <Application>Microsoft Office PowerPoint</Application>
  <PresentationFormat>全屏显示(16:9)</PresentationFormat>
  <Paragraphs>69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2019–20 COVID-19 outbreak by continent</vt:lpstr>
      <vt:lpstr>Coronavirus impact on Industries</vt:lpstr>
      <vt:lpstr>Coronavirus impact on overseas markets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83</cp:revision>
  <dcterms:created xsi:type="dcterms:W3CDTF">2016-05-15T02:42:52Z</dcterms:created>
  <dcterms:modified xsi:type="dcterms:W3CDTF">2020-02-19T13:53:06Z</dcterms:modified>
</cp:coreProperties>
</file>