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277" r:id="rId1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73BC44"/>
    <a:srgbClr val="F5B90F"/>
    <a:srgbClr val="C3B996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2991" autoAdjust="0"/>
  </p:normalViewPr>
  <p:slideViewPr>
    <p:cSldViewPr>
      <p:cViewPr varScale="1">
        <p:scale>
          <a:sx n="105" d="100"/>
          <a:sy n="105" d="100"/>
        </p:scale>
        <p:origin x="-84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2021/1/16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2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2021/1/16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Jan-Feb Calendar 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161626" y="4259841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New Year's Day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61626" y="4426594"/>
            <a:ext cx="2757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18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Martin Luther King, Jr. Day</a:t>
            </a:r>
          </a:p>
        </p:txBody>
      </p:sp>
      <p:sp>
        <p:nvSpPr>
          <p:cNvPr id="142" name="同侧圆角矩形 141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January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0" name="Rectangle 113"/>
          <p:cNvSpPr>
            <a:spLocks noChangeArrowheads="1"/>
          </p:cNvSpPr>
          <p:nvPr/>
        </p:nvSpPr>
        <p:spPr bwMode="auto">
          <a:xfrm>
            <a:off x="3055501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" name="Rectangle 91"/>
          <p:cNvSpPr>
            <a:spLocks noChangeArrowheads="1"/>
          </p:cNvSpPr>
          <p:nvPr/>
        </p:nvSpPr>
        <p:spPr bwMode="auto">
          <a:xfrm>
            <a:off x="3088363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" name="Rectangle 98"/>
          <p:cNvSpPr>
            <a:spLocks noChangeArrowheads="1"/>
          </p:cNvSpPr>
          <p:nvPr/>
        </p:nvSpPr>
        <p:spPr bwMode="auto">
          <a:xfrm>
            <a:off x="3055501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9" name="Rectangle 106"/>
          <p:cNvSpPr>
            <a:spLocks noChangeArrowheads="1"/>
          </p:cNvSpPr>
          <p:nvPr/>
        </p:nvSpPr>
        <p:spPr bwMode="auto">
          <a:xfrm>
            <a:off x="3055501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5" name="Rectangle 114"/>
          <p:cNvSpPr>
            <a:spLocks noChangeArrowheads="1"/>
          </p:cNvSpPr>
          <p:nvPr/>
        </p:nvSpPr>
        <p:spPr bwMode="auto">
          <a:xfrm>
            <a:off x="3528970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1" name="Rectangle 85"/>
          <p:cNvSpPr>
            <a:spLocks noChangeArrowheads="1"/>
          </p:cNvSpPr>
          <p:nvPr/>
        </p:nvSpPr>
        <p:spPr bwMode="auto">
          <a:xfrm>
            <a:off x="3561832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2" name="Rectangle 92"/>
          <p:cNvSpPr>
            <a:spLocks noChangeArrowheads="1"/>
          </p:cNvSpPr>
          <p:nvPr/>
        </p:nvSpPr>
        <p:spPr bwMode="auto">
          <a:xfrm>
            <a:off x="3561832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3" name="Rectangle 100"/>
          <p:cNvSpPr>
            <a:spLocks noChangeArrowheads="1"/>
          </p:cNvSpPr>
          <p:nvPr/>
        </p:nvSpPr>
        <p:spPr bwMode="auto">
          <a:xfrm>
            <a:off x="3528970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44" name="Rectangle 107"/>
          <p:cNvSpPr>
            <a:spLocks noChangeArrowheads="1"/>
          </p:cNvSpPr>
          <p:nvPr/>
        </p:nvSpPr>
        <p:spPr bwMode="auto">
          <a:xfrm>
            <a:off x="3528970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0" name="Rectangle 115"/>
          <p:cNvSpPr>
            <a:spLocks noChangeArrowheads="1"/>
          </p:cNvSpPr>
          <p:nvPr/>
        </p:nvSpPr>
        <p:spPr bwMode="auto">
          <a:xfrm>
            <a:off x="4002439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46" name="Rectangle 86"/>
          <p:cNvSpPr>
            <a:spLocks noChangeArrowheads="1"/>
          </p:cNvSpPr>
          <p:nvPr/>
        </p:nvSpPr>
        <p:spPr bwMode="auto">
          <a:xfrm>
            <a:off x="4035301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4035301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148" name="Rectangle 101"/>
          <p:cNvSpPr>
            <a:spLocks noChangeArrowheads="1"/>
          </p:cNvSpPr>
          <p:nvPr/>
        </p:nvSpPr>
        <p:spPr bwMode="auto">
          <a:xfrm>
            <a:off x="4002439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49" name="Rectangle 108"/>
          <p:cNvSpPr>
            <a:spLocks noChangeArrowheads="1"/>
          </p:cNvSpPr>
          <p:nvPr/>
        </p:nvSpPr>
        <p:spPr bwMode="auto">
          <a:xfrm>
            <a:off x="4002439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5" name="Rectangle 116"/>
          <p:cNvSpPr>
            <a:spLocks noChangeArrowheads="1"/>
          </p:cNvSpPr>
          <p:nvPr/>
        </p:nvSpPr>
        <p:spPr bwMode="auto">
          <a:xfrm>
            <a:off x="1161626" y="381479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54" name="Rectangle 109"/>
          <p:cNvSpPr>
            <a:spLocks noChangeArrowheads="1"/>
          </p:cNvSpPr>
          <p:nvPr/>
        </p:nvSpPr>
        <p:spPr bwMode="auto">
          <a:xfrm>
            <a:off x="1161626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51" name="Rectangle 87"/>
          <p:cNvSpPr>
            <a:spLocks noChangeArrowheads="1"/>
          </p:cNvSpPr>
          <p:nvPr/>
        </p:nvSpPr>
        <p:spPr bwMode="auto">
          <a:xfrm>
            <a:off x="1194488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152" name="Rectangle 94"/>
          <p:cNvSpPr>
            <a:spLocks noChangeArrowheads="1"/>
          </p:cNvSpPr>
          <p:nvPr/>
        </p:nvSpPr>
        <p:spPr bwMode="auto">
          <a:xfrm>
            <a:off x="1161626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153" name="Rectangle 102"/>
          <p:cNvSpPr>
            <a:spLocks noChangeArrowheads="1"/>
          </p:cNvSpPr>
          <p:nvPr/>
        </p:nvSpPr>
        <p:spPr bwMode="auto">
          <a:xfrm>
            <a:off x="1161626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9" name="Rectangle 110"/>
          <p:cNvSpPr>
            <a:spLocks noChangeArrowheads="1"/>
          </p:cNvSpPr>
          <p:nvPr/>
        </p:nvSpPr>
        <p:spPr bwMode="auto">
          <a:xfrm>
            <a:off x="1635095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6" name="Rectangle 88"/>
          <p:cNvSpPr>
            <a:spLocks noChangeArrowheads="1"/>
          </p:cNvSpPr>
          <p:nvPr/>
        </p:nvSpPr>
        <p:spPr bwMode="auto">
          <a:xfrm>
            <a:off x="1667957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7" name="Rectangle 95"/>
          <p:cNvSpPr>
            <a:spLocks noChangeArrowheads="1"/>
          </p:cNvSpPr>
          <p:nvPr/>
        </p:nvSpPr>
        <p:spPr bwMode="auto">
          <a:xfrm>
            <a:off x="1635095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8" name="Rectangle 103"/>
          <p:cNvSpPr>
            <a:spLocks noChangeArrowheads="1"/>
          </p:cNvSpPr>
          <p:nvPr/>
        </p:nvSpPr>
        <p:spPr bwMode="auto">
          <a:xfrm>
            <a:off x="1635095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" name="Rectangle 111"/>
          <p:cNvSpPr>
            <a:spLocks noChangeArrowheads="1"/>
          </p:cNvSpPr>
          <p:nvPr/>
        </p:nvSpPr>
        <p:spPr bwMode="auto">
          <a:xfrm>
            <a:off x="2108563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0" name="Rectangle 89"/>
          <p:cNvSpPr>
            <a:spLocks noChangeArrowheads="1"/>
          </p:cNvSpPr>
          <p:nvPr/>
        </p:nvSpPr>
        <p:spPr bwMode="auto">
          <a:xfrm>
            <a:off x="2141425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1" name="Rectangle 96"/>
          <p:cNvSpPr>
            <a:spLocks noChangeArrowheads="1"/>
          </p:cNvSpPr>
          <p:nvPr/>
        </p:nvSpPr>
        <p:spPr bwMode="auto">
          <a:xfrm>
            <a:off x="2108563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2" name="Rectangle 104"/>
          <p:cNvSpPr>
            <a:spLocks noChangeArrowheads="1"/>
          </p:cNvSpPr>
          <p:nvPr/>
        </p:nvSpPr>
        <p:spPr bwMode="auto">
          <a:xfrm>
            <a:off x="2108563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7" name="Rectangle 112"/>
          <p:cNvSpPr>
            <a:spLocks noChangeArrowheads="1"/>
          </p:cNvSpPr>
          <p:nvPr/>
        </p:nvSpPr>
        <p:spPr bwMode="auto">
          <a:xfrm>
            <a:off x="2582032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4" name="Rectangle 90"/>
          <p:cNvSpPr>
            <a:spLocks noChangeArrowheads="1"/>
          </p:cNvSpPr>
          <p:nvPr/>
        </p:nvSpPr>
        <p:spPr bwMode="auto">
          <a:xfrm>
            <a:off x="2614894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5" name="Rectangle 97"/>
          <p:cNvSpPr>
            <a:spLocks noChangeArrowheads="1"/>
          </p:cNvSpPr>
          <p:nvPr/>
        </p:nvSpPr>
        <p:spPr bwMode="auto">
          <a:xfrm>
            <a:off x="2582032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6" name="Rectangle 105"/>
          <p:cNvSpPr>
            <a:spLocks noChangeArrowheads="1"/>
          </p:cNvSpPr>
          <p:nvPr/>
        </p:nvSpPr>
        <p:spPr bwMode="auto">
          <a:xfrm>
            <a:off x="2582032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3439534" y="2449098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椭圆 167"/>
          <p:cNvSpPr/>
          <p:nvPr/>
        </p:nvSpPr>
        <p:spPr>
          <a:xfrm>
            <a:off x="1553584" y="3220623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5017700" y="4259841"/>
            <a:ext cx="206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Feb. 15</a:t>
            </a:r>
            <a:r>
              <a:rPr lang="en-US" altLang="zh-CN" sz="1200" b="1" baseline="30000" dirty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Presidents' Day</a:t>
            </a:r>
          </a:p>
        </p:txBody>
      </p:sp>
      <p:sp>
        <p:nvSpPr>
          <p:cNvPr id="143" name="同侧圆角矩形 142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rgbClr val="C3B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February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2" name="Rectangle 237"/>
          <p:cNvSpPr>
            <a:spLocks noChangeArrowheads="1"/>
          </p:cNvSpPr>
          <p:nvPr/>
        </p:nvSpPr>
        <p:spPr bwMode="auto">
          <a:xfrm>
            <a:off x="5017700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69" name="Rectangle 215"/>
          <p:cNvSpPr>
            <a:spLocks noChangeArrowheads="1"/>
          </p:cNvSpPr>
          <p:nvPr/>
        </p:nvSpPr>
        <p:spPr bwMode="auto">
          <a:xfrm>
            <a:off x="5050562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170" name="Rectangle 222"/>
          <p:cNvSpPr>
            <a:spLocks noChangeArrowheads="1"/>
          </p:cNvSpPr>
          <p:nvPr/>
        </p:nvSpPr>
        <p:spPr bwMode="auto">
          <a:xfrm>
            <a:off x="5017700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171" name="Rectangle 230"/>
          <p:cNvSpPr>
            <a:spLocks noChangeArrowheads="1"/>
          </p:cNvSpPr>
          <p:nvPr/>
        </p:nvSpPr>
        <p:spPr bwMode="auto">
          <a:xfrm>
            <a:off x="5017700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3" name="Rectangle 209"/>
          <p:cNvSpPr>
            <a:spLocks noChangeArrowheads="1"/>
          </p:cNvSpPr>
          <p:nvPr/>
        </p:nvSpPr>
        <p:spPr bwMode="auto">
          <a:xfrm>
            <a:off x="5524031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4" name="Rectangle 216"/>
          <p:cNvSpPr>
            <a:spLocks noChangeArrowheads="1"/>
          </p:cNvSpPr>
          <p:nvPr/>
        </p:nvSpPr>
        <p:spPr bwMode="auto">
          <a:xfrm>
            <a:off x="5524031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5" name="Rectangle 224"/>
          <p:cNvSpPr>
            <a:spLocks noChangeArrowheads="1"/>
          </p:cNvSpPr>
          <p:nvPr/>
        </p:nvSpPr>
        <p:spPr bwMode="auto">
          <a:xfrm>
            <a:off x="5491169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176" name="Rectangle 231"/>
          <p:cNvSpPr>
            <a:spLocks noChangeArrowheads="1"/>
          </p:cNvSpPr>
          <p:nvPr/>
        </p:nvSpPr>
        <p:spPr bwMode="auto">
          <a:xfrm>
            <a:off x="5491169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7" name="Rectangle 210"/>
          <p:cNvSpPr>
            <a:spLocks noChangeArrowheads="1"/>
          </p:cNvSpPr>
          <p:nvPr/>
        </p:nvSpPr>
        <p:spPr bwMode="auto">
          <a:xfrm>
            <a:off x="5997499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8" name="Rectangle 217"/>
          <p:cNvSpPr>
            <a:spLocks noChangeArrowheads="1"/>
          </p:cNvSpPr>
          <p:nvPr/>
        </p:nvSpPr>
        <p:spPr bwMode="auto">
          <a:xfrm>
            <a:off x="5997499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79" name="Rectangle 225"/>
          <p:cNvSpPr>
            <a:spLocks noChangeArrowheads="1"/>
          </p:cNvSpPr>
          <p:nvPr/>
        </p:nvSpPr>
        <p:spPr bwMode="auto">
          <a:xfrm>
            <a:off x="5964637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0" name="Rectangle 232"/>
          <p:cNvSpPr>
            <a:spLocks noChangeArrowheads="1"/>
          </p:cNvSpPr>
          <p:nvPr/>
        </p:nvSpPr>
        <p:spPr bwMode="auto">
          <a:xfrm>
            <a:off x="5964637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1" name="Rectangle 211"/>
          <p:cNvSpPr>
            <a:spLocks noChangeArrowheads="1"/>
          </p:cNvSpPr>
          <p:nvPr/>
        </p:nvSpPr>
        <p:spPr bwMode="auto">
          <a:xfrm>
            <a:off x="6470968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2" name="Rectangle 218"/>
          <p:cNvSpPr>
            <a:spLocks noChangeArrowheads="1"/>
          </p:cNvSpPr>
          <p:nvPr/>
        </p:nvSpPr>
        <p:spPr bwMode="auto">
          <a:xfrm>
            <a:off x="6438106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3" name="Rectangle 226"/>
          <p:cNvSpPr>
            <a:spLocks noChangeArrowheads="1"/>
          </p:cNvSpPr>
          <p:nvPr/>
        </p:nvSpPr>
        <p:spPr bwMode="auto">
          <a:xfrm>
            <a:off x="6438106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4" name="Rectangle 233"/>
          <p:cNvSpPr>
            <a:spLocks noChangeArrowheads="1"/>
          </p:cNvSpPr>
          <p:nvPr/>
        </p:nvSpPr>
        <p:spPr bwMode="auto">
          <a:xfrm>
            <a:off x="6438106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5" name="Rectangle 212"/>
          <p:cNvSpPr>
            <a:spLocks noChangeArrowheads="1"/>
          </p:cNvSpPr>
          <p:nvPr/>
        </p:nvSpPr>
        <p:spPr bwMode="auto">
          <a:xfrm>
            <a:off x="6944437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6" name="Rectangle 219"/>
          <p:cNvSpPr>
            <a:spLocks noChangeArrowheads="1"/>
          </p:cNvSpPr>
          <p:nvPr/>
        </p:nvSpPr>
        <p:spPr bwMode="auto">
          <a:xfrm>
            <a:off x="6911575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7" name="Rectangle 227"/>
          <p:cNvSpPr>
            <a:spLocks noChangeArrowheads="1"/>
          </p:cNvSpPr>
          <p:nvPr/>
        </p:nvSpPr>
        <p:spPr bwMode="auto">
          <a:xfrm>
            <a:off x="6911575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8" name="Rectangle 234"/>
          <p:cNvSpPr>
            <a:spLocks noChangeArrowheads="1"/>
          </p:cNvSpPr>
          <p:nvPr/>
        </p:nvSpPr>
        <p:spPr bwMode="auto">
          <a:xfrm>
            <a:off x="6911575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9" name="Rectangle 213"/>
          <p:cNvSpPr>
            <a:spLocks noChangeArrowheads="1"/>
          </p:cNvSpPr>
          <p:nvPr/>
        </p:nvSpPr>
        <p:spPr bwMode="auto">
          <a:xfrm>
            <a:off x="7417906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0" name="Rectangle 220"/>
          <p:cNvSpPr>
            <a:spLocks noChangeArrowheads="1"/>
          </p:cNvSpPr>
          <p:nvPr/>
        </p:nvSpPr>
        <p:spPr bwMode="auto">
          <a:xfrm>
            <a:off x="7385044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1" name="Rectangle 228"/>
          <p:cNvSpPr>
            <a:spLocks noChangeArrowheads="1"/>
          </p:cNvSpPr>
          <p:nvPr/>
        </p:nvSpPr>
        <p:spPr bwMode="auto">
          <a:xfrm>
            <a:off x="7385044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2" name="Rectangle 235"/>
          <p:cNvSpPr>
            <a:spLocks noChangeArrowheads="1"/>
          </p:cNvSpPr>
          <p:nvPr/>
        </p:nvSpPr>
        <p:spPr bwMode="auto">
          <a:xfrm>
            <a:off x="7385044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3" name="Rectangle 214"/>
          <p:cNvSpPr>
            <a:spLocks noChangeArrowheads="1"/>
          </p:cNvSpPr>
          <p:nvPr/>
        </p:nvSpPr>
        <p:spPr bwMode="auto">
          <a:xfrm>
            <a:off x="7891375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194" name="Rectangle 221"/>
          <p:cNvSpPr>
            <a:spLocks noChangeArrowheads="1"/>
          </p:cNvSpPr>
          <p:nvPr/>
        </p:nvSpPr>
        <p:spPr bwMode="auto">
          <a:xfrm>
            <a:off x="7858513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195" name="Rectangle 229"/>
          <p:cNvSpPr>
            <a:spLocks noChangeArrowheads="1"/>
          </p:cNvSpPr>
          <p:nvPr/>
        </p:nvSpPr>
        <p:spPr bwMode="auto">
          <a:xfrm>
            <a:off x="7858513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96" name="Rectangle 236"/>
          <p:cNvSpPr>
            <a:spLocks noChangeArrowheads="1"/>
          </p:cNvSpPr>
          <p:nvPr/>
        </p:nvSpPr>
        <p:spPr bwMode="auto">
          <a:xfrm>
            <a:off x="7858513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99" name="椭圆 198"/>
          <p:cNvSpPr/>
          <p:nvPr/>
        </p:nvSpPr>
        <p:spPr>
          <a:xfrm>
            <a:off x="5416494" y="2965817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7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Oct-Dec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260" name="组合 259"/>
          <p:cNvGrpSpPr/>
          <p:nvPr/>
        </p:nvGrpSpPr>
        <p:grpSpPr>
          <a:xfrm>
            <a:off x="323544" y="1454002"/>
            <a:ext cx="8485189" cy="2521800"/>
            <a:chOff x="323543" y="1938670"/>
            <a:chExt cx="8485189" cy="3362400"/>
          </a:xfrm>
        </p:grpSpPr>
        <p:grpSp>
          <p:nvGrpSpPr>
            <p:cNvPr id="261" name="组合 260"/>
            <p:cNvGrpSpPr/>
            <p:nvPr/>
          </p:nvGrpSpPr>
          <p:grpSpPr>
            <a:xfrm>
              <a:off x="323543" y="1938670"/>
              <a:ext cx="2714400" cy="3362400"/>
              <a:chOff x="4690151" y="2117132"/>
              <a:chExt cx="3626278" cy="3520112"/>
            </a:xfrm>
          </p:grpSpPr>
          <p:sp>
            <p:nvSpPr>
              <p:cNvPr id="345" name="同侧圆角矩形 344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6" name="同侧圆角矩形 345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347" name="矩形 346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8" name="Rectangle 111"/>
              <p:cNvSpPr>
                <a:spLocks noChangeArrowheads="1"/>
              </p:cNvSpPr>
              <p:nvPr/>
            </p:nvSpPr>
            <p:spPr bwMode="auto">
              <a:xfrm>
                <a:off x="5329890" y="2792797"/>
                <a:ext cx="454002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9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0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1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2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3" name="Rectangle 112"/>
              <p:cNvSpPr>
                <a:spLocks noChangeArrowheads="1"/>
              </p:cNvSpPr>
              <p:nvPr/>
            </p:nvSpPr>
            <p:spPr bwMode="auto">
              <a:xfrm>
                <a:off x="5861179" y="2792797"/>
                <a:ext cx="338360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4" name="Rectangle 216"/>
              <p:cNvSpPr>
                <a:spLocks noChangeArrowheads="1"/>
              </p:cNvSpPr>
              <p:nvPr/>
            </p:nvSpPr>
            <p:spPr bwMode="auto">
              <a:xfrm>
                <a:off x="5997497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5" name="Rectangle 223"/>
              <p:cNvSpPr>
                <a:spLocks noChangeArrowheads="1"/>
              </p:cNvSpPr>
              <p:nvPr/>
            </p:nvSpPr>
            <p:spPr bwMode="auto">
              <a:xfrm>
                <a:off x="5964639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6" name="Rectangle 231"/>
              <p:cNvSpPr>
                <a:spLocks noChangeArrowheads="1"/>
              </p:cNvSpPr>
              <p:nvPr/>
            </p:nvSpPr>
            <p:spPr bwMode="auto">
              <a:xfrm>
                <a:off x="5964639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7" name="Rectangle 238"/>
              <p:cNvSpPr>
                <a:spLocks noChangeArrowheads="1"/>
              </p:cNvSpPr>
              <p:nvPr/>
            </p:nvSpPr>
            <p:spPr bwMode="auto">
              <a:xfrm>
                <a:off x="5964639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8" name="Rectangle 113"/>
              <p:cNvSpPr>
                <a:spLocks noChangeArrowheads="1"/>
              </p:cNvSpPr>
              <p:nvPr/>
            </p:nvSpPr>
            <p:spPr bwMode="auto">
              <a:xfrm>
                <a:off x="6295032" y="2792797"/>
                <a:ext cx="417596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59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0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1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2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3" name="Rectangle 114"/>
              <p:cNvSpPr>
                <a:spLocks noChangeArrowheads="1"/>
              </p:cNvSpPr>
              <p:nvPr/>
            </p:nvSpPr>
            <p:spPr bwMode="auto">
              <a:xfrm>
                <a:off x="6793126" y="2792797"/>
                <a:ext cx="368343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4" name="Rectangle 218"/>
              <p:cNvSpPr>
                <a:spLocks noChangeArrowheads="1"/>
              </p:cNvSpPr>
              <p:nvPr/>
            </p:nvSpPr>
            <p:spPr bwMode="auto">
              <a:xfrm>
                <a:off x="6944436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5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6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7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8" name="Rectangle 115"/>
              <p:cNvSpPr>
                <a:spLocks noChangeArrowheads="1"/>
              </p:cNvSpPr>
              <p:nvPr/>
            </p:nvSpPr>
            <p:spPr bwMode="auto">
              <a:xfrm>
                <a:off x="7317994" y="2792797"/>
                <a:ext cx="265549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69" name="Rectangle 212"/>
              <p:cNvSpPr>
                <a:spLocks noChangeArrowheads="1"/>
              </p:cNvSpPr>
              <p:nvPr/>
            </p:nvSpPr>
            <p:spPr bwMode="auto">
              <a:xfrm>
                <a:off x="7417905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0" name="Rectangle 219"/>
              <p:cNvSpPr>
                <a:spLocks noChangeArrowheads="1"/>
              </p:cNvSpPr>
              <p:nvPr/>
            </p:nvSpPr>
            <p:spPr bwMode="auto">
              <a:xfrm>
                <a:off x="7417905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1" name="Rectangle 227"/>
              <p:cNvSpPr>
                <a:spLocks noChangeArrowheads="1"/>
              </p:cNvSpPr>
              <p:nvPr/>
            </p:nvSpPr>
            <p:spPr bwMode="auto">
              <a:xfrm>
                <a:off x="7362965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72" name="Rectangle 234"/>
              <p:cNvSpPr>
                <a:spLocks noChangeArrowheads="1"/>
              </p:cNvSpPr>
              <p:nvPr/>
            </p:nvSpPr>
            <p:spPr bwMode="auto">
              <a:xfrm>
                <a:off x="7385044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3" name="Rectangle 241"/>
              <p:cNvSpPr>
                <a:spLocks noChangeArrowheads="1"/>
              </p:cNvSpPr>
              <p:nvPr/>
            </p:nvSpPr>
            <p:spPr bwMode="auto">
              <a:xfrm>
                <a:off x="7385044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4" name="Rectangle 116"/>
              <p:cNvSpPr>
                <a:spLocks noChangeArrowheads="1"/>
              </p:cNvSpPr>
              <p:nvPr/>
            </p:nvSpPr>
            <p:spPr bwMode="auto">
              <a:xfrm>
                <a:off x="7771846" y="2792797"/>
                <a:ext cx="304782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75" name="Rectangle 213"/>
              <p:cNvSpPr>
                <a:spLocks noChangeArrowheads="1"/>
              </p:cNvSpPr>
              <p:nvPr/>
            </p:nvSpPr>
            <p:spPr bwMode="auto">
              <a:xfrm>
                <a:off x="7891374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376" name="Rectangle 220"/>
              <p:cNvSpPr>
                <a:spLocks noChangeArrowheads="1"/>
              </p:cNvSpPr>
              <p:nvPr/>
            </p:nvSpPr>
            <p:spPr bwMode="auto">
              <a:xfrm>
                <a:off x="7891374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377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378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379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380" name="Rectangle 110"/>
              <p:cNvSpPr>
                <a:spLocks noChangeArrowheads="1"/>
              </p:cNvSpPr>
              <p:nvPr/>
            </p:nvSpPr>
            <p:spPr bwMode="auto">
              <a:xfrm>
                <a:off x="4900323" y="2792797"/>
                <a:ext cx="366200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81" name="Rectangle 214"/>
              <p:cNvSpPr>
                <a:spLocks noChangeArrowheads="1"/>
              </p:cNvSpPr>
              <p:nvPr/>
            </p:nvSpPr>
            <p:spPr bwMode="auto">
              <a:xfrm>
                <a:off x="5050561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382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383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384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385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6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262" name="组合 261"/>
            <p:cNvGrpSpPr/>
            <p:nvPr/>
          </p:nvGrpSpPr>
          <p:grpSpPr>
            <a:xfrm>
              <a:off x="6094332" y="1938670"/>
              <a:ext cx="2714400" cy="3362400"/>
              <a:chOff x="4690151" y="2117132"/>
              <a:chExt cx="3626278" cy="3520112"/>
            </a:xfrm>
          </p:grpSpPr>
          <p:sp>
            <p:nvSpPr>
              <p:cNvPr id="304" name="同侧圆角矩形 303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5" name="同侧圆角矩形 304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306" name="矩形 305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7" name="Rectangle 116"/>
              <p:cNvSpPr>
                <a:spLocks noChangeArrowheads="1"/>
              </p:cNvSpPr>
              <p:nvPr/>
            </p:nvSpPr>
            <p:spPr bwMode="auto">
              <a:xfrm>
                <a:off x="7771846" y="2792797"/>
                <a:ext cx="304782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8" name="Rectangle 467"/>
              <p:cNvSpPr>
                <a:spLocks noChangeArrowheads="1"/>
              </p:cNvSpPr>
              <p:nvPr/>
            </p:nvSpPr>
            <p:spPr bwMode="auto">
              <a:xfrm>
                <a:off x="7889844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309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9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310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311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312" name="Rectangle 115"/>
              <p:cNvSpPr>
                <a:spLocks noChangeArrowheads="1"/>
              </p:cNvSpPr>
              <p:nvPr/>
            </p:nvSpPr>
            <p:spPr bwMode="auto">
              <a:xfrm>
                <a:off x="7317994" y="2792797"/>
                <a:ext cx="265549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3" name="Rectangle 466"/>
              <p:cNvSpPr>
                <a:spLocks noChangeArrowheads="1"/>
              </p:cNvSpPr>
              <p:nvPr/>
            </p:nvSpPr>
            <p:spPr bwMode="auto">
              <a:xfrm>
                <a:off x="7416375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4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9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5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6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7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8" name="Rectangle 110"/>
              <p:cNvSpPr>
                <a:spLocks noChangeArrowheads="1"/>
              </p:cNvSpPr>
              <p:nvPr/>
            </p:nvSpPr>
            <p:spPr bwMode="auto">
              <a:xfrm>
                <a:off x="4900323" y="2792797"/>
                <a:ext cx="366200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19" name="Rectangle 468"/>
              <p:cNvSpPr>
                <a:spLocks noChangeArrowheads="1"/>
              </p:cNvSpPr>
              <p:nvPr/>
            </p:nvSpPr>
            <p:spPr bwMode="auto">
              <a:xfrm>
                <a:off x="5049031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320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321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322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323" name="Rectangle 111"/>
              <p:cNvSpPr>
                <a:spLocks noChangeArrowheads="1"/>
              </p:cNvSpPr>
              <p:nvPr/>
            </p:nvSpPr>
            <p:spPr bwMode="auto">
              <a:xfrm>
                <a:off x="5329890" y="2792797"/>
                <a:ext cx="454002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4" name="Rectangle 469"/>
              <p:cNvSpPr>
                <a:spLocks noChangeArrowheads="1"/>
              </p:cNvSpPr>
              <p:nvPr/>
            </p:nvSpPr>
            <p:spPr bwMode="auto">
              <a:xfrm>
                <a:off x="5522500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5" name="Rectangle 476"/>
              <p:cNvSpPr>
                <a:spLocks noChangeArrowheads="1"/>
              </p:cNvSpPr>
              <p:nvPr/>
            </p:nvSpPr>
            <p:spPr bwMode="auto">
              <a:xfrm>
                <a:off x="5488109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6" name="Rectangle 484"/>
              <p:cNvSpPr>
                <a:spLocks noChangeArrowheads="1"/>
              </p:cNvSpPr>
              <p:nvPr/>
            </p:nvSpPr>
            <p:spPr bwMode="auto">
              <a:xfrm>
                <a:off x="5488109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7" name="Rectangle 491"/>
              <p:cNvSpPr>
                <a:spLocks noChangeArrowheads="1"/>
              </p:cNvSpPr>
              <p:nvPr/>
            </p:nvSpPr>
            <p:spPr bwMode="auto">
              <a:xfrm>
                <a:off x="5488109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8" name="Rectangle 112"/>
              <p:cNvSpPr>
                <a:spLocks noChangeArrowheads="1"/>
              </p:cNvSpPr>
              <p:nvPr/>
            </p:nvSpPr>
            <p:spPr bwMode="auto">
              <a:xfrm>
                <a:off x="5861179" y="2792797"/>
                <a:ext cx="338360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29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0" name="Rectangle 477"/>
              <p:cNvSpPr>
                <a:spLocks noChangeArrowheads="1"/>
              </p:cNvSpPr>
              <p:nvPr/>
            </p:nvSpPr>
            <p:spPr bwMode="auto">
              <a:xfrm>
                <a:off x="5961577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1" name="Rectangle 485"/>
              <p:cNvSpPr>
                <a:spLocks noChangeArrowheads="1"/>
              </p:cNvSpPr>
              <p:nvPr/>
            </p:nvSpPr>
            <p:spPr bwMode="auto">
              <a:xfrm>
                <a:off x="5961577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2" name="Rectangle 492"/>
              <p:cNvSpPr>
                <a:spLocks noChangeArrowheads="1"/>
              </p:cNvSpPr>
              <p:nvPr/>
            </p:nvSpPr>
            <p:spPr bwMode="auto">
              <a:xfrm>
                <a:off x="5961577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3" name="Rectangle 113"/>
              <p:cNvSpPr>
                <a:spLocks noChangeArrowheads="1"/>
              </p:cNvSpPr>
              <p:nvPr/>
            </p:nvSpPr>
            <p:spPr bwMode="auto">
              <a:xfrm>
                <a:off x="6295032" y="2792797"/>
                <a:ext cx="417596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4" name="Rectangle 464"/>
              <p:cNvSpPr>
                <a:spLocks noChangeArrowheads="1"/>
              </p:cNvSpPr>
              <p:nvPr/>
            </p:nvSpPr>
            <p:spPr bwMode="auto">
              <a:xfrm>
                <a:off x="6469437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5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6" name="Rectangle 479"/>
              <p:cNvSpPr>
                <a:spLocks noChangeArrowheads="1"/>
              </p:cNvSpPr>
              <p:nvPr/>
            </p:nvSpPr>
            <p:spPr bwMode="auto">
              <a:xfrm>
                <a:off x="6416026" y="4052958"/>
                <a:ext cx="175605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37" name="Rectangle 486"/>
              <p:cNvSpPr>
                <a:spLocks noChangeArrowheads="1"/>
              </p:cNvSpPr>
              <p:nvPr/>
            </p:nvSpPr>
            <p:spPr bwMode="auto">
              <a:xfrm>
                <a:off x="6435046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8" name="Rectangle 493"/>
              <p:cNvSpPr>
                <a:spLocks noChangeArrowheads="1"/>
              </p:cNvSpPr>
              <p:nvPr/>
            </p:nvSpPr>
            <p:spPr bwMode="auto">
              <a:xfrm>
                <a:off x="6435046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39" name="Rectangle 114"/>
              <p:cNvSpPr>
                <a:spLocks noChangeArrowheads="1"/>
              </p:cNvSpPr>
              <p:nvPr/>
            </p:nvSpPr>
            <p:spPr bwMode="auto">
              <a:xfrm>
                <a:off x="6793126" y="2792797"/>
                <a:ext cx="368343" cy="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0" name="Rectangle 465"/>
              <p:cNvSpPr>
                <a:spLocks noChangeArrowheads="1"/>
              </p:cNvSpPr>
              <p:nvPr/>
            </p:nvSpPr>
            <p:spPr bwMode="auto">
              <a:xfrm>
                <a:off x="6942905" y="3364000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1" name="Rectangle 472"/>
              <p:cNvSpPr>
                <a:spLocks noChangeArrowheads="1"/>
              </p:cNvSpPr>
              <p:nvPr/>
            </p:nvSpPr>
            <p:spPr bwMode="auto">
              <a:xfrm>
                <a:off x="6942905" y="3708479"/>
                <a:ext cx="87803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2" name="Rectangle 480"/>
              <p:cNvSpPr>
                <a:spLocks noChangeArrowheads="1"/>
              </p:cNvSpPr>
              <p:nvPr/>
            </p:nvSpPr>
            <p:spPr bwMode="auto">
              <a:xfrm>
                <a:off x="6908516" y="4052958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3" name="Rectangle 487"/>
              <p:cNvSpPr>
                <a:spLocks noChangeArrowheads="1"/>
              </p:cNvSpPr>
              <p:nvPr/>
            </p:nvSpPr>
            <p:spPr bwMode="auto">
              <a:xfrm>
                <a:off x="6908516" y="4397435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44" name="Rectangle 494"/>
              <p:cNvSpPr>
                <a:spLocks noChangeArrowheads="1"/>
              </p:cNvSpPr>
              <p:nvPr/>
            </p:nvSpPr>
            <p:spPr bwMode="auto">
              <a:xfrm>
                <a:off x="6908516" y="4741914"/>
                <a:ext cx="175604" cy="214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263" name="组合 262"/>
            <p:cNvGrpSpPr/>
            <p:nvPr/>
          </p:nvGrpSpPr>
          <p:grpSpPr>
            <a:xfrm>
              <a:off x="3208534" y="1938670"/>
              <a:ext cx="2714400" cy="3362400"/>
              <a:chOff x="829784" y="2117132"/>
              <a:chExt cx="3625200" cy="3539616"/>
            </a:xfrm>
          </p:grpSpPr>
          <p:sp>
            <p:nvSpPr>
              <p:cNvPr id="264" name="同侧圆角矩形 263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5" name="同侧圆角矩形 264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266" name="矩形 265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7" name="Rectangle 113"/>
              <p:cNvSpPr>
                <a:spLocks noChangeArrowheads="1"/>
              </p:cNvSpPr>
              <p:nvPr/>
            </p:nvSpPr>
            <p:spPr bwMode="auto">
              <a:xfrm>
                <a:off x="2439019" y="2792798"/>
                <a:ext cx="417472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68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69" name="Rectangle 344"/>
              <p:cNvSpPr>
                <a:spLocks noChangeArrowheads="1"/>
              </p:cNvSpPr>
              <p:nvPr/>
            </p:nvSpPr>
            <p:spPr bwMode="auto">
              <a:xfrm>
                <a:off x="2578972" y="3708480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0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1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2" name="Rectangle 114"/>
              <p:cNvSpPr>
                <a:spLocks noChangeArrowheads="1"/>
              </p:cNvSpPr>
              <p:nvPr/>
            </p:nvSpPr>
            <p:spPr bwMode="auto">
              <a:xfrm>
                <a:off x="2937108" y="2792798"/>
                <a:ext cx="368233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3" name="Rectangle 338"/>
              <p:cNvSpPr>
                <a:spLocks noChangeArrowheads="1"/>
              </p:cNvSpPr>
              <p:nvPr/>
            </p:nvSpPr>
            <p:spPr bwMode="auto">
              <a:xfrm>
                <a:off x="3086832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4" name="Rectangle 345"/>
              <p:cNvSpPr>
                <a:spLocks noChangeArrowheads="1"/>
              </p:cNvSpPr>
              <p:nvPr/>
            </p:nvSpPr>
            <p:spPr bwMode="auto">
              <a:xfrm>
                <a:off x="3052441" y="3708480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5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6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7" name="Rectangle 115"/>
              <p:cNvSpPr>
                <a:spLocks noChangeArrowheads="1"/>
              </p:cNvSpPr>
              <p:nvPr/>
            </p:nvSpPr>
            <p:spPr bwMode="auto">
              <a:xfrm>
                <a:off x="3461959" y="2792798"/>
                <a:ext cx="265470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8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79" name="Rectangle 346"/>
              <p:cNvSpPr>
                <a:spLocks noChangeArrowheads="1"/>
              </p:cNvSpPr>
              <p:nvPr/>
            </p:nvSpPr>
            <p:spPr bwMode="auto">
              <a:xfrm>
                <a:off x="3525910" y="3708480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0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1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2" name="Rectangle 116"/>
              <p:cNvSpPr>
                <a:spLocks noChangeArrowheads="1"/>
              </p:cNvSpPr>
              <p:nvPr/>
            </p:nvSpPr>
            <p:spPr bwMode="auto">
              <a:xfrm>
                <a:off x="3915817" y="2792798"/>
                <a:ext cx="304691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3" name="Rectangle 340"/>
              <p:cNvSpPr>
                <a:spLocks noChangeArrowheads="1"/>
              </p:cNvSpPr>
              <p:nvPr/>
            </p:nvSpPr>
            <p:spPr bwMode="auto">
              <a:xfrm>
                <a:off x="4033770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284" name="Rectangle 347"/>
              <p:cNvSpPr>
                <a:spLocks noChangeArrowheads="1"/>
              </p:cNvSpPr>
              <p:nvPr/>
            </p:nvSpPr>
            <p:spPr bwMode="auto">
              <a:xfrm>
                <a:off x="3999379" y="3708480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285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286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287" name="Rectangle 112"/>
              <p:cNvSpPr>
                <a:spLocks noChangeArrowheads="1"/>
              </p:cNvSpPr>
              <p:nvPr/>
            </p:nvSpPr>
            <p:spPr bwMode="auto">
              <a:xfrm>
                <a:off x="2005157" y="2792798"/>
                <a:ext cx="338260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8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89" name="Rectangle 343"/>
              <p:cNvSpPr>
                <a:spLocks noChangeArrowheads="1"/>
              </p:cNvSpPr>
              <p:nvPr/>
            </p:nvSpPr>
            <p:spPr bwMode="auto">
              <a:xfrm>
                <a:off x="2139894" y="3708480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0" name="Rectangle 351"/>
              <p:cNvSpPr>
                <a:spLocks noChangeArrowheads="1"/>
              </p:cNvSpPr>
              <p:nvPr/>
            </p:nvSpPr>
            <p:spPr bwMode="auto">
              <a:xfrm>
                <a:off x="2105503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1" name="Rectangle 358"/>
              <p:cNvSpPr>
                <a:spLocks noChangeArrowheads="1"/>
              </p:cNvSpPr>
              <p:nvPr/>
            </p:nvSpPr>
            <p:spPr bwMode="auto">
              <a:xfrm>
                <a:off x="2105503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2" name="Rectangle 365"/>
              <p:cNvSpPr>
                <a:spLocks noChangeArrowheads="1"/>
              </p:cNvSpPr>
              <p:nvPr/>
            </p:nvSpPr>
            <p:spPr bwMode="auto">
              <a:xfrm>
                <a:off x="2105503" y="4741918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3" name="Rectangle 110"/>
              <p:cNvSpPr>
                <a:spLocks noChangeArrowheads="1"/>
              </p:cNvSpPr>
              <p:nvPr/>
            </p:nvSpPr>
            <p:spPr bwMode="auto">
              <a:xfrm>
                <a:off x="1044304" y="2792798"/>
                <a:ext cx="366091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4" name="Rectangle 341"/>
              <p:cNvSpPr>
                <a:spLocks noChangeArrowheads="1"/>
              </p:cNvSpPr>
              <p:nvPr/>
            </p:nvSpPr>
            <p:spPr bwMode="auto">
              <a:xfrm>
                <a:off x="1192957" y="3708480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295" name="Rectangle 348"/>
              <p:cNvSpPr>
                <a:spLocks noChangeArrowheads="1"/>
              </p:cNvSpPr>
              <p:nvPr/>
            </p:nvSpPr>
            <p:spPr bwMode="auto">
              <a:xfrm>
                <a:off x="1158565" y="4052959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296" name="Rectangle 356"/>
              <p:cNvSpPr>
                <a:spLocks noChangeArrowheads="1"/>
              </p:cNvSpPr>
              <p:nvPr/>
            </p:nvSpPr>
            <p:spPr bwMode="auto">
              <a:xfrm>
                <a:off x="1158565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297" name="Rectangle 363"/>
              <p:cNvSpPr>
                <a:spLocks noChangeArrowheads="1"/>
              </p:cNvSpPr>
              <p:nvPr/>
            </p:nvSpPr>
            <p:spPr bwMode="auto">
              <a:xfrm>
                <a:off x="1158565" y="4741918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298" name="Rectangle 111"/>
              <p:cNvSpPr>
                <a:spLocks noChangeArrowheads="1"/>
              </p:cNvSpPr>
              <p:nvPr/>
            </p:nvSpPr>
            <p:spPr bwMode="auto">
              <a:xfrm>
                <a:off x="1473885" y="2792798"/>
                <a:ext cx="453867" cy="25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299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1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0" name="Rectangle 342"/>
              <p:cNvSpPr>
                <a:spLocks noChangeArrowheads="1"/>
              </p:cNvSpPr>
              <p:nvPr/>
            </p:nvSpPr>
            <p:spPr bwMode="auto">
              <a:xfrm>
                <a:off x="1666426" y="3708480"/>
                <a:ext cx="87777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1" name="Rectangle 350"/>
              <p:cNvSpPr>
                <a:spLocks noChangeArrowheads="1"/>
              </p:cNvSpPr>
              <p:nvPr/>
            </p:nvSpPr>
            <p:spPr bwMode="auto">
              <a:xfrm>
                <a:off x="1613042" y="4052959"/>
                <a:ext cx="175553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302" name="Rectangle 357"/>
              <p:cNvSpPr>
                <a:spLocks noChangeArrowheads="1"/>
              </p:cNvSpPr>
              <p:nvPr/>
            </p:nvSpPr>
            <p:spPr bwMode="auto">
              <a:xfrm>
                <a:off x="1632034" y="4397437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303" name="Rectangle 364"/>
              <p:cNvSpPr>
                <a:spLocks noChangeArrowheads="1"/>
              </p:cNvSpPr>
              <p:nvPr/>
            </p:nvSpPr>
            <p:spPr bwMode="auto">
              <a:xfrm>
                <a:off x="1632034" y="4741918"/>
                <a:ext cx="175552" cy="215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  <p:sp>
        <p:nvSpPr>
          <p:cNvPr id="390" name="TextBox 389"/>
          <p:cNvSpPr txBox="1"/>
          <p:nvPr/>
        </p:nvSpPr>
        <p:spPr>
          <a:xfrm>
            <a:off x="495973" y="4005666"/>
            <a:ext cx="1996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Oct. 11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Columbus Day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6259024" y="4005666"/>
            <a:ext cx="1723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Dec. 24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Christmas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3386127" y="4005666"/>
            <a:ext cx="192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Nov. 11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Veterans Day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3386127" y="4172419"/>
            <a:ext cx="219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Nov. </a:t>
            </a:r>
            <a:r>
              <a:rPr lang="en-US" altLang="zh-CN" sz="1200" b="1" dirty="0" smtClean="0"/>
              <a:t>25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baseline="30000" dirty="0"/>
              <a:t>	</a:t>
            </a:r>
            <a:r>
              <a:rPr lang="en-US" altLang="zh-CN" sz="1200" i="1" dirty="0"/>
              <a:t>Thanksgiving Day</a:t>
            </a:r>
          </a:p>
        </p:txBody>
      </p:sp>
      <p:sp>
        <p:nvSpPr>
          <p:cNvPr id="133" name="椭圆 132"/>
          <p:cNvSpPr/>
          <p:nvPr/>
        </p:nvSpPr>
        <p:spPr>
          <a:xfrm>
            <a:off x="831932" y="2769526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>
            <a:off x="4770189" y="2516029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4770189" y="2995862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8031301" y="3004915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2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Jan-Apr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277966" y="1020927"/>
            <a:ext cx="3167678" cy="1823167"/>
            <a:chOff x="829784" y="2117132"/>
            <a:chExt cx="3625200" cy="3539616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4"/>
            <p:cNvSpPr>
              <a:spLocks noChangeArrowheads="1"/>
            </p:cNvSpPr>
            <p:nvPr/>
          </p:nvSpPr>
          <p:spPr bwMode="auto">
            <a:xfrm>
              <a:off x="2963455" y="2792797"/>
              <a:ext cx="31554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113"/>
            <p:cNvSpPr>
              <a:spLocks noChangeArrowheads="1"/>
            </p:cNvSpPr>
            <p:nvPr/>
          </p:nvSpPr>
          <p:spPr bwMode="auto">
            <a:xfrm>
              <a:off x="3046009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" name="Rectangle 91"/>
            <p:cNvSpPr>
              <a:spLocks noChangeArrowheads="1"/>
            </p:cNvSpPr>
            <p:nvPr/>
          </p:nvSpPr>
          <p:spPr bwMode="auto">
            <a:xfrm>
              <a:off x="3083616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046009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106"/>
            <p:cNvSpPr>
              <a:spLocks noChangeArrowheads="1"/>
            </p:cNvSpPr>
            <p:nvPr/>
          </p:nvSpPr>
          <p:spPr bwMode="auto">
            <a:xfrm>
              <a:off x="3046009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115"/>
            <p:cNvSpPr>
              <a:spLocks noChangeArrowheads="1"/>
            </p:cNvSpPr>
            <p:nvPr/>
          </p:nvSpPr>
          <p:spPr bwMode="auto">
            <a:xfrm>
              <a:off x="3480952" y="2792797"/>
              <a:ext cx="227483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519479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85"/>
            <p:cNvSpPr>
              <a:spLocks noChangeArrowheads="1"/>
            </p:cNvSpPr>
            <p:nvPr/>
          </p:nvSpPr>
          <p:spPr bwMode="auto">
            <a:xfrm>
              <a:off x="3557085" y="3364001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3557085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100"/>
            <p:cNvSpPr>
              <a:spLocks noChangeArrowheads="1"/>
            </p:cNvSpPr>
            <p:nvPr/>
          </p:nvSpPr>
          <p:spPr bwMode="auto">
            <a:xfrm>
              <a:off x="3519479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9" name="Rectangle 107"/>
            <p:cNvSpPr>
              <a:spLocks noChangeArrowheads="1"/>
            </p:cNvSpPr>
            <p:nvPr/>
          </p:nvSpPr>
          <p:spPr bwMode="auto">
            <a:xfrm>
              <a:off x="3519479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16"/>
            <p:cNvSpPr>
              <a:spLocks noChangeArrowheads="1"/>
            </p:cNvSpPr>
            <p:nvPr/>
          </p:nvSpPr>
          <p:spPr bwMode="auto">
            <a:xfrm>
              <a:off x="3937617" y="2792797"/>
              <a:ext cx="26109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115"/>
            <p:cNvSpPr>
              <a:spLocks noChangeArrowheads="1"/>
            </p:cNvSpPr>
            <p:nvPr/>
          </p:nvSpPr>
          <p:spPr bwMode="auto">
            <a:xfrm>
              <a:off x="3992947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2" name="Rectangle 86"/>
            <p:cNvSpPr>
              <a:spLocks noChangeArrowheads="1"/>
            </p:cNvSpPr>
            <p:nvPr/>
          </p:nvSpPr>
          <p:spPr bwMode="auto">
            <a:xfrm>
              <a:off x="4030554" y="3364001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3" name="Rectangle 93"/>
            <p:cNvSpPr>
              <a:spLocks noChangeArrowheads="1"/>
            </p:cNvSpPr>
            <p:nvPr/>
          </p:nvSpPr>
          <p:spPr bwMode="auto">
            <a:xfrm>
              <a:off x="4030554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3992947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auto">
            <a:xfrm>
              <a:off x="3992947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6" name="Rectangle 110"/>
            <p:cNvSpPr>
              <a:spLocks noChangeArrowheads="1"/>
            </p:cNvSpPr>
            <p:nvPr/>
          </p:nvSpPr>
          <p:spPr bwMode="auto">
            <a:xfrm>
              <a:off x="1070496" y="2792797"/>
              <a:ext cx="313706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1152135" y="5086396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8" name="Rectangle 109"/>
            <p:cNvSpPr>
              <a:spLocks noChangeArrowheads="1"/>
            </p:cNvSpPr>
            <p:nvPr/>
          </p:nvSpPr>
          <p:spPr bwMode="auto">
            <a:xfrm>
              <a:off x="1152135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1189741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0" name="Rectangle 94"/>
            <p:cNvSpPr>
              <a:spLocks noChangeArrowheads="1"/>
            </p:cNvSpPr>
            <p:nvPr/>
          </p:nvSpPr>
          <p:spPr bwMode="auto">
            <a:xfrm>
              <a:off x="1152135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1" name="Rectangle 102"/>
            <p:cNvSpPr>
              <a:spLocks noChangeArrowheads="1"/>
            </p:cNvSpPr>
            <p:nvPr/>
          </p:nvSpPr>
          <p:spPr bwMode="auto">
            <a:xfrm>
              <a:off x="1152135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11"/>
            <p:cNvSpPr>
              <a:spLocks noChangeArrowheads="1"/>
            </p:cNvSpPr>
            <p:nvPr/>
          </p:nvSpPr>
          <p:spPr bwMode="auto">
            <a:xfrm>
              <a:off x="1506358" y="2792797"/>
              <a:ext cx="388921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110"/>
            <p:cNvSpPr>
              <a:spLocks noChangeArrowheads="1"/>
            </p:cNvSpPr>
            <p:nvPr/>
          </p:nvSpPr>
          <p:spPr bwMode="auto">
            <a:xfrm>
              <a:off x="1625603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88"/>
            <p:cNvSpPr>
              <a:spLocks noChangeArrowheads="1"/>
            </p:cNvSpPr>
            <p:nvPr/>
          </p:nvSpPr>
          <p:spPr bwMode="auto">
            <a:xfrm>
              <a:off x="1663210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95"/>
            <p:cNvSpPr>
              <a:spLocks noChangeArrowheads="1"/>
            </p:cNvSpPr>
            <p:nvPr/>
          </p:nvSpPr>
          <p:spPr bwMode="auto">
            <a:xfrm>
              <a:off x="1625603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03"/>
            <p:cNvSpPr>
              <a:spLocks noChangeArrowheads="1"/>
            </p:cNvSpPr>
            <p:nvPr/>
          </p:nvSpPr>
          <p:spPr bwMode="auto">
            <a:xfrm>
              <a:off x="1625603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112"/>
            <p:cNvSpPr>
              <a:spLocks noChangeArrowheads="1"/>
            </p:cNvSpPr>
            <p:nvPr/>
          </p:nvSpPr>
          <p:spPr bwMode="auto">
            <a:xfrm>
              <a:off x="2029359" y="2792797"/>
              <a:ext cx="289857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11"/>
            <p:cNvSpPr>
              <a:spLocks noChangeArrowheads="1"/>
            </p:cNvSpPr>
            <p:nvPr/>
          </p:nvSpPr>
          <p:spPr bwMode="auto">
            <a:xfrm>
              <a:off x="2099071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89"/>
            <p:cNvSpPr>
              <a:spLocks noChangeArrowheads="1"/>
            </p:cNvSpPr>
            <p:nvPr/>
          </p:nvSpPr>
          <p:spPr bwMode="auto">
            <a:xfrm>
              <a:off x="2136678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96"/>
            <p:cNvSpPr>
              <a:spLocks noChangeArrowheads="1"/>
            </p:cNvSpPr>
            <p:nvPr/>
          </p:nvSpPr>
          <p:spPr bwMode="auto">
            <a:xfrm>
              <a:off x="2099071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04"/>
            <p:cNvSpPr>
              <a:spLocks noChangeArrowheads="1"/>
            </p:cNvSpPr>
            <p:nvPr/>
          </p:nvSpPr>
          <p:spPr bwMode="auto">
            <a:xfrm>
              <a:off x="2099071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113"/>
            <p:cNvSpPr>
              <a:spLocks noChangeArrowheads="1"/>
            </p:cNvSpPr>
            <p:nvPr/>
          </p:nvSpPr>
          <p:spPr bwMode="auto">
            <a:xfrm>
              <a:off x="2468888" y="2792797"/>
              <a:ext cx="357734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12"/>
            <p:cNvSpPr>
              <a:spLocks noChangeArrowheads="1"/>
            </p:cNvSpPr>
            <p:nvPr/>
          </p:nvSpPr>
          <p:spPr bwMode="auto">
            <a:xfrm>
              <a:off x="2572540" y="474191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90"/>
            <p:cNvSpPr>
              <a:spLocks noChangeArrowheads="1"/>
            </p:cNvSpPr>
            <p:nvPr/>
          </p:nvSpPr>
          <p:spPr bwMode="auto">
            <a:xfrm>
              <a:off x="2610146" y="3708480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97"/>
            <p:cNvSpPr>
              <a:spLocks noChangeArrowheads="1"/>
            </p:cNvSpPr>
            <p:nvPr/>
          </p:nvSpPr>
          <p:spPr bwMode="auto">
            <a:xfrm>
              <a:off x="2572540" y="4052960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105"/>
            <p:cNvSpPr>
              <a:spLocks noChangeArrowheads="1"/>
            </p:cNvSpPr>
            <p:nvPr/>
          </p:nvSpPr>
          <p:spPr bwMode="auto">
            <a:xfrm>
              <a:off x="2572540" y="439743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651132" y="1020927"/>
            <a:ext cx="3168620" cy="1813121"/>
            <a:chOff x="4690151" y="2117132"/>
            <a:chExt cx="3626278" cy="3520112"/>
          </a:xfrm>
        </p:grpSpPr>
        <p:sp>
          <p:nvSpPr>
            <p:cNvPr id="50" name="同侧圆角矩形 4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同侧圆角矩形 5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Rectangle 110"/>
            <p:cNvSpPr>
              <a:spLocks noChangeArrowheads="1"/>
            </p:cNvSpPr>
            <p:nvPr/>
          </p:nvSpPr>
          <p:spPr bwMode="auto">
            <a:xfrm>
              <a:off x="4926571" y="2792797"/>
              <a:ext cx="313706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237"/>
            <p:cNvSpPr>
              <a:spLocks noChangeArrowheads="1"/>
            </p:cNvSpPr>
            <p:nvPr/>
          </p:nvSpPr>
          <p:spPr bwMode="auto">
            <a:xfrm>
              <a:off x="5017700" y="474191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5" name="Rectangle 215"/>
            <p:cNvSpPr>
              <a:spLocks noChangeArrowheads="1"/>
            </p:cNvSpPr>
            <p:nvPr/>
          </p:nvSpPr>
          <p:spPr bwMode="auto">
            <a:xfrm>
              <a:off x="5050562" y="3708478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6" name="Rectangle 222"/>
            <p:cNvSpPr>
              <a:spLocks noChangeArrowheads="1"/>
            </p:cNvSpPr>
            <p:nvPr/>
          </p:nvSpPr>
          <p:spPr bwMode="auto">
            <a:xfrm>
              <a:off x="5017700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7" name="Rectangle 230"/>
            <p:cNvSpPr>
              <a:spLocks noChangeArrowheads="1"/>
            </p:cNvSpPr>
            <p:nvPr/>
          </p:nvSpPr>
          <p:spPr bwMode="auto">
            <a:xfrm>
              <a:off x="5017700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auto">
            <a:xfrm>
              <a:off x="5362432" y="2792797"/>
              <a:ext cx="388921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209"/>
            <p:cNvSpPr>
              <a:spLocks noChangeArrowheads="1"/>
            </p:cNvSpPr>
            <p:nvPr/>
          </p:nvSpPr>
          <p:spPr bwMode="auto">
            <a:xfrm>
              <a:off x="5524031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6"/>
            <p:cNvSpPr>
              <a:spLocks noChangeArrowheads="1"/>
            </p:cNvSpPr>
            <p:nvPr/>
          </p:nvSpPr>
          <p:spPr bwMode="auto">
            <a:xfrm>
              <a:off x="5524031" y="3708478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24"/>
            <p:cNvSpPr>
              <a:spLocks noChangeArrowheads="1"/>
            </p:cNvSpPr>
            <p:nvPr/>
          </p:nvSpPr>
          <p:spPr bwMode="auto">
            <a:xfrm>
              <a:off x="5481677" y="4052958"/>
              <a:ext cx="150432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2" name="Rectangle 231"/>
            <p:cNvSpPr>
              <a:spLocks noChangeArrowheads="1"/>
            </p:cNvSpPr>
            <p:nvPr/>
          </p:nvSpPr>
          <p:spPr bwMode="auto">
            <a:xfrm>
              <a:off x="5491169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112"/>
            <p:cNvSpPr>
              <a:spLocks noChangeArrowheads="1"/>
            </p:cNvSpPr>
            <p:nvPr/>
          </p:nvSpPr>
          <p:spPr bwMode="auto">
            <a:xfrm>
              <a:off x="5885433" y="2792797"/>
              <a:ext cx="289857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210"/>
            <p:cNvSpPr>
              <a:spLocks noChangeArrowheads="1"/>
            </p:cNvSpPr>
            <p:nvPr/>
          </p:nvSpPr>
          <p:spPr bwMode="auto">
            <a:xfrm>
              <a:off x="5997499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7"/>
            <p:cNvSpPr>
              <a:spLocks noChangeArrowheads="1"/>
            </p:cNvSpPr>
            <p:nvPr/>
          </p:nvSpPr>
          <p:spPr bwMode="auto">
            <a:xfrm>
              <a:off x="5997499" y="3708478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25"/>
            <p:cNvSpPr>
              <a:spLocks noChangeArrowheads="1"/>
            </p:cNvSpPr>
            <p:nvPr/>
          </p:nvSpPr>
          <p:spPr bwMode="auto">
            <a:xfrm>
              <a:off x="5964637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32"/>
            <p:cNvSpPr>
              <a:spLocks noChangeArrowheads="1"/>
            </p:cNvSpPr>
            <p:nvPr/>
          </p:nvSpPr>
          <p:spPr bwMode="auto">
            <a:xfrm>
              <a:off x="5964637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113"/>
            <p:cNvSpPr>
              <a:spLocks noChangeArrowheads="1"/>
            </p:cNvSpPr>
            <p:nvPr/>
          </p:nvSpPr>
          <p:spPr bwMode="auto">
            <a:xfrm>
              <a:off x="6324962" y="2792797"/>
              <a:ext cx="357734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211"/>
            <p:cNvSpPr>
              <a:spLocks noChangeArrowheads="1"/>
            </p:cNvSpPr>
            <p:nvPr/>
          </p:nvSpPr>
          <p:spPr bwMode="auto">
            <a:xfrm>
              <a:off x="6470968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8"/>
            <p:cNvSpPr>
              <a:spLocks noChangeArrowheads="1"/>
            </p:cNvSpPr>
            <p:nvPr/>
          </p:nvSpPr>
          <p:spPr bwMode="auto">
            <a:xfrm>
              <a:off x="6438106" y="370847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26"/>
            <p:cNvSpPr>
              <a:spLocks noChangeArrowheads="1"/>
            </p:cNvSpPr>
            <p:nvPr/>
          </p:nvSpPr>
          <p:spPr bwMode="auto">
            <a:xfrm>
              <a:off x="6438106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33"/>
            <p:cNvSpPr>
              <a:spLocks noChangeArrowheads="1"/>
            </p:cNvSpPr>
            <p:nvPr/>
          </p:nvSpPr>
          <p:spPr bwMode="auto">
            <a:xfrm>
              <a:off x="6438106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6819529" y="2792797"/>
              <a:ext cx="31554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212"/>
            <p:cNvSpPr>
              <a:spLocks noChangeArrowheads="1"/>
            </p:cNvSpPr>
            <p:nvPr/>
          </p:nvSpPr>
          <p:spPr bwMode="auto">
            <a:xfrm>
              <a:off x="6944437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9"/>
            <p:cNvSpPr>
              <a:spLocks noChangeArrowheads="1"/>
            </p:cNvSpPr>
            <p:nvPr/>
          </p:nvSpPr>
          <p:spPr bwMode="auto">
            <a:xfrm>
              <a:off x="6911575" y="370847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7"/>
            <p:cNvSpPr>
              <a:spLocks noChangeArrowheads="1"/>
            </p:cNvSpPr>
            <p:nvPr/>
          </p:nvSpPr>
          <p:spPr bwMode="auto">
            <a:xfrm>
              <a:off x="6911575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34"/>
            <p:cNvSpPr>
              <a:spLocks noChangeArrowheads="1"/>
            </p:cNvSpPr>
            <p:nvPr/>
          </p:nvSpPr>
          <p:spPr bwMode="auto">
            <a:xfrm>
              <a:off x="6911575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5"/>
            <p:cNvSpPr>
              <a:spLocks noChangeArrowheads="1"/>
            </p:cNvSpPr>
            <p:nvPr/>
          </p:nvSpPr>
          <p:spPr bwMode="auto">
            <a:xfrm>
              <a:off x="7337027" y="2792797"/>
              <a:ext cx="227483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213"/>
            <p:cNvSpPr>
              <a:spLocks noChangeArrowheads="1"/>
            </p:cNvSpPr>
            <p:nvPr/>
          </p:nvSpPr>
          <p:spPr bwMode="auto">
            <a:xfrm>
              <a:off x="7417906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20"/>
            <p:cNvSpPr>
              <a:spLocks noChangeArrowheads="1"/>
            </p:cNvSpPr>
            <p:nvPr/>
          </p:nvSpPr>
          <p:spPr bwMode="auto">
            <a:xfrm>
              <a:off x="7385044" y="370847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228"/>
            <p:cNvSpPr>
              <a:spLocks noChangeArrowheads="1"/>
            </p:cNvSpPr>
            <p:nvPr/>
          </p:nvSpPr>
          <p:spPr bwMode="auto">
            <a:xfrm>
              <a:off x="7385044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235"/>
            <p:cNvSpPr>
              <a:spLocks noChangeArrowheads="1"/>
            </p:cNvSpPr>
            <p:nvPr/>
          </p:nvSpPr>
          <p:spPr bwMode="auto">
            <a:xfrm>
              <a:off x="7385044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6"/>
            <p:cNvSpPr>
              <a:spLocks noChangeArrowheads="1"/>
            </p:cNvSpPr>
            <p:nvPr/>
          </p:nvSpPr>
          <p:spPr bwMode="auto">
            <a:xfrm>
              <a:off x="7793690" y="2792797"/>
              <a:ext cx="26109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214"/>
            <p:cNvSpPr>
              <a:spLocks noChangeArrowheads="1"/>
            </p:cNvSpPr>
            <p:nvPr/>
          </p:nvSpPr>
          <p:spPr bwMode="auto">
            <a:xfrm>
              <a:off x="7891375" y="336399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5" name="Rectangle 221"/>
            <p:cNvSpPr>
              <a:spLocks noChangeArrowheads="1"/>
            </p:cNvSpPr>
            <p:nvPr/>
          </p:nvSpPr>
          <p:spPr bwMode="auto">
            <a:xfrm>
              <a:off x="7858513" y="370847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6" name="Rectangle 229"/>
            <p:cNvSpPr>
              <a:spLocks noChangeArrowheads="1"/>
            </p:cNvSpPr>
            <p:nvPr/>
          </p:nvSpPr>
          <p:spPr bwMode="auto">
            <a:xfrm>
              <a:off x="7858513" y="40529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7" name="Rectangle 236"/>
            <p:cNvSpPr>
              <a:spLocks noChangeArrowheads="1"/>
            </p:cNvSpPr>
            <p:nvPr/>
          </p:nvSpPr>
          <p:spPr bwMode="auto">
            <a:xfrm>
              <a:off x="7858513" y="439743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684540" y="2908825"/>
            <a:ext cx="3168620" cy="1813121"/>
            <a:chOff x="4690151" y="2117132"/>
            <a:chExt cx="3626278" cy="3520112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April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6"/>
            <p:cNvSpPr>
              <a:spLocks noChangeArrowheads="1"/>
            </p:cNvSpPr>
            <p:nvPr/>
          </p:nvSpPr>
          <p:spPr bwMode="auto">
            <a:xfrm>
              <a:off x="7793690" y="2792797"/>
              <a:ext cx="26109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468"/>
            <p:cNvSpPr>
              <a:spLocks noChangeArrowheads="1"/>
            </p:cNvSpPr>
            <p:nvPr/>
          </p:nvSpPr>
          <p:spPr bwMode="auto">
            <a:xfrm>
              <a:off x="7890989" y="3383663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95" name="Rectangle 475"/>
            <p:cNvSpPr>
              <a:spLocks noChangeArrowheads="1"/>
            </p:cNvSpPr>
            <p:nvPr/>
          </p:nvSpPr>
          <p:spPr bwMode="auto">
            <a:xfrm>
              <a:off x="7857744" y="3724209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96" name="Rectangle 483"/>
            <p:cNvSpPr>
              <a:spLocks noChangeArrowheads="1"/>
            </p:cNvSpPr>
            <p:nvPr/>
          </p:nvSpPr>
          <p:spPr bwMode="auto">
            <a:xfrm>
              <a:off x="7857744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97" name="Rectangle 490"/>
            <p:cNvSpPr>
              <a:spLocks noChangeArrowheads="1"/>
            </p:cNvSpPr>
            <p:nvPr/>
          </p:nvSpPr>
          <p:spPr bwMode="auto">
            <a:xfrm>
              <a:off x="7857744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7337027" y="2792797"/>
              <a:ext cx="227483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467"/>
            <p:cNvSpPr>
              <a:spLocks noChangeArrowheads="1"/>
            </p:cNvSpPr>
            <p:nvPr/>
          </p:nvSpPr>
          <p:spPr bwMode="auto">
            <a:xfrm>
              <a:off x="7417520" y="3383663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474"/>
            <p:cNvSpPr>
              <a:spLocks noChangeArrowheads="1"/>
            </p:cNvSpPr>
            <p:nvPr/>
          </p:nvSpPr>
          <p:spPr bwMode="auto">
            <a:xfrm>
              <a:off x="7417520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482"/>
            <p:cNvSpPr>
              <a:spLocks noChangeArrowheads="1"/>
            </p:cNvSpPr>
            <p:nvPr/>
          </p:nvSpPr>
          <p:spPr bwMode="auto">
            <a:xfrm>
              <a:off x="7384275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489"/>
            <p:cNvSpPr>
              <a:spLocks noChangeArrowheads="1"/>
            </p:cNvSpPr>
            <p:nvPr/>
          </p:nvSpPr>
          <p:spPr bwMode="auto">
            <a:xfrm>
              <a:off x="7384275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496"/>
            <p:cNvSpPr>
              <a:spLocks noChangeArrowheads="1"/>
            </p:cNvSpPr>
            <p:nvPr/>
          </p:nvSpPr>
          <p:spPr bwMode="auto">
            <a:xfrm>
              <a:off x="7384275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110"/>
            <p:cNvSpPr>
              <a:spLocks noChangeArrowheads="1"/>
            </p:cNvSpPr>
            <p:nvPr/>
          </p:nvSpPr>
          <p:spPr bwMode="auto">
            <a:xfrm>
              <a:off x="4926571" y="2792797"/>
              <a:ext cx="313706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5" name="Rectangle 469"/>
            <p:cNvSpPr>
              <a:spLocks noChangeArrowheads="1"/>
            </p:cNvSpPr>
            <p:nvPr/>
          </p:nvSpPr>
          <p:spPr bwMode="auto">
            <a:xfrm>
              <a:off x="5050176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06" name="Rectangle 476"/>
            <p:cNvSpPr>
              <a:spLocks noChangeArrowheads="1"/>
            </p:cNvSpPr>
            <p:nvPr/>
          </p:nvSpPr>
          <p:spPr bwMode="auto">
            <a:xfrm>
              <a:off x="5016931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07" name="Rectangle 484"/>
            <p:cNvSpPr>
              <a:spLocks noChangeArrowheads="1"/>
            </p:cNvSpPr>
            <p:nvPr/>
          </p:nvSpPr>
          <p:spPr bwMode="auto">
            <a:xfrm>
              <a:off x="5016931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08" name="Rectangle 491"/>
            <p:cNvSpPr>
              <a:spLocks noChangeArrowheads="1"/>
            </p:cNvSpPr>
            <p:nvPr/>
          </p:nvSpPr>
          <p:spPr bwMode="auto">
            <a:xfrm>
              <a:off x="5016931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09" name="Rectangle 111"/>
            <p:cNvSpPr>
              <a:spLocks noChangeArrowheads="1"/>
            </p:cNvSpPr>
            <p:nvPr/>
          </p:nvSpPr>
          <p:spPr bwMode="auto">
            <a:xfrm>
              <a:off x="5362432" y="2792797"/>
              <a:ext cx="388921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470"/>
            <p:cNvSpPr>
              <a:spLocks noChangeArrowheads="1"/>
            </p:cNvSpPr>
            <p:nvPr/>
          </p:nvSpPr>
          <p:spPr bwMode="auto">
            <a:xfrm>
              <a:off x="5523645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477"/>
            <p:cNvSpPr>
              <a:spLocks noChangeArrowheads="1"/>
            </p:cNvSpPr>
            <p:nvPr/>
          </p:nvSpPr>
          <p:spPr bwMode="auto">
            <a:xfrm>
              <a:off x="5490400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485"/>
            <p:cNvSpPr>
              <a:spLocks noChangeArrowheads="1"/>
            </p:cNvSpPr>
            <p:nvPr/>
          </p:nvSpPr>
          <p:spPr bwMode="auto">
            <a:xfrm>
              <a:off x="5490400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492"/>
            <p:cNvSpPr>
              <a:spLocks noChangeArrowheads="1"/>
            </p:cNvSpPr>
            <p:nvPr/>
          </p:nvSpPr>
          <p:spPr bwMode="auto">
            <a:xfrm>
              <a:off x="5490400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5885433" y="2792797"/>
              <a:ext cx="289857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471"/>
            <p:cNvSpPr>
              <a:spLocks noChangeArrowheads="1"/>
            </p:cNvSpPr>
            <p:nvPr/>
          </p:nvSpPr>
          <p:spPr bwMode="auto">
            <a:xfrm>
              <a:off x="5997113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478"/>
            <p:cNvSpPr>
              <a:spLocks noChangeArrowheads="1"/>
            </p:cNvSpPr>
            <p:nvPr/>
          </p:nvSpPr>
          <p:spPr bwMode="auto">
            <a:xfrm>
              <a:off x="5963868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486"/>
            <p:cNvSpPr>
              <a:spLocks noChangeArrowheads="1"/>
            </p:cNvSpPr>
            <p:nvPr/>
          </p:nvSpPr>
          <p:spPr bwMode="auto">
            <a:xfrm>
              <a:off x="5963868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493"/>
            <p:cNvSpPr>
              <a:spLocks noChangeArrowheads="1"/>
            </p:cNvSpPr>
            <p:nvPr/>
          </p:nvSpPr>
          <p:spPr bwMode="auto">
            <a:xfrm>
              <a:off x="5963868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113"/>
            <p:cNvSpPr>
              <a:spLocks noChangeArrowheads="1"/>
            </p:cNvSpPr>
            <p:nvPr/>
          </p:nvSpPr>
          <p:spPr bwMode="auto">
            <a:xfrm>
              <a:off x="6324962" y="2792797"/>
              <a:ext cx="357734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472"/>
            <p:cNvSpPr>
              <a:spLocks noChangeArrowheads="1"/>
            </p:cNvSpPr>
            <p:nvPr/>
          </p:nvSpPr>
          <p:spPr bwMode="auto">
            <a:xfrm>
              <a:off x="6470582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479"/>
            <p:cNvSpPr>
              <a:spLocks noChangeArrowheads="1"/>
            </p:cNvSpPr>
            <p:nvPr/>
          </p:nvSpPr>
          <p:spPr bwMode="auto">
            <a:xfrm>
              <a:off x="6437337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487"/>
            <p:cNvSpPr>
              <a:spLocks noChangeArrowheads="1"/>
            </p:cNvSpPr>
            <p:nvPr/>
          </p:nvSpPr>
          <p:spPr bwMode="auto">
            <a:xfrm>
              <a:off x="6437337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3" name="Rectangle 494"/>
            <p:cNvSpPr>
              <a:spLocks noChangeArrowheads="1"/>
            </p:cNvSpPr>
            <p:nvPr/>
          </p:nvSpPr>
          <p:spPr bwMode="auto">
            <a:xfrm>
              <a:off x="6437337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114"/>
            <p:cNvSpPr>
              <a:spLocks noChangeArrowheads="1"/>
            </p:cNvSpPr>
            <p:nvPr/>
          </p:nvSpPr>
          <p:spPr bwMode="auto">
            <a:xfrm>
              <a:off x="6819529" y="2792797"/>
              <a:ext cx="31554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466"/>
            <p:cNvSpPr>
              <a:spLocks noChangeArrowheads="1"/>
            </p:cNvSpPr>
            <p:nvPr/>
          </p:nvSpPr>
          <p:spPr bwMode="auto">
            <a:xfrm>
              <a:off x="6944051" y="3383663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473"/>
            <p:cNvSpPr>
              <a:spLocks noChangeArrowheads="1"/>
            </p:cNvSpPr>
            <p:nvPr/>
          </p:nvSpPr>
          <p:spPr bwMode="auto">
            <a:xfrm>
              <a:off x="6944051" y="3724209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481"/>
            <p:cNvSpPr>
              <a:spLocks noChangeArrowheads="1"/>
            </p:cNvSpPr>
            <p:nvPr/>
          </p:nvSpPr>
          <p:spPr bwMode="auto">
            <a:xfrm>
              <a:off x="6910806" y="4064758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8" name="Rectangle 488"/>
            <p:cNvSpPr>
              <a:spLocks noChangeArrowheads="1"/>
            </p:cNvSpPr>
            <p:nvPr/>
          </p:nvSpPr>
          <p:spPr bwMode="auto">
            <a:xfrm>
              <a:off x="6910806" y="4405304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9" name="Rectangle 495"/>
            <p:cNvSpPr>
              <a:spLocks noChangeArrowheads="1"/>
            </p:cNvSpPr>
            <p:nvPr/>
          </p:nvSpPr>
          <p:spPr bwMode="auto">
            <a:xfrm>
              <a:off x="6910806" y="474585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311374" y="2908824"/>
            <a:ext cx="3167678" cy="1823167"/>
            <a:chOff x="829784" y="2117132"/>
            <a:chExt cx="3625200" cy="3539616"/>
          </a:xfrm>
        </p:grpSpPr>
        <p:sp>
          <p:nvSpPr>
            <p:cNvPr id="131" name="同侧圆角矩形 13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同侧圆角矩形 131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Rectangle 114"/>
            <p:cNvSpPr>
              <a:spLocks noChangeArrowheads="1"/>
            </p:cNvSpPr>
            <p:nvPr/>
          </p:nvSpPr>
          <p:spPr bwMode="auto">
            <a:xfrm>
              <a:off x="2963455" y="2792797"/>
              <a:ext cx="31554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5" name="Rectangle 339"/>
            <p:cNvSpPr>
              <a:spLocks noChangeArrowheads="1"/>
            </p:cNvSpPr>
            <p:nvPr/>
          </p:nvSpPr>
          <p:spPr bwMode="auto">
            <a:xfrm>
              <a:off x="3087976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346"/>
            <p:cNvSpPr>
              <a:spLocks noChangeArrowheads="1"/>
            </p:cNvSpPr>
            <p:nvPr/>
          </p:nvSpPr>
          <p:spPr bwMode="auto">
            <a:xfrm>
              <a:off x="3054732" y="372421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354"/>
            <p:cNvSpPr>
              <a:spLocks noChangeArrowheads="1"/>
            </p:cNvSpPr>
            <p:nvPr/>
          </p:nvSpPr>
          <p:spPr bwMode="auto">
            <a:xfrm>
              <a:off x="3054732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9" name="Rectangle 115"/>
            <p:cNvSpPr>
              <a:spLocks noChangeArrowheads="1"/>
            </p:cNvSpPr>
            <p:nvPr/>
          </p:nvSpPr>
          <p:spPr bwMode="auto">
            <a:xfrm>
              <a:off x="3480952" y="2792797"/>
              <a:ext cx="227483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347"/>
            <p:cNvSpPr>
              <a:spLocks noChangeArrowheads="1"/>
            </p:cNvSpPr>
            <p:nvPr/>
          </p:nvSpPr>
          <p:spPr bwMode="auto">
            <a:xfrm>
              <a:off x="3528201" y="372421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2" name="Rectangle 355"/>
            <p:cNvSpPr>
              <a:spLocks noChangeArrowheads="1"/>
            </p:cNvSpPr>
            <p:nvPr/>
          </p:nvSpPr>
          <p:spPr bwMode="auto">
            <a:xfrm>
              <a:off x="3528201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3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4" name="Rectangle 116"/>
            <p:cNvSpPr>
              <a:spLocks noChangeArrowheads="1"/>
            </p:cNvSpPr>
            <p:nvPr/>
          </p:nvSpPr>
          <p:spPr bwMode="auto">
            <a:xfrm>
              <a:off x="3937617" y="2792797"/>
              <a:ext cx="261090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5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46" name="Rectangle 348"/>
            <p:cNvSpPr>
              <a:spLocks noChangeArrowheads="1"/>
            </p:cNvSpPr>
            <p:nvPr/>
          </p:nvSpPr>
          <p:spPr bwMode="auto">
            <a:xfrm>
              <a:off x="4001670" y="372421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47" name="Rectangle 356"/>
            <p:cNvSpPr>
              <a:spLocks noChangeArrowheads="1"/>
            </p:cNvSpPr>
            <p:nvPr/>
          </p:nvSpPr>
          <p:spPr bwMode="auto">
            <a:xfrm>
              <a:off x="4001670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48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029359" y="2792797"/>
              <a:ext cx="289857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0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1" name="Rectangle 344"/>
            <p:cNvSpPr>
              <a:spLocks noChangeArrowheads="1"/>
            </p:cNvSpPr>
            <p:nvPr/>
          </p:nvSpPr>
          <p:spPr bwMode="auto">
            <a:xfrm>
              <a:off x="2141039" y="3724211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2" name="Rectangle 352"/>
            <p:cNvSpPr>
              <a:spLocks noChangeArrowheads="1"/>
            </p:cNvSpPr>
            <p:nvPr/>
          </p:nvSpPr>
          <p:spPr bwMode="auto">
            <a:xfrm>
              <a:off x="2107793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3" name="Rectangle 359"/>
            <p:cNvSpPr>
              <a:spLocks noChangeArrowheads="1"/>
            </p:cNvSpPr>
            <p:nvPr/>
          </p:nvSpPr>
          <p:spPr bwMode="auto">
            <a:xfrm>
              <a:off x="2107793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4" name="Rectangle 366"/>
            <p:cNvSpPr>
              <a:spLocks noChangeArrowheads="1"/>
            </p:cNvSpPr>
            <p:nvPr/>
          </p:nvSpPr>
          <p:spPr bwMode="auto">
            <a:xfrm>
              <a:off x="2107793" y="4745853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5" name="Rectangle 113"/>
            <p:cNvSpPr>
              <a:spLocks noChangeArrowheads="1"/>
            </p:cNvSpPr>
            <p:nvPr/>
          </p:nvSpPr>
          <p:spPr bwMode="auto">
            <a:xfrm>
              <a:off x="2468888" y="2792797"/>
              <a:ext cx="357734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6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7" name="Rectangle 345"/>
            <p:cNvSpPr>
              <a:spLocks noChangeArrowheads="1"/>
            </p:cNvSpPr>
            <p:nvPr/>
          </p:nvSpPr>
          <p:spPr bwMode="auto">
            <a:xfrm>
              <a:off x="2581263" y="3724211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8" name="Rectangle 353"/>
            <p:cNvSpPr>
              <a:spLocks noChangeArrowheads="1"/>
            </p:cNvSpPr>
            <p:nvPr/>
          </p:nvSpPr>
          <p:spPr bwMode="auto">
            <a:xfrm>
              <a:off x="2581263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9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0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1" name="Rectangle 110"/>
            <p:cNvSpPr>
              <a:spLocks noChangeArrowheads="1"/>
            </p:cNvSpPr>
            <p:nvPr/>
          </p:nvSpPr>
          <p:spPr bwMode="auto">
            <a:xfrm>
              <a:off x="1070496" y="2792797"/>
              <a:ext cx="313706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2" name="Rectangle 342"/>
            <p:cNvSpPr>
              <a:spLocks noChangeArrowheads="1"/>
            </p:cNvSpPr>
            <p:nvPr/>
          </p:nvSpPr>
          <p:spPr bwMode="auto">
            <a:xfrm>
              <a:off x="1194102" y="3724211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63" name="Rectangle 349"/>
            <p:cNvSpPr>
              <a:spLocks noChangeArrowheads="1"/>
            </p:cNvSpPr>
            <p:nvPr/>
          </p:nvSpPr>
          <p:spPr bwMode="auto">
            <a:xfrm>
              <a:off x="1160857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64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65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66" name="Rectangle 111"/>
            <p:cNvSpPr>
              <a:spLocks noChangeArrowheads="1"/>
            </p:cNvSpPr>
            <p:nvPr/>
          </p:nvSpPr>
          <p:spPr bwMode="auto">
            <a:xfrm>
              <a:off x="1506358" y="2792797"/>
              <a:ext cx="388921" cy="358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7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8" name="Rectangle 343"/>
            <p:cNvSpPr>
              <a:spLocks noChangeArrowheads="1"/>
            </p:cNvSpPr>
            <p:nvPr/>
          </p:nvSpPr>
          <p:spPr bwMode="auto">
            <a:xfrm>
              <a:off x="1667571" y="3724211"/>
              <a:ext cx="75217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9" name="Rectangle 351"/>
            <p:cNvSpPr>
              <a:spLocks noChangeArrowheads="1"/>
            </p:cNvSpPr>
            <p:nvPr/>
          </p:nvSpPr>
          <p:spPr bwMode="auto">
            <a:xfrm>
              <a:off x="1625603" y="4064760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70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1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50431" cy="29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May-Aug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4651132" y="1020926"/>
            <a:ext cx="3168000" cy="1822500"/>
            <a:chOff x="4690151" y="2117132"/>
            <a:chExt cx="3626278" cy="3520112"/>
          </a:xfrm>
        </p:grpSpPr>
        <p:sp>
          <p:nvSpPr>
            <p:cNvPr id="6" name="同侧圆角矩形 5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June 2021</a:t>
              </a:r>
              <a:endParaRPr lang="en-US" altLang="zh-CN" b="1" dirty="0"/>
            </a:p>
          </p:txBody>
        </p:sp>
        <p:sp>
          <p:nvSpPr>
            <p:cNvPr id="7" name="同侧圆角矩形 6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0"/>
            <p:cNvSpPr>
              <a:spLocks noChangeArrowheads="1"/>
            </p:cNvSpPr>
            <p:nvPr/>
          </p:nvSpPr>
          <p:spPr bwMode="auto">
            <a:xfrm>
              <a:off x="4926539" y="2792796"/>
              <a:ext cx="31376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236"/>
            <p:cNvSpPr>
              <a:spLocks noChangeArrowheads="1"/>
            </p:cNvSpPr>
            <p:nvPr/>
          </p:nvSpPr>
          <p:spPr bwMode="auto">
            <a:xfrm>
              <a:off x="5015653" y="474191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1" name="Rectangle 214"/>
            <p:cNvSpPr>
              <a:spLocks noChangeArrowheads="1"/>
            </p:cNvSpPr>
            <p:nvPr/>
          </p:nvSpPr>
          <p:spPr bwMode="auto">
            <a:xfrm>
              <a:off x="5049538" y="3708480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2" name="Rectangle 221"/>
            <p:cNvSpPr>
              <a:spLocks noChangeArrowheads="1"/>
            </p:cNvSpPr>
            <p:nvPr/>
          </p:nvSpPr>
          <p:spPr bwMode="auto">
            <a:xfrm>
              <a:off x="5015653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3" name="Rectangle 229"/>
            <p:cNvSpPr>
              <a:spLocks noChangeArrowheads="1"/>
            </p:cNvSpPr>
            <p:nvPr/>
          </p:nvSpPr>
          <p:spPr bwMode="auto">
            <a:xfrm>
              <a:off x="5015653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4" name="Rectangle 111"/>
            <p:cNvSpPr>
              <a:spLocks noChangeArrowheads="1"/>
            </p:cNvSpPr>
            <p:nvPr/>
          </p:nvSpPr>
          <p:spPr bwMode="auto">
            <a:xfrm>
              <a:off x="5362394" y="2792796"/>
              <a:ext cx="38899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237"/>
            <p:cNvSpPr>
              <a:spLocks noChangeArrowheads="1"/>
            </p:cNvSpPr>
            <p:nvPr/>
          </p:nvSpPr>
          <p:spPr bwMode="auto">
            <a:xfrm>
              <a:off x="5489121" y="474191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523007" y="3708480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222"/>
            <p:cNvSpPr>
              <a:spLocks noChangeArrowheads="1"/>
            </p:cNvSpPr>
            <p:nvPr/>
          </p:nvSpPr>
          <p:spPr bwMode="auto">
            <a:xfrm>
              <a:off x="5489121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230"/>
            <p:cNvSpPr>
              <a:spLocks noChangeArrowheads="1"/>
            </p:cNvSpPr>
            <p:nvPr/>
          </p:nvSpPr>
          <p:spPr bwMode="auto">
            <a:xfrm>
              <a:off x="5489121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" name="Rectangle 112"/>
            <p:cNvSpPr>
              <a:spLocks noChangeArrowheads="1"/>
            </p:cNvSpPr>
            <p:nvPr/>
          </p:nvSpPr>
          <p:spPr bwMode="auto">
            <a:xfrm>
              <a:off x="5885403" y="2792796"/>
              <a:ext cx="289913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238"/>
            <p:cNvSpPr>
              <a:spLocks noChangeArrowheads="1"/>
            </p:cNvSpPr>
            <p:nvPr/>
          </p:nvSpPr>
          <p:spPr bwMode="auto">
            <a:xfrm>
              <a:off x="5962590" y="474191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209"/>
            <p:cNvSpPr>
              <a:spLocks noChangeArrowheads="1"/>
            </p:cNvSpPr>
            <p:nvPr/>
          </p:nvSpPr>
          <p:spPr bwMode="auto">
            <a:xfrm>
              <a:off x="5996475" y="3364001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/>
          </p:nvSpPr>
          <p:spPr bwMode="auto">
            <a:xfrm>
              <a:off x="5996475" y="3708480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5955130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4" name="Rectangle 231"/>
            <p:cNvSpPr>
              <a:spLocks noChangeArrowheads="1"/>
            </p:cNvSpPr>
            <p:nvPr/>
          </p:nvSpPr>
          <p:spPr bwMode="auto">
            <a:xfrm>
              <a:off x="5962590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5" name="Rectangle 113"/>
            <p:cNvSpPr>
              <a:spLocks noChangeArrowheads="1"/>
            </p:cNvSpPr>
            <p:nvPr/>
          </p:nvSpPr>
          <p:spPr bwMode="auto">
            <a:xfrm>
              <a:off x="6324927" y="2792796"/>
              <a:ext cx="357804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" name="Rectangle 239"/>
            <p:cNvSpPr>
              <a:spLocks noChangeArrowheads="1"/>
            </p:cNvSpPr>
            <p:nvPr/>
          </p:nvSpPr>
          <p:spPr bwMode="auto">
            <a:xfrm>
              <a:off x="6436058" y="474191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210"/>
            <p:cNvSpPr>
              <a:spLocks noChangeArrowheads="1"/>
            </p:cNvSpPr>
            <p:nvPr/>
          </p:nvSpPr>
          <p:spPr bwMode="auto">
            <a:xfrm>
              <a:off x="6469944" y="3364001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" name="Rectangle 217"/>
            <p:cNvSpPr>
              <a:spLocks noChangeArrowheads="1"/>
            </p:cNvSpPr>
            <p:nvPr/>
          </p:nvSpPr>
          <p:spPr bwMode="auto">
            <a:xfrm>
              <a:off x="6469944" y="3708480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" name="Rectangle 225"/>
            <p:cNvSpPr>
              <a:spLocks noChangeArrowheads="1"/>
            </p:cNvSpPr>
            <p:nvPr/>
          </p:nvSpPr>
          <p:spPr bwMode="auto">
            <a:xfrm>
              <a:off x="6436058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" name="Rectangle 232"/>
            <p:cNvSpPr>
              <a:spLocks noChangeArrowheads="1"/>
            </p:cNvSpPr>
            <p:nvPr/>
          </p:nvSpPr>
          <p:spPr bwMode="auto">
            <a:xfrm>
              <a:off x="6436058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" name="Rectangle 114"/>
            <p:cNvSpPr>
              <a:spLocks noChangeArrowheads="1"/>
            </p:cNvSpPr>
            <p:nvPr/>
          </p:nvSpPr>
          <p:spPr bwMode="auto">
            <a:xfrm>
              <a:off x="6819497" y="2792796"/>
              <a:ext cx="315602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" name="Rectangle 211"/>
            <p:cNvSpPr>
              <a:spLocks noChangeArrowheads="1"/>
            </p:cNvSpPr>
            <p:nvPr/>
          </p:nvSpPr>
          <p:spPr bwMode="auto">
            <a:xfrm>
              <a:off x="6943413" y="3364001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218"/>
            <p:cNvSpPr>
              <a:spLocks noChangeArrowheads="1"/>
            </p:cNvSpPr>
            <p:nvPr/>
          </p:nvSpPr>
          <p:spPr bwMode="auto">
            <a:xfrm>
              <a:off x="6909528" y="370848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226"/>
            <p:cNvSpPr>
              <a:spLocks noChangeArrowheads="1"/>
            </p:cNvSpPr>
            <p:nvPr/>
          </p:nvSpPr>
          <p:spPr bwMode="auto">
            <a:xfrm>
              <a:off x="6909528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233"/>
            <p:cNvSpPr>
              <a:spLocks noChangeArrowheads="1"/>
            </p:cNvSpPr>
            <p:nvPr/>
          </p:nvSpPr>
          <p:spPr bwMode="auto">
            <a:xfrm>
              <a:off x="6909528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15"/>
            <p:cNvSpPr>
              <a:spLocks noChangeArrowheads="1"/>
            </p:cNvSpPr>
            <p:nvPr/>
          </p:nvSpPr>
          <p:spPr bwMode="auto">
            <a:xfrm>
              <a:off x="7337004" y="2792796"/>
              <a:ext cx="22752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212"/>
            <p:cNvSpPr>
              <a:spLocks noChangeArrowheads="1"/>
            </p:cNvSpPr>
            <p:nvPr/>
          </p:nvSpPr>
          <p:spPr bwMode="auto">
            <a:xfrm>
              <a:off x="7416882" y="3364001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219"/>
            <p:cNvSpPr>
              <a:spLocks noChangeArrowheads="1"/>
            </p:cNvSpPr>
            <p:nvPr/>
          </p:nvSpPr>
          <p:spPr bwMode="auto">
            <a:xfrm>
              <a:off x="7382997" y="370848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227"/>
            <p:cNvSpPr>
              <a:spLocks noChangeArrowheads="1"/>
            </p:cNvSpPr>
            <p:nvPr/>
          </p:nvSpPr>
          <p:spPr bwMode="auto">
            <a:xfrm>
              <a:off x="7382997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/>
          </p:nvSpPr>
          <p:spPr bwMode="auto">
            <a:xfrm>
              <a:off x="7382997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16"/>
            <p:cNvSpPr>
              <a:spLocks noChangeArrowheads="1"/>
            </p:cNvSpPr>
            <p:nvPr/>
          </p:nvSpPr>
          <p:spPr bwMode="auto">
            <a:xfrm>
              <a:off x="7793666" y="2792796"/>
              <a:ext cx="261141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213"/>
            <p:cNvSpPr>
              <a:spLocks noChangeArrowheads="1"/>
            </p:cNvSpPr>
            <p:nvPr/>
          </p:nvSpPr>
          <p:spPr bwMode="auto">
            <a:xfrm>
              <a:off x="7890350" y="3364001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43" name="Rectangle 220"/>
            <p:cNvSpPr>
              <a:spLocks noChangeArrowheads="1"/>
            </p:cNvSpPr>
            <p:nvPr/>
          </p:nvSpPr>
          <p:spPr bwMode="auto">
            <a:xfrm>
              <a:off x="7856466" y="370848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44" name="Rectangle 228"/>
            <p:cNvSpPr>
              <a:spLocks noChangeArrowheads="1"/>
            </p:cNvSpPr>
            <p:nvPr/>
          </p:nvSpPr>
          <p:spPr bwMode="auto">
            <a:xfrm>
              <a:off x="7856466" y="4052960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45" name="Rectangle 235"/>
            <p:cNvSpPr>
              <a:spLocks noChangeArrowheads="1"/>
            </p:cNvSpPr>
            <p:nvPr/>
          </p:nvSpPr>
          <p:spPr bwMode="auto">
            <a:xfrm>
              <a:off x="7856466" y="439743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277966" y="1020926"/>
            <a:ext cx="3168000" cy="1822500"/>
            <a:chOff x="829784" y="2117132"/>
            <a:chExt cx="3625200" cy="3539616"/>
          </a:xfrm>
        </p:grpSpPr>
        <p:sp>
          <p:nvSpPr>
            <p:cNvPr id="47" name="同侧圆角矩形 46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同侧圆角矩形 47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May 2021</a:t>
              </a:r>
              <a:endParaRPr lang="en-US" altLang="zh-CN" b="1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Rectangle 114"/>
            <p:cNvSpPr>
              <a:spLocks noChangeArrowheads="1"/>
            </p:cNvSpPr>
            <p:nvPr/>
          </p:nvSpPr>
          <p:spPr bwMode="auto">
            <a:xfrm>
              <a:off x="2963471" y="2792798"/>
              <a:ext cx="315508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" name="Rectangle 113"/>
            <p:cNvSpPr>
              <a:spLocks noChangeArrowheads="1"/>
            </p:cNvSpPr>
            <p:nvPr/>
          </p:nvSpPr>
          <p:spPr bwMode="auto">
            <a:xfrm>
              <a:off x="3053454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2" name="Rectangle 91"/>
            <p:cNvSpPr>
              <a:spLocks noChangeArrowheads="1"/>
            </p:cNvSpPr>
            <p:nvPr/>
          </p:nvSpPr>
          <p:spPr bwMode="auto">
            <a:xfrm>
              <a:off x="3087340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3" name="Rectangle 98"/>
            <p:cNvSpPr>
              <a:spLocks noChangeArrowheads="1"/>
            </p:cNvSpPr>
            <p:nvPr/>
          </p:nvSpPr>
          <p:spPr bwMode="auto">
            <a:xfrm>
              <a:off x="3053454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106"/>
            <p:cNvSpPr>
              <a:spLocks noChangeArrowheads="1"/>
            </p:cNvSpPr>
            <p:nvPr/>
          </p:nvSpPr>
          <p:spPr bwMode="auto">
            <a:xfrm>
              <a:off x="3053454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3480963" y="2792798"/>
              <a:ext cx="227460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" name="Rectangle 114"/>
            <p:cNvSpPr>
              <a:spLocks noChangeArrowheads="1"/>
            </p:cNvSpPr>
            <p:nvPr/>
          </p:nvSpPr>
          <p:spPr bwMode="auto">
            <a:xfrm>
              <a:off x="3526923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" name="Rectangle 92"/>
            <p:cNvSpPr>
              <a:spLocks noChangeArrowheads="1"/>
            </p:cNvSpPr>
            <p:nvPr/>
          </p:nvSpPr>
          <p:spPr bwMode="auto">
            <a:xfrm>
              <a:off x="3560808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8" name="Rectangle 99"/>
            <p:cNvSpPr>
              <a:spLocks noChangeArrowheads="1"/>
            </p:cNvSpPr>
            <p:nvPr/>
          </p:nvSpPr>
          <p:spPr bwMode="auto">
            <a:xfrm>
              <a:off x="3526923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107"/>
            <p:cNvSpPr>
              <a:spLocks noChangeArrowheads="1"/>
            </p:cNvSpPr>
            <p:nvPr/>
          </p:nvSpPr>
          <p:spPr bwMode="auto">
            <a:xfrm>
              <a:off x="3526923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116"/>
            <p:cNvSpPr>
              <a:spLocks noChangeArrowheads="1"/>
            </p:cNvSpPr>
            <p:nvPr/>
          </p:nvSpPr>
          <p:spPr bwMode="auto">
            <a:xfrm>
              <a:off x="3937631" y="2792798"/>
              <a:ext cx="261064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115"/>
            <p:cNvSpPr>
              <a:spLocks noChangeArrowheads="1"/>
            </p:cNvSpPr>
            <p:nvPr/>
          </p:nvSpPr>
          <p:spPr bwMode="auto">
            <a:xfrm>
              <a:off x="4000392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62" name="Rectangle 86"/>
            <p:cNvSpPr>
              <a:spLocks noChangeArrowheads="1"/>
            </p:cNvSpPr>
            <p:nvPr/>
          </p:nvSpPr>
          <p:spPr bwMode="auto">
            <a:xfrm>
              <a:off x="4034277" y="3364001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63" name="Rectangle 93"/>
            <p:cNvSpPr>
              <a:spLocks noChangeArrowheads="1"/>
            </p:cNvSpPr>
            <p:nvPr/>
          </p:nvSpPr>
          <p:spPr bwMode="auto">
            <a:xfrm>
              <a:off x="4034277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3992955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5" name="Rectangle 108"/>
            <p:cNvSpPr>
              <a:spLocks noChangeArrowheads="1"/>
            </p:cNvSpPr>
            <p:nvPr/>
          </p:nvSpPr>
          <p:spPr bwMode="auto">
            <a:xfrm>
              <a:off x="4000392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66" name="Rectangle 110"/>
            <p:cNvSpPr>
              <a:spLocks noChangeArrowheads="1"/>
            </p:cNvSpPr>
            <p:nvPr/>
          </p:nvSpPr>
          <p:spPr bwMode="auto">
            <a:xfrm>
              <a:off x="1070512" y="2792798"/>
              <a:ext cx="313674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116"/>
            <p:cNvSpPr>
              <a:spLocks noChangeArrowheads="1"/>
            </p:cNvSpPr>
            <p:nvPr/>
          </p:nvSpPr>
          <p:spPr bwMode="auto">
            <a:xfrm>
              <a:off x="1159579" y="508639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68" name="Rectangle 109"/>
            <p:cNvSpPr>
              <a:spLocks noChangeArrowheads="1"/>
            </p:cNvSpPr>
            <p:nvPr/>
          </p:nvSpPr>
          <p:spPr bwMode="auto">
            <a:xfrm>
              <a:off x="1159579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69" name="Rectangle 87"/>
            <p:cNvSpPr>
              <a:spLocks noChangeArrowheads="1"/>
            </p:cNvSpPr>
            <p:nvPr/>
          </p:nvSpPr>
          <p:spPr bwMode="auto">
            <a:xfrm>
              <a:off x="1193464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70" name="Rectangle 94"/>
            <p:cNvSpPr>
              <a:spLocks noChangeArrowheads="1"/>
            </p:cNvSpPr>
            <p:nvPr/>
          </p:nvSpPr>
          <p:spPr bwMode="auto">
            <a:xfrm>
              <a:off x="1193464" y="405295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71" name="Rectangle 102"/>
            <p:cNvSpPr>
              <a:spLocks noChangeArrowheads="1"/>
            </p:cNvSpPr>
            <p:nvPr/>
          </p:nvSpPr>
          <p:spPr bwMode="auto">
            <a:xfrm>
              <a:off x="1159579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72" name="Rectangle 111"/>
            <p:cNvSpPr>
              <a:spLocks noChangeArrowheads="1"/>
            </p:cNvSpPr>
            <p:nvPr/>
          </p:nvSpPr>
          <p:spPr bwMode="auto">
            <a:xfrm>
              <a:off x="1506377" y="2792798"/>
              <a:ext cx="388882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1633048" y="508639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110"/>
            <p:cNvSpPr>
              <a:spLocks noChangeArrowheads="1"/>
            </p:cNvSpPr>
            <p:nvPr/>
          </p:nvSpPr>
          <p:spPr bwMode="auto">
            <a:xfrm>
              <a:off x="1633048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88"/>
            <p:cNvSpPr>
              <a:spLocks noChangeArrowheads="1"/>
            </p:cNvSpPr>
            <p:nvPr/>
          </p:nvSpPr>
          <p:spPr bwMode="auto">
            <a:xfrm>
              <a:off x="1666933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95"/>
            <p:cNvSpPr>
              <a:spLocks noChangeArrowheads="1"/>
            </p:cNvSpPr>
            <p:nvPr/>
          </p:nvSpPr>
          <p:spPr bwMode="auto">
            <a:xfrm>
              <a:off x="1633048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103"/>
            <p:cNvSpPr>
              <a:spLocks noChangeArrowheads="1"/>
            </p:cNvSpPr>
            <p:nvPr/>
          </p:nvSpPr>
          <p:spPr bwMode="auto">
            <a:xfrm>
              <a:off x="1633048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2"/>
            <p:cNvSpPr>
              <a:spLocks noChangeArrowheads="1"/>
            </p:cNvSpPr>
            <p:nvPr/>
          </p:nvSpPr>
          <p:spPr bwMode="auto">
            <a:xfrm>
              <a:off x="2029373" y="2792798"/>
              <a:ext cx="289827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111"/>
            <p:cNvSpPr>
              <a:spLocks noChangeArrowheads="1"/>
            </p:cNvSpPr>
            <p:nvPr/>
          </p:nvSpPr>
          <p:spPr bwMode="auto">
            <a:xfrm>
              <a:off x="2106516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89"/>
            <p:cNvSpPr>
              <a:spLocks noChangeArrowheads="1"/>
            </p:cNvSpPr>
            <p:nvPr/>
          </p:nvSpPr>
          <p:spPr bwMode="auto">
            <a:xfrm>
              <a:off x="2140401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96"/>
            <p:cNvSpPr>
              <a:spLocks noChangeArrowheads="1"/>
            </p:cNvSpPr>
            <p:nvPr/>
          </p:nvSpPr>
          <p:spPr bwMode="auto">
            <a:xfrm>
              <a:off x="2106516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104"/>
            <p:cNvSpPr>
              <a:spLocks noChangeArrowheads="1"/>
            </p:cNvSpPr>
            <p:nvPr/>
          </p:nvSpPr>
          <p:spPr bwMode="auto">
            <a:xfrm>
              <a:off x="2106516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3"/>
            <p:cNvSpPr>
              <a:spLocks noChangeArrowheads="1"/>
            </p:cNvSpPr>
            <p:nvPr/>
          </p:nvSpPr>
          <p:spPr bwMode="auto">
            <a:xfrm>
              <a:off x="2468907" y="2792798"/>
              <a:ext cx="357698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112"/>
            <p:cNvSpPr>
              <a:spLocks noChangeArrowheads="1"/>
            </p:cNvSpPr>
            <p:nvPr/>
          </p:nvSpPr>
          <p:spPr bwMode="auto">
            <a:xfrm>
              <a:off x="2579985" y="474191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2613870" y="370847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6" name="Rectangle 97"/>
            <p:cNvSpPr>
              <a:spLocks noChangeArrowheads="1"/>
            </p:cNvSpPr>
            <p:nvPr/>
          </p:nvSpPr>
          <p:spPr bwMode="auto">
            <a:xfrm>
              <a:off x="2579985" y="4052959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7" name="Rectangle 105"/>
            <p:cNvSpPr>
              <a:spLocks noChangeArrowheads="1"/>
            </p:cNvSpPr>
            <p:nvPr/>
          </p:nvSpPr>
          <p:spPr bwMode="auto">
            <a:xfrm>
              <a:off x="2579985" y="4397437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684540" y="2908824"/>
            <a:ext cx="3168000" cy="1822500"/>
            <a:chOff x="4690151" y="2117132"/>
            <a:chExt cx="3626278" cy="3520112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August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5"/>
            <p:cNvSpPr>
              <a:spLocks noChangeArrowheads="1"/>
            </p:cNvSpPr>
            <p:nvPr/>
          </p:nvSpPr>
          <p:spPr bwMode="auto">
            <a:xfrm>
              <a:off x="7337004" y="2792796"/>
              <a:ext cx="22752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473"/>
            <p:cNvSpPr>
              <a:spLocks noChangeArrowheads="1"/>
            </p:cNvSpPr>
            <p:nvPr/>
          </p:nvSpPr>
          <p:spPr bwMode="auto">
            <a:xfrm>
              <a:off x="7416887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480"/>
            <p:cNvSpPr>
              <a:spLocks noChangeArrowheads="1"/>
            </p:cNvSpPr>
            <p:nvPr/>
          </p:nvSpPr>
          <p:spPr bwMode="auto">
            <a:xfrm>
              <a:off x="7383007" y="3707006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488"/>
            <p:cNvSpPr>
              <a:spLocks noChangeArrowheads="1"/>
            </p:cNvSpPr>
            <p:nvPr/>
          </p:nvSpPr>
          <p:spPr bwMode="auto">
            <a:xfrm>
              <a:off x="7383007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495"/>
            <p:cNvSpPr>
              <a:spLocks noChangeArrowheads="1"/>
            </p:cNvSpPr>
            <p:nvPr/>
          </p:nvSpPr>
          <p:spPr bwMode="auto">
            <a:xfrm>
              <a:off x="7383007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6"/>
            <p:cNvSpPr>
              <a:spLocks noChangeArrowheads="1"/>
            </p:cNvSpPr>
            <p:nvPr/>
          </p:nvSpPr>
          <p:spPr bwMode="auto">
            <a:xfrm>
              <a:off x="7793666" y="2792796"/>
              <a:ext cx="261141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474"/>
            <p:cNvSpPr>
              <a:spLocks noChangeArrowheads="1"/>
            </p:cNvSpPr>
            <p:nvPr/>
          </p:nvSpPr>
          <p:spPr bwMode="auto">
            <a:xfrm>
              <a:off x="7890356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00" name="Rectangle 481"/>
            <p:cNvSpPr>
              <a:spLocks noChangeArrowheads="1"/>
            </p:cNvSpPr>
            <p:nvPr/>
          </p:nvSpPr>
          <p:spPr bwMode="auto">
            <a:xfrm>
              <a:off x="7856475" y="3707006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01" name="Rectangle 489"/>
            <p:cNvSpPr>
              <a:spLocks noChangeArrowheads="1"/>
            </p:cNvSpPr>
            <p:nvPr/>
          </p:nvSpPr>
          <p:spPr bwMode="auto">
            <a:xfrm>
              <a:off x="7856475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02" name="Rectangle 496"/>
            <p:cNvSpPr>
              <a:spLocks noChangeArrowheads="1"/>
            </p:cNvSpPr>
            <p:nvPr/>
          </p:nvSpPr>
          <p:spPr bwMode="auto">
            <a:xfrm>
              <a:off x="7856475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03" name="Rectangle 110"/>
            <p:cNvSpPr>
              <a:spLocks noChangeArrowheads="1"/>
            </p:cNvSpPr>
            <p:nvPr/>
          </p:nvSpPr>
          <p:spPr bwMode="auto">
            <a:xfrm>
              <a:off x="4926539" y="2792796"/>
              <a:ext cx="31376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497"/>
            <p:cNvSpPr>
              <a:spLocks noChangeArrowheads="1"/>
            </p:cNvSpPr>
            <p:nvPr/>
          </p:nvSpPr>
          <p:spPr bwMode="auto">
            <a:xfrm>
              <a:off x="5015663" y="474338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105" name="Rectangle 468"/>
            <p:cNvSpPr>
              <a:spLocks noChangeArrowheads="1"/>
            </p:cNvSpPr>
            <p:nvPr/>
          </p:nvSpPr>
          <p:spPr bwMode="auto">
            <a:xfrm>
              <a:off x="5049543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106" name="Rectangle 475"/>
            <p:cNvSpPr>
              <a:spLocks noChangeArrowheads="1"/>
            </p:cNvSpPr>
            <p:nvPr/>
          </p:nvSpPr>
          <p:spPr bwMode="auto">
            <a:xfrm>
              <a:off x="5049543" y="3707006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107" name="Rectangle 483"/>
            <p:cNvSpPr>
              <a:spLocks noChangeArrowheads="1"/>
            </p:cNvSpPr>
            <p:nvPr/>
          </p:nvSpPr>
          <p:spPr bwMode="auto">
            <a:xfrm>
              <a:off x="5015663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08" name="Rectangle 490"/>
            <p:cNvSpPr>
              <a:spLocks noChangeArrowheads="1"/>
            </p:cNvSpPr>
            <p:nvPr/>
          </p:nvSpPr>
          <p:spPr bwMode="auto">
            <a:xfrm>
              <a:off x="5015663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109" name="Rectangle 111"/>
            <p:cNvSpPr>
              <a:spLocks noChangeArrowheads="1"/>
            </p:cNvSpPr>
            <p:nvPr/>
          </p:nvSpPr>
          <p:spPr bwMode="auto">
            <a:xfrm>
              <a:off x="5362394" y="2792796"/>
              <a:ext cx="388997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498"/>
            <p:cNvSpPr>
              <a:spLocks noChangeArrowheads="1"/>
            </p:cNvSpPr>
            <p:nvPr/>
          </p:nvSpPr>
          <p:spPr bwMode="auto">
            <a:xfrm>
              <a:off x="5489132" y="474338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469"/>
            <p:cNvSpPr>
              <a:spLocks noChangeArrowheads="1"/>
            </p:cNvSpPr>
            <p:nvPr/>
          </p:nvSpPr>
          <p:spPr bwMode="auto">
            <a:xfrm>
              <a:off x="5523013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476"/>
            <p:cNvSpPr>
              <a:spLocks noChangeArrowheads="1"/>
            </p:cNvSpPr>
            <p:nvPr/>
          </p:nvSpPr>
          <p:spPr bwMode="auto">
            <a:xfrm>
              <a:off x="5523013" y="3707006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484"/>
            <p:cNvSpPr>
              <a:spLocks noChangeArrowheads="1"/>
            </p:cNvSpPr>
            <p:nvPr/>
          </p:nvSpPr>
          <p:spPr bwMode="auto">
            <a:xfrm>
              <a:off x="5489132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491"/>
            <p:cNvSpPr>
              <a:spLocks noChangeArrowheads="1"/>
            </p:cNvSpPr>
            <p:nvPr/>
          </p:nvSpPr>
          <p:spPr bwMode="auto">
            <a:xfrm>
              <a:off x="5489132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5885403" y="2792796"/>
              <a:ext cx="289913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499"/>
            <p:cNvSpPr>
              <a:spLocks noChangeArrowheads="1"/>
            </p:cNvSpPr>
            <p:nvPr/>
          </p:nvSpPr>
          <p:spPr bwMode="auto">
            <a:xfrm>
              <a:off x="5962600" y="4743387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470"/>
            <p:cNvSpPr>
              <a:spLocks noChangeArrowheads="1"/>
            </p:cNvSpPr>
            <p:nvPr/>
          </p:nvSpPr>
          <p:spPr bwMode="auto">
            <a:xfrm>
              <a:off x="5996480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477"/>
            <p:cNvSpPr>
              <a:spLocks noChangeArrowheads="1"/>
            </p:cNvSpPr>
            <p:nvPr/>
          </p:nvSpPr>
          <p:spPr bwMode="auto">
            <a:xfrm>
              <a:off x="5962600" y="3707006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485"/>
            <p:cNvSpPr>
              <a:spLocks noChangeArrowheads="1"/>
            </p:cNvSpPr>
            <p:nvPr/>
          </p:nvSpPr>
          <p:spPr bwMode="auto">
            <a:xfrm>
              <a:off x="5962600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492"/>
            <p:cNvSpPr>
              <a:spLocks noChangeArrowheads="1"/>
            </p:cNvSpPr>
            <p:nvPr/>
          </p:nvSpPr>
          <p:spPr bwMode="auto">
            <a:xfrm>
              <a:off x="5962600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113"/>
            <p:cNvSpPr>
              <a:spLocks noChangeArrowheads="1"/>
            </p:cNvSpPr>
            <p:nvPr/>
          </p:nvSpPr>
          <p:spPr bwMode="auto">
            <a:xfrm>
              <a:off x="6324927" y="2792796"/>
              <a:ext cx="357804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2" name="Rectangle 471"/>
            <p:cNvSpPr>
              <a:spLocks noChangeArrowheads="1"/>
            </p:cNvSpPr>
            <p:nvPr/>
          </p:nvSpPr>
          <p:spPr bwMode="auto">
            <a:xfrm>
              <a:off x="6469950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3" name="Rectangle 478"/>
            <p:cNvSpPr>
              <a:spLocks noChangeArrowheads="1"/>
            </p:cNvSpPr>
            <p:nvPr/>
          </p:nvSpPr>
          <p:spPr bwMode="auto">
            <a:xfrm>
              <a:off x="6436069" y="3707006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4" name="Rectangle 486"/>
            <p:cNvSpPr>
              <a:spLocks noChangeArrowheads="1"/>
            </p:cNvSpPr>
            <p:nvPr/>
          </p:nvSpPr>
          <p:spPr bwMode="auto">
            <a:xfrm>
              <a:off x="6436069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5" name="Rectangle 493"/>
            <p:cNvSpPr>
              <a:spLocks noChangeArrowheads="1"/>
            </p:cNvSpPr>
            <p:nvPr/>
          </p:nvSpPr>
          <p:spPr bwMode="auto">
            <a:xfrm>
              <a:off x="6436069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114"/>
            <p:cNvSpPr>
              <a:spLocks noChangeArrowheads="1"/>
            </p:cNvSpPr>
            <p:nvPr/>
          </p:nvSpPr>
          <p:spPr bwMode="auto">
            <a:xfrm>
              <a:off x="6819497" y="2792796"/>
              <a:ext cx="315602" cy="356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472"/>
            <p:cNvSpPr>
              <a:spLocks noChangeArrowheads="1"/>
            </p:cNvSpPr>
            <p:nvPr/>
          </p:nvSpPr>
          <p:spPr bwMode="auto">
            <a:xfrm>
              <a:off x="6943418" y="3363999"/>
              <a:ext cx="75232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479"/>
            <p:cNvSpPr>
              <a:spLocks noChangeArrowheads="1"/>
            </p:cNvSpPr>
            <p:nvPr/>
          </p:nvSpPr>
          <p:spPr bwMode="auto">
            <a:xfrm>
              <a:off x="6909538" y="3707006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9" name="Rectangle 487"/>
            <p:cNvSpPr>
              <a:spLocks noChangeArrowheads="1"/>
            </p:cNvSpPr>
            <p:nvPr/>
          </p:nvSpPr>
          <p:spPr bwMode="auto">
            <a:xfrm>
              <a:off x="6909538" y="4050012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494"/>
            <p:cNvSpPr>
              <a:spLocks noChangeArrowheads="1"/>
            </p:cNvSpPr>
            <p:nvPr/>
          </p:nvSpPr>
          <p:spPr bwMode="auto">
            <a:xfrm>
              <a:off x="6909538" y="4400378"/>
              <a:ext cx="150461" cy="297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1311374" y="2908824"/>
            <a:ext cx="3168000" cy="1822500"/>
            <a:chOff x="829784" y="2117132"/>
            <a:chExt cx="3625200" cy="3539616"/>
          </a:xfrm>
        </p:grpSpPr>
        <p:sp>
          <p:nvSpPr>
            <p:cNvPr id="132" name="同侧圆角矩形 131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同侧圆角矩形 132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July 2021</a:t>
              </a:r>
              <a:endParaRPr lang="en-US" altLang="zh-CN" b="1" dirty="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Rectangle 112"/>
            <p:cNvSpPr>
              <a:spLocks noChangeArrowheads="1"/>
            </p:cNvSpPr>
            <p:nvPr/>
          </p:nvSpPr>
          <p:spPr bwMode="auto">
            <a:xfrm>
              <a:off x="2029373" y="2792798"/>
              <a:ext cx="289827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6" name="Rectangle 365"/>
            <p:cNvSpPr>
              <a:spLocks noChangeArrowheads="1"/>
            </p:cNvSpPr>
            <p:nvPr/>
          </p:nvSpPr>
          <p:spPr bwMode="auto">
            <a:xfrm>
              <a:off x="2106526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7" name="Rectangle 343"/>
            <p:cNvSpPr>
              <a:spLocks noChangeArrowheads="1"/>
            </p:cNvSpPr>
            <p:nvPr/>
          </p:nvSpPr>
          <p:spPr bwMode="auto">
            <a:xfrm>
              <a:off x="2140406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8" name="Rectangle 350"/>
            <p:cNvSpPr>
              <a:spLocks noChangeArrowheads="1"/>
            </p:cNvSpPr>
            <p:nvPr/>
          </p:nvSpPr>
          <p:spPr bwMode="auto">
            <a:xfrm>
              <a:off x="2106526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9" name="Rectangle 358"/>
            <p:cNvSpPr>
              <a:spLocks noChangeArrowheads="1"/>
            </p:cNvSpPr>
            <p:nvPr/>
          </p:nvSpPr>
          <p:spPr bwMode="auto">
            <a:xfrm>
              <a:off x="2106526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0" name="Rectangle 113"/>
            <p:cNvSpPr>
              <a:spLocks noChangeArrowheads="1"/>
            </p:cNvSpPr>
            <p:nvPr/>
          </p:nvSpPr>
          <p:spPr bwMode="auto">
            <a:xfrm>
              <a:off x="2468907" y="2792798"/>
              <a:ext cx="357698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1" name="Rectangle 366"/>
            <p:cNvSpPr>
              <a:spLocks noChangeArrowheads="1"/>
            </p:cNvSpPr>
            <p:nvPr/>
          </p:nvSpPr>
          <p:spPr bwMode="auto">
            <a:xfrm>
              <a:off x="2579995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2" name="Rectangle 344"/>
            <p:cNvSpPr>
              <a:spLocks noChangeArrowheads="1"/>
            </p:cNvSpPr>
            <p:nvPr/>
          </p:nvSpPr>
          <p:spPr bwMode="auto">
            <a:xfrm>
              <a:off x="2613874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3" name="Rectangle 351"/>
            <p:cNvSpPr>
              <a:spLocks noChangeArrowheads="1"/>
            </p:cNvSpPr>
            <p:nvPr/>
          </p:nvSpPr>
          <p:spPr bwMode="auto">
            <a:xfrm>
              <a:off x="2579995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4" name="Rectangle 359"/>
            <p:cNvSpPr>
              <a:spLocks noChangeArrowheads="1"/>
            </p:cNvSpPr>
            <p:nvPr/>
          </p:nvSpPr>
          <p:spPr bwMode="auto">
            <a:xfrm>
              <a:off x="2579995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5" name="Rectangle 114"/>
            <p:cNvSpPr>
              <a:spLocks noChangeArrowheads="1"/>
            </p:cNvSpPr>
            <p:nvPr/>
          </p:nvSpPr>
          <p:spPr bwMode="auto">
            <a:xfrm>
              <a:off x="2963471" y="2792798"/>
              <a:ext cx="315508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6" name="Rectangle 367"/>
            <p:cNvSpPr>
              <a:spLocks noChangeArrowheads="1"/>
            </p:cNvSpPr>
            <p:nvPr/>
          </p:nvSpPr>
          <p:spPr bwMode="auto">
            <a:xfrm>
              <a:off x="3053464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7" name="Rectangle 338"/>
            <p:cNvSpPr>
              <a:spLocks noChangeArrowheads="1"/>
            </p:cNvSpPr>
            <p:nvPr/>
          </p:nvSpPr>
          <p:spPr bwMode="auto">
            <a:xfrm>
              <a:off x="3087344" y="336399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8" name="Rectangle 345"/>
            <p:cNvSpPr>
              <a:spLocks noChangeArrowheads="1"/>
            </p:cNvSpPr>
            <p:nvPr/>
          </p:nvSpPr>
          <p:spPr bwMode="auto">
            <a:xfrm>
              <a:off x="3087344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9" name="Rectangle 353"/>
            <p:cNvSpPr>
              <a:spLocks noChangeArrowheads="1"/>
            </p:cNvSpPr>
            <p:nvPr/>
          </p:nvSpPr>
          <p:spPr bwMode="auto">
            <a:xfrm>
              <a:off x="3046017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50" name="Rectangle 360"/>
            <p:cNvSpPr>
              <a:spLocks noChangeArrowheads="1"/>
            </p:cNvSpPr>
            <p:nvPr/>
          </p:nvSpPr>
          <p:spPr bwMode="auto">
            <a:xfrm>
              <a:off x="3053464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1" name="Rectangle 115"/>
            <p:cNvSpPr>
              <a:spLocks noChangeArrowheads="1"/>
            </p:cNvSpPr>
            <p:nvPr/>
          </p:nvSpPr>
          <p:spPr bwMode="auto">
            <a:xfrm>
              <a:off x="3480963" y="2792798"/>
              <a:ext cx="227460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2" name="Rectangle 368"/>
            <p:cNvSpPr>
              <a:spLocks noChangeArrowheads="1"/>
            </p:cNvSpPr>
            <p:nvPr/>
          </p:nvSpPr>
          <p:spPr bwMode="auto">
            <a:xfrm>
              <a:off x="3526933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3" name="Rectangle 339"/>
            <p:cNvSpPr>
              <a:spLocks noChangeArrowheads="1"/>
            </p:cNvSpPr>
            <p:nvPr/>
          </p:nvSpPr>
          <p:spPr bwMode="auto">
            <a:xfrm>
              <a:off x="3560813" y="336399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4" name="Rectangle 346"/>
            <p:cNvSpPr>
              <a:spLocks noChangeArrowheads="1"/>
            </p:cNvSpPr>
            <p:nvPr/>
          </p:nvSpPr>
          <p:spPr bwMode="auto">
            <a:xfrm>
              <a:off x="3560813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5" name="Rectangle 354"/>
            <p:cNvSpPr>
              <a:spLocks noChangeArrowheads="1"/>
            </p:cNvSpPr>
            <p:nvPr/>
          </p:nvSpPr>
          <p:spPr bwMode="auto">
            <a:xfrm>
              <a:off x="3526933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6" name="Rectangle 361"/>
            <p:cNvSpPr>
              <a:spLocks noChangeArrowheads="1"/>
            </p:cNvSpPr>
            <p:nvPr/>
          </p:nvSpPr>
          <p:spPr bwMode="auto">
            <a:xfrm>
              <a:off x="3526933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7" name="Rectangle 116"/>
            <p:cNvSpPr>
              <a:spLocks noChangeArrowheads="1"/>
            </p:cNvSpPr>
            <p:nvPr/>
          </p:nvSpPr>
          <p:spPr bwMode="auto">
            <a:xfrm>
              <a:off x="3937631" y="2792798"/>
              <a:ext cx="261064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8" name="Rectangle 369"/>
            <p:cNvSpPr>
              <a:spLocks noChangeArrowheads="1"/>
            </p:cNvSpPr>
            <p:nvPr/>
          </p:nvSpPr>
          <p:spPr bwMode="auto">
            <a:xfrm>
              <a:off x="4000402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159" name="Rectangle 340"/>
            <p:cNvSpPr>
              <a:spLocks noChangeArrowheads="1"/>
            </p:cNvSpPr>
            <p:nvPr/>
          </p:nvSpPr>
          <p:spPr bwMode="auto">
            <a:xfrm>
              <a:off x="4034282" y="3363999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160" name="Rectangle 347"/>
            <p:cNvSpPr>
              <a:spLocks noChangeArrowheads="1"/>
            </p:cNvSpPr>
            <p:nvPr/>
          </p:nvSpPr>
          <p:spPr bwMode="auto">
            <a:xfrm>
              <a:off x="4000402" y="370700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161" name="Rectangle 355"/>
            <p:cNvSpPr>
              <a:spLocks noChangeArrowheads="1"/>
            </p:cNvSpPr>
            <p:nvPr/>
          </p:nvSpPr>
          <p:spPr bwMode="auto">
            <a:xfrm>
              <a:off x="4000402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162" name="Rectangle 362"/>
            <p:cNvSpPr>
              <a:spLocks noChangeArrowheads="1"/>
            </p:cNvSpPr>
            <p:nvPr/>
          </p:nvSpPr>
          <p:spPr bwMode="auto">
            <a:xfrm>
              <a:off x="4000402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163" name="Rectangle 110"/>
            <p:cNvSpPr>
              <a:spLocks noChangeArrowheads="1"/>
            </p:cNvSpPr>
            <p:nvPr/>
          </p:nvSpPr>
          <p:spPr bwMode="auto">
            <a:xfrm>
              <a:off x="1070512" y="2792798"/>
              <a:ext cx="313674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4" name="Rectangle 363"/>
            <p:cNvSpPr>
              <a:spLocks noChangeArrowheads="1"/>
            </p:cNvSpPr>
            <p:nvPr/>
          </p:nvSpPr>
          <p:spPr bwMode="auto">
            <a:xfrm>
              <a:off x="1159589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165" name="Rectangle 341"/>
            <p:cNvSpPr>
              <a:spLocks noChangeArrowheads="1"/>
            </p:cNvSpPr>
            <p:nvPr/>
          </p:nvSpPr>
          <p:spPr bwMode="auto">
            <a:xfrm>
              <a:off x="1193469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166" name="Rectangle 348"/>
            <p:cNvSpPr>
              <a:spLocks noChangeArrowheads="1"/>
            </p:cNvSpPr>
            <p:nvPr/>
          </p:nvSpPr>
          <p:spPr bwMode="auto">
            <a:xfrm>
              <a:off x="1159589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167" name="Rectangle 356"/>
            <p:cNvSpPr>
              <a:spLocks noChangeArrowheads="1"/>
            </p:cNvSpPr>
            <p:nvPr/>
          </p:nvSpPr>
          <p:spPr bwMode="auto">
            <a:xfrm>
              <a:off x="1159589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1506377" y="2792798"/>
              <a:ext cx="388882" cy="358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9" name="Rectangle 364"/>
            <p:cNvSpPr>
              <a:spLocks noChangeArrowheads="1"/>
            </p:cNvSpPr>
            <p:nvPr/>
          </p:nvSpPr>
          <p:spPr bwMode="auto">
            <a:xfrm>
              <a:off x="1633058" y="4743385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0" name="Rectangle 342"/>
            <p:cNvSpPr>
              <a:spLocks noChangeArrowheads="1"/>
            </p:cNvSpPr>
            <p:nvPr/>
          </p:nvSpPr>
          <p:spPr bwMode="auto">
            <a:xfrm>
              <a:off x="1666937" y="3707005"/>
              <a:ext cx="75209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1" name="Rectangle 349"/>
            <p:cNvSpPr>
              <a:spLocks noChangeArrowheads="1"/>
            </p:cNvSpPr>
            <p:nvPr/>
          </p:nvSpPr>
          <p:spPr bwMode="auto">
            <a:xfrm>
              <a:off x="1633058" y="4057372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2" name="Rectangle 357"/>
            <p:cNvSpPr>
              <a:spLocks noChangeArrowheads="1"/>
            </p:cNvSpPr>
            <p:nvPr/>
          </p:nvSpPr>
          <p:spPr bwMode="auto">
            <a:xfrm>
              <a:off x="1633058" y="4400378"/>
              <a:ext cx="150416" cy="298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2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Sep-Dec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99" name="组合 598"/>
          <p:cNvGrpSpPr/>
          <p:nvPr/>
        </p:nvGrpSpPr>
        <p:grpSpPr>
          <a:xfrm>
            <a:off x="1277966" y="1020927"/>
            <a:ext cx="6574574" cy="3710398"/>
            <a:chOff x="1277966" y="1361235"/>
            <a:chExt cx="6574574" cy="4947197"/>
          </a:xfrm>
        </p:grpSpPr>
        <p:grpSp>
          <p:nvGrpSpPr>
            <p:cNvPr id="600" name="组合 599"/>
            <p:cNvGrpSpPr/>
            <p:nvPr/>
          </p:nvGrpSpPr>
          <p:grpSpPr>
            <a:xfrm>
              <a:off x="1277966" y="1361235"/>
              <a:ext cx="3168000" cy="2430000"/>
              <a:chOff x="829784" y="2117132"/>
              <a:chExt cx="3625200" cy="3539616"/>
            </a:xfrm>
          </p:grpSpPr>
          <p:sp>
            <p:nvSpPr>
              <p:cNvPr id="730" name="同侧圆角矩形 729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1" name="同侧圆角矩形 730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September 2021</a:t>
                </a:r>
                <a:endParaRPr lang="en-US" altLang="zh-CN" b="1" dirty="0"/>
              </a:p>
            </p:txBody>
          </p:sp>
          <p:sp>
            <p:nvSpPr>
              <p:cNvPr id="732" name="矩形 731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3" name="Rectangle 115"/>
              <p:cNvSpPr>
                <a:spLocks noChangeArrowheads="1"/>
              </p:cNvSpPr>
              <p:nvPr/>
            </p:nvSpPr>
            <p:spPr bwMode="auto">
              <a:xfrm>
                <a:off x="3480963" y="2792798"/>
                <a:ext cx="227460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4" name="Rectangle 85"/>
              <p:cNvSpPr>
                <a:spLocks noChangeArrowheads="1"/>
              </p:cNvSpPr>
              <p:nvPr/>
            </p:nvSpPr>
            <p:spPr bwMode="auto">
              <a:xfrm>
                <a:off x="3561831" y="336399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5" name="Rectangle 92"/>
              <p:cNvSpPr>
                <a:spLocks noChangeArrowheads="1"/>
              </p:cNvSpPr>
              <p:nvPr/>
            </p:nvSpPr>
            <p:spPr bwMode="auto">
              <a:xfrm>
                <a:off x="3528971" y="370847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6" name="Rectangle 100"/>
              <p:cNvSpPr>
                <a:spLocks noChangeArrowheads="1"/>
              </p:cNvSpPr>
              <p:nvPr/>
            </p:nvSpPr>
            <p:spPr bwMode="auto">
              <a:xfrm>
                <a:off x="3528971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7" name="Rectangle 107"/>
              <p:cNvSpPr>
                <a:spLocks noChangeArrowheads="1"/>
              </p:cNvSpPr>
              <p:nvPr/>
            </p:nvSpPr>
            <p:spPr bwMode="auto">
              <a:xfrm>
                <a:off x="3528971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8" name="Rectangle 116"/>
              <p:cNvSpPr>
                <a:spLocks noChangeArrowheads="1"/>
              </p:cNvSpPr>
              <p:nvPr/>
            </p:nvSpPr>
            <p:spPr bwMode="auto">
              <a:xfrm>
                <a:off x="3937631" y="2792798"/>
                <a:ext cx="261064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9" name="Rectangle 86"/>
              <p:cNvSpPr>
                <a:spLocks noChangeArrowheads="1"/>
              </p:cNvSpPr>
              <p:nvPr/>
            </p:nvSpPr>
            <p:spPr bwMode="auto">
              <a:xfrm>
                <a:off x="4035300" y="336399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740" name="Rectangle 93"/>
              <p:cNvSpPr>
                <a:spLocks noChangeArrowheads="1"/>
              </p:cNvSpPr>
              <p:nvPr/>
            </p:nvSpPr>
            <p:spPr bwMode="auto">
              <a:xfrm>
                <a:off x="4002440" y="370847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741" name="Rectangle 101"/>
              <p:cNvSpPr>
                <a:spLocks noChangeArrowheads="1"/>
              </p:cNvSpPr>
              <p:nvPr/>
            </p:nvSpPr>
            <p:spPr bwMode="auto">
              <a:xfrm>
                <a:off x="4002440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742" name="Rectangle 108"/>
              <p:cNvSpPr>
                <a:spLocks noChangeArrowheads="1"/>
              </p:cNvSpPr>
              <p:nvPr/>
            </p:nvSpPr>
            <p:spPr bwMode="auto">
              <a:xfrm>
                <a:off x="4002440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743" name="Rectangle 114"/>
              <p:cNvSpPr>
                <a:spLocks noChangeArrowheads="1"/>
              </p:cNvSpPr>
              <p:nvPr/>
            </p:nvSpPr>
            <p:spPr bwMode="auto">
              <a:xfrm>
                <a:off x="2963471" y="2792798"/>
                <a:ext cx="315508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4" name="Rectangle 84"/>
              <p:cNvSpPr>
                <a:spLocks noChangeArrowheads="1"/>
              </p:cNvSpPr>
              <p:nvPr/>
            </p:nvSpPr>
            <p:spPr bwMode="auto">
              <a:xfrm>
                <a:off x="3088363" y="336399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5" name="Rectangle 91"/>
              <p:cNvSpPr>
                <a:spLocks noChangeArrowheads="1"/>
              </p:cNvSpPr>
              <p:nvPr/>
            </p:nvSpPr>
            <p:spPr bwMode="auto">
              <a:xfrm>
                <a:off x="3088363" y="3708477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6" name="Rectangle 99"/>
              <p:cNvSpPr>
                <a:spLocks noChangeArrowheads="1"/>
              </p:cNvSpPr>
              <p:nvPr/>
            </p:nvSpPr>
            <p:spPr bwMode="auto">
              <a:xfrm>
                <a:off x="3055502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7" name="Rectangle 106"/>
              <p:cNvSpPr>
                <a:spLocks noChangeArrowheads="1"/>
              </p:cNvSpPr>
              <p:nvPr/>
            </p:nvSpPr>
            <p:spPr bwMode="auto">
              <a:xfrm>
                <a:off x="3055502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8" name="Rectangle 113"/>
              <p:cNvSpPr>
                <a:spLocks noChangeArrowheads="1"/>
              </p:cNvSpPr>
              <p:nvPr/>
            </p:nvSpPr>
            <p:spPr bwMode="auto">
              <a:xfrm>
                <a:off x="3055502" y="474191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9" name="Rectangle 112"/>
              <p:cNvSpPr>
                <a:spLocks noChangeArrowheads="1"/>
              </p:cNvSpPr>
              <p:nvPr/>
            </p:nvSpPr>
            <p:spPr bwMode="auto">
              <a:xfrm>
                <a:off x="2029373" y="2792798"/>
                <a:ext cx="289827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0" name="Rectangle 89"/>
              <p:cNvSpPr>
                <a:spLocks noChangeArrowheads="1"/>
              </p:cNvSpPr>
              <p:nvPr/>
            </p:nvSpPr>
            <p:spPr bwMode="auto">
              <a:xfrm>
                <a:off x="2141424" y="3708477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1" name="Rectangle 96"/>
              <p:cNvSpPr>
                <a:spLocks noChangeArrowheads="1"/>
              </p:cNvSpPr>
              <p:nvPr/>
            </p:nvSpPr>
            <p:spPr bwMode="auto">
              <a:xfrm>
                <a:off x="2108564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2" name="Rectangle 104"/>
              <p:cNvSpPr>
                <a:spLocks noChangeArrowheads="1"/>
              </p:cNvSpPr>
              <p:nvPr/>
            </p:nvSpPr>
            <p:spPr bwMode="auto">
              <a:xfrm>
                <a:off x="2108564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3" name="Rectangle 111"/>
              <p:cNvSpPr>
                <a:spLocks noChangeArrowheads="1"/>
              </p:cNvSpPr>
              <p:nvPr/>
            </p:nvSpPr>
            <p:spPr bwMode="auto">
              <a:xfrm>
                <a:off x="2108564" y="474191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4" name="Rectangle 113"/>
              <p:cNvSpPr>
                <a:spLocks noChangeArrowheads="1"/>
              </p:cNvSpPr>
              <p:nvPr/>
            </p:nvSpPr>
            <p:spPr bwMode="auto">
              <a:xfrm>
                <a:off x="2468907" y="2792798"/>
                <a:ext cx="357698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5" name="Rectangle 83"/>
              <p:cNvSpPr>
                <a:spLocks noChangeArrowheads="1"/>
              </p:cNvSpPr>
              <p:nvPr/>
            </p:nvSpPr>
            <p:spPr bwMode="auto">
              <a:xfrm>
                <a:off x="2614893" y="336399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6" name="Rectangle 90"/>
              <p:cNvSpPr>
                <a:spLocks noChangeArrowheads="1"/>
              </p:cNvSpPr>
              <p:nvPr/>
            </p:nvSpPr>
            <p:spPr bwMode="auto">
              <a:xfrm>
                <a:off x="2614893" y="3708477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7" name="Rectangle 98"/>
              <p:cNvSpPr>
                <a:spLocks noChangeArrowheads="1"/>
              </p:cNvSpPr>
              <p:nvPr/>
            </p:nvSpPr>
            <p:spPr bwMode="auto">
              <a:xfrm>
                <a:off x="2572547" y="4052957"/>
                <a:ext cx="150417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58" name="Rectangle 105"/>
              <p:cNvSpPr>
                <a:spLocks noChangeArrowheads="1"/>
              </p:cNvSpPr>
              <p:nvPr/>
            </p:nvSpPr>
            <p:spPr bwMode="auto">
              <a:xfrm>
                <a:off x="2582033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9" name="Rectangle 112"/>
              <p:cNvSpPr>
                <a:spLocks noChangeArrowheads="1"/>
              </p:cNvSpPr>
              <p:nvPr/>
            </p:nvSpPr>
            <p:spPr bwMode="auto">
              <a:xfrm>
                <a:off x="2582033" y="474191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0" name="Rectangle 110"/>
              <p:cNvSpPr>
                <a:spLocks noChangeArrowheads="1"/>
              </p:cNvSpPr>
              <p:nvPr/>
            </p:nvSpPr>
            <p:spPr bwMode="auto">
              <a:xfrm>
                <a:off x="1070512" y="2792798"/>
                <a:ext cx="313674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1" name="Rectangle 87"/>
              <p:cNvSpPr>
                <a:spLocks noChangeArrowheads="1"/>
              </p:cNvSpPr>
              <p:nvPr/>
            </p:nvSpPr>
            <p:spPr bwMode="auto">
              <a:xfrm>
                <a:off x="1194487" y="3708477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762" name="Rectangle 94"/>
              <p:cNvSpPr>
                <a:spLocks noChangeArrowheads="1"/>
              </p:cNvSpPr>
              <p:nvPr/>
            </p:nvSpPr>
            <p:spPr bwMode="auto">
              <a:xfrm>
                <a:off x="1161627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763" name="Rectangle 102"/>
              <p:cNvSpPr>
                <a:spLocks noChangeArrowheads="1"/>
              </p:cNvSpPr>
              <p:nvPr/>
            </p:nvSpPr>
            <p:spPr bwMode="auto">
              <a:xfrm>
                <a:off x="1161627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764" name="Rectangle 109"/>
              <p:cNvSpPr>
                <a:spLocks noChangeArrowheads="1"/>
              </p:cNvSpPr>
              <p:nvPr/>
            </p:nvSpPr>
            <p:spPr bwMode="auto">
              <a:xfrm>
                <a:off x="1161627" y="474191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765" name="Rectangle 111"/>
              <p:cNvSpPr>
                <a:spLocks noChangeArrowheads="1"/>
              </p:cNvSpPr>
              <p:nvPr/>
            </p:nvSpPr>
            <p:spPr bwMode="auto">
              <a:xfrm>
                <a:off x="1506377" y="2792798"/>
                <a:ext cx="388882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6" name="Rectangle 88"/>
              <p:cNvSpPr>
                <a:spLocks noChangeArrowheads="1"/>
              </p:cNvSpPr>
              <p:nvPr/>
            </p:nvSpPr>
            <p:spPr bwMode="auto">
              <a:xfrm>
                <a:off x="1667956" y="3708477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7" name="Rectangle 95"/>
              <p:cNvSpPr>
                <a:spLocks noChangeArrowheads="1"/>
              </p:cNvSpPr>
              <p:nvPr/>
            </p:nvSpPr>
            <p:spPr bwMode="auto">
              <a:xfrm>
                <a:off x="1635096" y="405295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8" name="Rectangle 103"/>
              <p:cNvSpPr>
                <a:spLocks noChangeArrowheads="1"/>
              </p:cNvSpPr>
              <p:nvPr/>
            </p:nvSpPr>
            <p:spPr bwMode="auto">
              <a:xfrm>
                <a:off x="1635096" y="439743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9" name="Rectangle 110"/>
              <p:cNvSpPr>
                <a:spLocks noChangeArrowheads="1"/>
              </p:cNvSpPr>
              <p:nvPr/>
            </p:nvSpPr>
            <p:spPr bwMode="auto">
              <a:xfrm>
                <a:off x="1635096" y="4741915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01" name="组合 600"/>
            <p:cNvGrpSpPr/>
            <p:nvPr/>
          </p:nvGrpSpPr>
          <p:grpSpPr>
            <a:xfrm>
              <a:off x="4651132" y="1361235"/>
              <a:ext cx="3168000" cy="2430000"/>
              <a:chOff x="4690151" y="2117132"/>
              <a:chExt cx="3626278" cy="3520112"/>
            </a:xfrm>
          </p:grpSpPr>
          <p:sp>
            <p:nvSpPr>
              <p:cNvPr id="688" name="同侧圆角矩形 687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9" name="同侧圆角矩形 688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690" name="矩形 689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1" name="Rectangle 111"/>
              <p:cNvSpPr>
                <a:spLocks noChangeArrowheads="1"/>
              </p:cNvSpPr>
              <p:nvPr/>
            </p:nvSpPr>
            <p:spPr bwMode="auto">
              <a:xfrm>
                <a:off x="5362393" y="2792796"/>
                <a:ext cx="38899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2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3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4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5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6" name="Rectangle 112"/>
              <p:cNvSpPr>
                <a:spLocks noChangeArrowheads="1"/>
              </p:cNvSpPr>
              <p:nvPr/>
            </p:nvSpPr>
            <p:spPr bwMode="auto">
              <a:xfrm>
                <a:off x="5885403" y="2792796"/>
                <a:ext cx="289913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7" name="Rectangle 216"/>
              <p:cNvSpPr>
                <a:spLocks noChangeArrowheads="1"/>
              </p:cNvSpPr>
              <p:nvPr/>
            </p:nvSpPr>
            <p:spPr bwMode="auto">
              <a:xfrm>
                <a:off x="5997497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8" name="Rectangle 223"/>
              <p:cNvSpPr>
                <a:spLocks noChangeArrowheads="1"/>
              </p:cNvSpPr>
              <p:nvPr/>
            </p:nvSpPr>
            <p:spPr bwMode="auto">
              <a:xfrm>
                <a:off x="5964638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9" name="Rectangle 231"/>
              <p:cNvSpPr>
                <a:spLocks noChangeArrowheads="1"/>
              </p:cNvSpPr>
              <p:nvPr/>
            </p:nvSpPr>
            <p:spPr bwMode="auto">
              <a:xfrm>
                <a:off x="5964638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0" name="Rectangle 238"/>
              <p:cNvSpPr>
                <a:spLocks noChangeArrowheads="1"/>
              </p:cNvSpPr>
              <p:nvPr/>
            </p:nvSpPr>
            <p:spPr bwMode="auto">
              <a:xfrm>
                <a:off x="5964638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1" name="Rectangle 113"/>
              <p:cNvSpPr>
                <a:spLocks noChangeArrowheads="1"/>
              </p:cNvSpPr>
              <p:nvPr/>
            </p:nvSpPr>
            <p:spPr bwMode="auto">
              <a:xfrm>
                <a:off x="6324927" y="2792796"/>
                <a:ext cx="357804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2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3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4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5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6" name="Rectangle 114"/>
              <p:cNvSpPr>
                <a:spLocks noChangeArrowheads="1"/>
              </p:cNvSpPr>
              <p:nvPr/>
            </p:nvSpPr>
            <p:spPr bwMode="auto">
              <a:xfrm>
                <a:off x="6819497" y="2792796"/>
                <a:ext cx="315602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7" name="Rectangle 218"/>
              <p:cNvSpPr>
                <a:spLocks noChangeArrowheads="1"/>
              </p:cNvSpPr>
              <p:nvPr/>
            </p:nvSpPr>
            <p:spPr bwMode="auto">
              <a:xfrm>
                <a:off x="6944436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8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9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0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1" name="Rectangle 115"/>
              <p:cNvSpPr>
                <a:spLocks noChangeArrowheads="1"/>
              </p:cNvSpPr>
              <p:nvPr/>
            </p:nvSpPr>
            <p:spPr bwMode="auto">
              <a:xfrm>
                <a:off x="7337004" y="2792796"/>
                <a:ext cx="22752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2" name="Rectangle 212"/>
              <p:cNvSpPr>
                <a:spLocks noChangeArrowheads="1"/>
              </p:cNvSpPr>
              <p:nvPr/>
            </p:nvSpPr>
            <p:spPr bwMode="auto">
              <a:xfrm>
                <a:off x="7417905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3" name="Rectangle 219"/>
              <p:cNvSpPr>
                <a:spLocks noChangeArrowheads="1"/>
              </p:cNvSpPr>
              <p:nvPr/>
            </p:nvSpPr>
            <p:spPr bwMode="auto">
              <a:xfrm>
                <a:off x="7417905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4" name="Rectangle 227"/>
              <p:cNvSpPr>
                <a:spLocks noChangeArrowheads="1"/>
              </p:cNvSpPr>
              <p:nvPr/>
            </p:nvSpPr>
            <p:spPr bwMode="auto">
              <a:xfrm>
                <a:off x="7375536" y="4052958"/>
                <a:ext cx="15046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15" name="Rectangle 234"/>
              <p:cNvSpPr>
                <a:spLocks noChangeArrowheads="1"/>
              </p:cNvSpPr>
              <p:nvPr/>
            </p:nvSpPr>
            <p:spPr bwMode="auto">
              <a:xfrm>
                <a:off x="7385044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6" name="Rectangle 241"/>
              <p:cNvSpPr>
                <a:spLocks noChangeArrowheads="1"/>
              </p:cNvSpPr>
              <p:nvPr/>
            </p:nvSpPr>
            <p:spPr bwMode="auto">
              <a:xfrm>
                <a:off x="7385044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7" name="Rectangle 116"/>
              <p:cNvSpPr>
                <a:spLocks noChangeArrowheads="1"/>
              </p:cNvSpPr>
              <p:nvPr/>
            </p:nvSpPr>
            <p:spPr bwMode="auto">
              <a:xfrm>
                <a:off x="7793666" y="2792796"/>
                <a:ext cx="261141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8" name="Rectangle 213"/>
              <p:cNvSpPr>
                <a:spLocks noChangeArrowheads="1"/>
              </p:cNvSpPr>
              <p:nvPr/>
            </p:nvSpPr>
            <p:spPr bwMode="auto">
              <a:xfrm>
                <a:off x="7891374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719" name="Rectangle 220"/>
              <p:cNvSpPr>
                <a:spLocks noChangeArrowheads="1"/>
              </p:cNvSpPr>
              <p:nvPr/>
            </p:nvSpPr>
            <p:spPr bwMode="auto">
              <a:xfrm>
                <a:off x="7891374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720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721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722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723" name="Rectangle 110"/>
              <p:cNvSpPr>
                <a:spLocks noChangeArrowheads="1"/>
              </p:cNvSpPr>
              <p:nvPr/>
            </p:nvSpPr>
            <p:spPr bwMode="auto">
              <a:xfrm>
                <a:off x="4926539" y="2792796"/>
                <a:ext cx="31376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4" name="Rectangle 214"/>
              <p:cNvSpPr>
                <a:spLocks noChangeArrowheads="1"/>
              </p:cNvSpPr>
              <p:nvPr/>
            </p:nvSpPr>
            <p:spPr bwMode="auto">
              <a:xfrm>
                <a:off x="5050560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725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726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727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728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7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602" name="组合 601"/>
            <p:cNvGrpSpPr/>
            <p:nvPr/>
          </p:nvGrpSpPr>
          <p:grpSpPr>
            <a:xfrm>
              <a:off x="4684540" y="3878432"/>
              <a:ext cx="3168000" cy="2430000"/>
              <a:chOff x="4690151" y="2117132"/>
              <a:chExt cx="3626278" cy="3520112"/>
            </a:xfrm>
          </p:grpSpPr>
          <p:sp>
            <p:nvSpPr>
              <p:cNvPr id="646" name="同侧圆角矩形 645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7" name="同侧圆角矩形 646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648" name="矩形 647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9" name="Rectangle 116"/>
              <p:cNvSpPr>
                <a:spLocks noChangeArrowheads="1"/>
              </p:cNvSpPr>
              <p:nvPr/>
            </p:nvSpPr>
            <p:spPr bwMode="auto">
              <a:xfrm>
                <a:off x="7793666" y="2792796"/>
                <a:ext cx="261141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0" name="Rectangle 467"/>
              <p:cNvSpPr>
                <a:spLocks noChangeArrowheads="1"/>
              </p:cNvSpPr>
              <p:nvPr/>
            </p:nvSpPr>
            <p:spPr bwMode="auto">
              <a:xfrm>
                <a:off x="7889845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651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652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653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654" name="Rectangle 115"/>
              <p:cNvSpPr>
                <a:spLocks noChangeArrowheads="1"/>
              </p:cNvSpPr>
              <p:nvPr/>
            </p:nvSpPr>
            <p:spPr bwMode="auto">
              <a:xfrm>
                <a:off x="7337004" y="2792796"/>
                <a:ext cx="22752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5" name="Rectangle 466"/>
              <p:cNvSpPr>
                <a:spLocks noChangeArrowheads="1"/>
              </p:cNvSpPr>
              <p:nvPr/>
            </p:nvSpPr>
            <p:spPr bwMode="auto">
              <a:xfrm>
                <a:off x="7416375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6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7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8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9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0" name="Rectangle 110"/>
              <p:cNvSpPr>
                <a:spLocks noChangeArrowheads="1"/>
              </p:cNvSpPr>
              <p:nvPr/>
            </p:nvSpPr>
            <p:spPr bwMode="auto">
              <a:xfrm>
                <a:off x="4926539" y="2792796"/>
                <a:ext cx="31376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1" name="Rectangle 468"/>
              <p:cNvSpPr>
                <a:spLocks noChangeArrowheads="1"/>
              </p:cNvSpPr>
              <p:nvPr/>
            </p:nvSpPr>
            <p:spPr bwMode="auto">
              <a:xfrm>
                <a:off x="5049031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62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63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64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665" name="Rectangle 111"/>
              <p:cNvSpPr>
                <a:spLocks noChangeArrowheads="1"/>
              </p:cNvSpPr>
              <p:nvPr/>
            </p:nvSpPr>
            <p:spPr bwMode="auto">
              <a:xfrm>
                <a:off x="5362394" y="2792796"/>
                <a:ext cx="388997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6" name="Rectangle 469"/>
              <p:cNvSpPr>
                <a:spLocks noChangeArrowheads="1"/>
              </p:cNvSpPr>
              <p:nvPr/>
            </p:nvSpPr>
            <p:spPr bwMode="auto">
              <a:xfrm>
                <a:off x="5522500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7" name="Rectangle 476"/>
              <p:cNvSpPr>
                <a:spLocks noChangeArrowheads="1"/>
              </p:cNvSpPr>
              <p:nvPr/>
            </p:nvSpPr>
            <p:spPr bwMode="auto">
              <a:xfrm>
                <a:off x="5488108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8" name="Rectangle 484"/>
              <p:cNvSpPr>
                <a:spLocks noChangeArrowheads="1"/>
              </p:cNvSpPr>
              <p:nvPr/>
            </p:nvSpPr>
            <p:spPr bwMode="auto">
              <a:xfrm>
                <a:off x="5488108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9" name="Rectangle 491"/>
              <p:cNvSpPr>
                <a:spLocks noChangeArrowheads="1"/>
              </p:cNvSpPr>
              <p:nvPr/>
            </p:nvSpPr>
            <p:spPr bwMode="auto">
              <a:xfrm>
                <a:off x="5488108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0" name="Rectangle 112"/>
              <p:cNvSpPr>
                <a:spLocks noChangeArrowheads="1"/>
              </p:cNvSpPr>
              <p:nvPr/>
            </p:nvSpPr>
            <p:spPr bwMode="auto">
              <a:xfrm>
                <a:off x="5885403" y="2792796"/>
                <a:ext cx="289913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1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2" name="Rectangle 477"/>
              <p:cNvSpPr>
                <a:spLocks noChangeArrowheads="1"/>
              </p:cNvSpPr>
              <p:nvPr/>
            </p:nvSpPr>
            <p:spPr bwMode="auto">
              <a:xfrm>
                <a:off x="5961577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3" name="Rectangle 485"/>
              <p:cNvSpPr>
                <a:spLocks noChangeArrowheads="1"/>
              </p:cNvSpPr>
              <p:nvPr/>
            </p:nvSpPr>
            <p:spPr bwMode="auto">
              <a:xfrm>
                <a:off x="5961577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4" name="Rectangle 492"/>
              <p:cNvSpPr>
                <a:spLocks noChangeArrowheads="1"/>
              </p:cNvSpPr>
              <p:nvPr/>
            </p:nvSpPr>
            <p:spPr bwMode="auto">
              <a:xfrm>
                <a:off x="5961577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5" name="Rectangle 113"/>
              <p:cNvSpPr>
                <a:spLocks noChangeArrowheads="1"/>
              </p:cNvSpPr>
              <p:nvPr/>
            </p:nvSpPr>
            <p:spPr bwMode="auto">
              <a:xfrm>
                <a:off x="6324927" y="2792796"/>
                <a:ext cx="357804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6" name="Rectangle 464"/>
              <p:cNvSpPr>
                <a:spLocks noChangeArrowheads="1"/>
              </p:cNvSpPr>
              <p:nvPr/>
            </p:nvSpPr>
            <p:spPr bwMode="auto">
              <a:xfrm>
                <a:off x="6469437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7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8" name="Rectangle 479"/>
              <p:cNvSpPr>
                <a:spLocks noChangeArrowheads="1"/>
              </p:cNvSpPr>
              <p:nvPr/>
            </p:nvSpPr>
            <p:spPr bwMode="auto">
              <a:xfrm>
                <a:off x="6428599" y="4052958"/>
                <a:ext cx="15046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79" name="Rectangle 486"/>
              <p:cNvSpPr>
                <a:spLocks noChangeArrowheads="1"/>
              </p:cNvSpPr>
              <p:nvPr/>
            </p:nvSpPr>
            <p:spPr bwMode="auto">
              <a:xfrm>
                <a:off x="6435045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0" name="Rectangle 493"/>
              <p:cNvSpPr>
                <a:spLocks noChangeArrowheads="1"/>
              </p:cNvSpPr>
              <p:nvPr/>
            </p:nvSpPr>
            <p:spPr bwMode="auto">
              <a:xfrm>
                <a:off x="6435045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1" name="Rectangle 114"/>
              <p:cNvSpPr>
                <a:spLocks noChangeArrowheads="1"/>
              </p:cNvSpPr>
              <p:nvPr/>
            </p:nvSpPr>
            <p:spPr bwMode="auto">
              <a:xfrm>
                <a:off x="6819497" y="2792796"/>
                <a:ext cx="315602" cy="356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2" name="Rectangle 465"/>
              <p:cNvSpPr>
                <a:spLocks noChangeArrowheads="1"/>
              </p:cNvSpPr>
              <p:nvPr/>
            </p:nvSpPr>
            <p:spPr bwMode="auto">
              <a:xfrm>
                <a:off x="6942906" y="3363999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3" name="Rectangle 472"/>
              <p:cNvSpPr>
                <a:spLocks noChangeArrowheads="1"/>
              </p:cNvSpPr>
              <p:nvPr/>
            </p:nvSpPr>
            <p:spPr bwMode="auto">
              <a:xfrm>
                <a:off x="6942906" y="3708478"/>
                <a:ext cx="75232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4" name="Rectangle 480"/>
              <p:cNvSpPr>
                <a:spLocks noChangeArrowheads="1"/>
              </p:cNvSpPr>
              <p:nvPr/>
            </p:nvSpPr>
            <p:spPr bwMode="auto">
              <a:xfrm>
                <a:off x="6908515" y="4052958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5" name="Rectangle 487"/>
              <p:cNvSpPr>
                <a:spLocks noChangeArrowheads="1"/>
              </p:cNvSpPr>
              <p:nvPr/>
            </p:nvSpPr>
            <p:spPr bwMode="auto">
              <a:xfrm>
                <a:off x="6908515" y="4397436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6" name="Rectangle 494"/>
              <p:cNvSpPr>
                <a:spLocks noChangeArrowheads="1"/>
              </p:cNvSpPr>
              <p:nvPr/>
            </p:nvSpPr>
            <p:spPr bwMode="auto">
              <a:xfrm>
                <a:off x="6908515" y="4741915"/>
                <a:ext cx="150461" cy="297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03" name="组合 602"/>
            <p:cNvGrpSpPr/>
            <p:nvPr/>
          </p:nvGrpSpPr>
          <p:grpSpPr>
            <a:xfrm>
              <a:off x="1311374" y="3878432"/>
              <a:ext cx="3168000" cy="2430000"/>
              <a:chOff x="829784" y="2117132"/>
              <a:chExt cx="3625200" cy="3539616"/>
            </a:xfrm>
          </p:grpSpPr>
          <p:sp>
            <p:nvSpPr>
              <p:cNvPr id="604" name="同侧圆角矩形 603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5" name="同侧圆角矩形 604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606" name="矩形 605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7" name="Rectangle 113"/>
              <p:cNvSpPr>
                <a:spLocks noChangeArrowheads="1"/>
              </p:cNvSpPr>
              <p:nvPr/>
            </p:nvSpPr>
            <p:spPr bwMode="auto">
              <a:xfrm>
                <a:off x="2468907" y="2792798"/>
                <a:ext cx="357698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8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9" name="Rectangle 344"/>
              <p:cNvSpPr>
                <a:spLocks noChangeArrowheads="1"/>
              </p:cNvSpPr>
              <p:nvPr/>
            </p:nvSpPr>
            <p:spPr bwMode="auto">
              <a:xfrm>
                <a:off x="2578972" y="370847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0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1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2" name="Rectangle 114"/>
              <p:cNvSpPr>
                <a:spLocks noChangeArrowheads="1"/>
              </p:cNvSpPr>
              <p:nvPr/>
            </p:nvSpPr>
            <p:spPr bwMode="auto">
              <a:xfrm>
                <a:off x="2963471" y="2792798"/>
                <a:ext cx="315508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3" name="Rectangle 338"/>
              <p:cNvSpPr>
                <a:spLocks noChangeArrowheads="1"/>
              </p:cNvSpPr>
              <p:nvPr/>
            </p:nvSpPr>
            <p:spPr bwMode="auto">
              <a:xfrm>
                <a:off x="3086831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4" name="Rectangle 345"/>
              <p:cNvSpPr>
                <a:spLocks noChangeArrowheads="1"/>
              </p:cNvSpPr>
              <p:nvPr/>
            </p:nvSpPr>
            <p:spPr bwMode="auto">
              <a:xfrm>
                <a:off x="3052441" y="370847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5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6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7" name="Rectangle 115"/>
              <p:cNvSpPr>
                <a:spLocks noChangeArrowheads="1"/>
              </p:cNvSpPr>
              <p:nvPr/>
            </p:nvSpPr>
            <p:spPr bwMode="auto">
              <a:xfrm>
                <a:off x="3480963" y="2792798"/>
                <a:ext cx="227460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8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9" name="Rectangle 346"/>
              <p:cNvSpPr>
                <a:spLocks noChangeArrowheads="1"/>
              </p:cNvSpPr>
              <p:nvPr/>
            </p:nvSpPr>
            <p:spPr bwMode="auto">
              <a:xfrm>
                <a:off x="3525910" y="370847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0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1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2" name="Rectangle 116"/>
              <p:cNvSpPr>
                <a:spLocks noChangeArrowheads="1"/>
              </p:cNvSpPr>
              <p:nvPr/>
            </p:nvSpPr>
            <p:spPr bwMode="auto">
              <a:xfrm>
                <a:off x="3937631" y="2792798"/>
                <a:ext cx="261064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3" name="Rectangle 340"/>
              <p:cNvSpPr>
                <a:spLocks noChangeArrowheads="1"/>
              </p:cNvSpPr>
              <p:nvPr/>
            </p:nvSpPr>
            <p:spPr bwMode="auto">
              <a:xfrm>
                <a:off x="4033770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624" name="Rectangle 347"/>
              <p:cNvSpPr>
                <a:spLocks noChangeArrowheads="1"/>
              </p:cNvSpPr>
              <p:nvPr/>
            </p:nvSpPr>
            <p:spPr bwMode="auto">
              <a:xfrm>
                <a:off x="3999379" y="370847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625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626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627" name="Rectangle 112"/>
              <p:cNvSpPr>
                <a:spLocks noChangeArrowheads="1"/>
              </p:cNvSpPr>
              <p:nvPr/>
            </p:nvSpPr>
            <p:spPr bwMode="auto">
              <a:xfrm>
                <a:off x="2029373" y="2792798"/>
                <a:ext cx="289827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8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9" name="Rectangle 343"/>
              <p:cNvSpPr>
                <a:spLocks noChangeArrowheads="1"/>
              </p:cNvSpPr>
              <p:nvPr/>
            </p:nvSpPr>
            <p:spPr bwMode="auto">
              <a:xfrm>
                <a:off x="2139894" y="370847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0" name="Rectangle 351"/>
              <p:cNvSpPr>
                <a:spLocks noChangeArrowheads="1"/>
              </p:cNvSpPr>
              <p:nvPr/>
            </p:nvSpPr>
            <p:spPr bwMode="auto">
              <a:xfrm>
                <a:off x="2105503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1" name="Rectangle 358"/>
              <p:cNvSpPr>
                <a:spLocks noChangeArrowheads="1"/>
              </p:cNvSpPr>
              <p:nvPr/>
            </p:nvSpPr>
            <p:spPr bwMode="auto">
              <a:xfrm>
                <a:off x="2105503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2" name="Rectangle 365"/>
              <p:cNvSpPr>
                <a:spLocks noChangeArrowheads="1"/>
              </p:cNvSpPr>
              <p:nvPr/>
            </p:nvSpPr>
            <p:spPr bwMode="auto">
              <a:xfrm>
                <a:off x="2105503" y="474191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3" name="Rectangle 110"/>
              <p:cNvSpPr>
                <a:spLocks noChangeArrowheads="1"/>
              </p:cNvSpPr>
              <p:nvPr/>
            </p:nvSpPr>
            <p:spPr bwMode="auto">
              <a:xfrm>
                <a:off x="1070512" y="2792798"/>
                <a:ext cx="313674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4" name="Rectangle 341"/>
              <p:cNvSpPr>
                <a:spLocks noChangeArrowheads="1"/>
              </p:cNvSpPr>
              <p:nvPr/>
            </p:nvSpPr>
            <p:spPr bwMode="auto">
              <a:xfrm>
                <a:off x="1192957" y="370847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635" name="Rectangle 348"/>
              <p:cNvSpPr>
                <a:spLocks noChangeArrowheads="1"/>
              </p:cNvSpPr>
              <p:nvPr/>
            </p:nvSpPr>
            <p:spPr bwMode="auto">
              <a:xfrm>
                <a:off x="1158566" y="4052959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636" name="Rectangle 356"/>
              <p:cNvSpPr>
                <a:spLocks noChangeArrowheads="1"/>
              </p:cNvSpPr>
              <p:nvPr/>
            </p:nvSpPr>
            <p:spPr bwMode="auto">
              <a:xfrm>
                <a:off x="1158566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637" name="Rectangle 363"/>
              <p:cNvSpPr>
                <a:spLocks noChangeArrowheads="1"/>
              </p:cNvSpPr>
              <p:nvPr/>
            </p:nvSpPr>
            <p:spPr bwMode="auto">
              <a:xfrm>
                <a:off x="1158566" y="474191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638" name="Rectangle 111"/>
              <p:cNvSpPr>
                <a:spLocks noChangeArrowheads="1"/>
              </p:cNvSpPr>
              <p:nvPr/>
            </p:nvSpPr>
            <p:spPr bwMode="auto">
              <a:xfrm>
                <a:off x="1506377" y="2792798"/>
                <a:ext cx="388882" cy="358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9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1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0" name="Rectangle 342"/>
              <p:cNvSpPr>
                <a:spLocks noChangeArrowheads="1"/>
              </p:cNvSpPr>
              <p:nvPr/>
            </p:nvSpPr>
            <p:spPr bwMode="auto">
              <a:xfrm>
                <a:off x="1666426" y="3708479"/>
                <a:ext cx="75209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1" name="Rectangle 350"/>
              <p:cNvSpPr>
                <a:spLocks noChangeArrowheads="1"/>
              </p:cNvSpPr>
              <p:nvPr/>
            </p:nvSpPr>
            <p:spPr bwMode="auto">
              <a:xfrm>
                <a:off x="1625609" y="4052959"/>
                <a:ext cx="150417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42" name="Rectangle 357"/>
              <p:cNvSpPr>
                <a:spLocks noChangeArrowheads="1"/>
              </p:cNvSpPr>
              <p:nvPr/>
            </p:nvSpPr>
            <p:spPr bwMode="auto">
              <a:xfrm>
                <a:off x="1632035" y="439743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3" name="Rectangle 364"/>
              <p:cNvSpPr>
                <a:spLocks noChangeArrowheads="1"/>
              </p:cNvSpPr>
              <p:nvPr/>
            </p:nvSpPr>
            <p:spPr bwMode="auto">
              <a:xfrm>
                <a:off x="1632035" y="4741917"/>
                <a:ext cx="150416" cy="29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13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88" name="组合 87"/>
          <p:cNvGrpSpPr/>
          <p:nvPr/>
        </p:nvGrpSpPr>
        <p:grpSpPr>
          <a:xfrm>
            <a:off x="432670" y="999403"/>
            <a:ext cx="2648258" cy="1842377"/>
            <a:chOff x="829784" y="2117132"/>
            <a:chExt cx="3625200" cy="3539616"/>
          </a:xfrm>
        </p:grpSpPr>
        <p:sp>
          <p:nvSpPr>
            <p:cNvPr id="5" name="同侧圆角矩形 4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Rectangle 114"/>
            <p:cNvSpPr>
              <a:spLocks noChangeArrowheads="1"/>
            </p:cNvSpPr>
            <p:nvPr/>
          </p:nvSpPr>
          <p:spPr bwMode="auto">
            <a:xfrm>
              <a:off x="2932510" y="2792797"/>
              <a:ext cx="377430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113"/>
            <p:cNvSpPr>
              <a:spLocks noChangeArrowheads="1"/>
            </p:cNvSpPr>
            <p:nvPr/>
          </p:nvSpPr>
          <p:spPr bwMode="auto">
            <a:xfrm>
              <a:off x="3031257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91"/>
            <p:cNvSpPr>
              <a:spLocks noChangeArrowheads="1"/>
            </p:cNvSpPr>
            <p:nvPr/>
          </p:nvSpPr>
          <p:spPr bwMode="auto">
            <a:xfrm>
              <a:off x="3076240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98"/>
            <p:cNvSpPr>
              <a:spLocks noChangeArrowheads="1"/>
            </p:cNvSpPr>
            <p:nvPr/>
          </p:nvSpPr>
          <p:spPr bwMode="auto">
            <a:xfrm>
              <a:off x="3031257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06"/>
            <p:cNvSpPr>
              <a:spLocks noChangeArrowheads="1"/>
            </p:cNvSpPr>
            <p:nvPr/>
          </p:nvSpPr>
          <p:spPr bwMode="auto">
            <a:xfrm>
              <a:off x="3031257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115"/>
            <p:cNvSpPr>
              <a:spLocks noChangeArrowheads="1"/>
            </p:cNvSpPr>
            <p:nvPr/>
          </p:nvSpPr>
          <p:spPr bwMode="auto">
            <a:xfrm>
              <a:off x="3458644" y="2792797"/>
              <a:ext cx="2720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114"/>
            <p:cNvSpPr>
              <a:spLocks noChangeArrowheads="1"/>
            </p:cNvSpPr>
            <p:nvPr/>
          </p:nvSpPr>
          <p:spPr bwMode="auto">
            <a:xfrm>
              <a:off x="3504725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85"/>
            <p:cNvSpPr>
              <a:spLocks noChangeArrowheads="1"/>
            </p:cNvSpPr>
            <p:nvPr/>
          </p:nvSpPr>
          <p:spPr bwMode="auto">
            <a:xfrm>
              <a:off x="3549709" y="3364002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9" name="Rectangle 92"/>
            <p:cNvSpPr>
              <a:spLocks noChangeArrowheads="1"/>
            </p:cNvSpPr>
            <p:nvPr/>
          </p:nvSpPr>
          <p:spPr bwMode="auto">
            <a:xfrm>
              <a:off x="3549709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00"/>
            <p:cNvSpPr>
              <a:spLocks noChangeArrowheads="1"/>
            </p:cNvSpPr>
            <p:nvPr/>
          </p:nvSpPr>
          <p:spPr bwMode="auto">
            <a:xfrm>
              <a:off x="3504725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1" name="Rectangle 107"/>
            <p:cNvSpPr>
              <a:spLocks noChangeArrowheads="1"/>
            </p:cNvSpPr>
            <p:nvPr/>
          </p:nvSpPr>
          <p:spPr bwMode="auto">
            <a:xfrm>
              <a:off x="3504725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2" name="Rectangle 116"/>
            <p:cNvSpPr>
              <a:spLocks noChangeArrowheads="1"/>
            </p:cNvSpPr>
            <p:nvPr/>
          </p:nvSpPr>
          <p:spPr bwMode="auto">
            <a:xfrm>
              <a:off x="3912013" y="2792797"/>
              <a:ext cx="312301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3" name="Rectangle 115"/>
            <p:cNvSpPr>
              <a:spLocks noChangeArrowheads="1"/>
            </p:cNvSpPr>
            <p:nvPr/>
          </p:nvSpPr>
          <p:spPr bwMode="auto">
            <a:xfrm>
              <a:off x="3978195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4" name="Rectangle 86"/>
            <p:cNvSpPr>
              <a:spLocks noChangeArrowheads="1"/>
            </p:cNvSpPr>
            <p:nvPr/>
          </p:nvSpPr>
          <p:spPr bwMode="auto">
            <a:xfrm>
              <a:off x="4023178" y="3364002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5" name="Rectangle 93"/>
            <p:cNvSpPr>
              <a:spLocks noChangeArrowheads="1"/>
            </p:cNvSpPr>
            <p:nvPr/>
          </p:nvSpPr>
          <p:spPr bwMode="auto">
            <a:xfrm>
              <a:off x="4023178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6" name="Rectangle 101"/>
            <p:cNvSpPr>
              <a:spLocks noChangeArrowheads="1"/>
            </p:cNvSpPr>
            <p:nvPr/>
          </p:nvSpPr>
          <p:spPr bwMode="auto">
            <a:xfrm>
              <a:off x="3978195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7" name="Rectangle 108"/>
            <p:cNvSpPr>
              <a:spLocks noChangeArrowheads="1"/>
            </p:cNvSpPr>
            <p:nvPr/>
          </p:nvSpPr>
          <p:spPr bwMode="auto">
            <a:xfrm>
              <a:off x="3978195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8" name="Rectangle 110"/>
            <p:cNvSpPr>
              <a:spLocks noChangeArrowheads="1"/>
            </p:cNvSpPr>
            <p:nvPr/>
          </p:nvSpPr>
          <p:spPr bwMode="auto">
            <a:xfrm>
              <a:off x="1039732" y="2792797"/>
              <a:ext cx="375235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" name="Rectangle 116"/>
            <p:cNvSpPr>
              <a:spLocks noChangeArrowheads="1"/>
            </p:cNvSpPr>
            <p:nvPr/>
          </p:nvSpPr>
          <p:spPr bwMode="auto">
            <a:xfrm>
              <a:off x="1137381" y="5086397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30" name="Rectangle 109"/>
            <p:cNvSpPr>
              <a:spLocks noChangeArrowheads="1"/>
            </p:cNvSpPr>
            <p:nvPr/>
          </p:nvSpPr>
          <p:spPr bwMode="auto">
            <a:xfrm>
              <a:off x="1137381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1" name="Rectangle 87"/>
            <p:cNvSpPr>
              <a:spLocks noChangeArrowheads="1"/>
            </p:cNvSpPr>
            <p:nvPr/>
          </p:nvSpPr>
          <p:spPr bwMode="auto">
            <a:xfrm>
              <a:off x="1182365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2" name="Rectangle 94"/>
            <p:cNvSpPr>
              <a:spLocks noChangeArrowheads="1"/>
            </p:cNvSpPr>
            <p:nvPr/>
          </p:nvSpPr>
          <p:spPr bwMode="auto">
            <a:xfrm>
              <a:off x="1137381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3" name="Rectangle 102"/>
            <p:cNvSpPr>
              <a:spLocks noChangeArrowheads="1"/>
            </p:cNvSpPr>
            <p:nvPr/>
          </p:nvSpPr>
          <p:spPr bwMode="auto">
            <a:xfrm>
              <a:off x="1137381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4" name="Rectangle 111"/>
            <p:cNvSpPr>
              <a:spLocks noChangeArrowheads="1"/>
            </p:cNvSpPr>
            <p:nvPr/>
          </p:nvSpPr>
          <p:spPr bwMode="auto">
            <a:xfrm>
              <a:off x="1468217" y="2792797"/>
              <a:ext cx="465203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110"/>
            <p:cNvSpPr>
              <a:spLocks noChangeArrowheads="1"/>
            </p:cNvSpPr>
            <p:nvPr/>
          </p:nvSpPr>
          <p:spPr bwMode="auto">
            <a:xfrm>
              <a:off x="1610851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88"/>
            <p:cNvSpPr>
              <a:spLocks noChangeArrowheads="1"/>
            </p:cNvSpPr>
            <p:nvPr/>
          </p:nvSpPr>
          <p:spPr bwMode="auto">
            <a:xfrm>
              <a:off x="1655834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95"/>
            <p:cNvSpPr>
              <a:spLocks noChangeArrowheads="1"/>
            </p:cNvSpPr>
            <p:nvPr/>
          </p:nvSpPr>
          <p:spPr bwMode="auto">
            <a:xfrm>
              <a:off x="1610851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03"/>
            <p:cNvSpPr>
              <a:spLocks noChangeArrowheads="1"/>
            </p:cNvSpPr>
            <p:nvPr/>
          </p:nvSpPr>
          <p:spPr bwMode="auto">
            <a:xfrm>
              <a:off x="1610851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112"/>
            <p:cNvSpPr>
              <a:spLocks noChangeArrowheads="1"/>
            </p:cNvSpPr>
            <p:nvPr/>
          </p:nvSpPr>
          <p:spPr bwMode="auto">
            <a:xfrm>
              <a:off x="2000933" y="2792797"/>
              <a:ext cx="346708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111"/>
            <p:cNvSpPr>
              <a:spLocks noChangeArrowheads="1"/>
            </p:cNvSpPr>
            <p:nvPr/>
          </p:nvSpPr>
          <p:spPr bwMode="auto">
            <a:xfrm>
              <a:off x="2084318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2129303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96"/>
            <p:cNvSpPr>
              <a:spLocks noChangeArrowheads="1"/>
            </p:cNvSpPr>
            <p:nvPr/>
          </p:nvSpPr>
          <p:spPr bwMode="auto">
            <a:xfrm>
              <a:off x="2084318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04"/>
            <p:cNvSpPr>
              <a:spLocks noChangeArrowheads="1"/>
            </p:cNvSpPr>
            <p:nvPr/>
          </p:nvSpPr>
          <p:spPr bwMode="auto">
            <a:xfrm>
              <a:off x="2084318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113"/>
            <p:cNvSpPr>
              <a:spLocks noChangeArrowheads="1"/>
            </p:cNvSpPr>
            <p:nvPr/>
          </p:nvSpPr>
          <p:spPr bwMode="auto">
            <a:xfrm>
              <a:off x="2433805" y="2792797"/>
              <a:ext cx="4278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112"/>
            <p:cNvSpPr>
              <a:spLocks noChangeArrowheads="1"/>
            </p:cNvSpPr>
            <p:nvPr/>
          </p:nvSpPr>
          <p:spPr bwMode="auto">
            <a:xfrm>
              <a:off x="2557787" y="474191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90"/>
            <p:cNvSpPr>
              <a:spLocks noChangeArrowheads="1"/>
            </p:cNvSpPr>
            <p:nvPr/>
          </p:nvSpPr>
          <p:spPr bwMode="auto">
            <a:xfrm>
              <a:off x="2602771" y="3708481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" name="Rectangle 97"/>
            <p:cNvSpPr>
              <a:spLocks noChangeArrowheads="1"/>
            </p:cNvSpPr>
            <p:nvPr/>
          </p:nvSpPr>
          <p:spPr bwMode="auto">
            <a:xfrm>
              <a:off x="2557787" y="4052960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" name="Rectangle 105"/>
            <p:cNvSpPr>
              <a:spLocks noChangeArrowheads="1"/>
            </p:cNvSpPr>
            <p:nvPr/>
          </p:nvSpPr>
          <p:spPr bwMode="auto">
            <a:xfrm>
              <a:off x="2557787" y="4397439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245724" y="999403"/>
            <a:ext cx="2649046" cy="1832225"/>
            <a:chOff x="4690151" y="2117132"/>
            <a:chExt cx="3626278" cy="3520112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同侧圆角矩形 7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Rectangle 110"/>
            <p:cNvSpPr>
              <a:spLocks noChangeArrowheads="1"/>
            </p:cNvSpPr>
            <p:nvPr/>
          </p:nvSpPr>
          <p:spPr bwMode="auto">
            <a:xfrm>
              <a:off x="4895806" y="2792797"/>
              <a:ext cx="375235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" name="Rectangle 237"/>
            <p:cNvSpPr>
              <a:spLocks noChangeArrowheads="1"/>
            </p:cNvSpPr>
            <p:nvPr/>
          </p:nvSpPr>
          <p:spPr bwMode="auto">
            <a:xfrm>
              <a:off x="5017700" y="474191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1" name="Rectangle 215"/>
            <p:cNvSpPr>
              <a:spLocks noChangeArrowheads="1"/>
            </p:cNvSpPr>
            <p:nvPr/>
          </p:nvSpPr>
          <p:spPr bwMode="auto">
            <a:xfrm>
              <a:off x="5050562" y="3708479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2" name="Rectangle 222"/>
            <p:cNvSpPr>
              <a:spLocks noChangeArrowheads="1"/>
            </p:cNvSpPr>
            <p:nvPr/>
          </p:nvSpPr>
          <p:spPr bwMode="auto">
            <a:xfrm>
              <a:off x="5017700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3" name="Rectangle 230"/>
            <p:cNvSpPr>
              <a:spLocks noChangeArrowheads="1"/>
            </p:cNvSpPr>
            <p:nvPr/>
          </p:nvSpPr>
          <p:spPr bwMode="auto">
            <a:xfrm>
              <a:off x="5017700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4" name="Rectangle 111"/>
            <p:cNvSpPr>
              <a:spLocks noChangeArrowheads="1"/>
            </p:cNvSpPr>
            <p:nvPr/>
          </p:nvSpPr>
          <p:spPr bwMode="auto">
            <a:xfrm>
              <a:off x="5324291" y="2792797"/>
              <a:ext cx="465203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" name="Rectangle 209"/>
            <p:cNvSpPr>
              <a:spLocks noChangeArrowheads="1"/>
            </p:cNvSpPr>
            <p:nvPr/>
          </p:nvSpPr>
          <p:spPr bwMode="auto">
            <a:xfrm>
              <a:off x="5524031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" name="Rectangle 216"/>
            <p:cNvSpPr>
              <a:spLocks noChangeArrowheads="1"/>
            </p:cNvSpPr>
            <p:nvPr/>
          </p:nvSpPr>
          <p:spPr bwMode="auto">
            <a:xfrm>
              <a:off x="5524031" y="3708479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7" name="Rectangle 224"/>
            <p:cNvSpPr>
              <a:spLocks noChangeArrowheads="1"/>
            </p:cNvSpPr>
            <p:nvPr/>
          </p:nvSpPr>
          <p:spPr bwMode="auto">
            <a:xfrm>
              <a:off x="5466925" y="4052958"/>
              <a:ext cx="179938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58" name="Rectangle 231"/>
            <p:cNvSpPr>
              <a:spLocks noChangeArrowheads="1"/>
            </p:cNvSpPr>
            <p:nvPr/>
          </p:nvSpPr>
          <p:spPr bwMode="auto">
            <a:xfrm>
              <a:off x="5491169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112"/>
            <p:cNvSpPr>
              <a:spLocks noChangeArrowheads="1"/>
            </p:cNvSpPr>
            <p:nvPr/>
          </p:nvSpPr>
          <p:spPr bwMode="auto">
            <a:xfrm>
              <a:off x="5857006" y="2792797"/>
              <a:ext cx="346708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0"/>
            <p:cNvSpPr>
              <a:spLocks noChangeArrowheads="1"/>
            </p:cNvSpPr>
            <p:nvPr/>
          </p:nvSpPr>
          <p:spPr bwMode="auto">
            <a:xfrm>
              <a:off x="5997499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17"/>
            <p:cNvSpPr>
              <a:spLocks noChangeArrowheads="1"/>
            </p:cNvSpPr>
            <p:nvPr/>
          </p:nvSpPr>
          <p:spPr bwMode="auto">
            <a:xfrm>
              <a:off x="5997499" y="3708479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2" name="Rectangle 225"/>
            <p:cNvSpPr>
              <a:spLocks noChangeArrowheads="1"/>
            </p:cNvSpPr>
            <p:nvPr/>
          </p:nvSpPr>
          <p:spPr bwMode="auto">
            <a:xfrm>
              <a:off x="5964638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232"/>
            <p:cNvSpPr>
              <a:spLocks noChangeArrowheads="1"/>
            </p:cNvSpPr>
            <p:nvPr/>
          </p:nvSpPr>
          <p:spPr bwMode="auto">
            <a:xfrm>
              <a:off x="5964638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113"/>
            <p:cNvSpPr>
              <a:spLocks noChangeArrowheads="1"/>
            </p:cNvSpPr>
            <p:nvPr/>
          </p:nvSpPr>
          <p:spPr bwMode="auto">
            <a:xfrm>
              <a:off x="6289880" y="2792797"/>
              <a:ext cx="4278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1"/>
            <p:cNvSpPr>
              <a:spLocks noChangeArrowheads="1"/>
            </p:cNvSpPr>
            <p:nvPr/>
          </p:nvSpPr>
          <p:spPr bwMode="auto">
            <a:xfrm>
              <a:off x="6470968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18"/>
            <p:cNvSpPr>
              <a:spLocks noChangeArrowheads="1"/>
            </p:cNvSpPr>
            <p:nvPr/>
          </p:nvSpPr>
          <p:spPr bwMode="auto">
            <a:xfrm>
              <a:off x="6438106" y="3708479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26"/>
            <p:cNvSpPr>
              <a:spLocks noChangeArrowheads="1"/>
            </p:cNvSpPr>
            <p:nvPr/>
          </p:nvSpPr>
          <p:spPr bwMode="auto">
            <a:xfrm>
              <a:off x="6438106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233"/>
            <p:cNvSpPr>
              <a:spLocks noChangeArrowheads="1"/>
            </p:cNvSpPr>
            <p:nvPr/>
          </p:nvSpPr>
          <p:spPr bwMode="auto">
            <a:xfrm>
              <a:off x="6438106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114"/>
            <p:cNvSpPr>
              <a:spLocks noChangeArrowheads="1"/>
            </p:cNvSpPr>
            <p:nvPr/>
          </p:nvSpPr>
          <p:spPr bwMode="auto">
            <a:xfrm>
              <a:off x="6788584" y="2792797"/>
              <a:ext cx="377430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2"/>
            <p:cNvSpPr>
              <a:spLocks noChangeArrowheads="1"/>
            </p:cNvSpPr>
            <p:nvPr/>
          </p:nvSpPr>
          <p:spPr bwMode="auto">
            <a:xfrm>
              <a:off x="6944437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19"/>
            <p:cNvSpPr>
              <a:spLocks noChangeArrowheads="1"/>
            </p:cNvSpPr>
            <p:nvPr/>
          </p:nvSpPr>
          <p:spPr bwMode="auto">
            <a:xfrm>
              <a:off x="6911575" y="3708479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27"/>
            <p:cNvSpPr>
              <a:spLocks noChangeArrowheads="1"/>
            </p:cNvSpPr>
            <p:nvPr/>
          </p:nvSpPr>
          <p:spPr bwMode="auto">
            <a:xfrm>
              <a:off x="6911575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234"/>
            <p:cNvSpPr>
              <a:spLocks noChangeArrowheads="1"/>
            </p:cNvSpPr>
            <p:nvPr/>
          </p:nvSpPr>
          <p:spPr bwMode="auto">
            <a:xfrm>
              <a:off x="6911575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115"/>
            <p:cNvSpPr>
              <a:spLocks noChangeArrowheads="1"/>
            </p:cNvSpPr>
            <p:nvPr/>
          </p:nvSpPr>
          <p:spPr bwMode="auto">
            <a:xfrm>
              <a:off x="7314718" y="2792797"/>
              <a:ext cx="2720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3"/>
            <p:cNvSpPr>
              <a:spLocks noChangeArrowheads="1"/>
            </p:cNvSpPr>
            <p:nvPr/>
          </p:nvSpPr>
          <p:spPr bwMode="auto">
            <a:xfrm>
              <a:off x="7417907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0"/>
            <p:cNvSpPr>
              <a:spLocks noChangeArrowheads="1"/>
            </p:cNvSpPr>
            <p:nvPr/>
          </p:nvSpPr>
          <p:spPr bwMode="auto">
            <a:xfrm>
              <a:off x="7385043" y="3708479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28"/>
            <p:cNvSpPr>
              <a:spLocks noChangeArrowheads="1"/>
            </p:cNvSpPr>
            <p:nvPr/>
          </p:nvSpPr>
          <p:spPr bwMode="auto">
            <a:xfrm>
              <a:off x="7385043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235"/>
            <p:cNvSpPr>
              <a:spLocks noChangeArrowheads="1"/>
            </p:cNvSpPr>
            <p:nvPr/>
          </p:nvSpPr>
          <p:spPr bwMode="auto">
            <a:xfrm>
              <a:off x="7385043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116"/>
            <p:cNvSpPr>
              <a:spLocks noChangeArrowheads="1"/>
            </p:cNvSpPr>
            <p:nvPr/>
          </p:nvSpPr>
          <p:spPr bwMode="auto">
            <a:xfrm>
              <a:off x="7768086" y="2792797"/>
              <a:ext cx="312301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14"/>
            <p:cNvSpPr>
              <a:spLocks noChangeArrowheads="1"/>
            </p:cNvSpPr>
            <p:nvPr/>
          </p:nvSpPr>
          <p:spPr bwMode="auto">
            <a:xfrm>
              <a:off x="7891375" y="3364000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1" name="Rectangle 221"/>
            <p:cNvSpPr>
              <a:spLocks noChangeArrowheads="1"/>
            </p:cNvSpPr>
            <p:nvPr/>
          </p:nvSpPr>
          <p:spPr bwMode="auto">
            <a:xfrm>
              <a:off x="7858513" y="3708479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2" name="Rectangle 229"/>
            <p:cNvSpPr>
              <a:spLocks noChangeArrowheads="1"/>
            </p:cNvSpPr>
            <p:nvPr/>
          </p:nvSpPr>
          <p:spPr bwMode="auto">
            <a:xfrm>
              <a:off x="7858513" y="4052958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3" name="Rectangle 236"/>
            <p:cNvSpPr>
              <a:spLocks noChangeArrowheads="1"/>
            </p:cNvSpPr>
            <p:nvPr/>
          </p:nvSpPr>
          <p:spPr bwMode="auto">
            <a:xfrm>
              <a:off x="7858513" y="4397437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6059566" y="999403"/>
            <a:ext cx="2648258" cy="1842377"/>
            <a:chOff x="829784" y="2117132"/>
            <a:chExt cx="3625200" cy="3539616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2932510" y="2792797"/>
              <a:ext cx="377430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339"/>
            <p:cNvSpPr>
              <a:spLocks noChangeArrowheads="1"/>
            </p:cNvSpPr>
            <p:nvPr/>
          </p:nvSpPr>
          <p:spPr bwMode="auto">
            <a:xfrm>
              <a:off x="3087977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346"/>
            <p:cNvSpPr>
              <a:spLocks noChangeArrowheads="1"/>
            </p:cNvSpPr>
            <p:nvPr/>
          </p:nvSpPr>
          <p:spPr bwMode="auto">
            <a:xfrm>
              <a:off x="3054732" y="372421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354"/>
            <p:cNvSpPr>
              <a:spLocks noChangeArrowheads="1"/>
            </p:cNvSpPr>
            <p:nvPr/>
          </p:nvSpPr>
          <p:spPr bwMode="auto">
            <a:xfrm>
              <a:off x="3054732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361"/>
            <p:cNvSpPr>
              <a:spLocks noChangeArrowheads="1"/>
            </p:cNvSpPr>
            <p:nvPr/>
          </p:nvSpPr>
          <p:spPr bwMode="auto">
            <a:xfrm>
              <a:off x="3054732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3458644" y="2792797"/>
              <a:ext cx="2720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347"/>
            <p:cNvSpPr>
              <a:spLocks noChangeArrowheads="1"/>
            </p:cNvSpPr>
            <p:nvPr/>
          </p:nvSpPr>
          <p:spPr bwMode="auto">
            <a:xfrm>
              <a:off x="3528200" y="372421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355"/>
            <p:cNvSpPr>
              <a:spLocks noChangeArrowheads="1"/>
            </p:cNvSpPr>
            <p:nvPr/>
          </p:nvSpPr>
          <p:spPr bwMode="auto">
            <a:xfrm>
              <a:off x="3528200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362"/>
            <p:cNvSpPr>
              <a:spLocks noChangeArrowheads="1"/>
            </p:cNvSpPr>
            <p:nvPr/>
          </p:nvSpPr>
          <p:spPr bwMode="auto">
            <a:xfrm>
              <a:off x="3528200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116"/>
            <p:cNvSpPr>
              <a:spLocks noChangeArrowheads="1"/>
            </p:cNvSpPr>
            <p:nvPr/>
          </p:nvSpPr>
          <p:spPr bwMode="auto">
            <a:xfrm>
              <a:off x="3912013" y="2792797"/>
              <a:ext cx="312301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341"/>
            <p:cNvSpPr>
              <a:spLocks noChangeArrowheads="1"/>
            </p:cNvSpPr>
            <p:nvPr/>
          </p:nvSpPr>
          <p:spPr bwMode="auto">
            <a:xfrm>
              <a:off x="4034915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5" name="Rectangle 348"/>
            <p:cNvSpPr>
              <a:spLocks noChangeArrowheads="1"/>
            </p:cNvSpPr>
            <p:nvPr/>
          </p:nvSpPr>
          <p:spPr bwMode="auto">
            <a:xfrm>
              <a:off x="4001670" y="372421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06" name="Rectangle 356"/>
            <p:cNvSpPr>
              <a:spLocks noChangeArrowheads="1"/>
            </p:cNvSpPr>
            <p:nvPr/>
          </p:nvSpPr>
          <p:spPr bwMode="auto">
            <a:xfrm>
              <a:off x="4001670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07" name="Rectangle 363"/>
            <p:cNvSpPr>
              <a:spLocks noChangeArrowheads="1"/>
            </p:cNvSpPr>
            <p:nvPr/>
          </p:nvSpPr>
          <p:spPr bwMode="auto">
            <a:xfrm>
              <a:off x="4001670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auto">
            <a:xfrm>
              <a:off x="2000933" y="2792797"/>
              <a:ext cx="346708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9" name="Rectangle 337"/>
            <p:cNvSpPr>
              <a:spLocks noChangeArrowheads="1"/>
            </p:cNvSpPr>
            <p:nvPr/>
          </p:nvSpPr>
          <p:spPr bwMode="auto">
            <a:xfrm>
              <a:off x="2141039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344"/>
            <p:cNvSpPr>
              <a:spLocks noChangeArrowheads="1"/>
            </p:cNvSpPr>
            <p:nvPr/>
          </p:nvSpPr>
          <p:spPr bwMode="auto">
            <a:xfrm>
              <a:off x="2141039" y="3724212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352"/>
            <p:cNvSpPr>
              <a:spLocks noChangeArrowheads="1"/>
            </p:cNvSpPr>
            <p:nvPr/>
          </p:nvSpPr>
          <p:spPr bwMode="auto">
            <a:xfrm>
              <a:off x="2107794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359"/>
            <p:cNvSpPr>
              <a:spLocks noChangeArrowheads="1"/>
            </p:cNvSpPr>
            <p:nvPr/>
          </p:nvSpPr>
          <p:spPr bwMode="auto">
            <a:xfrm>
              <a:off x="2107794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366"/>
            <p:cNvSpPr>
              <a:spLocks noChangeArrowheads="1"/>
            </p:cNvSpPr>
            <p:nvPr/>
          </p:nvSpPr>
          <p:spPr bwMode="auto">
            <a:xfrm>
              <a:off x="2107794" y="474585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33805" y="2792797"/>
              <a:ext cx="427899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345"/>
            <p:cNvSpPr>
              <a:spLocks noChangeArrowheads="1"/>
            </p:cNvSpPr>
            <p:nvPr/>
          </p:nvSpPr>
          <p:spPr bwMode="auto">
            <a:xfrm>
              <a:off x="2581263" y="372421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353"/>
            <p:cNvSpPr>
              <a:spLocks noChangeArrowheads="1"/>
            </p:cNvSpPr>
            <p:nvPr/>
          </p:nvSpPr>
          <p:spPr bwMode="auto">
            <a:xfrm>
              <a:off x="2581263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367"/>
            <p:cNvSpPr>
              <a:spLocks noChangeArrowheads="1"/>
            </p:cNvSpPr>
            <p:nvPr/>
          </p:nvSpPr>
          <p:spPr bwMode="auto">
            <a:xfrm>
              <a:off x="2581263" y="474585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0"/>
            <p:cNvSpPr>
              <a:spLocks noChangeArrowheads="1"/>
            </p:cNvSpPr>
            <p:nvPr/>
          </p:nvSpPr>
          <p:spPr bwMode="auto">
            <a:xfrm>
              <a:off x="1039732" y="2792797"/>
              <a:ext cx="375235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342"/>
            <p:cNvSpPr>
              <a:spLocks noChangeArrowheads="1"/>
            </p:cNvSpPr>
            <p:nvPr/>
          </p:nvSpPr>
          <p:spPr bwMode="auto">
            <a:xfrm>
              <a:off x="1194102" y="3724212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22" name="Rectangle 349"/>
            <p:cNvSpPr>
              <a:spLocks noChangeArrowheads="1"/>
            </p:cNvSpPr>
            <p:nvPr/>
          </p:nvSpPr>
          <p:spPr bwMode="auto">
            <a:xfrm>
              <a:off x="1160857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23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24" name="Rectangle 364"/>
            <p:cNvSpPr>
              <a:spLocks noChangeArrowheads="1"/>
            </p:cNvSpPr>
            <p:nvPr/>
          </p:nvSpPr>
          <p:spPr bwMode="auto">
            <a:xfrm>
              <a:off x="1160857" y="474585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5" name="Rectangle 111"/>
            <p:cNvSpPr>
              <a:spLocks noChangeArrowheads="1"/>
            </p:cNvSpPr>
            <p:nvPr/>
          </p:nvSpPr>
          <p:spPr bwMode="auto">
            <a:xfrm>
              <a:off x="1468217" y="2792797"/>
              <a:ext cx="465203" cy="35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343"/>
            <p:cNvSpPr>
              <a:spLocks noChangeArrowheads="1"/>
            </p:cNvSpPr>
            <p:nvPr/>
          </p:nvSpPr>
          <p:spPr bwMode="auto">
            <a:xfrm>
              <a:off x="1667571" y="3724212"/>
              <a:ext cx="89970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351"/>
            <p:cNvSpPr>
              <a:spLocks noChangeArrowheads="1"/>
            </p:cNvSpPr>
            <p:nvPr/>
          </p:nvSpPr>
          <p:spPr bwMode="auto">
            <a:xfrm>
              <a:off x="1610851" y="4064760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9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365"/>
            <p:cNvSpPr>
              <a:spLocks noChangeArrowheads="1"/>
            </p:cNvSpPr>
            <p:nvPr/>
          </p:nvSpPr>
          <p:spPr bwMode="auto">
            <a:xfrm>
              <a:off x="1634326" y="4745852"/>
              <a:ext cx="179936" cy="295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639" name="组合 638"/>
          <p:cNvGrpSpPr/>
          <p:nvPr/>
        </p:nvGrpSpPr>
        <p:grpSpPr>
          <a:xfrm>
            <a:off x="432670" y="2957128"/>
            <a:ext cx="8276496" cy="1841400"/>
            <a:chOff x="432670" y="4064757"/>
            <a:chExt cx="8276496" cy="2455200"/>
          </a:xfrm>
        </p:grpSpPr>
        <p:grpSp>
          <p:nvGrpSpPr>
            <p:cNvPr id="514" name="组合 513"/>
            <p:cNvGrpSpPr/>
            <p:nvPr/>
          </p:nvGrpSpPr>
          <p:grpSpPr>
            <a:xfrm>
              <a:off x="432670" y="4064757"/>
              <a:ext cx="2649600" cy="2455200"/>
              <a:chOff x="4690151" y="2117132"/>
              <a:chExt cx="3626278" cy="3520112"/>
            </a:xfrm>
          </p:grpSpPr>
          <p:sp>
            <p:nvSpPr>
              <p:cNvPr id="515" name="同侧圆角矩形 514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6" name="同侧圆角矩形 515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April 2021</a:t>
                </a:r>
                <a:endParaRPr lang="en-US" altLang="zh-CN" b="1" dirty="0"/>
              </a:p>
            </p:txBody>
          </p:sp>
          <p:sp>
            <p:nvSpPr>
              <p:cNvPr id="517" name="矩形 516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8" name="Rectangle 116"/>
              <p:cNvSpPr>
                <a:spLocks noChangeArrowheads="1"/>
              </p:cNvSpPr>
              <p:nvPr/>
            </p:nvSpPr>
            <p:spPr bwMode="auto">
              <a:xfrm>
                <a:off x="7768120" y="2792797"/>
                <a:ext cx="312234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19" name="Rectangle 468"/>
              <p:cNvSpPr>
                <a:spLocks noChangeArrowheads="1"/>
              </p:cNvSpPr>
              <p:nvPr/>
            </p:nvSpPr>
            <p:spPr bwMode="auto">
              <a:xfrm>
                <a:off x="7890989" y="33836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520" name="Rectangle 475"/>
              <p:cNvSpPr>
                <a:spLocks noChangeArrowheads="1"/>
              </p:cNvSpPr>
              <p:nvPr/>
            </p:nvSpPr>
            <p:spPr bwMode="auto">
              <a:xfrm>
                <a:off x="7857744" y="3724210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521" name="Rectangle 483"/>
              <p:cNvSpPr>
                <a:spLocks noChangeArrowheads="1"/>
              </p:cNvSpPr>
              <p:nvPr/>
            </p:nvSpPr>
            <p:spPr bwMode="auto">
              <a:xfrm>
                <a:off x="7857744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522" name="Rectangle 490"/>
              <p:cNvSpPr>
                <a:spLocks noChangeArrowheads="1"/>
              </p:cNvSpPr>
              <p:nvPr/>
            </p:nvSpPr>
            <p:spPr bwMode="auto">
              <a:xfrm>
                <a:off x="7857744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523" name="Rectangle 115"/>
              <p:cNvSpPr>
                <a:spLocks noChangeArrowheads="1"/>
              </p:cNvSpPr>
              <p:nvPr/>
            </p:nvSpPr>
            <p:spPr bwMode="auto">
              <a:xfrm>
                <a:off x="7314746" y="2792797"/>
                <a:ext cx="272042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4" name="Rectangle 467"/>
              <p:cNvSpPr>
                <a:spLocks noChangeArrowheads="1"/>
              </p:cNvSpPr>
              <p:nvPr/>
            </p:nvSpPr>
            <p:spPr bwMode="auto">
              <a:xfrm>
                <a:off x="7417520" y="33836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5" name="Rectangle 474"/>
              <p:cNvSpPr>
                <a:spLocks noChangeArrowheads="1"/>
              </p:cNvSpPr>
              <p:nvPr/>
            </p:nvSpPr>
            <p:spPr bwMode="auto">
              <a:xfrm>
                <a:off x="7417520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6" name="Rectangle 482"/>
              <p:cNvSpPr>
                <a:spLocks noChangeArrowheads="1"/>
              </p:cNvSpPr>
              <p:nvPr/>
            </p:nvSpPr>
            <p:spPr bwMode="auto">
              <a:xfrm>
                <a:off x="7384275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7" name="Rectangle 489"/>
              <p:cNvSpPr>
                <a:spLocks noChangeArrowheads="1"/>
              </p:cNvSpPr>
              <p:nvPr/>
            </p:nvSpPr>
            <p:spPr bwMode="auto">
              <a:xfrm>
                <a:off x="7384275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8" name="Rectangle 496"/>
              <p:cNvSpPr>
                <a:spLocks noChangeArrowheads="1"/>
              </p:cNvSpPr>
              <p:nvPr/>
            </p:nvSpPr>
            <p:spPr bwMode="auto">
              <a:xfrm>
                <a:off x="7384275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29" name="Rectangle 110"/>
              <p:cNvSpPr>
                <a:spLocks noChangeArrowheads="1"/>
              </p:cNvSpPr>
              <p:nvPr/>
            </p:nvSpPr>
            <p:spPr bwMode="auto">
              <a:xfrm>
                <a:off x="4895845" y="2792797"/>
                <a:ext cx="37515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0" name="Rectangle 469"/>
              <p:cNvSpPr>
                <a:spLocks noChangeArrowheads="1"/>
              </p:cNvSpPr>
              <p:nvPr/>
            </p:nvSpPr>
            <p:spPr bwMode="auto">
              <a:xfrm>
                <a:off x="5050176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531" name="Rectangle 476"/>
              <p:cNvSpPr>
                <a:spLocks noChangeArrowheads="1"/>
              </p:cNvSpPr>
              <p:nvPr/>
            </p:nvSpPr>
            <p:spPr bwMode="auto">
              <a:xfrm>
                <a:off x="5016931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532" name="Rectangle 484"/>
              <p:cNvSpPr>
                <a:spLocks noChangeArrowheads="1"/>
              </p:cNvSpPr>
              <p:nvPr/>
            </p:nvSpPr>
            <p:spPr bwMode="auto">
              <a:xfrm>
                <a:off x="5016931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533" name="Rectangle 491"/>
              <p:cNvSpPr>
                <a:spLocks noChangeArrowheads="1"/>
              </p:cNvSpPr>
              <p:nvPr/>
            </p:nvSpPr>
            <p:spPr bwMode="auto">
              <a:xfrm>
                <a:off x="5016931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534" name="Rectangle 111"/>
              <p:cNvSpPr>
                <a:spLocks noChangeArrowheads="1"/>
              </p:cNvSpPr>
              <p:nvPr/>
            </p:nvSpPr>
            <p:spPr bwMode="auto">
              <a:xfrm>
                <a:off x="5324340" y="2792797"/>
                <a:ext cx="465105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5" name="Rectangle 470"/>
              <p:cNvSpPr>
                <a:spLocks noChangeArrowheads="1"/>
              </p:cNvSpPr>
              <p:nvPr/>
            </p:nvSpPr>
            <p:spPr bwMode="auto">
              <a:xfrm>
                <a:off x="5523645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6" name="Rectangle 477"/>
              <p:cNvSpPr>
                <a:spLocks noChangeArrowheads="1"/>
              </p:cNvSpPr>
              <p:nvPr/>
            </p:nvSpPr>
            <p:spPr bwMode="auto">
              <a:xfrm>
                <a:off x="5490400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7" name="Rectangle 485"/>
              <p:cNvSpPr>
                <a:spLocks noChangeArrowheads="1"/>
              </p:cNvSpPr>
              <p:nvPr/>
            </p:nvSpPr>
            <p:spPr bwMode="auto">
              <a:xfrm>
                <a:off x="5490400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8" name="Rectangle 492"/>
              <p:cNvSpPr>
                <a:spLocks noChangeArrowheads="1"/>
              </p:cNvSpPr>
              <p:nvPr/>
            </p:nvSpPr>
            <p:spPr bwMode="auto">
              <a:xfrm>
                <a:off x="5490400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39" name="Rectangle 112"/>
              <p:cNvSpPr>
                <a:spLocks noChangeArrowheads="1"/>
              </p:cNvSpPr>
              <p:nvPr/>
            </p:nvSpPr>
            <p:spPr bwMode="auto">
              <a:xfrm>
                <a:off x="5857043" y="2792797"/>
                <a:ext cx="34663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0" name="Rectangle 471"/>
              <p:cNvSpPr>
                <a:spLocks noChangeArrowheads="1"/>
              </p:cNvSpPr>
              <p:nvPr/>
            </p:nvSpPr>
            <p:spPr bwMode="auto">
              <a:xfrm>
                <a:off x="5997112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1" name="Rectangle 478"/>
              <p:cNvSpPr>
                <a:spLocks noChangeArrowheads="1"/>
              </p:cNvSpPr>
              <p:nvPr/>
            </p:nvSpPr>
            <p:spPr bwMode="auto">
              <a:xfrm>
                <a:off x="5963867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2" name="Rectangle 486"/>
              <p:cNvSpPr>
                <a:spLocks noChangeArrowheads="1"/>
              </p:cNvSpPr>
              <p:nvPr/>
            </p:nvSpPr>
            <p:spPr bwMode="auto">
              <a:xfrm>
                <a:off x="5963867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3" name="Rectangle 493"/>
              <p:cNvSpPr>
                <a:spLocks noChangeArrowheads="1"/>
              </p:cNvSpPr>
              <p:nvPr/>
            </p:nvSpPr>
            <p:spPr bwMode="auto">
              <a:xfrm>
                <a:off x="5963867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4" name="Rectangle 113"/>
              <p:cNvSpPr>
                <a:spLocks noChangeArrowheads="1"/>
              </p:cNvSpPr>
              <p:nvPr/>
            </p:nvSpPr>
            <p:spPr bwMode="auto">
              <a:xfrm>
                <a:off x="6289925" y="2792797"/>
                <a:ext cx="427809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5" name="Rectangle 472"/>
              <p:cNvSpPr>
                <a:spLocks noChangeArrowheads="1"/>
              </p:cNvSpPr>
              <p:nvPr/>
            </p:nvSpPr>
            <p:spPr bwMode="auto">
              <a:xfrm>
                <a:off x="6470582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6" name="Rectangle 479"/>
              <p:cNvSpPr>
                <a:spLocks noChangeArrowheads="1"/>
              </p:cNvSpPr>
              <p:nvPr/>
            </p:nvSpPr>
            <p:spPr bwMode="auto">
              <a:xfrm>
                <a:off x="6437337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7" name="Rectangle 487"/>
              <p:cNvSpPr>
                <a:spLocks noChangeArrowheads="1"/>
              </p:cNvSpPr>
              <p:nvPr/>
            </p:nvSpPr>
            <p:spPr bwMode="auto">
              <a:xfrm>
                <a:off x="6437337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8" name="Rectangle 494"/>
              <p:cNvSpPr>
                <a:spLocks noChangeArrowheads="1"/>
              </p:cNvSpPr>
              <p:nvPr/>
            </p:nvSpPr>
            <p:spPr bwMode="auto">
              <a:xfrm>
                <a:off x="6437337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49" name="Rectangle 114"/>
              <p:cNvSpPr>
                <a:spLocks noChangeArrowheads="1"/>
              </p:cNvSpPr>
              <p:nvPr/>
            </p:nvSpPr>
            <p:spPr bwMode="auto">
              <a:xfrm>
                <a:off x="6788624" y="2792797"/>
                <a:ext cx="377351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0" name="Rectangle 466"/>
              <p:cNvSpPr>
                <a:spLocks noChangeArrowheads="1"/>
              </p:cNvSpPr>
              <p:nvPr/>
            </p:nvSpPr>
            <p:spPr bwMode="auto">
              <a:xfrm>
                <a:off x="6944051" y="33836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1" name="Rectangle 473"/>
              <p:cNvSpPr>
                <a:spLocks noChangeArrowheads="1"/>
              </p:cNvSpPr>
              <p:nvPr/>
            </p:nvSpPr>
            <p:spPr bwMode="auto">
              <a:xfrm>
                <a:off x="6944051" y="372421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2" name="Rectangle 481"/>
              <p:cNvSpPr>
                <a:spLocks noChangeArrowheads="1"/>
              </p:cNvSpPr>
              <p:nvPr/>
            </p:nvSpPr>
            <p:spPr bwMode="auto">
              <a:xfrm>
                <a:off x="6910806" y="40647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553" name="Rectangle 488"/>
              <p:cNvSpPr>
                <a:spLocks noChangeArrowheads="1"/>
              </p:cNvSpPr>
              <p:nvPr/>
            </p:nvSpPr>
            <p:spPr bwMode="auto">
              <a:xfrm>
                <a:off x="6910806" y="4405304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54" name="Rectangle 495"/>
              <p:cNvSpPr>
                <a:spLocks noChangeArrowheads="1"/>
              </p:cNvSpPr>
              <p:nvPr/>
            </p:nvSpPr>
            <p:spPr bwMode="auto">
              <a:xfrm>
                <a:off x="6910806" y="4745851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38" name="组合 637"/>
            <p:cNvGrpSpPr/>
            <p:nvPr/>
          </p:nvGrpSpPr>
          <p:grpSpPr>
            <a:xfrm>
              <a:off x="6059566" y="4064757"/>
              <a:ext cx="2649600" cy="2455200"/>
              <a:chOff x="12725231" y="2467493"/>
              <a:chExt cx="3626278" cy="3520112"/>
            </a:xfrm>
          </p:grpSpPr>
          <p:sp>
            <p:nvSpPr>
              <p:cNvPr id="557" name="同侧圆角矩形 556"/>
              <p:cNvSpPr/>
              <p:nvPr/>
            </p:nvSpPr>
            <p:spPr>
              <a:xfrm>
                <a:off x="12725231" y="2467493"/>
                <a:ext cx="3624064" cy="523819"/>
              </a:xfrm>
              <a:prstGeom prst="round2Same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June 2021</a:t>
                </a:r>
                <a:endParaRPr lang="en-US" altLang="zh-CN" b="1" dirty="0"/>
              </a:p>
            </p:txBody>
          </p:sp>
          <p:sp>
            <p:nvSpPr>
              <p:cNvPr id="559" name="同侧圆角矩形 558"/>
              <p:cNvSpPr/>
              <p:nvPr/>
            </p:nvSpPr>
            <p:spPr>
              <a:xfrm flipV="1">
                <a:off x="12726309" y="3508414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0" name="矩形 559"/>
              <p:cNvSpPr/>
              <p:nvPr/>
            </p:nvSpPr>
            <p:spPr>
              <a:xfrm>
                <a:off x="12726309" y="2991312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9" name="Rectangle 110"/>
              <p:cNvSpPr>
                <a:spLocks noChangeArrowheads="1"/>
              </p:cNvSpPr>
              <p:nvPr/>
            </p:nvSpPr>
            <p:spPr bwMode="auto">
              <a:xfrm>
                <a:off x="12930925" y="3143158"/>
                <a:ext cx="37515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0" name="Rectangle 236"/>
              <p:cNvSpPr>
                <a:spLocks noChangeArrowheads="1"/>
              </p:cNvSpPr>
              <p:nvPr/>
            </p:nvSpPr>
            <p:spPr bwMode="auto">
              <a:xfrm>
                <a:off x="13050732" y="50922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601" name="Rectangle 214"/>
              <p:cNvSpPr>
                <a:spLocks noChangeArrowheads="1"/>
              </p:cNvSpPr>
              <p:nvPr/>
            </p:nvSpPr>
            <p:spPr bwMode="auto">
              <a:xfrm>
                <a:off x="13084618" y="405884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602" name="Rectangle 221"/>
              <p:cNvSpPr>
                <a:spLocks noChangeArrowheads="1"/>
              </p:cNvSpPr>
              <p:nvPr/>
            </p:nvSpPr>
            <p:spPr bwMode="auto">
              <a:xfrm>
                <a:off x="13050732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603" name="Rectangle 229"/>
              <p:cNvSpPr>
                <a:spLocks noChangeArrowheads="1"/>
              </p:cNvSpPr>
              <p:nvPr/>
            </p:nvSpPr>
            <p:spPr bwMode="auto">
              <a:xfrm>
                <a:off x="13050732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604" name="Rectangle 111"/>
              <p:cNvSpPr>
                <a:spLocks noChangeArrowheads="1"/>
              </p:cNvSpPr>
              <p:nvPr/>
            </p:nvSpPr>
            <p:spPr bwMode="auto">
              <a:xfrm>
                <a:off x="13359420" y="3143158"/>
                <a:ext cx="465105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5" name="Rectangle 237"/>
              <p:cNvSpPr>
                <a:spLocks noChangeArrowheads="1"/>
              </p:cNvSpPr>
              <p:nvPr/>
            </p:nvSpPr>
            <p:spPr bwMode="auto">
              <a:xfrm>
                <a:off x="13524201" y="50922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6" name="Rectangle 215"/>
              <p:cNvSpPr>
                <a:spLocks noChangeArrowheads="1"/>
              </p:cNvSpPr>
              <p:nvPr/>
            </p:nvSpPr>
            <p:spPr bwMode="auto">
              <a:xfrm>
                <a:off x="13558087" y="405884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7" name="Rectangle 222"/>
              <p:cNvSpPr>
                <a:spLocks noChangeArrowheads="1"/>
              </p:cNvSpPr>
              <p:nvPr/>
            </p:nvSpPr>
            <p:spPr bwMode="auto">
              <a:xfrm>
                <a:off x="13524201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8" name="Rectangle 230"/>
              <p:cNvSpPr>
                <a:spLocks noChangeArrowheads="1"/>
              </p:cNvSpPr>
              <p:nvPr/>
            </p:nvSpPr>
            <p:spPr bwMode="auto">
              <a:xfrm>
                <a:off x="13524201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09" name="Rectangle 112"/>
              <p:cNvSpPr>
                <a:spLocks noChangeArrowheads="1"/>
              </p:cNvSpPr>
              <p:nvPr/>
            </p:nvSpPr>
            <p:spPr bwMode="auto">
              <a:xfrm>
                <a:off x="13892123" y="3143158"/>
                <a:ext cx="34663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0" name="Rectangle 238"/>
              <p:cNvSpPr>
                <a:spLocks noChangeArrowheads="1"/>
              </p:cNvSpPr>
              <p:nvPr/>
            </p:nvSpPr>
            <p:spPr bwMode="auto">
              <a:xfrm>
                <a:off x="13997671" y="50922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1" name="Rectangle 209"/>
              <p:cNvSpPr>
                <a:spLocks noChangeArrowheads="1"/>
              </p:cNvSpPr>
              <p:nvPr/>
            </p:nvSpPr>
            <p:spPr bwMode="auto">
              <a:xfrm>
                <a:off x="14031555" y="37143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2" name="Rectangle 216"/>
              <p:cNvSpPr>
                <a:spLocks noChangeArrowheads="1"/>
              </p:cNvSpPr>
              <p:nvPr/>
            </p:nvSpPr>
            <p:spPr bwMode="auto">
              <a:xfrm>
                <a:off x="14031555" y="405884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3" name="Rectangle 224"/>
              <p:cNvSpPr>
                <a:spLocks noChangeArrowheads="1"/>
              </p:cNvSpPr>
              <p:nvPr/>
            </p:nvSpPr>
            <p:spPr bwMode="auto">
              <a:xfrm>
                <a:off x="13975492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14" name="Rectangle 231"/>
              <p:cNvSpPr>
                <a:spLocks noChangeArrowheads="1"/>
              </p:cNvSpPr>
              <p:nvPr/>
            </p:nvSpPr>
            <p:spPr bwMode="auto">
              <a:xfrm>
                <a:off x="13997671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5" name="Rectangle 113"/>
              <p:cNvSpPr>
                <a:spLocks noChangeArrowheads="1"/>
              </p:cNvSpPr>
              <p:nvPr/>
            </p:nvSpPr>
            <p:spPr bwMode="auto">
              <a:xfrm>
                <a:off x="14325005" y="3143158"/>
                <a:ext cx="427809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6" name="Rectangle 239"/>
              <p:cNvSpPr>
                <a:spLocks noChangeArrowheads="1"/>
              </p:cNvSpPr>
              <p:nvPr/>
            </p:nvSpPr>
            <p:spPr bwMode="auto">
              <a:xfrm>
                <a:off x="14471140" y="50922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7" name="Rectangle 210"/>
              <p:cNvSpPr>
                <a:spLocks noChangeArrowheads="1"/>
              </p:cNvSpPr>
              <p:nvPr/>
            </p:nvSpPr>
            <p:spPr bwMode="auto">
              <a:xfrm>
                <a:off x="14505024" y="37143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8" name="Rectangle 217"/>
              <p:cNvSpPr>
                <a:spLocks noChangeArrowheads="1"/>
              </p:cNvSpPr>
              <p:nvPr/>
            </p:nvSpPr>
            <p:spPr bwMode="auto">
              <a:xfrm>
                <a:off x="14505024" y="405884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19" name="Rectangle 225"/>
              <p:cNvSpPr>
                <a:spLocks noChangeArrowheads="1"/>
              </p:cNvSpPr>
              <p:nvPr/>
            </p:nvSpPr>
            <p:spPr bwMode="auto">
              <a:xfrm>
                <a:off x="14471140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0" name="Rectangle 232"/>
              <p:cNvSpPr>
                <a:spLocks noChangeArrowheads="1"/>
              </p:cNvSpPr>
              <p:nvPr/>
            </p:nvSpPr>
            <p:spPr bwMode="auto">
              <a:xfrm>
                <a:off x="14471140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1" name="Rectangle 114"/>
              <p:cNvSpPr>
                <a:spLocks noChangeArrowheads="1"/>
              </p:cNvSpPr>
              <p:nvPr/>
            </p:nvSpPr>
            <p:spPr bwMode="auto">
              <a:xfrm>
                <a:off x="14823704" y="3143158"/>
                <a:ext cx="377351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2" name="Rectangle 211"/>
              <p:cNvSpPr>
                <a:spLocks noChangeArrowheads="1"/>
              </p:cNvSpPr>
              <p:nvPr/>
            </p:nvSpPr>
            <p:spPr bwMode="auto">
              <a:xfrm>
                <a:off x="14978493" y="37143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3" name="Rectangle 218"/>
              <p:cNvSpPr>
                <a:spLocks noChangeArrowheads="1"/>
              </p:cNvSpPr>
              <p:nvPr/>
            </p:nvSpPr>
            <p:spPr bwMode="auto">
              <a:xfrm>
                <a:off x="14944609" y="4058840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4" name="Rectangle 226"/>
              <p:cNvSpPr>
                <a:spLocks noChangeArrowheads="1"/>
              </p:cNvSpPr>
              <p:nvPr/>
            </p:nvSpPr>
            <p:spPr bwMode="auto">
              <a:xfrm>
                <a:off x="14944609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5" name="Rectangle 233"/>
              <p:cNvSpPr>
                <a:spLocks noChangeArrowheads="1"/>
              </p:cNvSpPr>
              <p:nvPr/>
            </p:nvSpPr>
            <p:spPr bwMode="auto">
              <a:xfrm>
                <a:off x="14944609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6" name="Rectangle 115"/>
              <p:cNvSpPr>
                <a:spLocks noChangeArrowheads="1"/>
              </p:cNvSpPr>
              <p:nvPr/>
            </p:nvSpPr>
            <p:spPr bwMode="auto">
              <a:xfrm>
                <a:off x="15349826" y="3143158"/>
                <a:ext cx="272042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7" name="Rectangle 212"/>
              <p:cNvSpPr>
                <a:spLocks noChangeArrowheads="1"/>
              </p:cNvSpPr>
              <p:nvPr/>
            </p:nvSpPr>
            <p:spPr bwMode="auto">
              <a:xfrm>
                <a:off x="15451962" y="37143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8" name="Rectangle 219"/>
              <p:cNvSpPr>
                <a:spLocks noChangeArrowheads="1"/>
              </p:cNvSpPr>
              <p:nvPr/>
            </p:nvSpPr>
            <p:spPr bwMode="auto">
              <a:xfrm>
                <a:off x="15418076" y="4058840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29" name="Rectangle 227"/>
              <p:cNvSpPr>
                <a:spLocks noChangeArrowheads="1"/>
              </p:cNvSpPr>
              <p:nvPr/>
            </p:nvSpPr>
            <p:spPr bwMode="auto">
              <a:xfrm>
                <a:off x="15418076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0" name="Rectangle 234"/>
              <p:cNvSpPr>
                <a:spLocks noChangeArrowheads="1"/>
              </p:cNvSpPr>
              <p:nvPr/>
            </p:nvSpPr>
            <p:spPr bwMode="auto">
              <a:xfrm>
                <a:off x="15418076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1" name="Rectangle 116"/>
              <p:cNvSpPr>
                <a:spLocks noChangeArrowheads="1"/>
              </p:cNvSpPr>
              <p:nvPr/>
            </p:nvSpPr>
            <p:spPr bwMode="auto">
              <a:xfrm>
                <a:off x="15803200" y="3143158"/>
                <a:ext cx="312234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32" name="Rectangle 213"/>
              <p:cNvSpPr>
                <a:spLocks noChangeArrowheads="1"/>
              </p:cNvSpPr>
              <p:nvPr/>
            </p:nvSpPr>
            <p:spPr bwMode="auto">
              <a:xfrm>
                <a:off x="15925431" y="3714363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33" name="Rectangle 220"/>
              <p:cNvSpPr>
                <a:spLocks noChangeArrowheads="1"/>
              </p:cNvSpPr>
              <p:nvPr/>
            </p:nvSpPr>
            <p:spPr bwMode="auto">
              <a:xfrm>
                <a:off x="15891545" y="4058840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34" name="Rectangle 228"/>
              <p:cNvSpPr>
                <a:spLocks noChangeArrowheads="1"/>
              </p:cNvSpPr>
              <p:nvPr/>
            </p:nvSpPr>
            <p:spPr bwMode="auto">
              <a:xfrm>
                <a:off x="15891545" y="440331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35" name="Rectangle 235"/>
              <p:cNvSpPr>
                <a:spLocks noChangeArrowheads="1"/>
              </p:cNvSpPr>
              <p:nvPr/>
            </p:nvSpPr>
            <p:spPr bwMode="auto">
              <a:xfrm>
                <a:off x="15891545" y="4747799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</p:grpSp>
        <p:grpSp>
          <p:nvGrpSpPr>
            <p:cNvPr id="637" name="组合 636"/>
            <p:cNvGrpSpPr/>
            <p:nvPr/>
          </p:nvGrpSpPr>
          <p:grpSpPr>
            <a:xfrm>
              <a:off x="3245724" y="4064757"/>
              <a:ext cx="2649600" cy="2455200"/>
              <a:chOff x="8864864" y="2467493"/>
              <a:chExt cx="3625200" cy="3539616"/>
            </a:xfrm>
          </p:grpSpPr>
          <p:sp>
            <p:nvSpPr>
              <p:cNvPr id="555" name="同侧圆角矩形 554"/>
              <p:cNvSpPr/>
              <p:nvPr/>
            </p:nvSpPr>
            <p:spPr>
              <a:xfrm flipV="1">
                <a:off x="8864864" y="3508413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同侧圆角矩形 555"/>
              <p:cNvSpPr/>
              <p:nvPr/>
            </p:nvSpPr>
            <p:spPr>
              <a:xfrm>
                <a:off x="8864865" y="2467493"/>
                <a:ext cx="3624064" cy="523819"/>
              </a:xfrm>
              <a:prstGeom prst="round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May 2021</a:t>
                </a:r>
                <a:endParaRPr lang="en-US" altLang="zh-CN" b="1" dirty="0"/>
              </a:p>
            </p:txBody>
          </p:sp>
          <p:sp>
            <p:nvSpPr>
              <p:cNvPr id="558" name="矩形 557"/>
              <p:cNvSpPr/>
              <p:nvPr/>
            </p:nvSpPr>
            <p:spPr>
              <a:xfrm>
                <a:off x="8864864" y="2991312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1" name="Rectangle 114"/>
              <p:cNvSpPr>
                <a:spLocks noChangeArrowheads="1"/>
              </p:cNvSpPr>
              <p:nvPr/>
            </p:nvSpPr>
            <p:spPr bwMode="auto">
              <a:xfrm>
                <a:off x="10967685" y="3143157"/>
                <a:ext cx="377239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2" name="Rectangle 113"/>
              <p:cNvSpPr>
                <a:spLocks noChangeArrowheads="1"/>
              </p:cNvSpPr>
              <p:nvPr/>
            </p:nvSpPr>
            <p:spPr bwMode="auto">
              <a:xfrm>
                <a:off x="11088533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3" name="Rectangle 91"/>
              <p:cNvSpPr>
                <a:spLocks noChangeArrowheads="1"/>
              </p:cNvSpPr>
              <p:nvPr/>
            </p:nvSpPr>
            <p:spPr bwMode="auto">
              <a:xfrm>
                <a:off x="11122418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4" name="Rectangle 98"/>
              <p:cNvSpPr>
                <a:spLocks noChangeArrowheads="1"/>
              </p:cNvSpPr>
              <p:nvPr/>
            </p:nvSpPr>
            <p:spPr bwMode="auto">
              <a:xfrm>
                <a:off x="11088533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5" name="Rectangle 106"/>
              <p:cNvSpPr>
                <a:spLocks noChangeArrowheads="1"/>
              </p:cNvSpPr>
              <p:nvPr/>
            </p:nvSpPr>
            <p:spPr bwMode="auto">
              <a:xfrm>
                <a:off x="11088533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6" name="Rectangle 115"/>
              <p:cNvSpPr>
                <a:spLocks noChangeArrowheads="1"/>
              </p:cNvSpPr>
              <p:nvPr/>
            </p:nvSpPr>
            <p:spPr bwMode="auto">
              <a:xfrm>
                <a:off x="11493793" y="3143157"/>
                <a:ext cx="27196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7" name="Rectangle 114"/>
              <p:cNvSpPr>
                <a:spLocks noChangeArrowheads="1"/>
              </p:cNvSpPr>
              <p:nvPr/>
            </p:nvSpPr>
            <p:spPr bwMode="auto">
              <a:xfrm>
                <a:off x="11562003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8" name="Rectangle 92"/>
              <p:cNvSpPr>
                <a:spLocks noChangeArrowheads="1"/>
              </p:cNvSpPr>
              <p:nvPr/>
            </p:nvSpPr>
            <p:spPr bwMode="auto">
              <a:xfrm>
                <a:off x="11595888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69" name="Rectangle 99"/>
              <p:cNvSpPr>
                <a:spLocks noChangeArrowheads="1"/>
              </p:cNvSpPr>
              <p:nvPr/>
            </p:nvSpPr>
            <p:spPr bwMode="auto">
              <a:xfrm>
                <a:off x="11562003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0" name="Rectangle 107"/>
              <p:cNvSpPr>
                <a:spLocks noChangeArrowheads="1"/>
              </p:cNvSpPr>
              <p:nvPr/>
            </p:nvSpPr>
            <p:spPr bwMode="auto">
              <a:xfrm>
                <a:off x="11562003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1" name="Rectangle 116"/>
              <p:cNvSpPr>
                <a:spLocks noChangeArrowheads="1"/>
              </p:cNvSpPr>
              <p:nvPr/>
            </p:nvSpPr>
            <p:spPr bwMode="auto">
              <a:xfrm>
                <a:off x="11947172" y="3143157"/>
                <a:ext cx="31214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2" name="Rectangle 115"/>
              <p:cNvSpPr>
                <a:spLocks noChangeArrowheads="1"/>
              </p:cNvSpPr>
              <p:nvPr/>
            </p:nvSpPr>
            <p:spPr bwMode="auto">
              <a:xfrm>
                <a:off x="12035472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573" name="Rectangle 86"/>
              <p:cNvSpPr>
                <a:spLocks noChangeArrowheads="1"/>
              </p:cNvSpPr>
              <p:nvPr/>
            </p:nvSpPr>
            <p:spPr bwMode="auto">
              <a:xfrm>
                <a:off x="12069357" y="3714363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574" name="Rectangle 93"/>
              <p:cNvSpPr>
                <a:spLocks noChangeArrowheads="1"/>
              </p:cNvSpPr>
              <p:nvPr/>
            </p:nvSpPr>
            <p:spPr bwMode="auto">
              <a:xfrm>
                <a:off x="12069357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575" name="Rectangle 101"/>
              <p:cNvSpPr>
                <a:spLocks noChangeArrowheads="1"/>
              </p:cNvSpPr>
              <p:nvPr/>
            </p:nvSpPr>
            <p:spPr bwMode="auto">
              <a:xfrm>
                <a:off x="12013321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576" name="Rectangle 108"/>
              <p:cNvSpPr>
                <a:spLocks noChangeArrowheads="1"/>
              </p:cNvSpPr>
              <p:nvPr/>
            </p:nvSpPr>
            <p:spPr bwMode="auto">
              <a:xfrm>
                <a:off x="12035472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577" name="Rectangle 110"/>
              <p:cNvSpPr>
                <a:spLocks noChangeArrowheads="1"/>
              </p:cNvSpPr>
              <p:nvPr/>
            </p:nvSpPr>
            <p:spPr bwMode="auto">
              <a:xfrm>
                <a:off x="9074907" y="3143157"/>
                <a:ext cx="375045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78" name="Rectangle 116"/>
              <p:cNvSpPr>
                <a:spLocks noChangeArrowheads="1"/>
              </p:cNvSpPr>
              <p:nvPr/>
            </p:nvSpPr>
            <p:spPr bwMode="auto">
              <a:xfrm>
                <a:off x="9194659" y="543675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579" name="Rectangle 109"/>
              <p:cNvSpPr>
                <a:spLocks noChangeArrowheads="1"/>
              </p:cNvSpPr>
              <p:nvPr/>
            </p:nvSpPr>
            <p:spPr bwMode="auto">
              <a:xfrm>
                <a:off x="9194659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580" name="Rectangle 87"/>
              <p:cNvSpPr>
                <a:spLocks noChangeArrowheads="1"/>
              </p:cNvSpPr>
              <p:nvPr/>
            </p:nvSpPr>
            <p:spPr bwMode="auto">
              <a:xfrm>
                <a:off x="9228544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581" name="Rectangle 94"/>
              <p:cNvSpPr>
                <a:spLocks noChangeArrowheads="1"/>
              </p:cNvSpPr>
              <p:nvPr/>
            </p:nvSpPr>
            <p:spPr bwMode="auto">
              <a:xfrm>
                <a:off x="9228544" y="4403319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582" name="Rectangle 102"/>
              <p:cNvSpPr>
                <a:spLocks noChangeArrowheads="1"/>
              </p:cNvSpPr>
              <p:nvPr/>
            </p:nvSpPr>
            <p:spPr bwMode="auto">
              <a:xfrm>
                <a:off x="9194659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583" name="Rectangle 111"/>
              <p:cNvSpPr>
                <a:spLocks noChangeArrowheads="1"/>
              </p:cNvSpPr>
              <p:nvPr/>
            </p:nvSpPr>
            <p:spPr bwMode="auto">
              <a:xfrm>
                <a:off x="9503416" y="3143157"/>
                <a:ext cx="464967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4" name="Rectangle 117"/>
              <p:cNvSpPr>
                <a:spLocks noChangeArrowheads="1"/>
              </p:cNvSpPr>
              <p:nvPr/>
            </p:nvSpPr>
            <p:spPr bwMode="auto">
              <a:xfrm>
                <a:off x="9668128" y="543675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5" name="Rectangle 110"/>
              <p:cNvSpPr>
                <a:spLocks noChangeArrowheads="1"/>
              </p:cNvSpPr>
              <p:nvPr/>
            </p:nvSpPr>
            <p:spPr bwMode="auto">
              <a:xfrm>
                <a:off x="9668128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6" name="Rectangle 88"/>
              <p:cNvSpPr>
                <a:spLocks noChangeArrowheads="1"/>
              </p:cNvSpPr>
              <p:nvPr/>
            </p:nvSpPr>
            <p:spPr bwMode="auto">
              <a:xfrm>
                <a:off x="9702013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7" name="Rectangle 95"/>
              <p:cNvSpPr>
                <a:spLocks noChangeArrowheads="1"/>
              </p:cNvSpPr>
              <p:nvPr/>
            </p:nvSpPr>
            <p:spPr bwMode="auto">
              <a:xfrm>
                <a:off x="9668128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8" name="Rectangle 103"/>
              <p:cNvSpPr>
                <a:spLocks noChangeArrowheads="1"/>
              </p:cNvSpPr>
              <p:nvPr/>
            </p:nvSpPr>
            <p:spPr bwMode="auto">
              <a:xfrm>
                <a:off x="9668128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89" name="Rectangle 112"/>
              <p:cNvSpPr>
                <a:spLocks noChangeArrowheads="1"/>
              </p:cNvSpPr>
              <p:nvPr/>
            </p:nvSpPr>
            <p:spPr bwMode="auto">
              <a:xfrm>
                <a:off x="10036101" y="3143157"/>
                <a:ext cx="346533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0" name="Rectangle 111"/>
              <p:cNvSpPr>
                <a:spLocks noChangeArrowheads="1"/>
              </p:cNvSpPr>
              <p:nvPr/>
            </p:nvSpPr>
            <p:spPr bwMode="auto">
              <a:xfrm>
                <a:off x="10141596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1" name="Rectangle 89"/>
              <p:cNvSpPr>
                <a:spLocks noChangeArrowheads="1"/>
              </p:cNvSpPr>
              <p:nvPr/>
            </p:nvSpPr>
            <p:spPr bwMode="auto">
              <a:xfrm>
                <a:off x="10175481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2" name="Rectangle 96"/>
              <p:cNvSpPr>
                <a:spLocks noChangeArrowheads="1"/>
              </p:cNvSpPr>
              <p:nvPr/>
            </p:nvSpPr>
            <p:spPr bwMode="auto">
              <a:xfrm>
                <a:off x="10141596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3" name="Rectangle 104"/>
              <p:cNvSpPr>
                <a:spLocks noChangeArrowheads="1"/>
              </p:cNvSpPr>
              <p:nvPr/>
            </p:nvSpPr>
            <p:spPr bwMode="auto">
              <a:xfrm>
                <a:off x="10141596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4" name="Rectangle 113"/>
              <p:cNvSpPr>
                <a:spLocks noChangeArrowheads="1"/>
              </p:cNvSpPr>
              <p:nvPr/>
            </p:nvSpPr>
            <p:spPr bwMode="auto">
              <a:xfrm>
                <a:off x="10468994" y="3143157"/>
                <a:ext cx="427682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5" name="Rectangle 112"/>
              <p:cNvSpPr>
                <a:spLocks noChangeArrowheads="1"/>
              </p:cNvSpPr>
              <p:nvPr/>
            </p:nvSpPr>
            <p:spPr bwMode="auto">
              <a:xfrm>
                <a:off x="10615066" y="50922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6" name="Rectangle 90"/>
              <p:cNvSpPr>
                <a:spLocks noChangeArrowheads="1"/>
              </p:cNvSpPr>
              <p:nvPr/>
            </p:nvSpPr>
            <p:spPr bwMode="auto">
              <a:xfrm>
                <a:off x="10648951" y="405884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7" name="Rectangle 97"/>
              <p:cNvSpPr>
                <a:spLocks noChangeArrowheads="1"/>
              </p:cNvSpPr>
              <p:nvPr/>
            </p:nvSpPr>
            <p:spPr bwMode="auto">
              <a:xfrm>
                <a:off x="10615066" y="440331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598" name="Rectangle 105"/>
              <p:cNvSpPr>
                <a:spLocks noChangeArrowheads="1"/>
              </p:cNvSpPr>
              <p:nvPr/>
            </p:nvSpPr>
            <p:spPr bwMode="auto">
              <a:xfrm>
                <a:off x="10615066" y="474779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55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640" name="组合 639"/>
          <p:cNvGrpSpPr/>
          <p:nvPr/>
        </p:nvGrpSpPr>
        <p:grpSpPr>
          <a:xfrm>
            <a:off x="432670" y="2957128"/>
            <a:ext cx="8276496" cy="1841400"/>
            <a:chOff x="432670" y="3942837"/>
            <a:chExt cx="8276496" cy="2455200"/>
          </a:xfrm>
        </p:grpSpPr>
        <p:grpSp>
          <p:nvGrpSpPr>
            <p:cNvPr id="641" name="组合 640"/>
            <p:cNvGrpSpPr/>
            <p:nvPr/>
          </p:nvGrpSpPr>
          <p:grpSpPr>
            <a:xfrm>
              <a:off x="432670" y="3942837"/>
              <a:ext cx="2649600" cy="2455200"/>
              <a:chOff x="4690151" y="2117132"/>
              <a:chExt cx="3626278" cy="3520112"/>
            </a:xfrm>
          </p:grpSpPr>
          <p:sp>
            <p:nvSpPr>
              <p:cNvPr id="728" name="同侧圆角矩形 727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9" name="同侧圆角矩形 728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October 2021</a:t>
                </a:r>
                <a:endParaRPr lang="en-US" altLang="zh-CN" b="1" dirty="0"/>
              </a:p>
            </p:txBody>
          </p:sp>
          <p:sp>
            <p:nvSpPr>
              <p:cNvPr id="730" name="矩形 729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1" name="Rectangle 111"/>
              <p:cNvSpPr>
                <a:spLocks noChangeArrowheads="1"/>
              </p:cNvSpPr>
              <p:nvPr/>
            </p:nvSpPr>
            <p:spPr bwMode="auto">
              <a:xfrm>
                <a:off x="5324339" y="2792797"/>
                <a:ext cx="465105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2" name="Rectangle 215"/>
              <p:cNvSpPr>
                <a:spLocks noChangeArrowheads="1"/>
              </p:cNvSpPr>
              <p:nvPr/>
            </p:nvSpPr>
            <p:spPr bwMode="auto">
              <a:xfrm>
                <a:off x="5524029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3" name="Rectangle 222"/>
              <p:cNvSpPr>
                <a:spLocks noChangeArrowheads="1"/>
              </p:cNvSpPr>
              <p:nvPr/>
            </p:nvSpPr>
            <p:spPr bwMode="auto">
              <a:xfrm>
                <a:off x="5491169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4" name="Rectangle 230"/>
              <p:cNvSpPr>
                <a:spLocks noChangeArrowheads="1"/>
              </p:cNvSpPr>
              <p:nvPr/>
            </p:nvSpPr>
            <p:spPr bwMode="auto">
              <a:xfrm>
                <a:off x="5491169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5" name="Rectangle 237"/>
              <p:cNvSpPr>
                <a:spLocks noChangeArrowheads="1"/>
              </p:cNvSpPr>
              <p:nvPr/>
            </p:nvSpPr>
            <p:spPr bwMode="auto">
              <a:xfrm>
                <a:off x="5491169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6" name="Rectangle 112"/>
              <p:cNvSpPr>
                <a:spLocks noChangeArrowheads="1"/>
              </p:cNvSpPr>
              <p:nvPr/>
            </p:nvSpPr>
            <p:spPr bwMode="auto">
              <a:xfrm>
                <a:off x="5857043" y="2792797"/>
                <a:ext cx="34663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7" name="Rectangle 216"/>
              <p:cNvSpPr>
                <a:spLocks noChangeArrowheads="1"/>
              </p:cNvSpPr>
              <p:nvPr/>
            </p:nvSpPr>
            <p:spPr bwMode="auto">
              <a:xfrm>
                <a:off x="5997498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8" name="Rectangle 223"/>
              <p:cNvSpPr>
                <a:spLocks noChangeArrowheads="1"/>
              </p:cNvSpPr>
              <p:nvPr/>
            </p:nvSpPr>
            <p:spPr bwMode="auto">
              <a:xfrm>
                <a:off x="5964638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39" name="Rectangle 231"/>
              <p:cNvSpPr>
                <a:spLocks noChangeArrowheads="1"/>
              </p:cNvSpPr>
              <p:nvPr/>
            </p:nvSpPr>
            <p:spPr bwMode="auto">
              <a:xfrm>
                <a:off x="5964638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0" name="Rectangle 238"/>
              <p:cNvSpPr>
                <a:spLocks noChangeArrowheads="1"/>
              </p:cNvSpPr>
              <p:nvPr/>
            </p:nvSpPr>
            <p:spPr bwMode="auto">
              <a:xfrm>
                <a:off x="5964638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1" name="Rectangle 113"/>
              <p:cNvSpPr>
                <a:spLocks noChangeArrowheads="1"/>
              </p:cNvSpPr>
              <p:nvPr/>
            </p:nvSpPr>
            <p:spPr bwMode="auto">
              <a:xfrm>
                <a:off x="6289925" y="2792797"/>
                <a:ext cx="427809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2" name="Rectangle 217"/>
              <p:cNvSpPr>
                <a:spLocks noChangeArrowheads="1"/>
              </p:cNvSpPr>
              <p:nvPr/>
            </p:nvSpPr>
            <p:spPr bwMode="auto">
              <a:xfrm>
                <a:off x="6470967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3" name="Rectangle 224"/>
              <p:cNvSpPr>
                <a:spLocks noChangeArrowheads="1"/>
              </p:cNvSpPr>
              <p:nvPr/>
            </p:nvSpPr>
            <p:spPr bwMode="auto">
              <a:xfrm>
                <a:off x="6438107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4" name="Rectangle 232"/>
              <p:cNvSpPr>
                <a:spLocks noChangeArrowheads="1"/>
              </p:cNvSpPr>
              <p:nvPr/>
            </p:nvSpPr>
            <p:spPr bwMode="auto">
              <a:xfrm>
                <a:off x="6438107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5" name="Rectangle 239"/>
              <p:cNvSpPr>
                <a:spLocks noChangeArrowheads="1"/>
              </p:cNvSpPr>
              <p:nvPr/>
            </p:nvSpPr>
            <p:spPr bwMode="auto">
              <a:xfrm>
                <a:off x="6438107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6" name="Rectangle 114"/>
              <p:cNvSpPr>
                <a:spLocks noChangeArrowheads="1"/>
              </p:cNvSpPr>
              <p:nvPr/>
            </p:nvSpPr>
            <p:spPr bwMode="auto">
              <a:xfrm>
                <a:off x="6788624" y="2792797"/>
                <a:ext cx="377351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7" name="Rectangle 218"/>
              <p:cNvSpPr>
                <a:spLocks noChangeArrowheads="1"/>
              </p:cNvSpPr>
              <p:nvPr/>
            </p:nvSpPr>
            <p:spPr bwMode="auto">
              <a:xfrm>
                <a:off x="6944437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8" name="Rectangle 225"/>
              <p:cNvSpPr>
                <a:spLocks noChangeArrowheads="1"/>
              </p:cNvSpPr>
              <p:nvPr/>
            </p:nvSpPr>
            <p:spPr bwMode="auto">
              <a:xfrm>
                <a:off x="6911576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49" name="Rectangle 233"/>
              <p:cNvSpPr>
                <a:spLocks noChangeArrowheads="1"/>
              </p:cNvSpPr>
              <p:nvPr/>
            </p:nvSpPr>
            <p:spPr bwMode="auto">
              <a:xfrm>
                <a:off x="6911576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0" name="Rectangle 240"/>
              <p:cNvSpPr>
                <a:spLocks noChangeArrowheads="1"/>
              </p:cNvSpPr>
              <p:nvPr/>
            </p:nvSpPr>
            <p:spPr bwMode="auto">
              <a:xfrm>
                <a:off x="6911576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1" name="Rectangle 115"/>
              <p:cNvSpPr>
                <a:spLocks noChangeArrowheads="1"/>
              </p:cNvSpPr>
              <p:nvPr/>
            </p:nvSpPr>
            <p:spPr bwMode="auto">
              <a:xfrm>
                <a:off x="7314746" y="2792797"/>
                <a:ext cx="272042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2" name="Rectangle 212"/>
              <p:cNvSpPr>
                <a:spLocks noChangeArrowheads="1"/>
              </p:cNvSpPr>
              <p:nvPr/>
            </p:nvSpPr>
            <p:spPr bwMode="auto">
              <a:xfrm>
                <a:off x="7417906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3" name="Rectangle 219"/>
              <p:cNvSpPr>
                <a:spLocks noChangeArrowheads="1"/>
              </p:cNvSpPr>
              <p:nvPr/>
            </p:nvSpPr>
            <p:spPr bwMode="auto">
              <a:xfrm>
                <a:off x="7417906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4" name="Rectangle 227"/>
              <p:cNvSpPr>
                <a:spLocks noChangeArrowheads="1"/>
              </p:cNvSpPr>
              <p:nvPr/>
            </p:nvSpPr>
            <p:spPr bwMode="auto">
              <a:xfrm>
                <a:off x="7360818" y="4052957"/>
                <a:ext cx="179900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55" name="Rectangle 234"/>
              <p:cNvSpPr>
                <a:spLocks noChangeArrowheads="1"/>
              </p:cNvSpPr>
              <p:nvPr/>
            </p:nvSpPr>
            <p:spPr bwMode="auto">
              <a:xfrm>
                <a:off x="7385045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6" name="Rectangle 241"/>
              <p:cNvSpPr>
                <a:spLocks noChangeArrowheads="1"/>
              </p:cNvSpPr>
              <p:nvPr/>
            </p:nvSpPr>
            <p:spPr bwMode="auto">
              <a:xfrm>
                <a:off x="7385045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7" name="Rectangle 116"/>
              <p:cNvSpPr>
                <a:spLocks noChangeArrowheads="1"/>
              </p:cNvSpPr>
              <p:nvPr/>
            </p:nvSpPr>
            <p:spPr bwMode="auto">
              <a:xfrm>
                <a:off x="7768120" y="2792797"/>
                <a:ext cx="312234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58" name="Rectangle 213"/>
              <p:cNvSpPr>
                <a:spLocks noChangeArrowheads="1"/>
              </p:cNvSpPr>
              <p:nvPr/>
            </p:nvSpPr>
            <p:spPr bwMode="auto">
              <a:xfrm>
                <a:off x="7891375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</a:p>
            </p:txBody>
          </p:sp>
          <p:sp>
            <p:nvSpPr>
              <p:cNvPr id="759" name="Rectangle 220"/>
              <p:cNvSpPr>
                <a:spLocks noChangeArrowheads="1"/>
              </p:cNvSpPr>
              <p:nvPr/>
            </p:nvSpPr>
            <p:spPr bwMode="auto">
              <a:xfrm>
                <a:off x="7891375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</a:p>
            </p:txBody>
          </p:sp>
          <p:sp>
            <p:nvSpPr>
              <p:cNvPr id="760" name="Rectangle 228"/>
              <p:cNvSpPr>
                <a:spLocks noChangeArrowheads="1"/>
              </p:cNvSpPr>
              <p:nvPr/>
            </p:nvSpPr>
            <p:spPr bwMode="auto">
              <a:xfrm>
                <a:off x="7858514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</a:p>
            </p:txBody>
          </p:sp>
          <p:sp>
            <p:nvSpPr>
              <p:cNvPr id="761" name="Rectangle 235"/>
              <p:cNvSpPr>
                <a:spLocks noChangeArrowheads="1"/>
              </p:cNvSpPr>
              <p:nvPr/>
            </p:nvSpPr>
            <p:spPr bwMode="auto">
              <a:xfrm>
                <a:off x="7858514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</a:p>
            </p:txBody>
          </p:sp>
          <p:sp>
            <p:nvSpPr>
              <p:cNvPr id="762" name="Rectangle 242"/>
              <p:cNvSpPr>
                <a:spLocks noChangeArrowheads="1"/>
              </p:cNvSpPr>
              <p:nvPr/>
            </p:nvSpPr>
            <p:spPr bwMode="auto">
              <a:xfrm>
                <a:off x="7858514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</a:p>
            </p:txBody>
          </p:sp>
          <p:sp>
            <p:nvSpPr>
              <p:cNvPr id="763" name="Rectangle 110"/>
              <p:cNvSpPr>
                <a:spLocks noChangeArrowheads="1"/>
              </p:cNvSpPr>
              <p:nvPr/>
            </p:nvSpPr>
            <p:spPr bwMode="auto">
              <a:xfrm>
                <a:off x="4895845" y="2792797"/>
                <a:ext cx="37515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64" name="Rectangle 214"/>
              <p:cNvSpPr>
                <a:spLocks noChangeArrowheads="1"/>
              </p:cNvSpPr>
              <p:nvPr/>
            </p:nvSpPr>
            <p:spPr bwMode="auto">
              <a:xfrm>
                <a:off x="5050562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765" name="Rectangle 221"/>
              <p:cNvSpPr>
                <a:spLocks noChangeArrowheads="1"/>
              </p:cNvSpPr>
              <p:nvPr/>
            </p:nvSpPr>
            <p:spPr bwMode="auto">
              <a:xfrm>
                <a:off x="5017701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766" name="Rectangle 229"/>
              <p:cNvSpPr>
                <a:spLocks noChangeArrowheads="1"/>
              </p:cNvSpPr>
              <p:nvPr/>
            </p:nvSpPr>
            <p:spPr bwMode="auto">
              <a:xfrm>
                <a:off x="5017701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767" name="Rectangle 236"/>
              <p:cNvSpPr>
                <a:spLocks noChangeArrowheads="1"/>
              </p:cNvSpPr>
              <p:nvPr/>
            </p:nvSpPr>
            <p:spPr bwMode="auto">
              <a:xfrm>
                <a:off x="5017701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768" name="Rectangle 243"/>
              <p:cNvSpPr>
                <a:spLocks noChangeArrowheads="1"/>
              </p:cNvSpPr>
              <p:nvPr/>
            </p:nvSpPr>
            <p:spPr bwMode="auto">
              <a:xfrm>
                <a:off x="5017701" y="508639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</p:grpSp>
        <p:grpSp>
          <p:nvGrpSpPr>
            <p:cNvPr id="642" name="组合 641"/>
            <p:cNvGrpSpPr/>
            <p:nvPr/>
          </p:nvGrpSpPr>
          <p:grpSpPr>
            <a:xfrm>
              <a:off x="3245724" y="3942837"/>
              <a:ext cx="2649600" cy="2455200"/>
              <a:chOff x="829784" y="2117132"/>
              <a:chExt cx="3625200" cy="3539616"/>
            </a:xfrm>
          </p:grpSpPr>
          <p:sp>
            <p:nvSpPr>
              <p:cNvPr id="686" name="同侧圆角矩形 685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7" name="同侧圆角矩形 686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November 2021</a:t>
                </a:r>
                <a:endParaRPr lang="en-US" altLang="zh-CN" b="1" dirty="0"/>
              </a:p>
            </p:txBody>
          </p:sp>
          <p:sp>
            <p:nvSpPr>
              <p:cNvPr id="688" name="矩形 687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9" name="Rectangle 113"/>
              <p:cNvSpPr>
                <a:spLocks noChangeArrowheads="1"/>
              </p:cNvSpPr>
              <p:nvPr/>
            </p:nvSpPr>
            <p:spPr bwMode="auto">
              <a:xfrm>
                <a:off x="2433914" y="2792796"/>
                <a:ext cx="427682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0" name="Rectangle 337"/>
              <p:cNvSpPr>
                <a:spLocks noChangeArrowheads="1"/>
              </p:cNvSpPr>
              <p:nvPr/>
            </p:nvSpPr>
            <p:spPr bwMode="auto">
              <a:xfrm>
                <a:off x="2613363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1" name="Rectangle 344"/>
              <p:cNvSpPr>
                <a:spLocks noChangeArrowheads="1"/>
              </p:cNvSpPr>
              <p:nvPr/>
            </p:nvSpPr>
            <p:spPr bwMode="auto">
              <a:xfrm>
                <a:off x="2578972" y="370847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2" name="Rectangle 352"/>
              <p:cNvSpPr>
                <a:spLocks noChangeArrowheads="1"/>
              </p:cNvSpPr>
              <p:nvPr/>
            </p:nvSpPr>
            <p:spPr bwMode="auto">
              <a:xfrm>
                <a:off x="2578972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3" name="Rectangle 359"/>
              <p:cNvSpPr>
                <a:spLocks noChangeArrowheads="1"/>
              </p:cNvSpPr>
              <p:nvPr/>
            </p:nvSpPr>
            <p:spPr bwMode="auto">
              <a:xfrm>
                <a:off x="2578972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4" name="Rectangle 114"/>
              <p:cNvSpPr>
                <a:spLocks noChangeArrowheads="1"/>
              </p:cNvSpPr>
              <p:nvPr/>
            </p:nvSpPr>
            <p:spPr bwMode="auto">
              <a:xfrm>
                <a:off x="2932605" y="2792796"/>
                <a:ext cx="377239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5" name="Rectangle 338"/>
              <p:cNvSpPr>
                <a:spLocks noChangeArrowheads="1"/>
              </p:cNvSpPr>
              <p:nvPr/>
            </p:nvSpPr>
            <p:spPr bwMode="auto">
              <a:xfrm>
                <a:off x="3086832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6" name="Rectangle 345"/>
              <p:cNvSpPr>
                <a:spLocks noChangeArrowheads="1"/>
              </p:cNvSpPr>
              <p:nvPr/>
            </p:nvSpPr>
            <p:spPr bwMode="auto">
              <a:xfrm>
                <a:off x="3052441" y="370847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7" name="Rectangle 353"/>
              <p:cNvSpPr>
                <a:spLocks noChangeArrowheads="1"/>
              </p:cNvSpPr>
              <p:nvPr/>
            </p:nvSpPr>
            <p:spPr bwMode="auto">
              <a:xfrm>
                <a:off x="3052441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8" name="Rectangle 360"/>
              <p:cNvSpPr>
                <a:spLocks noChangeArrowheads="1"/>
              </p:cNvSpPr>
              <p:nvPr/>
            </p:nvSpPr>
            <p:spPr bwMode="auto">
              <a:xfrm>
                <a:off x="3052441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99" name="Rectangle 115"/>
              <p:cNvSpPr>
                <a:spLocks noChangeArrowheads="1"/>
              </p:cNvSpPr>
              <p:nvPr/>
            </p:nvSpPr>
            <p:spPr bwMode="auto">
              <a:xfrm>
                <a:off x="3458713" y="2792796"/>
                <a:ext cx="27196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0" name="Rectangle 339"/>
              <p:cNvSpPr>
                <a:spLocks noChangeArrowheads="1"/>
              </p:cNvSpPr>
              <p:nvPr/>
            </p:nvSpPr>
            <p:spPr bwMode="auto">
              <a:xfrm>
                <a:off x="3560301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1" name="Rectangle 346"/>
              <p:cNvSpPr>
                <a:spLocks noChangeArrowheads="1"/>
              </p:cNvSpPr>
              <p:nvPr/>
            </p:nvSpPr>
            <p:spPr bwMode="auto">
              <a:xfrm>
                <a:off x="3525910" y="370847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2" name="Rectangle 354"/>
              <p:cNvSpPr>
                <a:spLocks noChangeArrowheads="1"/>
              </p:cNvSpPr>
              <p:nvPr/>
            </p:nvSpPr>
            <p:spPr bwMode="auto">
              <a:xfrm>
                <a:off x="3525910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3" name="Rectangle 361"/>
              <p:cNvSpPr>
                <a:spLocks noChangeArrowheads="1"/>
              </p:cNvSpPr>
              <p:nvPr/>
            </p:nvSpPr>
            <p:spPr bwMode="auto">
              <a:xfrm>
                <a:off x="3525910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4" name="Rectangle 116"/>
              <p:cNvSpPr>
                <a:spLocks noChangeArrowheads="1"/>
              </p:cNvSpPr>
              <p:nvPr/>
            </p:nvSpPr>
            <p:spPr bwMode="auto">
              <a:xfrm>
                <a:off x="3912092" y="2792796"/>
                <a:ext cx="31214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05" name="Rectangle 340"/>
              <p:cNvSpPr>
                <a:spLocks noChangeArrowheads="1"/>
              </p:cNvSpPr>
              <p:nvPr/>
            </p:nvSpPr>
            <p:spPr bwMode="auto">
              <a:xfrm>
                <a:off x="4033771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</a:p>
            </p:txBody>
          </p:sp>
          <p:sp>
            <p:nvSpPr>
              <p:cNvPr id="706" name="Rectangle 347"/>
              <p:cNvSpPr>
                <a:spLocks noChangeArrowheads="1"/>
              </p:cNvSpPr>
              <p:nvPr/>
            </p:nvSpPr>
            <p:spPr bwMode="auto">
              <a:xfrm>
                <a:off x="3999379" y="3708479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</a:p>
            </p:txBody>
          </p:sp>
          <p:sp>
            <p:nvSpPr>
              <p:cNvPr id="707" name="Rectangle 355"/>
              <p:cNvSpPr>
                <a:spLocks noChangeArrowheads="1"/>
              </p:cNvSpPr>
              <p:nvPr/>
            </p:nvSpPr>
            <p:spPr bwMode="auto">
              <a:xfrm>
                <a:off x="3999379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</a:p>
            </p:txBody>
          </p:sp>
          <p:sp>
            <p:nvSpPr>
              <p:cNvPr id="708" name="Rectangle 362"/>
              <p:cNvSpPr>
                <a:spLocks noChangeArrowheads="1"/>
              </p:cNvSpPr>
              <p:nvPr/>
            </p:nvSpPr>
            <p:spPr bwMode="auto">
              <a:xfrm>
                <a:off x="3999379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</a:p>
            </p:txBody>
          </p:sp>
          <p:sp>
            <p:nvSpPr>
              <p:cNvPr id="709" name="Rectangle 112"/>
              <p:cNvSpPr>
                <a:spLocks noChangeArrowheads="1"/>
              </p:cNvSpPr>
              <p:nvPr/>
            </p:nvSpPr>
            <p:spPr bwMode="auto">
              <a:xfrm>
                <a:off x="2001021" y="2792796"/>
                <a:ext cx="346533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0" name="Rectangle 336"/>
              <p:cNvSpPr>
                <a:spLocks noChangeArrowheads="1"/>
              </p:cNvSpPr>
              <p:nvPr/>
            </p:nvSpPr>
            <p:spPr bwMode="auto">
              <a:xfrm>
                <a:off x="2139894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1" name="Rectangle 343"/>
              <p:cNvSpPr>
                <a:spLocks noChangeArrowheads="1"/>
              </p:cNvSpPr>
              <p:nvPr/>
            </p:nvSpPr>
            <p:spPr bwMode="auto">
              <a:xfrm>
                <a:off x="2139894" y="3708479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2" name="Rectangle 351"/>
              <p:cNvSpPr>
                <a:spLocks noChangeArrowheads="1"/>
              </p:cNvSpPr>
              <p:nvPr/>
            </p:nvSpPr>
            <p:spPr bwMode="auto">
              <a:xfrm>
                <a:off x="2105502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3" name="Rectangle 358"/>
              <p:cNvSpPr>
                <a:spLocks noChangeArrowheads="1"/>
              </p:cNvSpPr>
              <p:nvPr/>
            </p:nvSpPr>
            <p:spPr bwMode="auto">
              <a:xfrm>
                <a:off x="2105502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4" name="Rectangle 365"/>
              <p:cNvSpPr>
                <a:spLocks noChangeArrowheads="1"/>
              </p:cNvSpPr>
              <p:nvPr/>
            </p:nvSpPr>
            <p:spPr bwMode="auto">
              <a:xfrm>
                <a:off x="2105502" y="474191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5" name="Rectangle 110"/>
              <p:cNvSpPr>
                <a:spLocks noChangeArrowheads="1"/>
              </p:cNvSpPr>
              <p:nvPr/>
            </p:nvSpPr>
            <p:spPr bwMode="auto">
              <a:xfrm>
                <a:off x="1039827" y="2792796"/>
                <a:ext cx="375045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16" name="Rectangle 341"/>
              <p:cNvSpPr>
                <a:spLocks noChangeArrowheads="1"/>
              </p:cNvSpPr>
              <p:nvPr/>
            </p:nvSpPr>
            <p:spPr bwMode="auto">
              <a:xfrm>
                <a:off x="1192957" y="3708479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717" name="Rectangle 348"/>
              <p:cNvSpPr>
                <a:spLocks noChangeArrowheads="1"/>
              </p:cNvSpPr>
              <p:nvPr/>
            </p:nvSpPr>
            <p:spPr bwMode="auto">
              <a:xfrm>
                <a:off x="1158565" y="405295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718" name="Rectangle 356"/>
              <p:cNvSpPr>
                <a:spLocks noChangeArrowheads="1"/>
              </p:cNvSpPr>
              <p:nvPr/>
            </p:nvSpPr>
            <p:spPr bwMode="auto">
              <a:xfrm>
                <a:off x="1158565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719" name="Rectangle 363"/>
              <p:cNvSpPr>
                <a:spLocks noChangeArrowheads="1"/>
              </p:cNvSpPr>
              <p:nvPr/>
            </p:nvSpPr>
            <p:spPr bwMode="auto">
              <a:xfrm>
                <a:off x="1158565" y="474191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720" name="Rectangle 111"/>
              <p:cNvSpPr>
                <a:spLocks noChangeArrowheads="1"/>
              </p:cNvSpPr>
              <p:nvPr/>
            </p:nvSpPr>
            <p:spPr bwMode="auto">
              <a:xfrm>
                <a:off x="1468336" y="2792796"/>
                <a:ext cx="464967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1" name="Rectangle 335"/>
              <p:cNvSpPr>
                <a:spLocks noChangeArrowheads="1"/>
              </p:cNvSpPr>
              <p:nvPr/>
            </p:nvSpPr>
            <p:spPr bwMode="auto">
              <a:xfrm>
                <a:off x="1666426" y="3364002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2" name="Rectangle 342"/>
              <p:cNvSpPr>
                <a:spLocks noChangeArrowheads="1"/>
              </p:cNvSpPr>
              <p:nvPr/>
            </p:nvSpPr>
            <p:spPr bwMode="auto">
              <a:xfrm>
                <a:off x="1666426" y="3708479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3" name="Rectangle 350"/>
              <p:cNvSpPr>
                <a:spLocks noChangeArrowheads="1"/>
              </p:cNvSpPr>
              <p:nvPr/>
            </p:nvSpPr>
            <p:spPr bwMode="auto">
              <a:xfrm>
                <a:off x="1610896" y="4052958"/>
                <a:ext cx="179847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724" name="Rectangle 357"/>
              <p:cNvSpPr>
                <a:spLocks noChangeArrowheads="1"/>
              </p:cNvSpPr>
              <p:nvPr/>
            </p:nvSpPr>
            <p:spPr bwMode="auto">
              <a:xfrm>
                <a:off x="1632035" y="439743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25" name="Rectangle 364"/>
              <p:cNvSpPr>
                <a:spLocks noChangeArrowheads="1"/>
              </p:cNvSpPr>
              <p:nvPr/>
            </p:nvSpPr>
            <p:spPr bwMode="auto">
              <a:xfrm>
                <a:off x="1632035" y="474191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643" name="组合 642"/>
            <p:cNvGrpSpPr/>
            <p:nvPr/>
          </p:nvGrpSpPr>
          <p:grpSpPr>
            <a:xfrm>
              <a:off x="6059566" y="3942837"/>
              <a:ext cx="2649600" cy="2455200"/>
              <a:chOff x="4690151" y="2117132"/>
              <a:chExt cx="3626278" cy="3520112"/>
            </a:xfrm>
          </p:grpSpPr>
          <p:sp>
            <p:nvSpPr>
              <p:cNvPr id="644" name="同侧圆角矩形 643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5" name="同侧圆角矩形 644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C3B9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December 2021</a:t>
                </a:r>
                <a:endParaRPr lang="en-US" altLang="zh-CN" b="1" dirty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7" name="Rectangle 116"/>
              <p:cNvSpPr>
                <a:spLocks noChangeArrowheads="1"/>
              </p:cNvSpPr>
              <p:nvPr/>
            </p:nvSpPr>
            <p:spPr bwMode="auto">
              <a:xfrm>
                <a:off x="7768120" y="2792797"/>
                <a:ext cx="312234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48" name="Rectangle 467"/>
              <p:cNvSpPr>
                <a:spLocks noChangeArrowheads="1"/>
              </p:cNvSpPr>
              <p:nvPr/>
            </p:nvSpPr>
            <p:spPr bwMode="auto">
              <a:xfrm>
                <a:off x="7889845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649" name="Rectangle 474"/>
              <p:cNvSpPr>
                <a:spLocks noChangeArrowheads="1"/>
              </p:cNvSpPr>
              <p:nvPr/>
            </p:nvSpPr>
            <p:spPr bwMode="auto">
              <a:xfrm>
                <a:off x="7855453" y="370847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650" name="Rectangle 482"/>
              <p:cNvSpPr>
                <a:spLocks noChangeArrowheads="1"/>
              </p:cNvSpPr>
              <p:nvPr/>
            </p:nvSpPr>
            <p:spPr bwMode="auto">
              <a:xfrm>
                <a:off x="7855453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651" name="Rectangle 489"/>
              <p:cNvSpPr>
                <a:spLocks noChangeArrowheads="1"/>
              </p:cNvSpPr>
              <p:nvPr/>
            </p:nvSpPr>
            <p:spPr bwMode="auto">
              <a:xfrm>
                <a:off x="7855453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652" name="Rectangle 115"/>
              <p:cNvSpPr>
                <a:spLocks noChangeArrowheads="1"/>
              </p:cNvSpPr>
              <p:nvPr/>
            </p:nvSpPr>
            <p:spPr bwMode="auto">
              <a:xfrm>
                <a:off x="7314746" y="2792797"/>
                <a:ext cx="272042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3" name="Rectangle 466"/>
              <p:cNvSpPr>
                <a:spLocks noChangeArrowheads="1"/>
              </p:cNvSpPr>
              <p:nvPr/>
            </p:nvSpPr>
            <p:spPr bwMode="auto">
              <a:xfrm>
                <a:off x="7416375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4" name="Rectangle 473"/>
              <p:cNvSpPr>
                <a:spLocks noChangeArrowheads="1"/>
              </p:cNvSpPr>
              <p:nvPr/>
            </p:nvSpPr>
            <p:spPr bwMode="auto">
              <a:xfrm>
                <a:off x="7381984" y="370847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5" name="Rectangle 481"/>
              <p:cNvSpPr>
                <a:spLocks noChangeArrowheads="1"/>
              </p:cNvSpPr>
              <p:nvPr/>
            </p:nvSpPr>
            <p:spPr bwMode="auto">
              <a:xfrm>
                <a:off x="7381984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6" name="Rectangle 488"/>
              <p:cNvSpPr>
                <a:spLocks noChangeArrowheads="1"/>
              </p:cNvSpPr>
              <p:nvPr/>
            </p:nvSpPr>
            <p:spPr bwMode="auto">
              <a:xfrm>
                <a:off x="7381984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7" name="Rectangle 495"/>
              <p:cNvSpPr>
                <a:spLocks noChangeArrowheads="1"/>
              </p:cNvSpPr>
              <p:nvPr/>
            </p:nvSpPr>
            <p:spPr bwMode="auto">
              <a:xfrm>
                <a:off x="7381984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8" name="Rectangle 110"/>
              <p:cNvSpPr>
                <a:spLocks noChangeArrowheads="1"/>
              </p:cNvSpPr>
              <p:nvPr/>
            </p:nvSpPr>
            <p:spPr bwMode="auto">
              <a:xfrm>
                <a:off x="4895845" y="2792797"/>
                <a:ext cx="37515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59" name="Rectangle 468"/>
              <p:cNvSpPr>
                <a:spLocks noChangeArrowheads="1"/>
              </p:cNvSpPr>
              <p:nvPr/>
            </p:nvSpPr>
            <p:spPr bwMode="auto">
              <a:xfrm>
                <a:off x="5049032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660" name="Rectangle 475"/>
              <p:cNvSpPr>
                <a:spLocks noChangeArrowheads="1"/>
              </p:cNvSpPr>
              <p:nvPr/>
            </p:nvSpPr>
            <p:spPr bwMode="auto">
              <a:xfrm>
                <a:off x="5014640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661" name="Rectangle 483"/>
              <p:cNvSpPr>
                <a:spLocks noChangeArrowheads="1"/>
              </p:cNvSpPr>
              <p:nvPr/>
            </p:nvSpPr>
            <p:spPr bwMode="auto">
              <a:xfrm>
                <a:off x="5014640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662" name="Rectangle 490"/>
              <p:cNvSpPr>
                <a:spLocks noChangeArrowheads="1"/>
              </p:cNvSpPr>
              <p:nvPr/>
            </p:nvSpPr>
            <p:spPr bwMode="auto">
              <a:xfrm>
                <a:off x="5014640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663" name="Rectangle 111"/>
              <p:cNvSpPr>
                <a:spLocks noChangeArrowheads="1"/>
              </p:cNvSpPr>
              <p:nvPr/>
            </p:nvSpPr>
            <p:spPr bwMode="auto">
              <a:xfrm>
                <a:off x="5324340" y="2792797"/>
                <a:ext cx="465105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4" name="Rectangle 469"/>
              <p:cNvSpPr>
                <a:spLocks noChangeArrowheads="1"/>
              </p:cNvSpPr>
              <p:nvPr/>
            </p:nvSpPr>
            <p:spPr bwMode="auto">
              <a:xfrm>
                <a:off x="5522501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5" name="Rectangle 476"/>
              <p:cNvSpPr>
                <a:spLocks noChangeArrowheads="1"/>
              </p:cNvSpPr>
              <p:nvPr/>
            </p:nvSpPr>
            <p:spPr bwMode="auto">
              <a:xfrm>
                <a:off x="5488109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6" name="Rectangle 484"/>
              <p:cNvSpPr>
                <a:spLocks noChangeArrowheads="1"/>
              </p:cNvSpPr>
              <p:nvPr/>
            </p:nvSpPr>
            <p:spPr bwMode="auto">
              <a:xfrm>
                <a:off x="5488109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7" name="Rectangle 491"/>
              <p:cNvSpPr>
                <a:spLocks noChangeArrowheads="1"/>
              </p:cNvSpPr>
              <p:nvPr/>
            </p:nvSpPr>
            <p:spPr bwMode="auto">
              <a:xfrm>
                <a:off x="5488109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8" name="Rectangle 112"/>
              <p:cNvSpPr>
                <a:spLocks noChangeArrowheads="1"/>
              </p:cNvSpPr>
              <p:nvPr/>
            </p:nvSpPr>
            <p:spPr bwMode="auto">
              <a:xfrm>
                <a:off x="5857043" y="2792797"/>
                <a:ext cx="34663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69" name="Rectangle 470"/>
              <p:cNvSpPr>
                <a:spLocks noChangeArrowheads="1"/>
              </p:cNvSpPr>
              <p:nvPr/>
            </p:nvSpPr>
            <p:spPr bwMode="auto">
              <a:xfrm>
                <a:off x="5995968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0" name="Rectangle 477"/>
              <p:cNvSpPr>
                <a:spLocks noChangeArrowheads="1"/>
              </p:cNvSpPr>
              <p:nvPr/>
            </p:nvSpPr>
            <p:spPr bwMode="auto">
              <a:xfrm>
                <a:off x="5961576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1" name="Rectangle 485"/>
              <p:cNvSpPr>
                <a:spLocks noChangeArrowheads="1"/>
              </p:cNvSpPr>
              <p:nvPr/>
            </p:nvSpPr>
            <p:spPr bwMode="auto">
              <a:xfrm>
                <a:off x="5961576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2" name="Rectangle 492"/>
              <p:cNvSpPr>
                <a:spLocks noChangeArrowheads="1"/>
              </p:cNvSpPr>
              <p:nvPr/>
            </p:nvSpPr>
            <p:spPr bwMode="auto">
              <a:xfrm>
                <a:off x="5961576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3" name="Rectangle 113"/>
              <p:cNvSpPr>
                <a:spLocks noChangeArrowheads="1"/>
              </p:cNvSpPr>
              <p:nvPr/>
            </p:nvSpPr>
            <p:spPr bwMode="auto">
              <a:xfrm>
                <a:off x="6289925" y="2792797"/>
                <a:ext cx="427809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4" name="Rectangle 464"/>
              <p:cNvSpPr>
                <a:spLocks noChangeArrowheads="1"/>
              </p:cNvSpPr>
              <p:nvPr/>
            </p:nvSpPr>
            <p:spPr bwMode="auto">
              <a:xfrm>
                <a:off x="6469437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5" name="Rectangle 471"/>
              <p:cNvSpPr>
                <a:spLocks noChangeArrowheads="1"/>
              </p:cNvSpPr>
              <p:nvPr/>
            </p:nvSpPr>
            <p:spPr bwMode="auto">
              <a:xfrm>
                <a:off x="6469437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6" name="Rectangle 479"/>
              <p:cNvSpPr>
                <a:spLocks noChangeArrowheads="1"/>
              </p:cNvSpPr>
              <p:nvPr/>
            </p:nvSpPr>
            <p:spPr bwMode="auto">
              <a:xfrm>
                <a:off x="6413880" y="4052957"/>
                <a:ext cx="179900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677" name="Rectangle 486"/>
              <p:cNvSpPr>
                <a:spLocks noChangeArrowheads="1"/>
              </p:cNvSpPr>
              <p:nvPr/>
            </p:nvSpPr>
            <p:spPr bwMode="auto">
              <a:xfrm>
                <a:off x="6435045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8" name="Rectangle 493"/>
              <p:cNvSpPr>
                <a:spLocks noChangeArrowheads="1"/>
              </p:cNvSpPr>
              <p:nvPr/>
            </p:nvSpPr>
            <p:spPr bwMode="auto">
              <a:xfrm>
                <a:off x="6435045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79" name="Rectangle 114"/>
              <p:cNvSpPr>
                <a:spLocks noChangeArrowheads="1"/>
              </p:cNvSpPr>
              <p:nvPr/>
            </p:nvSpPr>
            <p:spPr bwMode="auto">
              <a:xfrm>
                <a:off x="6788624" y="2792797"/>
                <a:ext cx="377351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0" name="Rectangle 465"/>
              <p:cNvSpPr>
                <a:spLocks noChangeArrowheads="1"/>
              </p:cNvSpPr>
              <p:nvPr/>
            </p:nvSpPr>
            <p:spPr bwMode="auto">
              <a:xfrm>
                <a:off x="6942906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1" name="Rectangle 472"/>
              <p:cNvSpPr>
                <a:spLocks noChangeArrowheads="1"/>
              </p:cNvSpPr>
              <p:nvPr/>
            </p:nvSpPr>
            <p:spPr bwMode="auto">
              <a:xfrm>
                <a:off x="6942906" y="3708477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2" name="Rectangle 480"/>
              <p:cNvSpPr>
                <a:spLocks noChangeArrowheads="1"/>
              </p:cNvSpPr>
              <p:nvPr/>
            </p:nvSpPr>
            <p:spPr bwMode="auto">
              <a:xfrm>
                <a:off x="6908515" y="405295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3" name="Rectangle 487"/>
              <p:cNvSpPr>
                <a:spLocks noChangeArrowheads="1"/>
              </p:cNvSpPr>
              <p:nvPr/>
            </p:nvSpPr>
            <p:spPr bwMode="auto">
              <a:xfrm>
                <a:off x="6908515" y="4397436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684" name="Rectangle 494"/>
              <p:cNvSpPr>
                <a:spLocks noChangeArrowheads="1"/>
              </p:cNvSpPr>
              <p:nvPr/>
            </p:nvSpPr>
            <p:spPr bwMode="auto">
              <a:xfrm>
                <a:off x="6908515" y="474191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  <p:grpSp>
        <p:nvGrpSpPr>
          <p:cNvPr id="770" name="组合 769"/>
          <p:cNvGrpSpPr/>
          <p:nvPr/>
        </p:nvGrpSpPr>
        <p:grpSpPr>
          <a:xfrm>
            <a:off x="432670" y="999403"/>
            <a:ext cx="8276496" cy="1841400"/>
            <a:chOff x="432670" y="1332537"/>
            <a:chExt cx="8276496" cy="2455200"/>
          </a:xfrm>
        </p:grpSpPr>
        <p:grpSp>
          <p:nvGrpSpPr>
            <p:cNvPr id="771" name="组合 770"/>
            <p:cNvGrpSpPr/>
            <p:nvPr/>
          </p:nvGrpSpPr>
          <p:grpSpPr>
            <a:xfrm>
              <a:off x="3245724" y="1332537"/>
              <a:ext cx="2649600" cy="2455200"/>
              <a:chOff x="4690151" y="2117132"/>
              <a:chExt cx="3626278" cy="3520112"/>
            </a:xfrm>
          </p:grpSpPr>
          <p:sp>
            <p:nvSpPr>
              <p:cNvPr id="857" name="同侧圆角矩形 856"/>
              <p:cNvSpPr/>
              <p:nvPr/>
            </p:nvSpPr>
            <p:spPr>
              <a:xfrm flipV="1">
                <a:off x="4691229" y="3158053"/>
                <a:ext cx="3625200" cy="2479191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8" name="同侧圆角矩形 857"/>
              <p:cNvSpPr/>
              <p:nvPr/>
            </p:nvSpPr>
            <p:spPr>
              <a:xfrm>
                <a:off x="4690151" y="2117132"/>
                <a:ext cx="3624064" cy="523819"/>
              </a:xfrm>
              <a:prstGeom prst="round2SameRect">
                <a:avLst/>
              </a:prstGeom>
              <a:solidFill>
                <a:srgbClr val="73B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August 2021</a:t>
                </a:r>
                <a:endParaRPr lang="en-US" altLang="zh-CN" b="1" dirty="0"/>
              </a:p>
            </p:txBody>
          </p:sp>
          <p:sp>
            <p:nvSpPr>
              <p:cNvPr id="859" name="矩形 858"/>
              <p:cNvSpPr/>
              <p:nvPr/>
            </p:nvSpPr>
            <p:spPr>
              <a:xfrm>
                <a:off x="4691229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0" name="Rectangle 115"/>
              <p:cNvSpPr>
                <a:spLocks noChangeArrowheads="1"/>
              </p:cNvSpPr>
              <p:nvPr/>
            </p:nvSpPr>
            <p:spPr bwMode="auto">
              <a:xfrm>
                <a:off x="7314746" y="2792797"/>
                <a:ext cx="272042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1" name="Rectangle 473"/>
              <p:cNvSpPr>
                <a:spLocks noChangeArrowheads="1"/>
              </p:cNvSpPr>
              <p:nvPr/>
            </p:nvSpPr>
            <p:spPr bwMode="auto">
              <a:xfrm>
                <a:off x="7416887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2" name="Rectangle 480"/>
              <p:cNvSpPr>
                <a:spLocks noChangeArrowheads="1"/>
              </p:cNvSpPr>
              <p:nvPr/>
            </p:nvSpPr>
            <p:spPr bwMode="auto">
              <a:xfrm>
                <a:off x="7383007" y="370700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3" name="Rectangle 488"/>
              <p:cNvSpPr>
                <a:spLocks noChangeArrowheads="1"/>
              </p:cNvSpPr>
              <p:nvPr/>
            </p:nvSpPr>
            <p:spPr bwMode="auto">
              <a:xfrm>
                <a:off x="7383007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4" name="Rectangle 495"/>
              <p:cNvSpPr>
                <a:spLocks noChangeArrowheads="1"/>
              </p:cNvSpPr>
              <p:nvPr/>
            </p:nvSpPr>
            <p:spPr bwMode="auto">
              <a:xfrm>
                <a:off x="7383007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5" name="Rectangle 116"/>
              <p:cNvSpPr>
                <a:spLocks noChangeArrowheads="1"/>
              </p:cNvSpPr>
              <p:nvPr/>
            </p:nvSpPr>
            <p:spPr bwMode="auto">
              <a:xfrm>
                <a:off x="7768120" y="2792797"/>
                <a:ext cx="312234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66" name="Rectangle 474"/>
              <p:cNvSpPr>
                <a:spLocks noChangeArrowheads="1"/>
              </p:cNvSpPr>
              <p:nvPr/>
            </p:nvSpPr>
            <p:spPr bwMode="auto">
              <a:xfrm>
                <a:off x="7890356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</a:p>
            </p:txBody>
          </p:sp>
          <p:sp>
            <p:nvSpPr>
              <p:cNvPr id="867" name="Rectangle 481"/>
              <p:cNvSpPr>
                <a:spLocks noChangeArrowheads="1"/>
              </p:cNvSpPr>
              <p:nvPr/>
            </p:nvSpPr>
            <p:spPr bwMode="auto">
              <a:xfrm>
                <a:off x="7856476" y="370700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</a:p>
            </p:txBody>
          </p:sp>
          <p:sp>
            <p:nvSpPr>
              <p:cNvPr id="868" name="Rectangle 489"/>
              <p:cNvSpPr>
                <a:spLocks noChangeArrowheads="1"/>
              </p:cNvSpPr>
              <p:nvPr/>
            </p:nvSpPr>
            <p:spPr bwMode="auto">
              <a:xfrm>
                <a:off x="7856476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</a:p>
            </p:txBody>
          </p:sp>
          <p:sp>
            <p:nvSpPr>
              <p:cNvPr id="869" name="Rectangle 496"/>
              <p:cNvSpPr>
                <a:spLocks noChangeArrowheads="1"/>
              </p:cNvSpPr>
              <p:nvPr/>
            </p:nvSpPr>
            <p:spPr bwMode="auto">
              <a:xfrm>
                <a:off x="7856476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</a:p>
            </p:txBody>
          </p:sp>
          <p:sp>
            <p:nvSpPr>
              <p:cNvPr id="870" name="Rectangle 110"/>
              <p:cNvSpPr>
                <a:spLocks noChangeArrowheads="1"/>
              </p:cNvSpPr>
              <p:nvPr/>
            </p:nvSpPr>
            <p:spPr bwMode="auto">
              <a:xfrm>
                <a:off x="4895845" y="2792797"/>
                <a:ext cx="37515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1" name="Rectangle 497"/>
              <p:cNvSpPr>
                <a:spLocks noChangeArrowheads="1"/>
              </p:cNvSpPr>
              <p:nvPr/>
            </p:nvSpPr>
            <p:spPr bwMode="auto">
              <a:xfrm>
                <a:off x="5015663" y="474338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</a:p>
            </p:txBody>
          </p:sp>
          <p:sp>
            <p:nvSpPr>
              <p:cNvPr id="872" name="Rectangle 468"/>
              <p:cNvSpPr>
                <a:spLocks noChangeArrowheads="1"/>
              </p:cNvSpPr>
              <p:nvPr/>
            </p:nvSpPr>
            <p:spPr bwMode="auto">
              <a:xfrm>
                <a:off x="5049543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</a:p>
            </p:txBody>
          </p:sp>
          <p:sp>
            <p:nvSpPr>
              <p:cNvPr id="873" name="Rectangle 475"/>
              <p:cNvSpPr>
                <a:spLocks noChangeArrowheads="1"/>
              </p:cNvSpPr>
              <p:nvPr/>
            </p:nvSpPr>
            <p:spPr bwMode="auto">
              <a:xfrm>
                <a:off x="5049543" y="3707005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</a:p>
            </p:txBody>
          </p:sp>
          <p:sp>
            <p:nvSpPr>
              <p:cNvPr id="874" name="Rectangle 483"/>
              <p:cNvSpPr>
                <a:spLocks noChangeArrowheads="1"/>
              </p:cNvSpPr>
              <p:nvPr/>
            </p:nvSpPr>
            <p:spPr bwMode="auto">
              <a:xfrm>
                <a:off x="5015663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75" name="Rectangle 490"/>
              <p:cNvSpPr>
                <a:spLocks noChangeArrowheads="1"/>
              </p:cNvSpPr>
              <p:nvPr/>
            </p:nvSpPr>
            <p:spPr bwMode="auto">
              <a:xfrm>
                <a:off x="5015663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</a:p>
            </p:txBody>
          </p:sp>
          <p:sp>
            <p:nvSpPr>
              <p:cNvPr id="876" name="Rectangle 111"/>
              <p:cNvSpPr>
                <a:spLocks noChangeArrowheads="1"/>
              </p:cNvSpPr>
              <p:nvPr/>
            </p:nvSpPr>
            <p:spPr bwMode="auto">
              <a:xfrm>
                <a:off x="5324340" y="2792797"/>
                <a:ext cx="465105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7" name="Rectangle 498"/>
              <p:cNvSpPr>
                <a:spLocks noChangeArrowheads="1"/>
              </p:cNvSpPr>
              <p:nvPr/>
            </p:nvSpPr>
            <p:spPr bwMode="auto">
              <a:xfrm>
                <a:off x="5489132" y="474338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8" name="Rectangle 469"/>
              <p:cNvSpPr>
                <a:spLocks noChangeArrowheads="1"/>
              </p:cNvSpPr>
              <p:nvPr/>
            </p:nvSpPr>
            <p:spPr bwMode="auto">
              <a:xfrm>
                <a:off x="5523012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79" name="Rectangle 476"/>
              <p:cNvSpPr>
                <a:spLocks noChangeArrowheads="1"/>
              </p:cNvSpPr>
              <p:nvPr/>
            </p:nvSpPr>
            <p:spPr bwMode="auto">
              <a:xfrm>
                <a:off x="5523012" y="3707005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0" name="Rectangle 484"/>
              <p:cNvSpPr>
                <a:spLocks noChangeArrowheads="1"/>
              </p:cNvSpPr>
              <p:nvPr/>
            </p:nvSpPr>
            <p:spPr bwMode="auto">
              <a:xfrm>
                <a:off x="5489132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1" name="Rectangle 491"/>
              <p:cNvSpPr>
                <a:spLocks noChangeArrowheads="1"/>
              </p:cNvSpPr>
              <p:nvPr/>
            </p:nvSpPr>
            <p:spPr bwMode="auto">
              <a:xfrm>
                <a:off x="5489132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2" name="Rectangle 112"/>
              <p:cNvSpPr>
                <a:spLocks noChangeArrowheads="1"/>
              </p:cNvSpPr>
              <p:nvPr/>
            </p:nvSpPr>
            <p:spPr bwMode="auto">
              <a:xfrm>
                <a:off x="5857043" y="2792797"/>
                <a:ext cx="346636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3" name="Rectangle 499"/>
              <p:cNvSpPr>
                <a:spLocks noChangeArrowheads="1"/>
              </p:cNvSpPr>
              <p:nvPr/>
            </p:nvSpPr>
            <p:spPr bwMode="auto">
              <a:xfrm>
                <a:off x="5962600" y="4743387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4" name="Rectangle 470"/>
              <p:cNvSpPr>
                <a:spLocks noChangeArrowheads="1"/>
              </p:cNvSpPr>
              <p:nvPr/>
            </p:nvSpPr>
            <p:spPr bwMode="auto">
              <a:xfrm>
                <a:off x="5996480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5" name="Rectangle 477"/>
              <p:cNvSpPr>
                <a:spLocks noChangeArrowheads="1"/>
              </p:cNvSpPr>
              <p:nvPr/>
            </p:nvSpPr>
            <p:spPr bwMode="auto">
              <a:xfrm>
                <a:off x="5962600" y="370700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6" name="Rectangle 485"/>
              <p:cNvSpPr>
                <a:spLocks noChangeArrowheads="1"/>
              </p:cNvSpPr>
              <p:nvPr/>
            </p:nvSpPr>
            <p:spPr bwMode="auto">
              <a:xfrm>
                <a:off x="5962600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7" name="Rectangle 492"/>
              <p:cNvSpPr>
                <a:spLocks noChangeArrowheads="1"/>
              </p:cNvSpPr>
              <p:nvPr/>
            </p:nvSpPr>
            <p:spPr bwMode="auto">
              <a:xfrm>
                <a:off x="5962600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8" name="Rectangle 113"/>
              <p:cNvSpPr>
                <a:spLocks noChangeArrowheads="1"/>
              </p:cNvSpPr>
              <p:nvPr/>
            </p:nvSpPr>
            <p:spPr bwMode="auto">
              <a:xfrm>
                <a:off x="6289925" y="2792797"/>
                <a:ext cx="427809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89" name="Rectangle 471"/>
              <p:cNvSpPr>
                <a:spLocks noChangeArrowheads="1"/>
              </p:cNvSpPr>
              <p:nvPr/>
            </p:nvSpPr>
            <p:spPr bwMode="auto">
              <a:xfrm>
                <a:off x="6469949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0" name="Rectangle 478"/>
              <p:cNvSpPr>
                <a:spLocks noChangeArrowheads="1"/>
              </p:cNvSpPr>
              <p:nvPr/>
            </p:nvSpPr>
            <p:spPr bwMode="auto">
              <a:xfrm>
                <a:off x="6436069" y="370700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1" name="Rectangle 486"/>
              <p:cNvSpPr>
                <a:spLocks noChangeArrowheads="1"/>
              </p:cNvSpPr>
              <p:nvPr/>
            </p:nvSpPr>
            <p:spPr bwMode="auto">
              <a:xfrm>
                <a:off x="6436069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2" name="Rectangle 493"/>
              <p:cNvSpPr>
                <a:spLocks noChangeArrowheads="1"/>
              </p:cNvSpPr>
              <p:nvPr/>
            </p:nvSpPr>
            <p:spPr bwMode="auto">
              <a:xfrm>
                <a:off x="6436069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3" name="Rectangle 114"/>
              <p:cNvSpPr>
                <a:spLocks noChangeArrowheads="1"/>
              </p:cNvSpPr>
              <p:nvPr/>
            </p:nvSpPr>
            <p:spPr bwMode="auto">
              <a:xfrm>
                <a:off x="6788624" y="2792797"/>
                <a:ext cx="377351" cy="353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4" name="Rectangle 472"/>
              <p:cNvSpPr>
                <a:spLocks noChangeArrowheads="1"/>
              </p:cNvSpPr>
              <p:nvPr/>
            </p:nvSpPr>
            <p:spPr bwMode="auto">
              <a:xfrm>
                <a:off x="6943418" y="3364000"/>
                <a:ext cx="89951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5" name="Rectangle 479"/>
              <p:cNvSpPr>
                <a:spLocks noChangeArrowheads="1"/>
              </p:cNvSpPr>
              <p:nvPr/>
            </p:nvSpPr>
            <p:spPr bwMode="auto">
              <a:xfrm>
                <a:off x="6909538" y="3707005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6" name="Rectangle 487"/>
              <p:cNvSpPr>
                <a:spLocks noChangeArrowheads="1"/>
              </p:cNvSpPr>
              <p:nvPr/>
            </p:nvSpPr>
            <p:spPr bwMode="auto">
              <a:xfrm>
                <a:off x="6909538" y="4050013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97" name="Rectangle 494"/>
              <p:cNvSpPr>
                <a:spLocks noChangeArrowheads="1"/>
              </p:cNvSpPr>
              <p:nvPr/>
            </p:nvSpPr>
            <p:spPr bwMode="auto">
              <a:xfrm>
                <a:off x="6909538" y="4400378"/>
                <a:ext cx="179899" cy="294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772" name="组合 771"/>
            <p:cNvGrpSpPr/>
            <p:nvPr/>
          </p:nvGrpSpPr>
          <p:grpSpPr>
            <a:xfrm>
              <a:off x="432670" y="1332537"/>
              <a:ext cx="2649600" cy="2455200"/>
              <a:chOff x="829784" y="2117132"/>
              <a:chExt cx="3625200" cy="3539616"/>
            </a:xfrm>
          </p:grpSpPr>
          <p:sp>
            <p:nvSpPr>
              <p:cNvPr id="815" name="同侧圆角矩形 814"/>
              <p:cNvSpPr/>
              <p:nvPr/>
            </p:nvSpPr>
            <p:spPr>
              <a:xfrm flipV="1">
                <a:off x="829784" y="31580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6" name="同侧圆角矩形 815"/>
              <p:cNvSpPr/>
              <p:nvPr/>
            </p:nvSpPr>
            <p:spPr>
              <a:xfrm>
                <a:off x="829785" y="2117132"/>
                <a:ext cx="3624064" cy="523819"/>
              </a:xfrm>
              <a:prstGeom prst="round2Same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July 2021</a:t>
                </a:r>
                <a:endParaRPr lang="en-US" altLang="zh-CN" b="1" dirty="0"/>
              </a:p>
            </p:txBody>
          </p:sp>
          <p:sp>
            <p:nvSpPr>
              <p:cNvPr id="817" name="矩形 816"/>
              <p:cNvSpPr/>
              <p:nvPr/>
            </p:nvSpPr>
            <p:spPr>
              <a:xfrm>
                <a:off x="829784" y="26409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8" name="Rectangle 112"/>
              <p:cNvSpPr>
                <a:spLocks noChangeArrowheads="1"/>
              </p:cNvSpPr>
              <p:nvPr/>
            </p:nvSpPr>
            <p:spPr bwMode="auto">
              <a:xfrm>
                <a:off x="2001021" y="2792796"/>
                <a:ext cx="346533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9" name="Rectangle 365"/>
              <p:cNvSpPr>
                <a:spLocks noChangeArrowheads="1"/>
              </p:cNvSpPr>
              <p:nvPr/>
            </p:nvSpPr>
            <p:spPr bwMode="auto">
              <a:xfrm>
                <a:off x="2106526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0" name="Rectangle 343"/>
              <p:cNvSpPr>
                <a:spLocks noChangeArrowheads="1"/>
              </p:cNvSpPr>
              <p:nvPr/>
            </p:nvSpPr>
            <p:spPr bwMode="auto">
              <a:xfrm>
                <a:off x="2140405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1" name="Rectangle 350"/>
              <p:cNvSpPr>
                <a:spLocks noChangeArrowheads="1"/>
              </p:cNvSpPr>
              <p:nvPr/>
            </p:nvSpPr>
            <p:spPr bwMode="auto">
              <a:xfrm>
                <a:off x="2106526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2" name="Rectangle 358"/>
              <p:cNvSpPr>
                <a:spLocks noChangeArrowheads="1"/>
              </p:cNvSpPr>
              <p:nvPr/>
            </p:nvSpPr>
            <p:spPr bwMode="auto">
              <a:xfrm>
                <a:off x="2106526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3" name="Rectangle 113"/>
              <p:cNvSpPr>
                <a:spLocks noChangeArrowheads="1"/>
              </p:cNvSpPr>
              <p:nvPr/>
            </p:nvSpPr>
            <p:spPr bwMode="auto">
              <a:xfrm>
                <a:off x="2433914" y="2792796"/>
                <a:ext cx="427682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4" name="Rectangle 366"/>
              <p:cNvSpPr>
                <a:spLocks noChangeArrowheads="1"/>
              </p:cNvSpPr>
              <p:nvPr/>
            </p:nvSpPr>
            <p:spPr bwMode="auto">
              <a:xfrm>
                <a:off x="2579995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5" name="Rectangle 344"/>
              <p:cNvSpPr>
                <a:spLocks noChangeArrowheads="1"/>
              </p:cNvSpPr>
              <p:nvPr/>
            </p:nvSpPr>
            <p:spPr bwMode="auto">
              <a:xfrm>
                <a:off x="2613875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6" name="Rectangle 351"/>
              <p:cNvSpPr>
                <a:spLocks noChangeArrowheads="1"/>
              </p:cNvSpPr>
              <p:nvPr/>
            </p:nvSpPr>
            <p:spPr bwMode="auto">
              <a:xfrm>
                <a:off x="2579995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7" name="Rectangle 359"/>
              <p:cNvSpPr>
                <a:spLocks noChangeArrowheads="1"/>
              </p:cNvSpPr>
              <p:nvPr/>
            </p:nvSpPr>
            <p:spPr bwMode="auto">
              <a:xfrm>
                <a:off x="2579995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8" name="Rectangle 114"/>
              <p:cNvSpPr>
                <a:spLocks noChangeArrowheads="1"/>
              </p:cNvSpPr>
              <p:nvPr/>
            </p:nvSpPr>
            <p:spPr bwMode="auto">
              <a:xfrm>
                <a:off x="2932605" y="2792796"/>
                <a:ext cx="377239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29" name="Rectangle 367"/>
              <p:cNvSpPr>
                <a:spLocks noChangeArrowheads="1"/>
              </p:cNvSpPr>
              <p:nvPr/>
            </p:nvSpPr>
            <p:spPr bwMode="auto">
              <a:xfrm>
                <a:off x="3053464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0" name="Rectangle 338"/>
              <p:cNvSpPr>
                <a:spLocks noChangeArrowheads="1"/>
              </p:cNvSpPr>
              <p:nvPr/>
            </p:nvSpPr>
            <p:spPr bwMode="auto">
              <a:xfrm>
                <a:off x="3087344" y="33640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1" name="Rectangle 345"/>
              <p:cNvSpPr>
                <a:spLocks noChangeArrowheads="1"/>
              </p:cNvSpPr>
              <p:nvPr/>
            </p:nvSpPr>
            <p:spPr bwMode="auto">
              <a:xfrm>
                <a:off x="3087344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2" name="Rectangle 353"/>
              <p:cNvSpPr>
                <a:spLocks noChangeArrowheads="1"/>
              </p:cNvSpPr>
              <p:nvPr/>
            </p:nvSpPr>
            <p:spPr bwMode="auto">
              <a:xfrm>
                <a:off x="3031302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33" name="Rectangle 360"/>
              <p:cNvSpPr>
                <a:spLocks noChangeArrowheads="1"/>
              </p:cNvSpPr>
              <p:nvPr/>
            </p:nvSpPr>
            <p:spPr bwMode="auto">
              <a:xfrm>
                <a:off x="3053464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4" name="Rectangle 115"/>
              <p:cNvSpPr>
                <a:spLocks noChangeArrowheads="1"/>
              </p:cNvSpPr>
              <p:nvPr/>
            </p:nvSpPr>
            <p:spPr bwMode="auto">
              <a:xfrm>
                <a:off x="3458713" y="2792796"/>
                <a:ext cx="27196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5" name="Rectangle 368"/>
              <p:cNvSpPr>
                <a:spLocks noChangeArrowheads="1"/>
              </p:cNvSpPr>
              <p:nvPr/>
            </p:nvSpPr>
            <p:spPr bwMode="auto">
              <a:xfrm>
                <a:off x="3526934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6" name="Rectangle 339"/>
              <p:cNvSpPr>
                <a:spLocks noChangeArrowheads="1"/>
              </p:cNvSpPr>
              <p:nvPr/>
            </p:nvSpPr>
            <p:spPr bwMode="auto">
              <a:xfrm>
                <a:off x="3560813" y="33640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7" name="Rectangle 346"/>
              <p:cNvSpPr>
                <a:spLocks noChangeArrowheads="1"/>
              </p:cNvSpPr>
              <p:nvPr/>
            </p:nvSpPr>
            <p:spPr bwMode="auto">
              <a:xfrm>
                <a:off x="3560813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8" name="Rectangle 354"/>
              <p:cNvSpPr>
                <a:spLocks noChangeArrowheads="1"/>
              </p:cNvSpPr>
              <p:nvPr/>
            </p:nvSpPr>
            <p:spPr bwMode="auto">
              <a:xfrm>
                <a:off x="3526934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39" name="Rectangle 361"/>
              <p:cNvSpPr>
                <a:spLocks noChangeArrowheads="1"/>
              </p:cNvSpPr>
              <p:nvPr/>
            </p:nvSpPr>
            <p:spPr bwMode="auto">
              <a:xfrm>
                <a:off x="3526934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0" name="Rectangle 116"/>
              <p:cNvSpPr>
                <a:spLocks noChangeArrowheads="1"/>
              </p:cNvSpPr>
              <p:nvPr/>
            </p:nvSpPr>
            <p:spPr bwMode="auto">
              <a:xfrm>
                <a:off x="3912092" y="2792796"/>
                <a:ext cx="31214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1" name="Rectangle 369"/>
              <p:cNvSpPr>
                <a:spLocks noChangeArrowheads="1"/>
              </p:cNvSpPr>
              <p:nvPr/>
            </p:nvSpPr>
            <p:spPr bwMode="auto">
              <a:xfrm>
                <a:off x="4000401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31</a:t>
                </a:r>
              </a:p>
            </p:txBody>
          </p:sp>
          <p:sp>
            <p:nvSpPr>
              <p:cNvPr id="842" name="Rectangle 340"/>
              <p:cNvSpPr>
                <a:spLocks noChangeArrowheads="1"/>
              </p:cNvSpPr>
              <p:nvPr/>
            </p:nvSpPr>
            <p:spPr bwMode="auto">
              <a:xfrm>
                <a:off x="4034282" y="33640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</a:p>
            </p:txBody>
          </p:sp>
          <p:sp>
            <p:nvSpPr>
              <p:cNvPr id="843" name="Rectangle 347"/>
              <p:cNvSpPr>
                <a:spLocks noChangeArrowheads="1"/>
              </p:cNvSpPr>
              <p:nvPr/>
            </p:nvSpPr>
            <p:spPr bwMode="auto">
              <a:xfrm>
                <a:off x="4000401" y="370700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</a:p>
            </p:txBody>
          </p:sp>
          <p:sp>
            <p:nvSpPr>
              <p:cNvPr id="844" name="Rectangle 355"/>
              <p:cNvSpPr>
                <a:spLocks noChangeArrowheads="1"/>
              </p:cNvSpPr>
              <p:nvPr/>
            </p:nvSpPr>
            <p:spPr bwMode="auto">
              <a:xfrm>
                <a:off x="4000401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</a:p>
            </p:txBody>
          </p:sp>
          <p:sp>
            <p:nvSpPr>
              <p:cNvPr id="845" name="Rectangle 362"/>
              <p:cNvSpPr>
                <a:spLocks noChangeArrowheads="1"/>
              </p:cNvSpPr>
              <p:nvPr/>
            </p:nvSpPr>
            <p:spPr bwMode="auto">
              <a:xfrm>
                <a:off x="4000401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</a:p>
            </p:txBody>
          </p:sp>
          <p:sp>
            <p:nvSpPr>
              <p:cNvPr id="846" name="Rectangle 110"/>
              <p:cNvSpPr>
                <a:spLocks noChangeArrowheads="1"/>
              </p:cNvSpPr>
              <p:nvPr/>
            </p:nvSpPr>
            <p:spPr bwMode="auto">
              <a:xfrm>
                <a:off x="1039827" y="2792796"/>
                <a:ext cx="375045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47" name="Rectangle 363"/>
              <p:cNvSpPr>
                <a:spLocks noChangeArrowheads="1"/>
              </p:cNvSpPr>
              <p:nvPr/>
            </p:nvSpPr>
            <p:spPr bwMode="auto">
              <a:xfrm>
                <a:off x="1159589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848" name="Rectangle 341"/>
              <p:cNvSpPr>
                <a:spLocks noChangeArrowheads="1"/>
              </p:cNvSpPr>
              <p:nvPr/>
            </p:nvSpPr>
            <p:spPr bwMode="auto">
              <a:xfrm>
                <a:off x="1193468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849" name="Rectangle 348"/>
              <p:cNvSpPr>
                <a:spLocks noChangeArrowheads="1"/>
              </p:cNvSpPr>
              <p:nvPr/>
            </p:nvSpPr>
            <p:spPr bwMode="auto">
              <a:xfrm>
                <a:off x="1159589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850" name="Rectangle 356"/>
              <p:cNvSpPr>
                <a:spLocks noChangeArrowheads="1"/>
              </p:cNvSpPr>
              <p:nvPr/>
            </p:nvSpPr>
            <p:spPr bwMode="auto">
              <a:xfrm>
                <a:off x="1159589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851" name="Rectangle 111"/>
              <p:cNvSpPr>
                <a:spLocks noChangeArrowheads="1"/>
              </p:cNvSpPr>
              <p:nvPr/>
            </p:nvSpPr>
            <p:spPr bwMode="auto">
              <a:xfrm>
                <a:off x="1468336" y="2792796"/>
                <a:ext cx="464967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2" name="Rectangle 364"/>
              <p:cNvSpPr>
                <a:spLocks noChangeArrowheads="1"/>
              </p:cNvSpPr>
              <p:nvPr/>
            </p:nvSpPr>
            <p:spPr bwMode="auto">
              <a:xfrm>
                <a:off x="1633058" y="474338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3" name="Rectangle 342"/>
              <p:cNvSpPr>
                <a:spLocks noChangeArrowheads="1"/>
              </p:cNvSpPr>
              <p:nvPr/>
            </p:nvSpPr>
            <p:spPr bwMode="auto">
              <a:xfrm>
                <a:off x="1666938" y="370700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4" name="Rectangle 349"/>
              <p:cNvSpPr>
                <a:spLocks noChangeArrowheads="1"/>
              </p:cNvSpPr>
              <p:nvPr/>
            </p:nvSpPr>
            <p:spPr bwMode="auto">
              <a:xfrm>
                <a:off x="1633058" y="4057372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55" name="Rectangle 357"/>
              <p:cNvSpPr>
                <a:spLocks noChangeArrowheads="1"/>
              </p:cNvSpPr>
              <p:nvPr/>
            </p:nvSpPr>
            <p:spPr bwMode="auto">
              <a:xfrm>
                <a:off x="1633058" y="4400378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773" name="组合 772"/>
            <p:cNvGrpSpPr/>
            <p:nvPr/>
          </p:nvGrpSpPr>
          <p:grpSpPr>
            <a:xfrm>
              <a:off x="6059566" y="1332537"/>
              <a:ext cx="2649600" cy="2455200"/>
              <a:chOff x="982184" y="2269532"/>
              <a:chExt cx="3625200" cy="3539616"/>
            </a:xfrm>
          </p:grpSpPr>
          <p:sp>
            <p:nvSpPr>
              <p:cNvPr id="774" name="同侧圆角矩形 773"/>
              <p:cNvSpPr/>
              <p:nvPr/>
            </p:nvSpPr>
            <p:spPr>
              <a:xfrm flipV="1">
                <a:off x="982184" y="3310452"/>
                <a:ext cx="3625200" cy="2498696"/>
              </a:xfrm>
              <a:prstGeom prst="round2SameRect">
                <a:avLst>
                  <a:gd name="adj1" fmla="val 6338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5" name="同侧圆角矩形 774"/>
              <p:cNvSpPr/>
              <p:nvPr/>
            </p:nvSpPr>
            <p:spPr>
              <a:xfrm>
                <a:off x="982185" y="2269532"/>
                <a:ext cx="3624064" cy="523819"/>
              </a:xfrm>
              <a:prstGeom prst="round2Same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/>
                  <a:t>September 2021</a:t>
                </a:r>
                <a:endParaRPr lang="en-US" altLang="zh-CN" b="1" dirty="0"/>
              </a:p>
            </p:txBody>
          </p:sp>
          <p:sp>
            <p:nvSpPr>
              <p:cNvPr id="776" name="矩形 775"/>
              <p:cNvSpPr/>
              <p:nvPr/>
            </p:nvSpPr>
            <p:spPr>
              <a:xfrm>
                <a:off x="982184" y="2793351"/>
                <a:ext cx="3625200" cy="5171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7" name="Rectangle 115"/>
              <p:cNvSpPr>
                <a:spLocks noChangeArrowheads="1"/>
              </p:cNvSpPr>
              <p:nvPr/>
            </p:nvSpPr>
            <p:spPr bwMode="auto">
              <a:xfrm>
                <a:off x="3611113" y="2945196"/>
                <a:ext cx="27196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FRI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78" name="Rectangle 85"/>
              <p:cNvSpPr>
                <a:spLocks noChangeArrowheads="1"/>
              </p:cNvSpPr>
              <p:nvPr/>
            </p:nvSpPr>
            <p:spPr bwMode="auto">
              <a:xfrm>
                <a:off x="3714231" y="35164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79" name="Rectangle 92"/>
              <p:cNvSpPr>
                <a:spLocks noChangeArrowheads="1"/>
              </p:cNvSpPr>
              <p:nvPr/>
            </p:nvSpPr>
            <p:spPr bwMode="auto">
              <a:xfrm>
                <a:off x="3681371" y="386087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0" name="Rectangle 100"/>
              <p:cNvSpPr>
                <a:spLocks noChangeArrowheads="1"/>
              </p:cNvSpPr>
              <p:nvPr/>
            </p:nvSpPr>
            <p:spPr bwMode="auto">
              <a:xfrm>
                <a:off x="3681371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1" name="Rectangle 107"/>
              <p:cNvSpPr>
                <a:spLocks noChangeArrowheads="1"/>
              </p:cNvSpPr>
              <p:nvPr/>
            </p:nvSpPr>
            <p:spPr bwMode="auto">
              <a:xfrm>
                <a:off x="3681371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2" name="Rectangle 116"/>
              <p:cNvSpPr>
                <a:spLocks noChangeArrowheads="1"/>
              </p:cNvSpPr>
              <p:nvPr/>
            </p:nvSpPr>
            <p:spPr bwMode="auto">
              <a:xfrm>
                <a:off x="4064492" y="2945196"/>
                <a:ext cx="312141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SAT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3" name="Rectangle 86"/>
              <p:cNvSpPr>
                <a:spLocks noChangeArrowheads="1"/>
              </p:cNvSpPr>
              <p:nvPr/>
            </p:nvSpPr>
            <p:spPr bwMode="auto">
              <a:xfrm>
                <a:off x="4187700" y="35164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4</a:t>
                </a:r>
              </a:p>
            </p:txBody>
          </p:sp>
          <p:sp>
            <p:nvSpPr>
              <p:cNvPr id="784" name="Rectangle 93"/>
              <p:cNvSpPr>
                <a:spLocks noChangeArrowheads="1"/>
              </p:cNvSpPr>
              <p:nvPr/>
            </p:nvSpPr>
            <p:spPr bwMode="auto">
              <a:xfrm>
                <a:off x="4154840" y="3860877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11</a:t>
                </a:r>
              </a:p>
            </p:txBody>
          </p:sp>
          <p:sp>
            <p:nvSpPr>
              <p:cNvPr id="785" name="Rectangle 101"/>
              <p:cNvSpPr>
                <a:spLocks noChangeArrowheads="1"/>
              </p:cNvSpPr>
              <p:nvPr/>
            </p:nvSpPr>
            <p:spPr bwMode="auto">
              <a:xfrm>
                <a:off x="4154840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18</a:t>
                </a:r>
              </a:p>
            </p:txBody>
          </p:sp>
          <p:sp>
            <p:nvSpPr>
              <p:cNvPr id="786" name="Rectangle 108"/>
              <p:cNvSpPr>
                <a:spLocks noChangeArrowheads="1"/>
              </p:cNvSpPr>
              <p:nvPr/>
            </p:nvSpPr>
            <p:spPr bwMode="auto">
              <a:xfrm>
                <a:off x="4154840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25</a:t>
                </a:r>
              </a:p>
            </p:txBody>
          </p:sp>
          <p:sp>
            <p:nvSpPr>
              <p:cNvPr id="787" name="Rectangle 114"/>
              <p:cNvSpPr>
                <a:spLocks noChangeArrowheads="1"/>
              </p:cNvSpPr>
              <p:nvPr/>
            </p:nvSpPr>
            <p:spPr bwMode="auto">
              <a:xfrm>
                <a:off x="3085005" y="2945196"/>
                <a:ext cx="377239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THU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8" name="Rectangle 84"/>
              <p:cNvSpPr>
                <a:spLocks noChangeArrowheads="1"/>
              </p:cNvSpPr>
              <p:nvPr/>
            </p:nvSpPr>
            <p:spPr bwMode="auto">
              <a:xfrm>
                <a:off x="3240762" y="35164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89" name="Rectangle 91"/>
              <p:cNvSpPr>
                <a:spLocks noChangeArrowheads="1"/>
              </p:cNvSpPr>
              <p:nvPr/>
            </p:nvSpPr>
            <p:spPr bwMode="auto">
              <a:xfrm>
                <a:off x="3240762" y="386087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9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0" name="Rectangle 99"/>
              <p:cNvSpPr>
                <a:spLocks noChangeArrowheads="1"/>
              </p:cNvSpPr>
              <p:nvPr/>
            </p:nvSpPr>
            <p:spPr bwMode="auto">
              <a:xfrm>
                <a:off x="3207902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1" name="Rectangle 106"/>
              <p:cNvSpPr>
                <a:spLocks noChangeArrowheads="1"/>
              </p:cNvSpPr>
              <p:nvPr/>
            </p:nvSpPr>
            <p:spPr bwMode="auto">
              <a:xfrm>
                <a:off x="3207902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2" name="Rectangle 113"/>
              <p:cNvSpPr>
                <a:spLocks noChangeArrowheads="1"/>
              </p:cNvSpPr>
              <p:nvPr/>
            </p:nvSpPr>
            <p:spPr bwMode="auto">
              <a:xfrm>
                <a:off x="3207902" y="489431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30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3" name="Rectangle 112"/>
              <p:cNvSpPr>
                <a:spLocks noChangeArrowheads="1"/>
              </p:cNvSpPr>
              <p:nvPr/>
            </p:nvSpPr>
            <p:spPr bwMode="auto">
              <a:xfrm>
                <a:off x="2153421" y="2945196"/>
                <a:ext cx="346533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TUE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4" name="Rectangle 89"/>
              <p:cNvSpPr>
                <a:spLocks noChangeArrowheads="1"/>
              </p:cNvSpPr>
              <p:nvPr/>
            </p:nvSpPr>
            <p:spPr bwMode="auto">
              <a:xfrm>
                <a:off x="2293823" y="386087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7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5" name="Rectangle 96"/>
              <p:cNvSpPr>
                <a:spLocks noChangeArrowheads="1"/>
              </p:cNvSpPr>
              <p:nvPr/>
            </p:nvSpPr>
            <p:spPr bwMode="auto">
              <a:xfrm>
                <a:off x="2260965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14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6" name="Rectangle 104"/>
              <p:cNvSpPr>
                <a:spLocks noChangeArrowheads="1"/>
              </p:cNvSpPr>
              <p:nvPr/>
            </p:nvSpPr>
            <p:spPr bwMode="auto">
              <a:xfrm>
                <a:off x="2260965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21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7" name="Rectangle 111"/>
              <p:cNvSpPr>
                <a:spLocks noChangeArrowheads="1"/>
              </p:cNvSpPr>
              <p:nvPr/>
            </p:nvSpPr>
            <p:spPr bwMode="auto">
              <a:xfrm>
                <a:off x="2260965" y="489431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8" name="Rectangle 113"/>
              <p:cNvSpPr>
                <a:spLocks noChangeArrowheads="1"/>
              </p:cNvSpPr>
              <p:nvPr/>
            </p:nvSpPr>
            <p:spPr bwMode="auto">
              <a:xfrm>
                <a:off x="2586314" y="2945196"/>
                <a:ext cx="427682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WED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799" name="Rectangle 83"/>
              <p:cNvSpPr>
                <a:spLocks noChangeArrowheads="1"/>
              </p:cNvSpPr>
              <p:nvPr/>
            </p:nvSpPr>
            <p:spPr bwMode="auto">
              <a:xfrm>
                <a:off x="2767293" y="3516400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0" name="Rectangle 90"/>
              <p:cNvSpPr>
                <a:spLocks noChangeArrowheads="1"/>
              </p:cNvSpPr>
              <p:nvPr/>
            </p:nvSpPr>
            <p:spPr bwMode="auto">
              <a:xfrm>
                <a:off x="2767293" y="386087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8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1" name="Rectangle 98"/>
              <p:cNvSpPr>
                <a:spLocks noChangeArrowheads="1"/>
              </p:cNvSpPr>
              <p:nvPr/>
            </p:nvSpPr>
            <p:spPr bwMode="auto">
              <a:xfrm>
                <a:off x="2710232" y="4205356"/>
                <a:ext cx="179847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zh-CN" sz="1000" b="1" dirty="0">
                    <a:solidFill>
                      <a:srgbClr val="0000A0"/>
                    </a:solidFill>
                    <a:ea typeface="宋体" pitchFamily="2" charset="-122"/>
                    <a:cs typeface="宋体" pitchFamily="2" charset="-122"/>
                  </a:rPr>
                  <a:t>15</a:t>
                </a:r>
              </a:p>
            </p:txBody>
          </p:sp>
          <p:sp>
            <p:nvSpPr>
              <p:cNvPr id="802" name="Rectangle 105"/>
              <p:cNvSpPr>
                <a:spLocks noChangeArrowheads="1"/>
              </p:cNvSpPr>
              <p:nvPr/>
            </p:nvSpPr>
            <p:spPr bwMode="auto">
              <a:xfrm>
                <a:off x="2734432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22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3" name="Rectangle 112"/>
              <p:cNvSpPr>
                <a:spLocks noChangeArrowheads="1"/>
              </p:cNvSpPr>
              <p:nvPr/>
            </p:nvSpPr>
            <p:spPr bwMode="auto">
              <a:xfrm>
                <a:off x="2734432" y="489431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29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4" name="Rectangle 110"/>
              <p:cNvSpPr>
                <a:spLocks noChangeArrowheads="1"/>
              </p:cNvSpPr>
              <p:nvPr/>
            </p:nvSpPr>
            <p:spPr bwMode="auto">
              <a:xfrm>
                <a:off x="1192227" y="2945196"/>
                <a:ext cx="375045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C00000"/>
                    </a:solidFill>
                    <a:ea typeface="宋体" pitchFamily="2" charset="-122"/>
                    <a:cs typeface="宋体" pitchFamily="2" charset="-122"/>
                  </a:rPr>
                  <a:t>SUN</a:t>
                </a:r>
                <a:endParaRPr lang="zh-CN" altLang="zh-CN" sz="12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05" name="Rectangle 87"/>
              <p:cNvSpPr>
                <a:spLocks noChangeArrowheads="1"/>
              </p:cNvSpPr>
              <p:nvPr/>
            </p:nvSpPr>
            <p:spPr bwMode="auto">
              <a:xfrm>
                <a:off x="1346888" y="386087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5</a:t>
                </a:r>
              </a:p>
            </p:txBody>
          </p:sp>
          <p:sp>
            <p:nvSpPr>
              <p:cNvPr id="806" name="Rectangle 94"/>
              <p:cNvSpPr>
                <a:spLocks noChangeArrowheads="1"/>
              </p:cNvSpPr>
              <p:nvPr/>
            </p:nvSpPr>
            <p:spPr bwMode="auto">
              <a:xfrm>
                <a:off x="1314027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12</a:t>
                </a:r>
              </a:p>
            </p:txBody>
          </p:sp>
          <p:sp>
            <p:nvSpPr>
              <p:cNvPr id="807" name="Rectangle 102"/>
              <p:cNvSpPr>
                <a:spLocks noChangeArrowheads="1"/>
              </p:cNvSpPr>
              <p:nvPr/>
            </p:nvSpPr>
            <p:spPr bwMode="auto">
              <a:xfrm>
                <a:off x="1314027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19</a:t>
                </a:r>
              </a:p>
            </p:txBody>
          </p:sp>
          <p:sp>
            <p:nvSpPr>
              <p:cNvPr id="808" name="Rectangle 109"/>
              <p:cNvSpPr>
                <a:spLocks noChangeArrowheads="1"/>
              </p:cNvSpPr>
              <p:nvPr/>
            </p:nvSpPr>
            <p:spPr bwMode="auto">
              <a:xfrm>
                <a:off x="1314027" y="489431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26</a:t>
                </a:r>
              </a:p>
            </p:txBody>
          </p:sp>
          <p:sp>
            <p:nvSpPr>
              <p:cNvPr id="809" name="Rectangle 111"/>
              <p:cNvSpPr>
                <a:spLocks noChangeArrowheads="1"/>
              </p:cNvSpPr>
              <p:nvPr/>
            </p:nvSpPr>
            <p:spPr bwMode="auto">
              <a:xfrm>
                <a:off x="1620736" y="2945196"/>
                <a:ext cx="464967" cy="354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dirty="0" smtClean="0">
                    <a:solidFill>
                      <a:srgbClr val="0070C0"/>
                    </a:solidFill>
                    <a:ea typeface="宋体" pitchFamily="2" charset="-122"/>
                    <a:cs typeface="宋体" pitchFamily="2" charset="-122"/>
                  </a:rPr>
                  <a:t>MON</a:t>
                </a:r>
                <a:endParaRPr lang="zh-CN" altLang="zh-CN" sz="1200" b="1" dirty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0" name="Rectangle 88"/>
              <p:cNvSpPr>
                <a:spLocks noChangeArrowheads="1"/>
              </p:cNvSpPr>
              <p:nvPr/>
            </p:nvSpPr>
            <p:spPr bwMode="auto">
              <a:xfrm>
                <a:off x="1820356" y="3860877"/>
                <a:ext cx="89924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6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1" name="Rectangle 95"/>
              <p:cNvSpPr>
                <a:spLocks noChangeArrowheads="1"/>
              </p:cNvSpPr>
              <p:nvPr/>
            </p:nvSpPr>
            <p:spPr bwMode="auto">
              <a:xfrm>
                <a:off x="1787497" y="420535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13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2" name="Rectangle 103"/>
              <p:cNvSpPr>
                <a:spLocks noChangeArrowheads="1"/>
              </p:cNvSpPr>
              <p:nvPr/>
            </p:nvSpPr>
            <p:spPr bwMode="auto">
              <a:xfrm>
                <a:off x="1787497" y="4549836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20</a:t>
                </a:r>
                <a:endPara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813" name="Rectangle 110"/>
              <p:cNvSpPr>
                <a:spLocks noChangeArrowheads="1"/>
              </p:cNvSpPr>
              <p:nvPr/>
            </p:nvSpPr>
            <p:spPr bwMode="auto">
              <a:xfrm>
                <a:off x="1787497" y="4894315"/>
                <a:ext cx="179845" cy="2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0000A0"/>
                    </a:solidFill>
                    <a:effectLst/>
                    <a:ea typeface="宋体" pitchFamily="2" charset="-122"/>
                    <a:cs typeface="宋体" pitchFamily="2" charset="-122"/>
                  </a:rPr>
                  <a:t>27</a:t>
                </a:r>
                <a:endPara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93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Mar-Apr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252" name="同侧圆角矩形 251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April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0" name="Rectangle 468"/>
          <p:cNvSpPr>
            <a:spLocks noChangeArrowheads="1"/>
          </p:cNvSpPr>
          <p:nvPr/>
        </p:nvSpPr>
        <p:spPr bwMode="auto">
          <a:xfrm>
            <a:off x="7890989" y="2537747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301" name="Rectangle 475"/>
          <p:cNvSpPr>
            <a:spLocks noChangeArrowheads="1"/>
          </p:cNvSpPr>
          <p:nvPr/>
        </p:nvSpPr>
        <p:spPr bwMode="auto">
          <a:xfrm>
            <a:off x="7857744" y="279315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302" name="Rectangle 483"/>
          <p:cNvSpPr>
            <a:spLocks noChangeArrowheads="1"/>
          </p:cNvSpPr>
          <p:nvPr/>
        </p:nvSpPr>
        <p:spPr bwMode="auto">
          <a:xfrm>
            <a:off x="7857744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303" name="Rectangle 490"/>
          <p:cNvSpPr>
            <a:spLocks noChangeArrowheads="1"/>
          </p:cNvSpPr>
          <p:nvPr/>
        </p:nvSpPr>
        <p:spPr bwMode="auto">
          <a:xfrm>
            <a:off x="7857744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5" name="Rectangle 467"/>
          <p:cNvSpPr>
            <a:spLocks noChangeArrowheads="1"/>
          </p:cNvSpPr>
          <p:nvPr/>
        </p:nvSpPr>
        <p:spPr bwMode="auto">
          <a:xfrm>
            <a:off x="7417520" y="2537747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6" name="Rectangle 474"/>
          <p:cNvSpPr>
            <a:spLocks noChangeArrowheads="1"/>
          </p:cNvSpPr>
          <p:nvPr/>
        </p:nvSpPr>
        <p:spPr bwMode="auto">
          <a:xfrm>
            <a:off x="7417520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" name="Rectangle 482"/>
          <p:cNvSpPr>
            <a:spLocks noChangeArrowheads="1"/>
          </p:cNvSpPr>
          <p:nvPr/>
        </p:nvSpPr>
        <p:spPr bwMode="auto">
          <a:xfrm>
            <a:off x="7384275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8" name="Rectangle 489"/>
          <p:cNvSpPr>
            <a:spLocks noChangeArrowheads="1"/>
          </p:cNvSpPr>
          <p:nvPr/>
        </p:nvSpPr>
        <p:spPr bwMode="auto">
          <a:xfrm>
            <a:off x="7384275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9" name="Rectangle 496"/>
          <p:cNvSpPr>
            <a:spLocks noChangeArrowheads="1"/>
          </p:cNvSpPr>
          <p:nvPr/>
        </p:nvSpPr>
        <p:spPr bwMode="auto">
          <a:xfrm>
            <a:off x="7384275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4" name="Rectangle 469"/>
          <p:cNvSpPr>
            <a:spLocks noChangeArrowheads="1"/>
          </p:cNvSpPr>
          <p:nvPr/>
        </p:nvSpPr>
        <p:spPr bwMode="auto">
          <a:xfrm>
            <a:off x="5050176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305" name="Rectangle 476"/>
          <p:cNvSpPr>
            <a:spLocks noChangeArrowheads="1"/>
          </p:cNvSpPr>
          <p:nvPr/>
        </p:nvSpPr>
        <p:spPr bwMode="auto">
          <a:xfrm>
            <a:off x="5016931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306" name="Rectangle 484"/>
          <p:cNvSpPr>
            <a:spLocks noChangeArrowheads="1"/>
          </p:cNvSpPr>
          <p:nvPr/>
        </p:nvSpPr>
        <p:spPr bwMode="auto">
          <a:xfrm>
            <a:off x="5016931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307" name="Rectangle 491"/>
          <p:cNvSpPr>
            <a:spLocks noChangeArrowheads="1"/>
          </p:cNvSpPr>
          <p:nvPr/>
        </p:nvSpPr>
        <p:spPr bwMode="auto">
          <a:xfrm>
            <a:off x="5016931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8" name="Rectangle 470"/>
          <p:cNvSpPr>
            <a:spLocks noChangeArrowheads="1"/>
          </p:cNvSpPr>
          <p:nvPr/>
        </p:nvSpPr>
        <p:spPr bwMode="auto">
          <a:xfrm>
            <a:off x="5523645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9" name="Rectangle 477"/>
          <p:cNvSpPr>
            <a:spLocks noChangeArrowheads="1"/>
          </p:cNvSpPr>
          <p:nvPr/>
        </p:nvSpPr>
        <p:spPr bwMode="auto">
          <a:xfrm>
            <a:off x="5490400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0" name="Rectangle 485"/>
          <p:cNvSpPr>
            <a:spLocks noChangeArrowheads="1"/>
          </p:cNvSpPr>
          <p:nvPr/>
        </p:nvSpPr>
        <p:spPr bwMode="auto">
          <a:xfrm>
            <a:off x="5490400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1" name="Rectangle 492"/>
          <p:cNvSpPr>
            <a:spLocks noChangeArrowheads="1"/>
          </p:cNvSpPr>
          <p:nvPr/>
        </p:nvSpPr>
        <p:spPr bwMode="auto">
          <a:xfrm>
            <a:off x="5490400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2" name="Rectangle 471"/>
          <p:cNvSpPr>
            <a:spLocks noChangeArrowheads="1"/>
          </p:cNvSpPr>
          <p:nvPr/>
        </p:nvSpPr>
        <p:spPr bwMode="auto">
          <a:xfrm>
            <a:off x="5997113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3" name="Rectangle 478"/>
          <p:cNvSpPr>
            <a:spLocks noChangeArrowheads="1"/>
          </p:cNvSpPr>
          <p:nvPr/>
        </p:nvSpPr>
        <p:spPr bwMode="auto">
          <a:xfrm>
            <a:off x="5963868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4" name="Rectangle 486"/>
          <p:cNvSpPr>
            <a:spLocks noChangeArrowheads="1"/>
          </p:cNvSpPr>
          <p:nvPr/>
        </p:nvSpPr>
        <p:spPr bwMode="auto">
          <a:xfrm>
            <a:off x="5963868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5" name="Rectangle 493"/>
          <p:cNvSpPr>
            <a:spLocks noChangeArrowheads="1"/>
          </p:cNvSpPr>
          <p:nvPr/>
        </p:nvSpPr>
        <p:spPr bwMode="auto">
          <a:xfrm>
            <a:off x="5963868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6" name="Rectangle 472"/>
          <p:cNvSpPr>
            <a:spLocks noChangeArrowheads="1"/>
          </p:cNvSpPr>
          <p:nvPr/>
        </p:nvSpPr>
        <p:spPr bwMode="auto">
          <a:xfrm>
            <a:off x="6470582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7" name="Rectangle 479"/>
          <p:cNvSpPr>
            <a:spLocks noChangeArrowheads="1"/>
          </p:cNvSpPr>
          <p:nvPr/>
        </p:nvSpPr>
        <p:spPr bwMode="auto">
          <a:xfrm>
            <a:off x="6437337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8" name="Rectangle 487"/>
          <p:cNvSpPr>
            <a:spLocks noChangeArrowheads="1"/>
          </p:cNvSpPr>
          <p:nvPr/>
        </p:nvSpPr>
        <p:spPr bwMode="auto">
          <a:xfrm>
            <a:off x="6437337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9" name="Rectangle 494"/>
          <p:cNvSpPr>
            <a:spLocks noChangeArrowheads="1"/>
          </p:cNvSpPr>
          <p:nvPr/>
        </p:nvSpPr>
        <p:spPr bwMode="auto">
          <a:xfrm>
            <a:off x="6437337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0" name="Rectangle 466"/>
          <p:cNvSpPr>
            <a:spLocks noChangeArrowheads="1"/>
          </p:cNvSpPr>
          <p:nvPr/>
        </p:nvSpPr>
        <p:spPr bwMode="auto">
          <a:xfrm>
            <a:off x="6944051" y="2537747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1" name="Rectangle 473"/>
          <p:cNvSpPr>
            <a:spLocks noChangeArrowheads="1"/>
          </p:cNvSpPr>
          <p:nvPr/>
        </p:nvSpPr>
        <p:spPr bwMode="auto">
          <a:xfrm>
            <a:off x="6944051" y="2793158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2" name="Rectangle 481"/>
          <p:cNvSpPr>
            <a:spLocks noChangeArrowheads="1"/>
          </p:cNvSpPr>
          <p:nvPr/>
        </p:nvSpPr>
        <p:spPr bwMode="auto">
          <a:xfrm>
            <a:off x="6910806" y="304856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323" name="Rectangle 488"/>
          <p:cNvSpPr>
            <a:spLocks noChangeArrowheads="1"/>
          </p:cNvSpPr>
          <p:nvPr/>
        </p:nvSpPr>
        <p:spPr bwMode="auto">
          <a:xfrm>
            <a:off x="6910806" y="330397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4" name="Rectangle 495"/>
          <p:cNvSpPr>
            <a:spLocks noChangeArrowheads="1"/>
          </p:cNvSpPr>
          <p:nvPr/>
        </p:nvSpPr>
        <p:spPr bwMode="auto">
          <a:xfrm>
            <a:off x="6910806" y="355938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1" name="同侧圆角矩形 250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rgbClr val="F5B9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March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5" name="Rectangle 339"/>
          <p:cNvSpPr>
            <a:spLocks noChangeArrowheads="1"/>
          </p:cNvSpPr>
          <p:nvPr/>
        </p:nvSpPr>
        <p:spPr bwMode="auto">
          <a:xfrm>
            <a:off x="3087977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6" name="Rectangle 346"/>
          <p:cNvSpPr>
            <a:spLocks noChangeArrowheads="1"/>
          </p:cNvSpPr>
          <p:nvPr/>
        </p:nvSpPr>
        <p:spPr bwMode="auto">
          <a:xfrm>
            <a:off x="3054732" y="27931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7" name="Rectangle 354"/>
          <p:cNvSpPr>
            <a:spLocks noChangeArrowheads="1"/>
          </p:cNvSpPr>
          <p:nvPr/>
        </p:nvSpPr>
        <p:spPr bwMode="auto">
          <a:xfrm>
            <a:off x="3054732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8" name="Rectangle 361"/>
          <p:cNvSpPr>
            <a:spLocks noChangeArrowheads="1"/>
          </p:cNvSpPr>
          <p:nvPr/>
        </p:nvSpPr>
        <p:spPr bwMode="auto">
          <a:xfrm>
            <a:off x="3054732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9" name="Rectangle 340"/>
          <p:cNvSpPr>
            <a:spLocks noChangeArrowheads="1"/>
          </p:cNvSpPr>
          <p:nvPr/>
        </p:nvSpPr>
        <p:spPr bwMode="auto">
          <a:xfrm>
            <a:off x="3561446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0" name="Rectangle 347"/>
          <p:cNvSpPr>
            <a:spLocks noChangeArrowheads="1"/>
          </p:cNvSpPr>
          <p:nvPr/>
        </p:nvSpPr>
        <p:spPr bwMode="auto">
          <a:xfrm>
            <a:off x="3528201" y="27931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1" name="Rectangle 355"/>
          <p:cNvSpPr>
            <a:spLocks noChangeArrowheads="1"/>
          </p:cNvSpPr>
          <p:nvPr/>
        </p:nvSpPr>
        <p:spPr bwMode="auto">
          <a:xfrm>
            <a:off x="3528201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2" name="Rectangle 362"/>
          <p:cNvSpPr>
            <a:spLocks noChangeArrowheads="1"/>
          </p:cNvSpPr>
          <p:nvPr/>
        </p:nvSpPr>
        <p:spPr bwMode="auto">
          <a:xfrm>
            <a:off x="3528201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3" name="Rectangle 341"/>
          <p:cNvSpPr>
            <a:spLocks noChangeArrowheads="1"/>
          </p:cNvSpPr>
          <p:nvPr/>
        </p:nvSpPr>
        <p:spPr bwMode="auto">
          <a:xfrm>
            <a:off x="4034915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344" name="Rectangle 348"/>
          <p:cNvSpPr>
            <a:spLocks noChangeArrowheads="1"/>
          </p:cNvSpPr>
          <p:nvPr/>
        </p:nvSpPr>
        <p:spPr bwMode="auto">
          <a:xfrm>
            <a:off x="4001670" y="27931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345" name="Rectangle 356"/>
          <p:cNvSpPr>
            <a:spLocks noChangeArrowheads="1"/>
          </p:cNvSpPr>
          <p:nvPr/>
        </p:nvSpPr>
        <p:spPr bwMode="auto">
          <a:xfrm>
            <a:off x="4001670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346" name="Rectangle 363"/>
          <p:cNvSpPr>
            <a:spLocks noChangeArrowheads="1"/>
          </p:cNvSpPr>
          <p:nvPr/>
        </p:nvSpPr>
        <p:spPr bwMode="auto">
          <a:xfrm>
            <a:off x="4001670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5" name="Rectangle 337"/>
          <p:cNvSpPr>
            <a:spLocks noChangeArrowheads="1"/>
          </p:cNvSpPr>
          <p:nvPr/>
        </p:nvSpPr>
        <p:spPr bwMode="auto">
          <a:xfrm>
            <a:off x="2141039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6" name="Rectangle 344"/>
          <p:cNvSpPr>
            <a:spLocks noChangeArrowheads="1"/>
          </p:cNvSpPr>
          <p:nvPr/>
        </p:nvSpPr>
        <p:spPr bwMode="auto">
          <a:xfrm>
            <a:off x="2141039" y="27931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7" name="Rectangle 352"/>
          <p:cNvSpPr>
            <a:spLocks noChangeArrowheads="1"/>
          </p:cNvSpPr>
          <p:nvPr/>
        </p:nvSpPr>
        <p:spPr bwMode="auto">
          <a:xfrm>
            <a:off x="2107794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8" name="Rectangle 359"/>
          <p:cNvSpPr>
            <a:spLocks noChangeArrowheads="1"/>
          </p:cNvSpPr>
          <p:nvPr/>
        </p:nvSpPr>
        <p:spPr bwMode="auto">
          <a:xfrm>
            <a:off x="2107794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9" name="Rectangle 366"/>
          <p:cNvSpPr>
            <a:spLocks noChangeArrowheads="1"/>
          </p:cNvSpPr>
          <p:nvPr/>
        </p:nvSpPr>
        <p:spPr bwMode="auto">
          <a:xfrm>
            <a:off x="2107794" y="355939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0" name="Rectangle 338"/>
          <p:cNvSpPr>
            <a:spLocks noChangeArrowheads="1"/>
          </p:cNvSpPr>
          <p:nvPr/>
        </p:nvSpPr>
        <p:spPr bwMode="auto">
          <a:xfrm>
            <a:off x="2614508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1" name="Rectangle 345"/>
          <p:cNvSpPr>
            <a:spLocks noChangeArrowheads="1"/>
          </p:cNvSpPr>
          <p:nvPr/>
        </p:nvSpPr>
        <p:spPr bwMode="auto">
          <a:xfrm>
            <a:off x="2581263" y="27931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2" name="Rectangle 353"/>
          <p:cNvSpPr>
            <a:spLocks noChangeArrowheads="1"/>
          </p:cNvSpPr>
          <p:nvPr/>
        </p:nvSpPr>
        <p:spPr bwMode="auto">
          <a:xfrm>
            <a:off x="2581263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3" name="Rectangle 360"/>
          <p:cNvSpPr>
            <a:spLocks noChangeArrowheads="1"/>
          </p:cNvSpPr>
          <p:nvPr/>
        </p:nvSpPr>
        <p:spPr bwMode="auto">
          <a:xfrm>
            <a:off x="2581263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4" name="Rectangle 367"/>
          <p:cNvSpPr>
            <a:spLocks noChangeArrowheads="1"/>
          </p:cNvSpPr>
          <p:nvPr/>
        </p:nvSpPr>
        <p:spPr bwMode="auto">
          <a:xfrm>
            <a:off x="2581263" y="355939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7" name="Rectangle 342"/>
          <p:cNvSpPr>
            <a:spLocks noChangeArrowheads="1"/>
          </p:cNvSpPr>
          <p:nvPr/>
        </p:nvSpPr>
        <p:spPr bwMode="auto">
          <a:xfrm>
            <a:off x="1194102" y="27931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348" name="Rectangle 349"/>
          <p:cNvSpPr>
            <a:spLocks noChangeArrowheads="1"/>
          </p:cNvSpPr>
          <p:nvPr/>
        </p:nvSpPr>
        <p:spPr bwMode="auto">
          <a:xfrm>
            <a:off x="1160857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349" name="Rectangle 357"/>
          <p:cNvSpPr>
            <a:spLocks noChangeArrowheads="1"/>
          </p:cNvSpPr>
          <p:nvPr/>
        </p:nvSpPr>
        <p:spPr bwMode="auto">
          <a:xfrm>
            <a:off x="1160857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350" name="Rectangle 364"/>
          <p:cNvSpPr>
            <a:spLocks noChangeArrowheads="1"/>
          </p:cNvSpPr>
          <p:nvPr/>
        </p:nvSpPr>
        <p:spPr bwMode="auto">
          <a:xfrm>
            <a:off x="1160857" y="355939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1" name="Rectangle 336"/>
          <p:cNvSpPr>
            <a:spLocks noChangeArrowheads="1"/>
          </p:cNvSpPr>
          <p:nvPr/>
        </p:nvSpPr>
        <p:spPr bwMode="auto">
          <a:xfrm>
            <a:off x="1667571" y="253774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2" name="Rectangle 343"/>
          <p:cNvSpPr>
            <a:spLocks noChangeArrowheads="1"/>
          </p:cNvSpPr>
          <p:nvPr/>
        </p:nvSpPr>
        <p:spPr bwMode="auto">
          <a:xfrm>
            <a:off x="1667571" y="27931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3" name="Rectangle 351"/>
          <p:cNvSpPr>
            <a:spLocks noChangeArrowheads="1"/>
          </p:cNvSpPr>
          <p:nvPr/>
        </p:nvSpPr>
        <p:spPr bwMode="auto">
          <a:xfrm>
            <a:off x="1635095" y="304856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354" name="Rectangle 358"/>
          <p:cNvSpPr>
            <a:spLocks noChangeArrowheads="1"/>
          </p:cNvSpPr>
          <p:nvPr/>
        </p:nvSpPr>
        <p:spPr bwMode="auto">
          <a:xfrm>
            <a:off x="1634326" y="330398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5" name="Rectangle 365"/>
          <p:cNvSpPr>
            <a:spLocks noChangeArrowheads="1"/>
          </p:cNvSpPr>
          <p:nvPr/>
        </p:nvSpPr>
        <p:spPr bwMode="auto">
          <a:xfrm>
            <a:off x="1634326" y="355939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6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May-Jun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June 2021</a:t>
            </a:r>
            <a:endParaRPr lang="en-US" altLang="zh-CN" b="1" dirty="0"/>
          </a:p>
        </p:txBody>
      </p:sp>
      <p:sp>
        <p:nvSpPr>
          <p:cNvPr id="133" name="同侧圆角矩形 132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5" name="Rectangle 236"/>
          <p:cNvSpPr>
            <a:spLocks noChangeArrowheads="1"/>
          </p:cNvSpPr>
          <p:nvPr/>
        </p:nvSpPr>
        <p:spPr bwMode="auto">
          <a:xfrm>
            <a:off x="5015653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242" name="Rectangle 214"/>
          <p:cNvSpPr>
            <a:spLocks noChangeArrowheads="1"/>
          </p:cNvSpPr>
          <p:nvPr/>
        </p:nvSpPr>
        <p:spPr bwMode="auto">
          <a:xfrm>
            <a:off x="5049538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243" name="Rectangle 221"/>
          <p:cNvSpPr>
            <a:spLocks noChangeArrowheads="1"/>
          </p:cNvSpPr>
          <p:nvPr/>
        </p:nvSpPr>
        <p:spPr bwMode="auto">
          <a:xfrm>
            <a:off x="5015653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244" name="Rectangle 229"/>
          <p:cNvSpPr>
            <a:spLocks noChangeArrowheads="1"/>
          </p:cNvSpPr>
          <p:nvPr/>
        </p:nvSpPr>
        <p:spPr bwMode="auto">
          <a:xfrm>
            <a:off x="5015653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9" name="Rectangle 237"/>
          <p:cNvSpPr>
            <a:spLocks noChangeArrowheads="1"/>
          </p:cNvSpPr>
          <p:nvPr/>
        </p:nvSpPr>
        <p:spPr bwMode="auto">
          <a:xfrm>
            <a:off x="5489122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6" name="Rectangle 215"/>
          <p:cNvSpPr>
            <a:spLocks noChangeArrowheads="1"/>
          </p:cNvSpPr>
          <p:nvPr/>
        </p:nvSpPr>
        <p:spPr bwMode="auto">
          <a:xfrm>
            <a:off x="5523007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7" name="Rectangle 222"/>
          <p:cNvSpPr>
            <a:spLocks noChangeArrowheads="1"/>
          </p:cNvSpPr>
          <p:nvPr/>
        </p:nvSpPr>
        <p:spPr bwMode="auto">
          <a:xfrm>
            <a:off x="5489122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8" name="Rectangle 230"/>
          <p:cNvSpPr>
            <a:spLocks noChangeArrowheads="1"/>
          </p:cNvSpPr>
          <p:nvPr/>
        </p:nvSpPr>
        <p:spPr bwMode="auto">
          <a:xfrm>
            <a:off x="5489122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9" name="Rectangle 238"/>
          <p:cNvSpPr>
            <a:spLocks noChangeArrowheads="1"/>
          </p:cNvSpPr>
          <p:nvPr/>
        </p:nvSpPr>
        <p:spPr bwMode="auto">
          <a:xfrm>
            <a:off x="5962590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0" name="Rectangle 209"/>
          <p:cNvSpPr>
            <a:spLocks noChangeArrowheads="1"/>
          </p:cNvSpPr>
          <p:nvPr/>
        </p:nvSpPr>
        <p:spPr bwMode="auto">
          <a:xfrm>
            <a:off x="5996475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6" name="Rectangle 216"/>
          <p:cNvSpPr>
            <a:spLocks noChangeArrowheads="1"/>
          </p:cNvSpPr>
          <p:nvPr/>
        </p:nvSpPr>
        <p:spPr bwMode="auto">
          <a:xfrm>
            <a:off x="5996475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7" name="Rectangle 224"/>
          <p:cNvSpPr>
            <a:spLocks noChangeArrowheads="1"/>
          </p:cNvSpPr>
          <p:nvPr/>
        </p:nvSpPr>
        <p:spPr bwMode="auto">
          <a:xfrm>
            <a:off x="5964637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258" name="Rectangle 231"/>
          <p:cNvSpPr>
            <a:spLocks noChangeArrowheads="1"/>
          </p:cNvSpPr>
          <p:nvPr/>
        </p:nvSpPr>
        <p:spPr bwMode="auto">
          <a:xfrm>
            <a:off x="5962590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4" name="Rectangle 239"/>
          <p:cNvSpPr>
            <a:spLocks noChangeArrowheads="1"/>
          </p:cNvSpPr>
          <p:nvPr/>
        </p:nvSpPr>
        <p:spPr bwMode="auto">
          <a:xfrm>
            <a:off x="6436059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0" name="Rectangle 210"/>
          <p:cNvSpPr>
            <a:spLocks noChangeArrowheads="1"/>
          </p:cNvSpPr>
          <p:nvPr/>
        </p:nvSpPr>
        <p:spPr bwMode="auto">
          <a:xfrm>
            <a:off x="6469944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1" name="Rectangle 217"/>
          <p:cNvSpPr>
            <a:spLocks noChangeArrowheads="1"/>
          </p:cNvSpPr>
          <p:nvPr/>
        </p:nvSpPr>
        <p:spPr bwMode="auto">
          <a:xfrm>
            <a:off x="6469944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2" name="Rectangle 225"/>
          <p:cNvSpPr>
            <a:spLocks noChangeArrowheads="1"/>
          </p:cNvSpPr>
          <p:nvPr/>
        </p:nvSpPr>
        <p:spPr bwMode="auto">
          <a:xfrm>
            <a:off x="6436059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3" name="Rectangle 232"/>
          <p:cNvSpPr>
            <a:spLocks noChangeArrowheads="1"/>
          </p:cNvSpPr>
          <p:nvPr/>
        </p:nvSpPr>
        <p:spPr bwMode="auto">
          <a:xfrm>
            <a:off x="6436059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5" name="Rectangle 211"/>
          <p:cNvSpPr>
            <a:spLocks noChangeArrowheads="1"/>
          </p:cNvSpPr>
          <p:nvPr/>
        </p:nvSpPr>
        <p:spPr bwMode="auto">
          <a:xfrm>
            <a:off x="6943413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6" name="Rectangle 218"/>
          <p:cNvSpPr>
            <a:spLocks noChangeArrowheads="1"/>
          </p:cNvSpPr>
          <p:nvPr/>
        </p:nvSpPr>
        <p:spPr bwMode="auto">
          <a:xfrm>
            <a:off x="6909528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7" name="Rectangle 226"/>
          <p:cNvSpPr>
            <a:spLocks noChangeArrowheads="1"/>
          </p:cNvSpPr>
          <p:nvPr/>
        </p:nvSpPr>
        <p:spPr bwMode="auto">
          <a:xfrm>
            <a:off x="6909528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8" name="Rectangle 233"/>
          <p:cNvSpPr>
            <a:spLocks noChangeArrowheads="1"/>
          </p:cNvSpPr>
          <p:nvPr/>
        </p:nvSpPr>
        <p:spPr bwMode="auto">
          <a:xfrm>
            <a:off x="6909528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9" name="Rectangle 212"/>
          <p:cNvSpPr>
            <a:spLocks noChangeArrowheads="1"/>
          </p:cNvSpPr>
          <p:nvPr/>
        </p:nvSpPr>
        <p:spPr bwMode="auto">
          <a:xfrm>
            <a:off x="7416882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0" name="Rectangle 219"/>
          <p:cNvSpPr>
            <a:spLocks noChangeArrowheads="1"/>
          </p:cNvSpPr>
          <p:nvPr/>
        </p:nvSpPr>
        <p:spPr bwMode="auto">
          <a:xfrm>
            <a:off x="7382997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1" name="Rectangle 227"/>
          <p:cNvSpPr>
            <a:spLocks noChangeArrowheads="1"/>
          </p:cNvSpPr>
          <p:nvPr/>
        </p:nvSpPr>
        <p:spPr bwMode="auto">
          <a:xfrm>
            <a:off x="7382997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2" name="Rectangle 234"/>
          <p:cNvSpPr>
            <a:spLocks noChangeArrowheads="1"/>
          </p:cNvSpPr>
          <p:nvPr/>
        </p:nvSpPr>
        <p:spPr bwMode="auto">
          <a:xfrm>
            <a:off x="7382997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3" name="Rectangle 213"/>
          <p:cNvSpPr>
            <a:spLocks noChangeArrowheads="1"/>
          </p:cNvSpPr>
          <p:nvPr/>
        </p:nvSpPr>
        <p:spPr bwMode="auto">
          <a:xfrm>
            <a:off x="7890351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274" name="Rectangle 220"/>
          <p:cNvSpPr>
            <a:spLocks noChangeArrowheads="1"/>
          </p:cNvSpPr>
          <p:nvPr/>
        </p:nvSpPr>
        <p:spPr bwMode="auto">
          <a:xfrm>
            <a:off x="7856466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275" name="Rectangle 228"/>
          <p:cNvSpPr>
            <a:spLocks noChangeArrowheads="1"/>
          </p:cNvSpPr>
          <p:nvPr/>
        </p:nvSpPr>
        <p:spPr bwMode="auto">
          <a:xfrm>
            <a:off x="7856466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276" name="Rectangle 235"/>
          <p:cNvSpPr>
            <a:spLocks noChangeArrowheads="1"/>
          </p:cNvSpPr>
          <p:nvPr/>
        </p:nvSpPr>
        <p:spPr bwMode="auto">
          <a:xfrm>
            <a:off x="7856466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161626" y="4259841"/>
            <a:ext cx="1992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May. 31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Memorial Day</a:t>
            </a:r>
          </a:p>
        </p:txBody>
      </p:sp>
      <p:sp>
        <p:nvSpPr>
          <p:cNvPr id="13" name="同侧圆角矩形 12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May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0" name="Rectangle 113"/>
          <p:cNvSpPr>
            <a:spLocks noChangeArrowheads="1"/>
          </p:cNvSpPr>
          <p:nvPr/>
        </p:nvSpPr>
        <p:spPr bwMode="auto">
          <a:xfrm>
            <a:off x="3053454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7" name="Rectangle 91"/>
          <p:cNvSpPr>
            <a:spLocks noChangeArrowheads="1"/>
          </p:cNvSpPr>
          <p:nvPr/>
        </p:nvSpPr>
        <p:spPr bwMode="auto">
          <a:xfrm>
            <a:off x="3087339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8" name="Rectangle 98"/>
          <p:cNvSpPr>
            <a:spLocks noChangeArrowheads="1"/>
          </p:cNvSpPr>
          <p:nvPr/>
        </p:nvSpPr>
        <p:spPr bwMode="auto">
          <a:xfrm>
            <a:off x="3053454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9" name="Rectangle 106"/>
          <p:cNvSpPr>
            <a:spLocks noChangeArrowheads="1"/>
          </p:cNvSpPr>
          <p:nvPr/>
        </p:nvSpPr>
        <p:spPr bwMode="auto">
          <a:xfrm>
            <a:off x="3053454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4" name="Rectangle 114"/>
          <p:cNvSpPr>
            <a:spLocks noChangeArrowheads="1"/>
          </p:cNvSpPr>
          <p:nvPr/>
        </p:nvSpPr>
        <p:spPr bwMode="auto">
          <a:xfrm>
            <a:off x="3526923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1" name="Rectangle 92"/>
          <p:cNvSpPr>
            <a:spLocks noChangeArrowheads="1"/>
          </p:cNvSpPr>
          <p:nvPr/>
        </p:nvSpPr>
        <p:spPr bwMode="auto">
          <a:xfrm>
            <a:off x="3560808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2" name="Rectangle 99"/>
          <p:cNvSpPr>
            <a:spLocks noChangeArrowheads="1"/>
          </p:cNvSpPr>
          <p:nvPr/>
        </p:nvSpPr>
        <p:spPr bwMode="auto">
          <a:xfrm>
            <a:off x="3526923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3" name="Rectangle 107"/>
          <p:cNvSpPr>
            <a:spLocks noChangeArrowheads="1"/>
          </p:cNvSpPr>
          <p:nvPr/>
        </p:nvSpPr>
        <p:spPr bwMode="auto">
          <a:xfrm>
            <a:off x="3526923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9" name="Rectangle 115"/>
          <p:cNvSpPr>
            <a:spLocks noChangeArrowheads="1"/>
          </p:cNvSpPr>
          <p:nvPr/>
        </p:nvSpPr>
        <p:spPr bwMode="auto">
          <a:xfrm>
            <a:off x="4000392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285" name="Rectangle 86"/>
          <p:cNvSpPr>
            <a:spLocks noChangeArrowheads="1"/>
          </p:cNvSpPr>
          <p:nvPr/>
        </p:nvSpPr>
        <p:spPr bwMode="auto">
          <a:xfrm>
            <a:off x="4034277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4034277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287" name="Rectangle 101"/>
          <p:cNvSpPr>
            <a:spLocks noChangeArrowheads="1"/>
          </p:cNvSpPr>
          <p:nvPr/>
        </p:nvSpPr>
        <p:spPr bwMode="auto">
          <a:xfrm>
            <a:off x="4002439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288" name="Rectangle 108"/>
          <p:cNvSpPr>
            <a:spLocks noChangeArrowheads="1"/>
          </p:cNvSpPr>
          <p:nvPr/>
        </p:nvSpPr>
        <p:spPr bwMode="auto">
          <a:xfrm>
            <a:off x="4000392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4" name="Rectangle 116"/>
          <p:cNvSpPr>
            <a:spLocks noChangeArrowheads="1"/>
          </p:cNvSpPr>
          <p:nvPr/>
        </p:nvSpPr>
        <p:spPr bwMode="auto">
          <a:xfrm>
            <a:off x="1159579" y="381479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293" name="Rectangle 109"/>
          <p:cNvSpPr>
            <a:spLocks noChangeArrowheads="1"/>
          </p:cNvSpPr>
          <p:nvPr/>
        </p:nvSpPr>
        <p:spPr bwMode="auto">
          <a:xfrm>
            <a:off x="1159579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290" name="Rectangle 87"/>
          <p:cNvSpPr>
            <a:spLocks noChangeArrowheads="1"/>
          </p:cNvSpPr>
          <p:nvPr/>
        </p:nvSpPr>
        <p:spPr bwMode="auto">
          <a:xfrm>
            <a:off x="1193464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291" name="Rectangle 94"/>
          <p:cNvSpPr>
            <a:spLocks noChangeArrowheads="1"/>
          </p:cNvSpPr>
          <p:nvPr/>
        </p:nvSpPr>
        <p:spPr bwMode="auto">
          <a:xfrm>
            <a:off x="1193464" y="303971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292" name="Rectangle 102"/>
          <p:cNvSpPr>
            <a:spLocks noChangeArrowheads="1"/>
          </p:cNvSpPr>
          <p:nvPr/>
        </p:nvSpPr>
        <p:spPr bwMode="auto">
          <a:xfrm>
            <a:off x="1159579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9" name="Rectangle 117"/>
          <p:cNvSpPr>
            <a:spLocks noChangeArrowheads="1"/>
          </p:cNvSpPr>
          <p:nvPr/>
        </p:nvSpPr>
        <p:spPr bwMode="auto">
          <a:xfrm>
            <a:off x="1633048" y="381479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8" name="Rectangle 110"/>
          <p:cNvSpPr>
            <a:spLocks noChangeArrowheads="1"/>
          </p:cNvSpPr>
          <p:nvPr/>
        </p:nvSpPr>
        <p:spPr bwMode="auto">
          <a:xfrm>
            <a:off x="1633048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5" name="Rectangle 88"/>
          <p:cNvSpPr>
            <a:spLocks noChangeArrowheads="1"/>
          </p:cNvSpPr>
          <p:nvPr/>
        </p:nvSpPr>
        <p:spPr bwMode="auto">
          <a:xfrm>
            <a:off x="1666933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6" name="Rectangle 95"/>
          <p:cNvSpPr>
            <a:spLocks noChangeArrowheads="1"/>
          </p:cNvSpPr>
          <p:nvPr/>
        </p:nvSpPr>
        <p:spPr bwMode="auto">
          <a:xfrm>
            <a:off x="1633048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" name="Rectangle 103"/>
          <p:cNvSpPr>
            <a:spLocks noChangeArrowheads="1"/>
          </p:cNvSpPr>
          <p:nvPr/>
        </p:nvSpPr>
        <p:spPr bwMode="auto">
          <a:xfrm>
            <a:off x="1633048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3" name="Rectangle 111"/>
          <p:cNvSpPr>
            <a:spLocks noChangeArrowheads="1"/>
          </p:cNvSpPr>
          <p:nvPr/>
        </p:nvSpPr>
        <p:spPr bwMode="auto">
          <a:xfrm>
            <a:off x="2106516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0" name="Rectangle 89"/>
          <p:cNvSpPr>
            <a:spLocks noChangeArrowheads="1"/>
          </p:cNvSpPr>
          <p:nvPr/>
        </p:nvSpPr>
        <p:spPr bwMode="auto">
          <a:xfrm>
            <a:off x="2140401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1" name="Rectangle 96"/>
          <p:cNvSpPr>
            <a:spLocks noChangeArrowheads="1"/>
          </p:cNvSpPr>
          <p:nvPr/>
        </p:nvSpPr>
        <p:spPr bwMode="auto">
          <a:xfrm>
            <a:off x="2106516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2" name="Rectangle 104"/>
          <p:cNvSpPr>
            <a:spLocks noChangeArrowheads="1"/>
          </p:cNvSpPr>
          <p:nvPr/>
        </p:nvSpPr>
        <p:spPr bwMode="auto">
          <a:xfrm>
            <a:off x="2106516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7" name="Rectangle 112"/>
          <p:cNvSpPr>
            <a:spLocks noChangeArrowheads="1"/>
          </p:cNvSpPr>
          <p:nvPr/>
        </p:nvSpPr>
        <p:spPr bwMode="auto">
          <a:xfrm>
            <a:off x="2579985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4" name="Rectangle 90"/>
          <p:cNvSpPr>
            <a:spLocks noChangeArrowheads="1"/>
          </p:cNvSpPr>
          <p:nvPr/>
        </p:nvSpPr>
        <p:spPr bwMode="auto">
          <a:xfrm>
            <a:off x="2613870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5" name="Rectangle 97"/>
          <p:cNvSpPr>
            <a:spLocks noChangeArrowheads="1"/>
          </p:cNvSpPr>
          <p:nvPr/>
        </p:nvSpPr>
        <p:spPr bwMode="auto">
          <a:xfrm>
            <a:off x="2579985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6" name="Rectangle 105"/>
          <p:cNvSpPr>
            <a:spLocks noChangeArrowheads="1"/>
          </p:cNvSpPr>
          <p:nvPr/>
        </p:nvSpPr>
        <p:spPr bwMode="auto">
          <a:xfrm>
            <a:off x="2579985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1536134" y="3753746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3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Jul-Aug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252" name="同侧圆角矩形 251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August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4" name="Rectangle 473"/>
          <p:cNvSpPr>
            <a:spLocks noChangeArrowheads="1"/>
          </p:cNvSpPr>
          <p:nvPr/>
        </p:nvSpPr>
        <p:spPr bwMode="auto">
          <a:xfrm>
            <a:off x="7416887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5" name="Rectangle 480"/>
          <p:cNvSpPr>
            <a:spLocks noChangeArrowheads="1"/>
          </p:cNvSpPr>
          <p:nvPr/>
        </p:nvSpPr>
        <p:spPr bwMode="auto">
          <a:xfrm>
            <a:off x="7383007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6" name="Rectangle 488"/>
          <p:cNvSpPr>
            <a:spLocks noChangeArrowheads="1"/>
          </p:cNvSpPr>
          <p:nvPr/>
        </p:nvSpPr>
        <p:spPr bwMode="auto">
          <a:xfrm>
            <a:off x="7383007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7" name="Rectangle 495"/>
          <p:cNvSpPr>
            <a:spLocks noChangeArrowheads="1"/>
          </p:cNvSpPr>
          <p:nvPr/>
        </p:nvSpPr>
        <p:spPr bwMode="auto">
          <a:xfrm>
            <a:off x="7383007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8" name="Rectangle 474"/>
          <p:cNvSpPr>
            <a:spLocks noChangeArrowheads="1"/>
          </p:cNvSpPr>
          <p:nvPr/>
        </p:nvSpPr>
        <p:spPr bwMode="auto">
          <a:xfrm>
            <a:off x="7890356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239" name="Rectangle 481"/>
          <p:cNvSpPr>
            <a:spLocks noChangeArrowheads="1"/>
          </p:cNvSpPr>
          <p:nvPr/>
        </p:nvSpPr>
        <p:spPr bwMode="auto">
          <a:xfrm>
            <a:off x="7856476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240" name="Rectangle 489"/>
          <p:cNvSpPr>
            <a:spLocks noChangeArrowheads="1"/>
          </p:cNvSpPr>
          <p:nvPr/>
        </p:nvSpPr>
        <p:spPr bwMode="auto">
          <a:xfrm>
            <a:off x="7856476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241" name="Rectangle 496"/>
          <p:cNvSpPr>
            <a:spLocks noChangeArrowheads="1"/>
          </p:cNvSpPr>
          <p:nvPr/>
        </p:nvSpPr>
        <p:spPr bwMode="auto">
          <a:xfrm>
            <a:off x="7856476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6" name="Rectangle 497"/>
          <p:cNvSpPr>
            <a:spLocks noChangeArrowheads="1"/>
          </p:cNvSpPr>
          <p:nvPr/>
        </p:nvSpPr>
        <p:spPr bwMode="auto">
          <a:xfrm>
            <a:off x="5015663" y="355754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</a:p>
        </p:txBody>
      </p:sp>
      <p:sp>
        <p:nvSpPr>
          <p:cNvPr id="242" name="Rectangle 468"/>
          <p:cNvSpPr>
            <a:spLocks noChangeArrowheads="1"/>
          </p:cNvSpPr>
          <p:nvPr/>
        </p:nvSpPr>
        <p:spPr bwMode="auto">
          <a:xfrm>
            <a:off x="5049543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</a:p>
        </p:txBody>
      </p:sp>
      <p:sp>
        <p:nvSpPr>
          <p:cNvPr id="243" name="Rectangle 475"/>
          <p:cNvSpPr>
            <a:spLocks noChangeArrowheads="1"/>
          </p:cNvSpPr>
          <p:nvPr/>
        </p:nvSpPr>
        <p:spPr bwMode="auto">
          <a:xfrm>
            <a:off x="5049543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</a:p>
        </p:txBody>
      </p:sp>
      <p:sp>
        <p:nvSpPr>
          <p:cNvPr id="244" name="Rectangle 483"/>
          <p:cNvSpPr>
            <a:spLocks noChangeArrowheads="1"/>
          </p:cNvSpPr>
          <p:nvPr/>
        </p:nvSpPr>
        <p:spPr bwMode="auto">
          <a:xfrm>
            <a:off x="5015663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245" name="Rectangle 490"/>
          <p:cNvSpPr>
            <a:spLocks noChangeArrowheads="1"/>
          </p:cNvSpPr>
          <p:nvPr/>
        </p:nvSpPr>
        <p:spPr bwMode="auto">
          <a:xfrm>
            <a:off x="5015663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3" name="Rectangle 498"/>
          <p:cNvSpPr>
            <a:spLocks noChangeArrowheads="1"/>
          </p:cNvSpPr>
          <p:nvPr/>
        </p:nvSpPr>
        <p:spPr bwMode="auto">
          <a:xfrm>
            <a:off x="5489132" y="355754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7" name="Rectangle 469"/>
          <p:cNvSpPr>
            <a:spLocks noChangeArrowheads="1"/>
          </p:cNvSpPr>
          <p:nvPr/>
        </p:nvSpPr>
        <p:spPr bwMode="auto">
          <a:xfrm>
            <a:off x="5523012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8" name="Rectangle 476"/>
          <p:cNvSpPr>
            <a:spLocks noChangeArrowheads="1"/>
          </p:cNvSpPr>
          <p:nvPr/>
        </p:nvSpPr>
        <p:spPr bwMode="auto">
          <a:xfrm>
            <a:off x="5523012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9" name="Rectangle 484"/>
          <p:cNvSpPr>
            <a:spLocks noChangeArrowheads="1"/>
          </p:cNvSpPr>
          <p:nvPr/>
        </p:nvSpPr>
        <p:spPr bwMode="auto">
          <a:xfrm>
            <a:off x="5489132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0" name="Rectangle 491"/>
          <p:cNvSpPr>
            <a:spLocks noChangeArrowheads="1"/>
          </p:cNvSpPr>
          <p:nvPr/>
        </p:nvSpPr>
        <p:spPr bwMode="auto">
          <a:xfrm>
            <a:off x="5489132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8" name="Rectangle 499"/>
          <p:cNvSpPr>
            <a:spLocks noChangeArrowheads="1"/>
          </p:cNvSpPr>
          <p:nvPr/>
        </p:nvSpPr>
        <p:spPr bwMode="auto">
          <a:xfrm>
            <a:off x="5962600" y="355754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4" name="Rectangle 470"/>
          <p:cNvSpPr>
            <a:spLocks noChangeArrowheads="1"/>
          </p:cNvSpPr>
          <p:nvPr/>
        </p:nvSpPr>
        <p:spPr bwMode="auto">
          <a:xfrm>
            <a:off x="5996480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5" name="Rectangle 477"/>
          <p:cNvSpPr>
            <a:spLocks noChangeArrowheads="1"/>
          </p:cNvSpPr>
          <p:nvPr/>
        </p:nvSpPr>
        <p:spPr bwMode="auto">
          <a:xfrm>
            <a:off x="5962600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6" name="Rectangle 485"/>
          <p:cNvSpPr>
            <a:spLocks noChangeArrowheads="1"/>
          </p:cNvSpPr>
          <p:nvPr/>
        </p:nvSpPr>
        <p:spPr bwMode="auto">
          <a:xfrm>
            <a:off x="5962600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7" name="Rectangle 492"/>
          <p:cNvSpPr>
            <a:spLocks noChangeArrowheads="1"/>
          </p:cNvSpPr>
          <p:nvPr/>
        </p:nvSpPr>
        <p:spPr bwMode="auto">
          <a:xfrm>
            <a:off x="5962600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59" name="Rectangle 471"/>
          <p:cNvSpPr>
            <a:spLocks noChangeArrowheads="1"/>
          </p:cNvSpPr>
          <p:nvPr/>
        </p:nvSpPr>
        <p:spPr bwMode="auto">
          <a:xfrm>
            <a:off x="6469949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0" name="Rectangle 478"/>
          <p:cNvSpPr>
            <a:spLocks noChangeArrowheads="1"/>
          </p:cNvSpPr>
          <p:nvPr/>
        </p:nvSpPr>
        <p:spPr bwMode="auto">
          <a:xfrm>
            <a:off x="6436069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1" name="Rectangle 486"/>
          <p:cNvSpPr>
            <a:spLocks noChangeArrowheads="1"/>
          </p:cNvSpPr>
          <p:nvPr/>
        </p:nvSpPr>
        <p:spPr bwMode="auto">
          <a:xfrm>
            <a:off x="6436069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2" name="Rectangle 493"/>
          <p:cNvSpPr>
            <a:spLocks noChangeArrowheads="1"/>
          </p:cNvSpPr>
          <p:nvPr/>
        </p:nvSpPr>
        <p:spPr bwMode="auto">
          <a:xfrm>
            <a:off x="6436069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3" name="Rectangle 472"/>
          <p:cNvSpPr>
            <a:spLocks noChangeArrowheads="1"/>
          </p:cNvSpPr>
          <p:nvPr/>
        </p:nvSpPr>
        <p:spPr bwMode="auto">
          <a:xfrm>
            <a:off x="6943418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4" name="Rectangle 479"/>
          <p:cNvSpPr>
            <a:spLocks noChangeArrowheads="1"/>
          </p:cNvSpPr>
          <p:nvPr/>
        </p:nvSpPr>
        <p:spPr bwMode="auto">
          <a:xfrm>
            <a:off x="6909538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5" name="Rectangle 487"/>
          <p:cNvSpPr>
            <a:spLocks noChangeArrowheads="1"/>
          </p:cNvSpPr>
          <p:nvPr/>
        </p:nvSpPr>
        <p:spPr bwMode="auto">
          <a:xfrm>
            <a:off x="6909538" y="303751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6" name="Rectangle 494"/>
          <p:cNvSpPr>
            <a:spLocks noChangeArrowheads="1"/>
          </p:cNvSpPr>
          <p:nvPr/>
        </p:nvSpPr>
        <p:spPr bwMode="auto">
          <a:xfrm>
            <a:off x="6909538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61627" y="4259841"/>
            <a:ext cx="2253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Jul. 5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Independence Day</a:t>
            </a:r>
          </a:p>
        </p:txBody>
      </p:sp>
      <p:sp>
        <p:nvSpPr>
          <p:cNvPr id="251" name="同侧圆角矩形 250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July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0" name="Rectangle 365"/>
          <p:cNvSpPr>
            <a:spLocks noChangeArrowheads="1"/>
          </p:cNvSpPr>
          <p:nvPr/>
        </p:nvSpPr>
        <p:spPr bwMode="auto">
          <a:xfrm>
            <a:off x="2106526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7" name="Rectangle 343"/>
          <p:cNvSpPr>
            <a:spLocks noChangeArrowheads="1"/>
          </p:cNvSpPr>
          <p:nvPr/>
        </p:nvSpPr>
        <p:spPr bwMode="auto">
          <a:xfrm>
            <a:off x="2140406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8" name="Rectangle 350"/>
          <p:cNvSpPr>
            <a:spLocks noChangeArrowheads="1"/>
          </p:cNvSpPr>
          <p:nvPr/>
        </p:nvSpPr>
        <p:spPr bwMode="auto">
          <a:xfrm>
            <a:off x="2106526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9" name="Rectangle 358"/>
          <p:cNvSpPr>
            <a:spLocks noChangeArrowheads="1"/>
          </p:cNvSpPr>
          <p:nvPr/>
        </p:nvSpPr>
        <p:spPr bwMode="auto">
          <a:xfrm>
            <a:off x="2106526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4" name="Rectangle 366"/>
          <p:cNvSpPr>
            <a:spLocks noChangeArrowheads="1"/>
          </p:cNvSpPr>
          <p:nvPr/>
        </p:nvSpPr>
        <p:spPr bwMode="auto">
          <a:xfrm>
            <a:off x="2579995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1" name="Rectangle 344"/>
          <p:cNvSpPr>
            <a:spLocks noChangeArrowheads="1"/>
          </p:cNvSpPr>
          <p:nvPr/>
        </p:nvSpPr>
        <p:spPr bwMode="auto">
          <a:xfrm>
            <a:off x="2613875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2" name="Rectangle 351"/>
          <p:cNvSpPr>
            <a:spLocks noChangeArrowheads="1"/>
          </p:cNvSpPr>
          <p:nvPr/>
        </p:nvSpPr>
        <p:spPr bwMode="auto">
          <a:xfrm>
            <a:off x="2579995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3" name="Rectangle 359"/>
          <p:cNvSpPr>
            <a:spLocks noChangeArrowheads="1"/>
          </p:cNvSpPr>
          <p:nvPr/>
        </p:nvSpPr>
        <p:spPr bwMode="auto">
          <a:xfrm>
            <a:off x="2579995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9" name="Rectangle 367"/>
          <p:cNvSpPr>
            <a:spLocks noChangeArrowheads="1"/>
          </p:cNvSpPr>
          <p:nvPr/>
        </p:nvSpPr>
        <p:spPr bwMode="auto">
          <a:xfrm>
            <a:off x="3053464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5" name="Rectangle 338"/>
          <p:cNvSpPr>
            <a:spLocks noChangeArrowheads="1"/>
          </p:cNvSpPr>
          <p:nvPr/>
        </p:nvSpPr>
        <p:spPr bwMode="auto">
          <a:xfrm>
            <a:off x="3087344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" name="Rectangle 345"/>
          <p:cNvSpPr>
            <a:spLocks noChangeArrowheads="1"/>
          </p:cNvSpPr>
          <p:nvPr/>
        </p:nvSpPr>
        <p:spPr bwMode="auto">
          <a:xfrm>
            <a:off x="3087344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7" name="Rectangle 353"/>
          <p:cNvSpPr>
            <a:spLocks noChangeArrowheads="1"/>
          </p:cNvSpPr>
          <p:nvPr/>
        </p:nvSpPr>
        <p:spPr bwMode="auto">
          <a:xfrm>
            <a:off x="3055501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278" name="Rectangle 360"/>
          <p:cNvSpPr>
            <a:spLocks noChangeArrowheads="1"/>
          </p:cNvSpPr>
          <p:nvPr/>
        </p:nvSpPr>
        <p:spPr bwMode="auto">
          <a:xfrm>
            <a:off x="3053464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4" name="Rectangle 368"/>
          <p:cNvSpPr>
            <a:spLocks noChangeArrowheads="1"/>
          </p:cNvSpPr>
          <p:nvPr/>
        </p:nvSpPr>
        <p:spPr bwMode="auto">
          <a:xfrm>
            <a:off x="3526933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0" name="Rectangle 339"/>
          <p:cNvSpPr>
            <a:spLocks noChangeArrowheads="1"/>
          </p:cNvSpPr>
          <p:nvPr/>
        </p:nvSpPr>
        <p:spPr bwMode="auto">
          <a:xfrm>
            <a:off x="3560813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1" name="Rectangle 346"/>
          <p:cNvSpPr>
            <a:spLocks noChangeArrowheads="1"/>
          </p:cNvSpPr>
          <p:nvPr/>
        </p:nvSpPr>
        <p:spPr bwMode="auto">
          <a:xfrm>
            <a:off x="3560813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2" name="Rectangle 354"/>
          <p:cNvSpPr>
            <a:spLocks noChangeArrowheads="1"/>
          </p:cNvSpPr>
          <p:nvPr/>
        </p:nvSpPr>
        <p:spPr bwMode="auto">
          <a:xfrm>
            <a:off x="3526933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3" name="Rectangle 361"/>
          <p:cNvSpPr>
            <a:spLocks noChangeArrowheads="1"/>
          </p:cNvSpPr>
          <p:nvPr/>
        </p:nvSpPr>
        <p:spPr bwMode="auto">
          <a:xfrm>
            <a:off x="3526933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9" name="Rectangle 369"/>
          <p:cNvSpPr>
            <a:spLocks noChangeArrowheads="1"/>
          </p:cNvSpPr>
          <p:nvPr/>
        </p:nvSpPr>
        <p:spPr bwMode="auto">
          <a:xfrm>
            <a:off x="4000402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285" name="Rectangle 340"/>
          <p:cNvSpPr>
            <a:spLocks noChangeArrowheads="1"/>
          </p:cNvSpPr>
          <p:nvPr/>
        </p:nvSpPr>
        <p:spPr bwMode="auto">
          <a:xfrm>
            <a:off x="4034282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286" name="Rectangle 347"/>
          <p:cNvSpPr>
            <a:spLocks noChangeArrowheads="1"/>
          </p:cNvSpPr>
          <p:nvPr/>
        </p:nvSpPr>
        <p:spPr bwMode="auto">
          <a:xfrm>
            <a:off x="4000402" y="2780255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287" name="Rectangle 355"/>
          <p:cNvSpPr>
            <a:spLocks noChangeArrowheads="1"/>
          </p:cNvSpPr>
          <p:nvPr/>
        </p:nvSpPr>
        <p:spPr bwMode="auto">
          <a:xfrm>
            <a:off x="4000402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288" name="Rectangle 362"/>
          <p:cNvSpPr>
            <a:spLocks noChangeArrowheads="1"/>
          </p:cNvSpPr>
          <p:nvPr/>
        </p:nvSpPr>
        <p:spPr bwMode="auto">
          <a:xfrm>
            <a:off x="4000402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3" name="Rectangle 363"/>
          <p:cNvSpPr>
            <a:spLocks noChangeArrowheads="1"/>
          </p:cNvSpPr>
          <p:nvPr/>
        </p:nvSpPr>
        <p:spPr bwMode="auto">
          <a:xfrm>
            <a:off x="1159589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290" name="Rectangle 341"/>
          <p:cNvSpPr>
            <a:spLocks noChangeArrowheads="1"/>
          </p:cNvSpPr>
          <p:nvPr/>
        </p:nvSpPr>
        <p:spPr bwMode="auto">
          <a:xfrm>
            <a:off x="1193469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291" name="Rectangle 348"/>
          <p:cNvSpPr>
            <a:spLocks noChangeArrowheads="1"/>
          </p:cNvSpPr>
          <p:nvPr/>
        </p:nvSpPr>
        <p:spPr bwMode="auto">
          <a:xfrm>
            <a:off x="1159589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292" name="Rectangle 356"/>
          <p:cNvSpPr>
            <a:spLocks noChangeArrowheads="1"/>
          </p:cNvSpPr>
          <p:nvPr/>
        </p:nvSpPr>
        <p:spPr bwMode="auto">
          <a:xfrm>
            <a:off x="1159589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" name="Rectangle 364"/>
          <p:cNvSpPr>
            <a:spLocks noChangeArrowheads="1"/>
          </p:cNvSpPr>
          <p:nvPr/>
        </p:nvSpPr>
        <p:spPr bwMode="auto">
          <a:xfrm>
            <a:off x="1633058" y="355753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4" name="Rectangle 342"/>
          <p:cNvSpPr>
            <a:spLocks noChangeArrowheads="1"/>
          </p:cNvSpPr>
          <p:nvPr/>
        </p:nvSpPr>
        <p:spPr bwMode="auto">
          <a:xfrm>
            <a:off x="1666938" y="2780255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5" name="Rectangle 349"/>
          <p:cNvSpPr>
            <a:spLocks noChangeArrowheads="1"/>
          </p:cNvSpPr>
          <p:nvPr/>
        </p:nvSpPr>
        <p:spPr bwMode="auto">
          <a:xfrm>
            <a:off x="1633058" y="304302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6" name="Rectangle 357"/>
          <p:cNvSpPr>
            <a:spLocks noChangeArrowheads="1"/>
          </p:cNvSpPr>
          <p:nvPr/>
        </p:nvSpPr>
        <p:spPr bwMode="auto">
          <a:xfrm>
            <a:off x="1633058" y="3300284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1536134" y="2711109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Sep-Oct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61626" y="4259841"/>
            <a:ext cx="1737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Sep. 6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Labor Day</a:t>
            </a:r>
          </a:p>
        </p:txBody>
      </p:sp>
      <p:sp>
        <p:nvSpPr>
          <p:cNvPr id="251" name="同侧圆角矩形 250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September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8" name="Rectangle 85"/>
          <p:cNvSpPr>
            <a:spLocks noChangeArrowheads="1"/>
          </p:cNvSpPr>
          <p:nvPr/>
        </p:nvSpPr>
        <p:spPr bwMode="auto">
          <a:xfrm>
            <a:off x="3561831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9" name="Rectangle 92"/>
          <p:cNvSpPr>
            <a:spLocks noChangeArrowheads="1"/>
          </p:cNvSpPr>
          <p:nvPr/>
        </p:nvSpPr>
        <p:spPr bwMode="auto">
          <a:xfrm>
            <a:off x="3528971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00" name="Rectangle 100"/>
          <p:cNvSpPr>
            <a:spLocks noChangeArrowheads="1"/>
          </p:cNvSpPr>
          <p:nvPr/>
        </p:nvSpPr>
        <p:spPr bwMode="auto">
          <a:xfrm>
            <a:off x="3528971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01" name="Rectangle 107"/>
          <p:cNvSpPr>
            <a:spLocks noChangeArrowheads="1"/>
          </p:cNvSpPr>
          <p:nvPr/>
        </p:nvSpPr>
        <p:spPr bwMode="auto">
          <a:xfrm>
            <a:off x="3528971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402" name="Rectangle 86"/>
          <p:cNvSpPr>
            <a:spLocks noChangeArrowheads="1"/>
          </p:cNvSpPr>
          <p:nvPr/>
        </p:nvSpPr>
        <p:spPr bwMode="auto">
          <a:xfrm>
            <a:off x="4035300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4002440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404" name="Rectangle 101"/>
          <p:cNvSpPr>
            <a:spLocks noChangeArrowheads="1"/>
          </p:cNvSpPr>
          <p:nvPr/>
        </p:nvSpPr>
        <p:spPr bwMode="auto">
          <a:xfrm>
            <a:off x="4002440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405" name="Rectangle 108"/>
          <p:cNvSpPr>
            <a:spLocks noChangeArrowheads="1"/>
          </p:cNvSpPr>
          <p:nvPr/>
        </p:nvSpPr>
        <p:spPr bwMode="auto">
          <a:xfrm>
            <a:off x="4002440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3" name="Rectangle 84"/>
          <p:cNvSpPr>
            <a:spLocks noChangeArrowheads="1"/>
          </p:cNvSpPr>
          <p:nvPr/>
        </p:nvSpPr>
        <p:spPr bwMode="auto">
          <a:xfrm>
            <a:off x="3088362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4" name="Rectangle 91"/>
          <p:cNvSpPr>
            <a:spLocks noChangeArrowheads="1"/>
          </p:cNvSpPr>
          <p:nvPr/>
        </p:nvSpPr>
        <p:spPr bwMode="auto">
          <a:xfrm>
            <a:off x="3088362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5" name="Rectangle 99"/>
          <p:cNvSpPr>
            <a:spLocks noChangeArrowheads="1"/>
          </p:cNvSpPr>
          <p:nvPr/>
        </p:nvSpPr>
        <p:spPr bwMode="auto">
          <a:xfrm>
            <a:off x="3055502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6" name="Rectangle 106"/>
          <p:cNvSpPr>
            <a:spLocks noChangeArrowheads="1"/>
          </p:cNvSpPr>
          <p:nvPr/>
        </p:nvSpPr>
        <p:spPr bwMode="auto">
          <a:xfrm>
            <a:off x="3055502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97" name="Rectangle 113"/>
          <p:cNvSpPr>
            <a:spLocks noChangeArrowheads="1"/>
          </p:cNvSpPr>
          <p:nvPr/>
        </p:nvSpPr>
        <p:spPr bwMode="auto">
          <a:xfrm>
            <a:off x="3055502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4" name="Rectangle 89"/>
          <p:cNvSpPr>
            <a:spLocks noChangeArrowheads="1"/>
          </p:cNvSpPr>
          <p:nvPr/>
        </p:nvSpPr>
        <p:spPr bwMode="auto">
          <a:xfrm>
            <a:off x="2141424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5" name="Rectangle 96"/>
          <p:cNvSpPr>
            <a:spLocks noChangeArrowheads="1"/>
          </p:cNvSpPr>
          <p:nvPr/>
        </p:nvSpPr>
        <p:spPr bwMode="auto">
          <a:xfrm>
            <a:off x="2108564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6" name="Rectangle 104"/>
          <p:cNvSpPr>
            <a:spLocks noChangeArrowheads="1"/>
          </p:cNvSpPr>
          <p:nvPr/>
        </p:nvSpPr>
        <p:spPr bwMode="auto">
          <a:xfrm>
            <a:off x="2108564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7" name="Rectangle 111"/>
          <p:cNvSpPr>
            <a:spLocks noChangeArrowheads="1"/>
          </p:cNvSpPr>
          <p:nvPr/>
        </p:nvSpPr>
        <p:spPr bwMode="auto">
          <a:xfrm>
            <a:off x="2108564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8" name="Rectangle 83"/>
          <p:cNvSpPr>
            <a:spLocks noChangeArrowheads="1"/>
          </p:cNvSpPr>
          <p:nvPr/>
        </p:nvSpPr>
        <p:spPr bwMode="auto">
          <a:xfrm>
            <a:off x="2614893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9" name="Rectangle 90"/>
          <p:cNvSpPr>
            <a:spLocks noChangeArrowheads="1"/>
          </p:cNvSpPr>
          <p:nvPr/>
        </p:nvSpPr>
        <p:spPr bwMode="auto">
          <a:xfrm>
            <a:off x="2614893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20" name="Rectangle 98"/>
          <p:cNvSpPr>
            <a:spLocks noChangeArrowheads="1"/>
          </p:cNvSpPr>
          <p:nvPr/>
        </p:nvSpPr>
        <p:spPr bwMode="auto">
          <a:xfrm>
            <a:off x="2582033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421" name="Rectangle 105"/>
          <p:cNvSpPr>
            <a:spLocks noChangeArrowheads="1"/>
          </p:cNvSpPr>
          <p:nvPr/>
        </p:nvSpPr>
        <p:spPr bwMode="auto">
          <a:xfrm>
            <a:off x="2582033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22" name="Rectangle 112"/>
          <p:cNvSpPr>
            <a:spLocks noChangeArrowheads="1"/>
          </p:cNvSpPr>
          <p:nvPr/>
        </p:nvSpPr>
        <p:spPr bwMode="auto">
          <a:xfrm>
            <a:off x="2582033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406" name="Rectangle 87"/>
          <p:cNvSpPr>
            <a:spLocks noChangeArrowheads="1"/>
          </p:cNvSpPr>
          <p:nvPr/>
        </p:nvSpPr>
        <p:spPr bwMode="auto">
          <a:xfrm>
            <a:off x="1194487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407" name="Rectangle 94"/>
          <p:cNvSpPr>
            <a:spLocks noChangeArrowheads="1"/>
          </p:cNvSpPr>
          <p:nvPr/>
        </p:nvSpPr>
        <p:spPr bwMode="auto">
          <a:xfrm>
            <a:off x="1161627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408" name="Rectangle 102"/>
          <p:cNvSpPr>
            <a:spLocks noChangeArrowheads="1"/>
          </p:cNvSpPr>
          <p:nvPr/>
        </p:nvSpPr>
        <p:spPr bwMode="auto">
          <a:xfrm>
            <a:off x="1161627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409" name="Rectangle 109"/>
          <p:cNvSpPr>
            <a:spLocks noChangeArrowheads="1"/>
          </p:cNvSpPr>
          <p:nvPr/>
        </p:nvSpPr>
        <p:spPr bwMode="auto">
          <a:xfrm>
            <a:off x="1161627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" name="Rectangle 88"/>
          <p:cNvSpPr>
            <a:spLocks noChangeArrowheads="1"/>
          </p:cNvSpPr>
          <p:nvPr/>
        </p:nvSpPr>
        <p:spPr bwMode="auto">
          <a:xfrm>
            <a:off x="1667956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1" name="Rectangle 95"/>
          <p:cNvSpPr>
            <a:spLocks noChangeArrowheads="1"/>
          </p:cNvSpPr>
          <p:nvPr/>
        </p:nvSpPr>
        <p:spPr bwMode="auto">
          <a:xfrm>
            <a:off x="1635096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2" name="Rectangle 103"/>
          <p:cNvSpPr>
            <a:spLocks noChangeArrowheads="1"/>
          </p:cNvSpPr>
          <p:nvPr/>
        </p:nvSpPr>
        <p:spPr bwMode="auto">
          <a:xfrm>
            <a:off x="1635096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3" name="Rectangle 110"/>
          <p:cNvSpPr>
            <a:spLocks noChangeArrowheads="1"/>
          </p:cNvSpPr>
          <p:nvPr/>
        </p:nvSpPr>
        <p:spPr bwMode="auto">
          <a:xfrm>
            <a:off x="1635096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1536134" y="2711109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5017700" y="4259841"/>
            <a:ext cx="1996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Oct. 11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Columbus Day</a:t>
            </a:r>
          </a:p>
        </p:txBody>
      </p:sp>
      <p:sp>
        <p:nvSpPr>
          <p:cNvPr id="252" name="同侧圆角矩形 251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October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2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7" name="Rectangle 215"/>
          <p:cNvSpPr>
            <a:spLocks noChangeArrowheads="1"/>
          </p:cNvSpPr>
          <p:nvPr/>
        </p:nvSpPr>
        <p:spPr bwMode="auto">
          <a:xfrm>
            <a:off x="5524029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8" name="Rectangle 222"/>
          <p:cNvSpPr>
            <a:spLocks noChangeArrowheads="1"/>
          </p:cNvSpPr>
          <p:nvPr/>
        </p:nvSpPr>
        <p:spPr bwMode="auto">
          <a:xfrm>
            <a:off x="5491169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9" name="Rectangle 230"/>
          <p:cNvSpPr>
            <a:spLocks noChangeArrowheads="1"/>
          </p:cNvSpPr>
          <p:nvPr/>
        </p:nvSpPr>
        <p:spPr bwMode="auto">
          <a:xfrm>
            <a:off x="5491169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0" name="Rectangle 237"/>
          <p:cNvSpPr>
            <a:spLocks noChangeArrowheads="1"/>
          </p:cNvSpPr>
          <p:nvPr/>
        </p:nvSpPr>
        <p:spPr bwMode="auto">
          <a:xfrm>
            <a:off x="5491169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1" name="Rectangle 216"/>
          <p:cNvSpPr>
            <a:spLocks noChangeArrowheads="1"/>
          </p:cNvSpPr>
          <p:nvPr/>
        </p:nvSpPr>
        <p:spPr bwMode="auto">
          <a:xfrm>
            <a:off x="5997498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2" name="Rectangle 223"/>
          <p:cNvSpPr>
            <a:spLocks noChangeArrowheads="1"/>
          </p:cNvSpPr>
          <p:nvPr/>
        </p:nvSpPr>
        <p:spPr bwMode="auto">
          <a:xfrm>
            <a:off x="5964638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3" name="Rectangle 231"/>
          <p:cNvSpPr>
            <a:spLocks noChangeArrowheads="1"/>
          </p:cNvSpPr>
          <p:nvPr/>
        </p:nvSpPr>
        <p:spPr bwMode="auto">
          <a:xfrm>
            <a:off x="5964638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4" name="Rectangle 238"/>
          <p:cNvSpPr>
            <a:spLocks noChangeArrowheads="1"/>
          </p:cNvSpPr>
          <p:nvPr/>
        </p:nvSpPr>
        <p:spPr bwMode="auto">
          <a:xfrm>
            <a:off x="5964638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5" name="Rectangle 217"/>
          <p:cNvSpPr>
            <a:spLocks noChangeArrowheads="1"/>
          </p:cNvSpPr>
          <p:nvPr/>
        </p:nvSpPr>
        <p:spPr bwMode="auto">
          <a:xfrm>
            <a:off x="6470967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6" name="Rectangle 224"/>
          <p:cNvSpPr>
            <a:spLocks noChangeArrowheads="1"/>
          </p:cNvSpPr>
          <p:nvPr/>
        </p:nvSpPr>
        <p:spPr bwMode="auto">
          <a:xfrm>
            <a:off x="6438107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7" name="Rectangle 232"/>
          <p:cNvSpPr>
            <a:spLocks noChangeArrowheads="1"/>
          </p:cNvSpPr>
          <p:nvPr/>
        </p:nvSpPr>
        <p:spPr bwMode="auto">
          <a:xfrm>
            <a:off x="6438107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8" name="Rectangle 239"/>
          <p:cNvSpPr>
            <a:spLocks noChangeArrowheads="1"/>
          </p:cNvSpPr>
          <p:nvPr/>
        </p:nvSpPr>
        <p:spPr bwMode="auto">
          <a:xfrm>
            <a:off x="6438107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9" name="Rectangle 218"/>
          <p:cNvSpPr>
            <a:spLocks noChangeArrowheads="1"/>
          </p:cNvSpPr>
          <p:nvPr/>
        </p:nvSpPr>
        <p:spPr bwMode="auto">
          <a:xfrm>
            <a:off x="6944436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0" name="Rectangle 225"/>
          <p:cNvSpPr>
            <a:spLocks noChangeArrowheads="1"/>
          </p:cNvSpPr>
          <p:nvPr/>
        </p:nvSpPr>
        <p:spPr bwMode="auto">
          <a:xfrm>
            <a:off x="6911576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1" name="Rectangle 233"/>
          <p:cNvSpPr>
            <a:spLocks noChangeArrowheads="1"/>
          </p:cNvSpPr>
          <p:nvPr/>
        </p:nvSpPr>
        <p:spPr bwMode="auto">
          <a:xfrm>
            <a:off x="6911576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2" name="Rectangle 240"/>
          <p:cNvSpPr>
            <a:spLocks noChangeArrowheads="1"/>
          </p:cNvSpPr>
          <p:nvPr/>
        </p:nvSpPr>
        <p:spPr bwMode="auto">
          <a:xfrm>
            <a:off x="6911576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3" name="Rectangle 212"/>
          <p:cNvSpPr>
            <a:spLocks noChangeArrowheads="1"/>
          </p:cNvSpPr>
          <p:nvPr/>
        </p:nvSpPr>
        <p:spPr bwMode="auto">
          <a:xfrm>
            <a:off x="7417905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4" name="Rectangle 219"/>
          <p:cNvSpPr>
            <a:spLocks noChangeArrowheads="1"/>
          </p:cNvSpPr>
          <p:nvPr/>
        </p:nvSpPr>
        <p:spPr bwMode="auto">
          <a:xfrm>
            <a:off x="7417905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5" name="Rectangle 227"/>
          <p:cNvSpPr>
            <a:spLocks noChangeArrowheads="1"/>
          </p:cNvSpPr>
          <p:nvPr/>
        </p:nvSpPr>
        <p:spPr bwMode="auto">
          <a:xfrm>
            <a:off x="7385045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386" name="Rectangle 234"/>
          <p:cNvSpPr>
            <a:spLocks noChangeArrowheads="1"/>
          </p:cNvSpPr>
          <p:nvPr/>
        </p:nvSpPr>
        <p:spPr bwMode="auto">
          <a:xfrm>
            <a:off x="7385045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7" name="Rectangle 241"/>
          <p:cNvSpPr>
            <a:spLocks noChangeArrowheads="1"/>
          </p:cNvSpPr>
          <p:nvPr/>
        </p:nvSpPr>
        <p:spPr bwMode="auto">
          <a:xfrm>
            <a:off x="7385045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8" name="Rectangle 213"/>
          <p:cNvSpPr>
            <a:spLocks noChangeArrowheads="1"/>
          </p:cNvSpPr>
          <p:nvPr/>
        </p:nvSpPr>
        <p:spPr bwMode="auto">
          <a:xfrm>
            <a:off x="7891374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</a:p>
        </p:txBody>
      </p:sp>
      <p:sp>
        <p:nvSpPr>
          <p:cNvPr id="389" name="Rectangle 220"/>
          <p:cNvSpPr>
            <a:spLocks noChangeArrowheads="1"/>
          </p:cNvSpPr>
          <p:nvPr/>
        </p:nvSpPr>
        <p:spPr bwMode="auto">
          <a:xfrm>
            <a:off x="7891374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</a:p>
        </p:txBody>
      </p:sp>
      <p:sp>
        <p:nvSpPr>
          <p:cNvPr id="390" name="Rectangle 228"/>
          <p:cNvSpPr>
            <a:spLocks noChangeArrowheads="1"/>
          </p:cNvSpPr>
          <p:nvPr/>
        </p:nvSpPr>
        <p:spPr bwMode="auto">
          <a:xfrm>
            <a:off x="7858514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</a:p>
        </p:txBody>
      </p:sp>
      <p:sp>
        <p:nvSpPr>
          <p:cNvPr id="391" name="Rectangle 235"/>
          <p:cNvSpPr>
            <a:spLocks noChangeArrowheads="1"/>
          </p:cNvSpPr>
          <p:nvPr/>
        </p:nvSpPr>
        <p:spPr bwMode="auto">
          <a:xfrm>
            <a:off x="7858514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</a:p>
        </p:txBody>
      </p:sp>
      <p:sp>
        <p:nvSpPr>
          <p:cNvPr id="392" name="Rectangle 242"/>
          <p:cNvSpPr>
            <a:spLocks noChangeArrowheads="1"/>
          </p:cNvSpPr>
          <p:nvPr/>
        </p:nvSpPr>
        <p:spPr bwMode="auto">
          <a:xfrm>
            <a:off x="7858514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62" name="Rectangle 214"/>
          <p:cNvSpPr>
            <a:spLocks noChangeArrowheads="1"/>
          </p:cNvSpPr>
          <p:nvPr/>
        </p:nvSpPr>
        <p:spPr bwMode="auto">
          <a:xfrm>
            <a:off x="5050561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</a:p>
        </p:txBody>
      </p:sp>
      <p:sp>
        <p:nvSpPr>
          <p:cNvPr id="363" name="Rectangle 221"/>
          <p:cNvSpPr>
            <a:spLocks noChangeArrowheads="1"/>
          </p:cNvSpPr>
          <p:nvPr/>
        </p:nvSpPr>
        <p:spPr bwMode="auto">
          <a:xfrm>
            <a:off x="5017701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</a:p>
        </p:txBody>
      </p:sp>
      <p:sp>
        <p:nvSpPr>
          <p:cNvPr id="364" name="Rectangle 229"/>
          <p:cNvSpPr>
            <a:spLocks noChangeArrowheads="1"/>
          </p:cNvSpPr>
          <p:nvPr/>
        </p:nvSpPr>
        <p:spPr bwMode="auto">
          <a:xfrm>
            <a:off x="5017701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</a:p>
        </p:txBody>
      </p:sp>
      <p:sp>
        <p:nvSpPr>
          <p:cNvPr id="365" name="Rectangle 236"/>
          <p:cNvSpPr>
            <a:spLocks noChangeArrowheads="1"/>
          </p:cNvSpPr>
          <p:nvPr/>
        </p:nvSpPr>
        <p:spPr bwMode="auto">
          <a:xfrm>
            <a:off x="5017701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</a:p>
        </p:txBody>
      </p:sp>
      <p:sp>
        <p:nvSpPr>
          <p:cNvPr id="366" name="Rectangle 243"/>
          <p:cNvSpPr>
            <a:spLocks noChangeArrowheads="1"/>
          </p:cNvSpPr>
          <p:nvPr/>
        </p:nvSpPr>
        <p:spPr bwMode="auto">
          <a:xfrm>
            <a:off x="5017701" y="381479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</a:p>
        </p:txBody>
      </p:sp>
      <p:sp>
        <p:nvSpPr>
          <p:cNvPr id="128" name="椭圆 127"/>
          <p:cNvSpPr/>
          <p:nvPr/>
        </p:nvSpPr>
        <p:spPr>
          <a:xfrm>
            <a:off x="5406968" y="2965816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Nov-Dec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</a:t>
            </a:r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2021</a:t>
            </a:r>
            <a:endParaRPr lang="zh-CN" altLang="en-US" dirty="0">
              <a:latin typeface="Malgun Gothic" pitchFamily="34" charset="-127"/>
              <a:ea typeface="GulimChe" pitchFamily="49" charset="-127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61627" y="4259841"/>
            <a:ext cx="192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Nov. 11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Veterans Day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017701" y="4259841"/>
            <a:ext cx="1723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Dec. 24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Christmas</a:t>
            </a:r>
          </a:p>
        </p:txBody>
      </p:sp>
      <p:sp>
        <p:nvSpPr>
          <p:cNvPr id="143" name="同侧圆角矩形 142"/>
          <p:cNvSpPr/>
          <p:nvPr/>
        </p:nvSpPr>
        <p:spPr>
          <a:xfrm flipV="1">
            <a:off x="4691229" y="2368540"/>
            <a:ext cx="3625200" cy="1859393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同侧圆角矩形 57"/>
          <p:cNvSpPr/>
          <p:nvPr/>
        </p:nvSpPr>
        <p:spPr>
          <a:xfrm>
            <a:off x="4690151" y="1587849"/>
            <a:ext cx="3624064" cy="392864"/>
          </a:xfrm>
          <a:prstGeom prst="round2Same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December 2021</a:t>
            </a:r>
            <a:endParaRPr lang="en-US" altLang="zh-CN" b="1" dirty="0"/>
          </a:p>
        </p:txBody>
      </p:sp>
      <p:sp>
        <p:nvSpPr>
          <p:cNvPr id="134" name="矩形 133"/>
          <p:cNvSpPr/>
          <p:nvPr/>
        </p:nvSpPr>
        <p:spPr>
          <a:xfrm>
            <a:off x="4691229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Rectangle 116"/>
          <p:cNvSpPr>
            <a:spLocks noChangeArrowheads="1"/>
          </p:cNvSpPr>
          <p:nvPr/>
        </p:nvSpPr>
        <p:spPr bwMode="auto">
          <a:xfrm>
            <a:off x="7810166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2" name="Rectangle 467"/>
          <p:cNvSpPr>
            <a:spLocks noChangeArrowheads="1"/>
          </p:cNvSpPr>
          <p:nvPr/>
        </p:nvSpPr>
        <p:spPr bwMode="auto">
          <a:xfrm>
            <a:off x="7889844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</a:p>
        </p:txBody>
      </p:sp>
      <p:sp>
        <p:nvSpPr>
          <p:cNvPr id="303" name="Rectangle 474"/>
          <p:cNvSpPr>
            <a:spLocks noChangeArrowheads="1"/>
          </p:cNvSpPr>
          <p:nvPr/>
        </p:nvSpPr>
        <p:spPr bwMode="auto">
          <a:xfrm>
            <a:off x="7855453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</a:p>
        </p:txBody>
      </p:sp>
      <p:sp>
        <p:nvSpPr>
          <p:cNvPr id="304" name="Rectangle 482"/>
          <p:cNvSpPr>
            <a:spLocks noChangeArrowheads="1"/>
          </p:cNvSpPr>
          <p:nvPr/>
        </p:nvSpPr>
        <p:spPr bwMode="auto">
          <a:xfrm>
            <a:off x="7855453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</a:p>
        </p:txBody>
      </p:sp>
      <p:sp>
        <p:nvSpPr>
          <p:cNvPr id="305" name="Rectangle 489"/>
          <p:cNvSpPr>
            <a:spLocks noChangeArrowheads="1"/>
          </p:cNvSpPr>
          <p:nvPr/>
        </p:nvSpPr>
        <p:spPr bwMode="auto">
          <a:xfrm>
            <a:off x="7855453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</a:p>
        </p:txBody>
      </p:sp>
      <p:sp>
        <p:nvSpPr>
          <p:cNvPr id="136" name="Rectangle 115"/>
          <p:cNvSpPr>
            <a:spLocks noChangeArrowheads="1"/>
          </p:cNvSpPr>
          <p:nvPr/>
        </p:nvSpPr>
        <p:spPr bwMode="auto">
          <a:xfrm>
            <a:off x="7351381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7" name="Rectangle 466"/>
          <p:cNvSpPr>
            <a:spLocks noChangeArrowheads="1"/>
          </p:cNvSpPr>
          <p:nvPr/>
        </p:nvSpPr>
        <p:spPr bwMode="auto">
          <a:xfrm>
            <a:off x="7416375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8" name="Rectangle 473"/>
          <p:cNvSpPr>
            <a:spLocks noChangeArrowheads="1"/>
          </p:cNvSpPr>
          <p:nvPr/>
        </p:nvSpPr>
        <p:spPr bwMode="auto">
          <a:xfrm>
            <a:off x="7381984" y="278135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9" name="Rectangle 481"/>
          <p:cNvSpPr>
            <a:spLocks noChangeArrowheads="1"/>
          </p:cNvSpPr>
          <p:nvPr/>
        </p:nvSpPr>
        <p:spPr bwMode="auto">
          <a:xfrm>
            <a:off x="7381984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0" name="Rectangle 488"/>
          <p:cNvSpPr>
            <a:spLocks noChangeArrowheads="1"/>
          </p:cNvSpPr>
          <p:nvPr/>
        </p:nvSpPr>
        <p:spPr bwMode="auto">
          <a:xfrm>
            <a:off x="7381984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1" name="Rectangle 495"/>
          <p:cNvSpPr>
            <a:spLocks noChangeArrowheads="1"/>
          </p:cNvSpPr>
          <p:nvPr/>
        </p:nvSpPr>
        <p:spPr bwMode="auto">
          <a:xfrm>
            <a:off x="7381984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8" name="Rectangle 110"/>
          <p:cNvSpPr>
            <a:spLocks noChangeArrowheads="1"/>
          </p:cNvSpPr>
          <p:nvPr/>
        </p:nvSpPr>
        <p:spPr bwMode="auto">
          <a:xfrm>
            <a:off x="4946366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6" name="Rectangle 468"/>
          <p:cNvSpPr>
            <a:spLocks noChangeArrowheads="1"/>
          </p:cNvSpPr>
          <p:nvPr/>
        </p:nvSpPr>
        <p:spPr bwMode="auto">
          <a:xfrm>
            <a:off x="5049031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</a:p>
        </p:txBody>
      </p:sp>
      <p:sp>
        <p:nvSpPr>
          <p:cNvPr id="307" name="Rectangle 475"/>
          <p:cNvSpPr>
            <a:spLocks noChangeArrowheads="1"/>
          </p:cNvSpPr>
          <p:nvPr/>
        </p:nvSpPr>
        <p:spPr bwMode="auto">
          <a:xfrm>
            <a:off x="5014640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</a:p>
        </p:txBody>
      </p:sp>
      <p:sp>
        <p:nvSpPr>
          <p:cNvPr id="308" name="Rectangle 483"/>
          <p:cNvSpPr>
            <a:spLocks noChangeArrowheads="1"/>
          </p:cNvSpPr>
          <p:nvPr/>
        </p:nvSpPr>
        <p:spPr bwMode="auto">
          <a:xfrm>
            <a:off x="5014640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</a:p>
        </p:txBody>
      </p:sp>
      <p:sp>
        <p:nvSpPr>
          <p:cNvPr id="309" name="Rectangle 490"/>
          <p:cNvSpPr>
            <a:spLocks noChangeArrowheads="1"/>
          </p:cNvSpPr>
          <p:nvPr/>
        </p:nvSpPr>
        <p:spPr bwMode="auto">
          <a:xfrm>
            <a:off x="5014640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</a:p>
        </p:txBody>
      </p:sp>
      <p:sp>
        <p:nvSpPr>
          <p:cNvPr id="139" name="Rectangle 111"/>
          <p:cNvSpPr>
            <a:spLocks noChangeArrowheads="1"/>
          </p:cNvSpPr>
          <p:nvPr/>
        </p:nvSpPr>
        <p:spPr bwMode="auto">
          <a:xfrm>
            <a:off x="5386973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0" name="Rectangle 469"/>
          <p:cNvSpPr>
            <a:spLocks noChangeArrowheads="1"/>
          </p:cNvSpPr>
          <p:nvPr/>
        </p:nvSpPr>
        <p:spPr bwMode="auto">
          <a:xfrm>
            <a:off x="5522500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1" name="Rectangle 476"/>
          <p:cNvSpPr>
            <a:spLocks noChangeArrowheads="1"/>
          </p:cNvSpPr>
          <p:nvPr/>
        </p:nvSpPr>
        <p:spPr bwMode="auto">
          <a:xfrm>
            <a:off x="5488109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2" name="Rectangle 484"/>
          <p:cNvSpPr>
            <a:spLocks noChangeArrowheads="1"/>
          </p:cNvSpPr>
          <p:nvPr/>
        </p:nvSpPr>
        <p:spPr bwMode="auto">
          <a:xfrm>
            <a:off x="5488109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3" name="Rectangle 491"/>
          <p:cNvSpPr>
            <a:spLocks noChangeArrowheads="1"/>
          </p:cNvSpPr>
          <p:nvPr/>
        </p:nvSpPr>
        <p:spPr bwMode="auto">
          <a:xfrm>
            <a:off x="5488109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0" name="Rectangle 112"/>
          <p:cNvSpPr>
            <a:spLocks noChangeArrowheads="1"/>
          </p:cNvSpPr>
          <p:nvPr/>
        </p:nvSpPr>
        <p:spPr bwMode="auto">
          <a:xfrm>
            <a:off x="5903723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4" name="Rectangle 470"/>
          <p:cNvSpPr>
            <a:spLocks noChangeArrowheads="1"/>
          </p:cNvSpPr>
          <p:nvPr/>
        </p:nvSpPr>
        <p:spPr bwMode="auto">
          <a:xfrm>
            <a:off x="5995968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5" name="Rectangle 477"/>
          <p:cNvSpPr>
            <a:spLocks noChangeArrowheads="1"/>
          </p:cNvSpPr>
          <p:nvPr/>
        </p:nvSpPr>
        <p:spPr bwMode="auto">
          <a:xfrm>
            <a:off x="5961577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6" name="Rectangle 485"/>
          <p:cNvSpPr>
            <a:spLocks noChangeArrowheads="1"/>
          </p:cNvSpPr>
          <p:nvPr/>
        </p:nvSpPr>
        <p:spPr bwMode="auto">
          <a:xfrm>
            <a:off x="5961577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7" name="Rectangle 492"/>
          <p:cNvSpPr>
            <a:spLocks noChangeArrowheads="1"/>
          </p:cNvSpPr>
          <p:nvPr/>
        </p:nvSpPr>
        <p:spPr bwMode="auto">
          <a:xfrm>
            <a:off x="5961577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1" name="Rectangle 113"/>
          <p:cNvSpPr>
            <a:spLocks noChangeArrowheads="1"/>
          </p:cNvSpPr>
          <p:nvPr/>
        </p:nvSpPr>
        <p:spPr bwMode="auto">
          <a:xfrm>
            <a:off x="6347536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8" name="Rectangle 464"/>
          <p:cNvSpPr>
            <a:spLocks noChangeArrowheads="1"/>
          </p:cNvSpPr>
          <p:nvPr/>
        </p:nvSpPr>
        <p:spPr bwMode="auto">
          <a:xfrm>
            <a:off x="6469437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19" name="Rectangle 471"/>
          <p:cNvSpPr>
            <a:spLocks noChangeArrowheads="1"/>
          </p:cNvSpPr>
          <p:nvPr/>
        </p:nvSpPr>
        <p:spPr bwMode="auto">
          <a:xfrm>
            <a:off x="6469437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0" name="Rectangle 479"/>
          <p:cNvSpPr>
            <a:spLocks noChangeArrowheads="1"/>
          </p:cNvSpPr>
          <p:nvPr/>
        </p:nvSpPr>
        <p:spPr bwMode="auto">
          <a:xfrm>
            <a:off x="6438106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321" name="Rectangle 486"/>
          <p:cNvSpPr>
            <a:spLocks noChangeArrowheads="1"/>
          </p:cNvSpPr>
          <p:nvPr/>
        </p:nvSpPr>
        <p:spPr bwMode="auto">
          <a:xfrm>
            <a:off x="6435046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2" name="Rectangle 493"/>
          <p:cNvSpPr>
            <a:spLocks noChangeArrowheads="1"/>
          </p:cNvSpPr>
          <p:nvPr/>
        </p:nvSpPr>
        <p:spPr bwMode="auto">
          <a:xfrm>
            <a:off x="6435046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35" name="Rectangle 114"/>
          <p:cNvSpPr>
            <a:spLocks noChangeArrowheads="1"/>
          </p:cNvSpPr>
          <p:nvPr/>
        </p:nvSpPr>
        <p:spPr bwMode="auto">
          <a:xfrm>
            <a:off x="6839440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3" name="Rectangle 465"/>
          <p:cNvSpPr>
            <a:spLocks noChangeArrowheads="1"/>
          </p:cNvSpPr>
          <p:nvPr/>
        </p:nvSpPr>
        <p:spPr bwMode="auto">
          <a:xfrm>
            <a:off x="6942906" y="252299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4" name="Rectangle 472"/>
          <p:cNvSpPr>
            <a:spLocks noChangeArrowheads="1"/>
          </p:cNvSpPr>
          <p:nvPr/>
        </p:nvSpPr>
        <p:spPr bwMode="auto">
          <a:xfrm>
            <a:off x="6942906" y="2781359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5" name="Rectangle 480"/>
          <p:cNvSpPr>
            <a:spLocks noChangeArrowheads="1"/>
          </p:cNvSpPr>
          <p:nvPr/>
        </p:nvSpPr>
        <p:spPr bwMode="auto">
          <a:xfrm>
            <a:off x="6908515" y="303971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6" name="Rectangle 487"/>
          <p:cNvSpPr>
            <a:spLocks noChangeArrowheads="1"/>
          </p:cNvSpPr>
          <p:nvPr/>
        </p:nvSpPr>
        <p:spPr bwMode="auto">
          <a:xfrm>
            <a:off x="6908515" y="3298077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7" name="Rectangle 494"/>
          <p:cNvSpPr>
            <a:spLocks noChangeArrowheads="1"/>
          </p:cNvSpPr>
          <p:nvPr/>
        </p:nvSpPr>
        <p:spPr bwMode="auto">
          <a:xfrm>
            <a:off x="6908515" y="3556436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7295608" y="3224177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1161627" y="4426594"/>
            <a:ext cx="219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Nov. </a:t>
            </a:r>
            <a:r>
              <a:rPr lang="en-US" altLang="zh-CN" sz="1200" b="1" dirty="0" smtClean="0"/>
              <a:t>25</a:t>
            </a:r>
            <a:r>
              <a:rPr lang="en-US" altLang="zh-CN" sz="1200" b="1" baseline="30000" dirty="0" smtClean="0"/>
              <a:t>th</a:t>
            </a:r>
            <a:r>
              <a:rPr lang="en-US" altLang="zh-CN" sz="1200" b="1" baseline="30000" dirty="0"/>
              <a:t>	</a:t>
            </a:r>
            <a:r>
              <a:rPr lang="en-US" altLang="zh-CN" sz="1200" i="1" dirty="0"/>
              <a:t>Thanksgiving Day</a:t>
            </a:r>
          </a:p>
        </p:txBody>
      </p:sp>
      <p:sp>
        <p:nvSpPr>
          <p:cNvPr id="142" name="同侧圆角矩形 141"/>
          <p:cNvSpPr/>
          <p:nvPr/>
        </p:nvSpPr>
        <p:spPr>
          <a:xfrm flipV="1">
            <a:off x="829784" y="2368539"/>
            <a:ext cx="3625200" cy="1874022"/>
          </a:xfrm>
          <a:prstGeom prst="round2SameRect">
            <a:avLst>
              <a:gd name="adj1" fmla="val 633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同侧圆角矩形 56"/>
          <p:cNvSpPr/>
          <p:nvPr/>
        </p:nvSpPr>
        <p:spPr>
          <a:xfrm>
            <a:off x="829785" y="1587849"/>
            <a:ext cx="3624064" cy="392864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November 2021</a:t>
            </a:r>
            <a:endParaRPr lang="en-US" altLang="zh-CN" b="1" dirty="0"/>
          </a:p>
        </p:txBody>
      </p:sp>
      <p:sp>
        <p:nvSpPr>
          <p:cNvPr id="14" name="矩形 13"/>
          <p:cNvSpPr/>
          <p:nvPr/>
        </p:nvSpPr>
        <p:spPr>
          <a:xfrm>
            <a:off x="829784" y="1980713"/>
            <a:ext cx="3625200" cy="387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Rectangle 113"/>
          <p:cNvSpPr>
            <a:spLocks noChangeArrowheads="1"/>
          </p:cNvSpPr>
          <p:nvPr/>
        </p:nvSpPr>
        <p:spPr bwMode="auto">
          <a:xfrm>
            <a:off x="2491462" y="2094598"/>
            <a:ext cx="312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WED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3" name="Rectangle 337"/>
          <p:cNvSpPr>
            <a:spLocks noChangeArrowheads="1"/>
          </p:cNvSpPr>
          <p:nvPr/>
        </p:nvSpPr>
        <p:spPr bwMode="auto">
          <a:xfrm>
            <a:off x="2613363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4" name="Rectangle 344"/>
          <p:cNvSpPr>
            <a:spLocks noChangeArrowheads="1"/>
          </p:cNvSpPr>
          <p:nvPr/>
        </p:nvSpPr>
        <p:spPr bwMode="auto">
          <a:xfrm>
            <a:off x="2578972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10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5" name="Rectangle 352"/>
          <p:cNvSpPr>
            <a:spLocks noChangeArrowheads="1"/>
          </p:cNvSpPr>
          <p:nvPr/>
        </p:nvSpPr>
        <p:spPr bwMode="auto">
          <a:xfrm>
            <a:off x="2578972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17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6" name="Rectangle 359"/>
          <p:cNvSpPr>
            <a:spLocks noChangeArrowheads="1"/>
          </p:cNvSpPr>
          <p:nvPr/>
        </p:nvSpPr>
        <p:spPr bwMode="auto">
          <a:xfrm>
            <a:off x="2578972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2983366" y="2094598"/>
            <a:ext cx="2757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THU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7" name="Rectangle 338"/>
          <p:cNvSpPr>
            <a:spLocks noChangeArrowheads="1"/>
          </p:cNvSpPr>
          <p:nvPr/>
        </p:nvSpPr>
        <p:spPr bwMode="auto">
          <a:xfrm>
            <a:off x="3086832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4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8" name="Rectangle 345"/>
          <p:cNvSpPr>
            <a:spLocks noChangeArrowheads="1"/>
          </p:cNvSpPr>
          <p:nvPr/>
        </p:nvSpPr>
        <p:spPr bwMode="auto">
          <a:xfrm>
            <a:off x="3052441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11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9" name="Rectangle 353"/>
          <p:cNvSpPr>
            <a:spLocks noChangeArrowheads="1"/>
          </p:cNvSpPr>
          <p:nvPr/>
        </p:nvSpPr>
        <p:spPr bwMode="auto">
          <a:xfrm>
            <a:off x="3052441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0" name="Rectangle 360"/>
          <p:cNvSpPr>
            <a:spLocks noChangeArrowheads="1"/>
          </p:cNvSpPr>
          <p:nvPr/>
        </p:nvSpPr>
        <p:spPr bwMode="auto">
          <a:xfrm>
            <a:off x="3052441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3495307" y="2094598"/>
            <a:ext cx="1987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FRI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1" name="Rectangle 339"/>
          <p:cNvSpPr>
            <a:spLocks noChangeArrowheads="1"/>
          </p:cNvSpPr>
          <p:nvPr/>
        </p:nvSpPr>
        <p:spPr bwMode="auto">
          <a:xfrm>
            <a:off x="3560301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5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2" name="Rectangle 346"/>
          <p:cNvSpPr>
            <a:spLocks noChangeArrowheads="1"/>
          </p:cNvSpPr>
          <p:nvPr/>
        </p:nvSpPr>
        <p:spPr bwMode="auto">
          <a:xfrm>
            <a:off x="3525910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3" name="Rectangle 354"/>
          <p:cNvSpPr>
            <a:spLocks noChangeArrowheads="1"/>
          </p:cNvSpPr>
          <p:nvPr/>
        </p:nvSpPr>
        <p:spPr bwMode="auto">
          <a:xfrm>
            <a:off x="3525910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4" name="Rectangle 361"/>
          <p:cNvSpPr>
            <a:spLocks noChangeArrowheads="1"/>
          </p:cNvSpPr>
          <p:nvPr/>
        </p:nvSpPr>
        <p:spPr bwMode="auto">
          <a:xfrm>
            <a:off x="3525910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3954092" y="2094598"/>
            <a:ext cx="228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SAT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5" name="Rectangle 340"/>
          <p:cNvSpPr>
            <a:spLocks noChangeArrowheads="1"/>
          </p:cNvSpPr>
          <p:nvPr/>
        </p:nvSpPr>
        <p:spPr bwMode="auto">
          <a:xfrm>
            <a:off x="4033770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6</a:t>
            </a:r>
          </a:p>
        </p:txBody>
      </p:sp>
      <p:sp>
        <p:nvSpPr>
          <p:cNvPr id="346" name="Rectangle 347"/>
          <p:cNvSpPr>
            <a:spLocks noChangeArrowheads="1"/>
          </p:cNvSpPr>
          <p:nvPr/>
        </p:nvSpPr>
        <p:spPr bwMode="auto">
          <a:xfrm>
            <a:off x="3999379" y="2781360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13</a:t>
            </a:r>
          </a:p>
        </p:txBody>
      </p:sp>
      <p:sp>
        <p:nvSpPr>
          <p:cNvPr id="347" name="Rectangle 355"/>
          <p:cNvSpPr>
            <a:spLocks noChangeArrowheads="1"/>
          </p:cNvSpPr>
          <p:nvPr/>
        </p:nvSpPr>
        <p:spPr bwMode="auto">
          <a:xfrm>
            <a:off x="3999379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20</a:t>
            </a:r>
          </a:p>
        </p:txBody>
      </p:sp>
      <p:sp>
        <p:nvSpPr>
          <p:cNvPr id="348" name="Rectangle 362"/>
          <p:cNvSpPr>
            <a:spLocks noChangeArrowheads="1"/>
          </p:cNvSpPr>
          <p:nvPr/>
        </p:nvSpPr>
        <p:spPr bwMode="auto">
          <a:xfrm>
            <a:off x="3999379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27</a:t>
            </a:r>
          </a:p>
        </p:txBody>
      </p:sp>
      <p:sp>
        <p:nvSpPr>
          <p:cNvPr id="124" name="Rectangle 112"/>
          <p:cNvSpPr>
            <a:spLocks noChangeArrowheads="1"/>
          </p:cNvSpPr>
          <p:nvPr/>
        </p:nvSpPr>
        <p:spPr bwMode="auto">
          <a:xfrm>
            <a:off x="2047649" y="2094598"/>
            <a:ext cx="2532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TUE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8" name="Rectangle 336"/>
          <p:cNvSpPr>
            <a:spLocks noChangeArrowheads="1"/>
          </p:cNvSpPr>
          <p:nvPr/>
        </p:nvSpPr>
        <p:spPr bwMode="auto">
          <a:xfrm>
            <a:off x="2139894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29" name="Rectangle 343"/>
          <p:cNvSpPr>
            <a:spLocks noChangeArrowheads="1"/>
          </p:cNvSpPr>
          <p:nvPr/>
        </p:nvSpPr>
        <p:spPr bwMode="auto">
          <a:xfrm>
            <a:off x="2139894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0" name="Rectangle 351"/>
          <p:cNvSpPr>
            <a:spLocks noChangeArrowheads="1"/>
          </p:cNvSpPr>
          <p:nvPr/>
        </p:nvSpPr>
        <p:spPr bwMode="auto">
          <a:xfrm>
            <a:off x="2105503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16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1" name="Rectangle 358"/>
          <p:cNvSpPr>
            <a:spLocks noChangeArrowheads="1"/>
          </p:cNvSpPr>
          <p:nvPr/>
        </p:nvSpPr>
        <p:spPr bwMode="auto">
          <a:xfrm>
            <a:off x="2105503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23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2" name="Rectangle 365"/>
          <p:cNvSpPr>
            <a:spLocks noChangeArrowheads="1"/>
          </p:cNvSpPr>
          <p:nvPr/>
        </p:nvSpPr>
        <p:spPr bwMode="auto">
          <a:xfrm>
            <a:off x="2105503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30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2" name="Rectangle 110"/>
          <p:cNvSpPr>
            <a:spLocks noChangeArrowheads="1"/>
          </p:cNvSpPr>
          <p:nvPr/>
        </p:nvSpPr>
        <p:spPr bwMode="auto">
          <a:xfrm>
            <a:off x="1090292" y="2094598"/>
            <a:ext cx="2741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C00000"/>
                </a:solidFill>
                <a:ea typeface="宋体" pitchFamily="2" charset="-122"/>
                <a:cs typeface="宋体" pitchFamily="2" charset="-122"/>
              </a:rPr>
              <a:t>SUN</a:t>
            </a:r>
            <a:endParaRPr lang="zh-CN" altLang="zh-CN" sz="1200" b="1" dirty="0">
              <a:solidFill>
                <a:srgbClr val="C0000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9" name="Rectangle 341"/>
          <p:cNvSpPr>
            <a:spLocks noChangeArrowheads="1"/>
          </p:cNvSpPr>
          <p:nvPr/>
        </p:nvSpPr>
        <p:spPr bwMode="auto">
          <a:xfrm>
            <a:off x="1192957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7</a:t>
            </a:r>
          </a:p>
        </p:txBody>
      </p:sp>
      <p:sp>
        <p:nvSpPr>
          <p:cNvPr id="350" name="Rectangle 348"/>
          <p:cNvSpPr>
            <a:spLocks noChangeArrowheads="1"/>
          </p:cNvSpPr>
          <p:nvPr/>
        </p:nvSpPr>
        <p:spPr bwMode="auto">
          <a:xfrm>
            <a:off x="1158566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14</a:t>
            </a:r>
          </a:p>
        </p:txBody>
      </p:sp>
      <p:sp>
        <p:nvSpPr>
          <p:cNvPr id="351" name="Rectangle 356"/>
          <p:cNvSpPr>
            <a:spLocks noChangeArrowheads="1"/>
          </p:cNvSpPr>
          <p:nvPr/>
        </p:nvSpPr>
        <p:spPr bwMode="auto">
          <a:xfrm>
            <a:off x="1158566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21</a:t>
            </a:r>
          </a:p>
        </p:txBody>
      </p:sp>
      <p:sp>
        <p:nvSpPr>
          <p:cNvPr id="352" name="Rectangle 363"/>
          <p:cNvSpPr>
            <a:spLocks noChangeArrowheads="1"/>
          </p:cNvSpPr>
          <p:nvPr/>
        </p:nvSpPr>
        <p:spPr bwMode="auto">
          <a:xfrm>
            <a:off x="1158566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ea typeface="宋体" pitchFamily="2" charset="-122"/>
                <a:cs typeface="宋体" pitchFamily="2" charset="-122"/>
              </a:rPr>
              <a:t>28</a:t>
            </a:r>
          </a:p>
        </p:txBody>
      </p:sp>
      <p:sp>
        <p:nvSpPr>
          <p:cNvPr id="123" name="Rectangle 111"/>
          <p:cNvSpPr>
            <a:spLocks noChangeArrowheads="1"/>
          </p:cNvSpPr>
          <p:nvPr/>
        </p:nvSpPr>
        <p:spPr bwMode="auto">
          <a:xfrm>
            <a:off x="1530899" y="2094598"/>
            <a:ext cx="339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srgbClr val="0070C0"/>
                </a:solidFill>
                <a:ea typeface="宋体" pitchFamily="2" charset="-122"/>
                <a:cs typeface="宋体" pitchFamily="2" charset="-122"/>
              </a:rPr>
              <a:t>MON</a:t>
            </a:r>
            <a:endParaRPr lang="zh-CN" altLang="zh-CN" sz="1200" b="1" dirty="0">
              <a:solidFill>
                <a:srgbClr val="0070C0"/>
              </a:solidFill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3" name="Rectangle 335"/>
          <p:cNvSpPr>
            <a:spLocks noChangeArrowheads="1"/>
          </p:cNvSpPr>
          <p:nvPr/>
        </p:nvSpPr>
        <p:spPr bwMode="auto">
          <a:xfrm>
            <a:off x="1666426" y="2523001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1</a:t>
            </a:r>
            <a:endParaRPr kumimoji="0" lang="zh-CN" altLang="zh-CN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4" name="Rectangle 342"/>
          <p:cNvSpPr>
            <a:spLocks noChangeArrowheads="1"/>
          </p:cNvSpPr>
          <p:nvPr/>
        </p:nvSpPr>
        <p:spPr bwMode="auto">
          <a:xfrm>
            <a:off x="1666426" y="2781360"/>
            <a:ext cx="657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8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5" name="Rectangle 350"/>
          <p:cNvSpPr>
            <a:spLocks noChangeArrowheads="1"/>
          </p:cNvSpPr>
          <p:nvPr/>
        </p:nvSpPr>
        <p:spPr bwMode="auto">
          <a:xfrm>
            <a:off x="1635095" y="303971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 b="1" dirty="0">
                <a:solidFill>
                  <a:srgbClr val="0000A0"/>
                </a:solidFill>
                <a:ea typeface="宋体" pitchFamily="2" charset="-122"/>
                <a:cs typeface="宋体" pitchFamily="2" charset="-122"/>
              </a:rPr>
              <a:t>15</a:t>
            </a:r>
          </a:p>
        </p:txBody>
      </p:sp>
      <p:sp>
        <p:nvSpPr>
          <p:cNvPr id="356" name="Rectangle 357"/>
          <p:cNvSpPr>
            <a:spLocks noChangeArrowheads="1"/>
          </p:cNvSpPr>
          <p:nvPr/>
        </p:nvSpPr>
        <p:spPr bwMode="auto">
          <a:xfrm>
            <a:off x="1632035" y="3298079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22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7" name="Rectangle 364"/>
          <p:cNvSpPr>
            <a:spLocks noChangeArrowheads="1"/>
          </p:cNvSpPr>
          <p:nvPr/>
        </p:nvSpPr>
        <p:spPr bwMode="auto">
          <a:xfrm>
            <a:off x="1632035" y="3556438"/>
            <a:ext cx="1314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1" i="0" u="none" strike="noStrike" cap="none" normalizeH="0" baseline="0" smtClean="0">
                <a:ln>
                  <a:noFill/>
                </a:ln>
                <a:solidFill>
                  <a:srgbClr val="0000A0"/>
                </a:solidFill>
                <a:effectLst/>
                <a:ea typeface="宋体" pitchFamily="2" charset="-122"/>
                <a:cs typeface="宋体" pitchFamily="2" charset="-122"/>
              </a:rPr>
              <a:t>29</a:t>
            </a:r>
            <a:endParaRPr kumimoji="0" lang="zh-CN" altLang="zh-CN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2958291" y="2703965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2958291" y="3224177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6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Jan-Mar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323544" y="1454002"/>
            <a:ext cx="2715981" cy="2521904"/>
            <a:chOff x="829784" y="2117132"/>
            <a:chExt cx="3625200" cy="3539616"/>
          </a:xfrm>
        </p:grpSpPr>
        <p:sp>
          <p:nvSpPr>
            <p:cNvPr id="6" name="同侧圆角矩形 5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同侧圆角矩形 6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January 2021</a:t>
              </a:r>
              <a:endParaRPr lang="en-US" altLang="zh-CN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114"/>
            <p:cNvSpPr>
              <a:spLocks noChangeArrowheads="1"/>
            </p:cNvSpPr>
            <p:nvPr/>
          </p:nvSpPr>
          <p:spPr bwMode="auto">
            <a:xfrm>
              <a:off x="2937215" y="2792796"/>
              <a:ext cx="36801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" name="Rectangle 113"/>
            <p:cNvSpPr>
              <a:spLocks noChangeArrowheads="1"/>
            </p:cNvSpPr>
            <p:nvPr/>
          </p:nvSpPr>
          <p:spPr bwMode="auto">
            <a:xfrm>
              <a:off x="3033501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" name="Rectangle 91"/>
            <p:cNvSpPr>
              <a:spLocks noChangeArrowheads="1"/>
            </p:cNvSpPr>
            <p:nvPr/>
          </p:nvSpPr>
          <p:spPr bwMode="auto">
            <a:xfrm>
              <a:off x="3077362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" name="Rectangle 98"/>
            <p:cNvSpPr>
              <a:spLocks noChangeArrowheads="1"/>
            </p:cNvSpPr>
            <p:nvPr/>
          </p:nvSpPr>
          <p:spPr bwMode="auto">
            <a:xfrm>
              <a:off x="3033501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Rectangle 106"/>
            <p:cNvSpPr>
              <a:spLocks noChangeArrowheads="1"/>
            </p:cNvSpPr>
            <p:nvPr/>
          </p:nvSpPr>
          <p:spPr bwMode="auto">
            <a:xfrm>
              <a:off x="3033501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Rectangle 115"/>
            <p:cNvSpPr>
              <a:spLocks noChangeArrowheads="1"/>
            </p:cNvSpPr>
            <p:nvPr/>
          </p:nvSpPr>
          <p:spPr bwMode="auto">
            <a:xfrm>
              <a:off x="3462035" y="2792796"/>
              <a:ext cx="265316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506969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Rectangle 85"/>
            <p:cNvSpPr>
              <a:spLocks noChangeArrowheads="1"/>
            </p:cNvSpPr>
            <p:nvPr/>
          </p:nvSpPr>
          <p:spPr bwMode="auto">
            <a:xfrm>
              <a:off x="3550831" y="3364001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3550831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" name="Rectangle 100"/>
            <p:cNvSpPr>
              <a:spLocks noChangeArrowheads="1"/>
            </p:cNvSpPr>
            <p:nvPr/>
          </p:nvSpPr>
          <p:spPr bwMode="auto">
            <a:xfrm>
              <a:off x="3506969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9" name="Rectangle 107"/>
            <p:cNvSpPr>
              <a:spLocks noChangeArrowheads="1"/>
            </p:cNvSpPr>
            <p:nvPr/>
          </p:nvSpPr>
          <p:spPr bwMode="auto">
            <a:xfrm>
              <a:off x="3506969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0" name="Rectangle 116"/>
            <p:cNvSpPr>
              <a:spLocks noChangeArrowheads="1"/>
            </p:cNvSpPr>
            <p:nvPr/>
          </p:nvSpPr>
          <p:spPr bwMode="auto">
            <a:xfrm>
              <a:off x="3915905" y="2792796"/>
              <a:ext cx="304514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1" name="Rectangle 115"/>
            <p:cNvSpPr>
              <a:spLocks noChangeArrowheads="1"/>
            </p:cNvSpPr>
            <p:nvPr/>
          </p:nvSpPr>
          <p:spPr bwMode="auto">
            <a:xfrm>
              <a:off x="3980439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2" name="Rectangle 86"/>
            <p:cNvSpPr>
              <a:spLocks noChangeArrowheads="1"/>
            </p:cNvSpPr>
            <p:nvPr/>
          </p:nvSpPr>
          <p:spPr bwMode="auto">
            <a:xfrm>
              <a:off x="4024300" y="3364001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3" name="Rectangle 93"/>
            <p:cNvSpPr>
              <a:spLocks noChangeArrowheads="1"/>
            </p:cNvSpPr>
            <p:nvPr/>
          </p:nvSpPr>
          <p:spPr bwMode="auto">
            <a:xfrm>
              <a:off x="4024300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3980439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auto">
            <a:xfrm>
              <a:off x="3980439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6" name="Rectangle 110"/>
            <p:cNvSpPr>
              <a:spLocks noChangeArrowheads="1"/>
            </p:cNvSpPr>
            <p:nvPr/>
          </p:nvSpPr>
          <p:spPr bwMode="auto">
            <a:xfrm>
              <a:off x="1044410" y="2792796"/>
              <a:ext cx="365878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1139625" y="508639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28" name="Rectangle 109"/>
            <p:cNvSpPr>
              <a:spLocks noChangeArrowheads="1"/>
            </p:cNvSpPr>
            <p:nvPr/>
          </p:nvSpPr>
          <p:spPr bwMode="auto">
            <a:xfrm>
              <a:off x="1139625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29" name="Rectangle 87"/>
            <p:cNvSpPr>
              <a:spLocks noChangeArrowheads="1"/>
            </p:cNvSpPr>
            <p:nvPr/>
          </p:nvSpPr>
          <p:spPr bwMode="auto">
            <a:xfrm>
              <a:off x="1183486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0" name="Rectangle 94"/>
            <p:cNvSpPr>
              <a:spLocks noChangeArrowheads="1"/>
            </p:cNvSpPr>
            <p:nvPr/>
          </p:nvSpPr>
          <p:spPr bwMode="auto">
            <a:xfrm>
              <a:off x="1139625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1" name="Rectangle 102"/>
            <p:cNvSpPr>
              <a:spLocks noChangeArrowheads="1"/>
            </p:cNvSpPr>
            <p:nvPr/>
          </p:nvSpPr>
          <p:spPr bwMode="auto">
            <a:xfrm>
              <a:off x="1139625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2" name="Rectangle 111"/>
            <p:cNvSpPr>
              <a:spLocks noChangeArrowheads="1"/>
            </p:cNvSpPr>
            <p:nvPr/>
          </p:nvSpPr>
          <p:spPr bwMode="auto">
            <a:xfrm>
              <a:off x="1474017" y="2792796"/>
              <a:ext cx="45360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" name="Rectangle 110"/>
            <p:cNvSpPr>
              <a:spLocks noChangeArrowheads="1"/>
            </p:cNvSpPr>
            <p:nvPr/>
          </p:nvSpPr>
          <p:spPr bwMode="auto">
            <a:xfrm>
              <a:off x="1613094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" name="Rectangle 88"/>
            <p:cNvSpPr>
              <a:spLocks noChangeArrowheads="1"/>
            </p:cNvSpPr>
            <p:nvPr/>
          </p:nvSpPr>
          <p:spPr bwMode="auto">
            <a:xfrm>
              <a:off x="1656956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" name="Rectangle 95"/>
            <p:cNvSpPr>
              <a:spLocks noChangeArrowheads="1"/>
            </p:cNvSpPr>
            <p:nvPr/>
          </p:nvSpPr>
          <p:spPr bwMode="auto">
            <a:xfrm>
              <a:off x="1613094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" name="Rectangle 103"/>
            <p:cNvSpPr>
              <a:spLocks noChangeArrowheads="1"/>
            </p:cNvSpPr>
            <p:nvPr/>
          </p:nvSpPr>
          <p:spPr bwMode="auto">
            <a:xfrm>
              <a:off x="1613094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" name="Rectangle 112"/>
            <p:cNvSpPr>
              <a:spLocks noChangeArrowheads="1"/>
            </p:cNvSpPr>
            <p:nvPr/>
          </p:nvSpPr>
          <p:spPr bwMode="auto">
            <a:xfrm>
              <a:off x="2005255" y="2792796"/>
              <a:ext cx="33806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" name="Rectangle 111"/>
            <p:cNvSpPr>
              <a:spLocks noChangeArrowheads="1"/>
            </p:cNvSpPr>
            <p:nvPr/>
          </p:nvSpPr>
          <p:spPr bwMode="auto">
            <a:xfrm>
              <a:off x="2086563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" name="Rectangle 89"/>
            <p:cNvSpPr>
              <a:spLocks noChangeArrowheads="1"/>
            </p:cNvSpPr>
            <p:nvPr/>
          </p:nvSpPr>
          <p:spPr bwMode="auto">
            <a:xfrm>
              <a:off x="2130424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" name="Rectangle 96"/>
            <p:cNvSpPr>
              <a:spLocks noChangeArrowheads="1"/>
            </p:cNvSpPr>
            <p:nvPr/>
          </p:nvSpPr>
          <p:spPr bwMode="auto">
            <a:xfrm>
              <a:off x="2086563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" name="Rectangle 104"/>
            <p:cNvSpPr>
              <a:spLocks noChangeArrowheads="1"/>
            </p:cNvSpPr>
            <p:nvPr/>
          </p:nvSpPr>
          <p:spPr bwMode="auto">
            <a:xfrm>
              <a:off x="2086563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Rectangle 113"/>
            <p:cNvSpPr>
              <a:spLocks noChangeArrowheads="1"/>
            </p:cNvSpPr>
            <p:nvPr/>
          </p:nvSpPr>
          <p:spPr bwMode="auto">
            <a:xfrm>
              <a:off x="2439141" y="2792796"/>
              <a:ext cx="41722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Rectangle 112"/>
            <p:cNvSpPr>
              <a:spLocks noChangeArrowheads="1"/>
            </p:cNvSpPr>
            <p:nvPr/>
          </p:nvSpPr>
          <p:spPr bwMode="auto">
            <a:xfrm>
              <a:off x="2560031" y="474191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Rectangle 90"/>
            <p:cNvSpPr>
              <a:spLocks noChangeArrowheads="1"/>
            </p:cNvSpPr>
            <p:nvPr/>
          </p:nvSpPr>
          <p:spPr bwMode="auto">
            <a:xfrm>
              <a:off x="2603893" y="3708480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Rectangle 97"/>
            <p:cNvSpPr>
              <a:spLocks noChangeArrowheads="1"/>
            </p:cNvSpPr>
            <p:nvPr/>
          </p:nvSpPr>
          <p:spPr bwMode="auto">
            <a:xfrm>
              <a:off x="2560031" y="405295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Rectangle 105"/>
            <p:cNvSpPr>
              <a:spLocks noChangeArrowheads="1"/>
            </p:cNvSpPr>
            <p:nvPr/>
          </p:nvSpPr>
          <p:spPr bwMode="auto">
            <a:xfrm>
              <a:off x="2560031" y="439743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208534" y="1454002"/>
            <a:ext cx="2716788" cy="2508008"/>
            <a:chOff x="4690151" y="2117132"/>
            <a:chExt cx="3626278" cy="3520112"/>
          </a:xfrm>
        </p:grpSpPr>
        <p:sp>
          <p:nvSpPr>
            <p:cNvPr id="50" name="同侧圆角矩形 49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同侧圆角矩形 50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February 2021</a:t>
              </a:r>
              <a:endParaRPr lang="en-US" altLang="zh-CN" b="1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Rectangle 110"/>
            <p:cNvSpPr>
              <a:spLocks noChangeArrowheads="1"/>
            </p:cNvSpPr>
            <p:nvPr/>
          </p:nvSpPr>
          <p:spPr bwMode="auto">
            <a:xfrm>
              <a:off x="4900485" y="2792798"/>
              <a:ext cx="365878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4" name="Rectangle 237"/>
            <p:cNvSpPr>
              <a:spLocks noChangeArrowheads="1"/>
            </p:cNvSpPr>
            <p:nvPr/>
          </p:nvSpPr>
          <p:spPr bwMode="auto">
            <a:xfrm>
              <a:off x="5017700" y="4741915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55" name="Rectangle 215"/>
            <p:cNvSpPr>
              <a:spLocks noChangeArrowheads="1"/>
            </p:cNvSpPr>
            <p:nvPr/>
          </p:nvSpPr>
          <p:spPr bwMode="auto">
            <a:xfrm>
              <a:off x="5050562" y="370847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56" name="Rectangle 222"/>
            <p:cNvSpPr>
              <a:spLocks noChangeArrowheads="1"/>
            </p:cNvSpPr>
            <p:nvPr/>
          </p:nvSpPr>
          <p:spPr bwMode="auto">
            <a:xfrm>
              <a:off x="5017700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57" name="Rectangle 230"/>
            <p:cNvSpPr>
              <a:spLocks noChangeArrowheads="1"/>
            </p:cNvSpPr>
            <p:nvPr/>
          </p:nvSpPr>
          <p:spPr bwMode="auto">
            <a:xfrm>
              <a:off x="5017700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auto">
            <a:xfrm>
              <a:off x="5330090" y="2792798"/>
              <a:ext cx="45360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9" name="Rectangle 209"/>
            <p:cNvSpPr>
              <a:spLocks noChangeArrowheads="1"/>
            </p:cNvSpPr>
            <p:nvPr/>
          </p:nvSpPr>
          <p:spPr bwMode="auto">
            <a:xfrm>
              <a:off x="5524030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0" name="Rectangle 216"/>
            <p:cNvSpPr>
              <a:spLocks noChangeArrowheads="1"/>
            </p:cNvSpPr>
            <p:nvPr/>
          </p:nvSpPr>
          <p:spPr bwMode="auto">
            <a:xfrm>
              <a:off x="5524030" y="370847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1" name="Rectangle 224"/>
            <p:cNvSpPr>
              <a:spLocks noChangeArrowheads="1"/>
            </p:cNvSpPr>
            <p:nvPr/>
          </p:nvSpPr>
          <p:spPr bwMode="auto">
            <a:xfrm>
              <a:off x="5469168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62" name="Rectangle 231"/>
            <p:cNvSpPr>
              <a:spLocks noChangeArrowheads="1"/>
            </p:cNvSpPr>
            <p:nvPr/>
          </p:nvSpPr>
          <p:spPr bwMode="auto">
            <a:xfrm>
              <a:off x="5491168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3" name="Rectangle 112"/>
            <p:cNvSpPr>
              <a:spLocks noChangeArrowheads="1"/>
            </p:cNvSpPr>
            <p:nvPr/>
          </p:nvSpPr>
          <p:spPr bwMode="auto">
            <a:xfrm>
              <a:off x="5861330" y="2792798"/>
              <a:ext cx="33806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4" name="Rectangle 210"/>
            <p:cNvSpPr>
              <a:spLocks noChangeArrowheads="1"/>
            </p:cNvSpPr>
            <p:nvPr/>
          </p:nvSpPr>
          <p:spPr bwMode="auto">
            <a:xfrm>
              <a:off x="5997499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5" name="Rectangle 217"/>
            <p:cNvSpPr>
              <a:spLocks noChangeArrowheads="1"/>
            </p:cNvSpPr>
            <p:nvPr/>
          </p:nvSpPr>
          <p:spPr bwMode="auto">
            <a:xfrm>
              <a:off x="5997499" y="370847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6" name="Rectangle 225"/>
            <p:cNvSpPr>
              <a:spLocks noChangeArrowheads="1"/>
            </p:cNvSpPr>
            <p:nvPr/>
          </p:nvSpPr>
          <p:spPr bwMode="auto">
            <a:xfrm>
              <a:off x="5964637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7" name="Rectangle 232"/>
            <p:cNvSpPr>
              <a:spLocks noChangeArrowheads="1"/>
            </p:cNvSpPr>
            <p:nvPr/>
          </p:nvSpPr>
          <p:spPr bwMode="auto">
            <a:xfrm>
              <a:off x="5964637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8" name="Rectangle 113"/>
            <p:cNvSpPr>
              <a:spLocks noChangeArrowheads="1"/>
            </p:cNvSpPr>
            <p:nvPr/>
          </p:nvSpPr>
          <p:spPr bwMode="auto">
            <a:xfrm>
              <a:off x="6295215" y="2792798"/>
              <a:ext cx="41722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69" name="Rectangle 211"/>
            <p:cNvSpPr>
              <a:spLocks noChangeArrowheads="1"/>
            </p:cNvSpPr>
            <p:nvPr/>
          </p:nvSpPr>
          <p:spPr bwMode="auto">
            <a:xfrm>
              <a:off x="6470969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0" name="Rectangle 218"/>
            <p:cNvSpPr>
              <a:spLocks noChangeArrowheads="1"/>
            </p:cNvSpPr>
            <p:nvPr/>
          </p:nvSpPr>
          <p:spPr bwMode="auto">
            <a:xfrm>
              <a:off x="6438105" y="370847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1" name="Rectangle 226"/>
            <p:cNvSpPr>
              <a:spLocks noChangeArrowheads="1"/>
            </p:cNvSpPr>
            <p:nvPr/>
          </p:nvSpPr>
          <p:spPr bwMode="auto">
            <a:xfrm>
              <a:off x="6438105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2" name="Rectangle 233"/>
            <p:cNvSpPr>
              <a:spLocks noChangeArrowheads="1"/>
            </p:cNvSpPr>
            <p:nvPr/>
          </p:nvSpPr>
          <p:spPr bwMode="auto">
            <a:xfrm>
              <a:off x="6438105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6793289" y="2792798"/>
              <a:ext cx="36801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4" name="Rectangle 212"/>
            <p:cNvSpPr>
              <a:spLocks noChangeArrowheads="1"/>
            </p:cNvSpPr>
            <p:nvPr/>
          </p:nvSpPr>
          <p:spPr bwMode="auto">
            <a:xfrm>
              <a:off x="6944437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5" name="Rectangle 219"/>
            <p:cNvSpPr>
              <a:spLocks noChangeArrowheads="1"/>
            </p:cNvSpPr>
            <p:nvPr/>
          </p:nvSpPr>
          <p:spPr bwMode="auto">
            <a:xfrm>
              <a:off x="6911575" y="370847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6" name="Rectangle 227"/>
            <p:cNvSpPr>
              <a:spLocks noChangeArrowheads="1"/>
            </p:cNvSpPr>
            <p:nvPr/>
          </p:nvSpPr>
          <p:spPr bwMode="auto">
            <a:xfrm>
              <a:off x="6911575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7" name="Rectangle 234"/>
            <p:cNvSpPr>
              <a:spLocks noChangeArrowheads="1"/>
            </p:cNvSpPr>
            <p:nvPr/>
          </p:nvSpPr>
          <p:spPr bwMode="auto">
            <a:xfrm>
              <a:off x="6911575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8" name="Rectangle 115"/>
            <p:cNvSpPr>
              <a:spLocks noChangeArrowheads="1"/>
            </p:cNvSpPr>
            <p:nvPr/>
          </p:nvSpPr>
          <p:spPr bwMode="auto">
            <a:xfrm>
              <a:off x="7318109" y="2792798"/>
              <a:ext cx="265316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79" name="Rectangle 213"/>
            <p:cNvSpPr>
              <a:spLocks noChangeArrowheads="1"/>
            </p:cNvSpPr>
            <p:nvPr/>
          </p:nvSpPr>
          <p:spPr bwMode="auto">
            <a:xfrm>
              <a:off x="7417905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0" name="Rectangle 220"/>
            <p:cNvSpPr>
              <a:spLocks noChangeArrowheads="1"/>
            </p:cNvSpPr>
            <p:nvPr/>
          </p:nvSpPr>
          <p:spPr bwMode="auto">
            <a:xfrm>
              <a:off x="7385044" y="370847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1" name="Rectangle 228"/>
            <p:cNvSpPr>
              <a:spLocks noChangeArrowheads="1"/>
            </p:cNvSpPr>
            <p:nvPr/>
          </p:nvSpPr>
          <p:spPr bwMode="auto">
            <a:xfrm>
              <a:off x="7385044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2" name="Rectangle 235"/>
            <p:cNvSpPr>
              <a:spLocks noChangeArrowheads="1"/>
            </p:cNvSpPr>
            <p:nvPr/>
          </p:nvSpPr>
          <p:spPr bwMode="auto">
            <a:xfrm>
              <a:off x="7385044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3" name="Rectangle 116"/>
            <p:cNvSpPr>
              <a:spLocks noChangeArrowheads="1"/>
            </p:cNvSpPr>
            <p:nvPr/>
          </p:nvSpPr>
          <p:spPr bwMode="auto">
            <a:xfrm>
              <a:off x="7771979" y="2792798"/>
              <a:ext cx="304514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84" name="Rectangle 214"/>
            <p:cNvSpPr>
              <a:spLocks noChangeArrowheads="1"/>
            </p:cNvSpPr>
            <p:nvPr/>
          </p:nvSpPr>
          <p:spPr bwMode="auto">
            <a:xfrm>
              <a:off x="7891375" y="3363999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85" name="Rectangle 221"/>
            <p:cNvSpPr>
              <a:spLocks noChangeArrowheads="1"/>
            </p:cNvSpPr>
            <p:nvPr/>
          </p:nvSpPr>
          <p:spPr bwMode="auto">
            <a:xfrm>
              <a:off x="7858513" y="3708479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86" name="Rectangle 229"/>
            <p:cNvSpPr>
              <a:spLocks noChangeArrowheads="1"/>
            </p:cNvSpPr>
            <p:nvPr/>
          </p:nvSpPr>
          <p:spPr bwMode="auto">
            <a:xfrm>
              <a:off x="7858513" y="4052957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87" name="Rectangle 236"/>
            <p:cNvSpPr>
              <a:spLocks noChangeArrowheads="1"/>
            </p:cNvSpPr>
            <p:nvPr/>
          </p:nvSpPr>
          <p:spPr bwMode="auto">
            <a:xfrm>
              <a:off x="7858513" y="439743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094333" y="1454002"/>
            <a:ext cx="2715981" cy="2521904"/>
            <a:chOff x="829784" y="2117132"/>
            <a:chExt cx="3625200" cy="3539616"/>
          </a:xfrm>
        </p:grpSpPr>
        <p:sp>
          <p:nvSpPr>
            <p:cNvPr id="90" name="同侧圆角矩形 8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同侧圆角矩形 9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rgbClr val="F5B9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March 2021</a:t>
              </a:r>
              <a:endParaRPr lang="en-US" altLang="zh-CN" b="1" dirty="0"/>
            </a:p>
          </p:txBody>
        </p:sp>
        <p:sp>
          <p:nvSpPr>
            <p:cNvPr id="92" name="矩形 9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Rectangle 114"/>
            <p:cNvSpPr>
              <a:spLocks noChangeArrowheads="1"/>
            </p:cNvSpPr>
            <p:nvPr/>
          </p:nvSpPr>
          <p:spPr bwMode="auto">
            <a:xfrm>
              <a:off x="2937215" y="2792796"/>
              <a:ext cx="36801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4" name="Rectangle 339"/>
            <p:cNvSpPr>
              <a:spLocks noChangeArrowheads="1"/>
            </p:cNvSpPr>
            <p:nvPr/>
          </p:nvSpPr>
          <p:spPr bwMode="auto">
            <a:xfrm>
              <a:off x="3087976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5" name="Rectangle 346"/>
            <p:cNvSpPr>
              <a:spLocks noChangeArrowheads="1"/>
            </p:cNvSpPr>
            <p:nvPr/>
          </p:nvSpPr>
          <p:spPr bwMode="auto">
            <a:xfrm>
              <a:off x="3054731" y="372421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6" name="Rectangle 354"/>
            <p:cNvSpPr>
              <a:spLocks noChangeArrowheads="1"/>
            </p:cNvSpPr>
            <p:nvPr/>
          </p:nvSpPr>
          <p:spPr bwMode="auto">
            <a:xfrm>
              <a:off x="3054731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7" name="Rectangle 361"/>
            <p:cNvSpPr>
              <a:spLocks noChangeArrowheads="1"/>
            </p:cNvSpPr>
            <p:nvPr/>
          </p:nvSpPr>
          <p:spPr bwMode="auto">
            <a:xfrm>
              <a:off x="3054731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3462035" y="2792796"/>
              <a:ext cx="265316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99" name="Rectangle 340"/>
            <p:cNvSpPr>
              <a:spLocks noChangeArrowheads="1"/>
            </p:cNvSpPr>
            <p:nvPr/>
          </p:nvSpPr>
          <p:spPr bwMode="auto">
            <a:xfrm>
              <a:off x="3561446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0" name="Rectangle 347"/>
            <p:cNvSpPr>
              <a:spLocks noChangeArrowheads="1"/>
            </p:cNvSpPr>
            <p:nvPr/>
          </p:nvSpPr>
          <p:spPr bwMode="auto">
            <a:xfrm>
              <a:off x="3528201" y="372421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1" name="Rectangle 355"/>
            <p:cNvSpPr>
              <a:spLocks noChangeArrowheads="1"/>
            </p:cNvSpPr>
            <p:nvPr/>
          </p:nvSpPr>
          <p:spPr bwMode="auto">
            <a:xfrm>
              <a:off x="3528201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2" name="Rectangle 362"/>
            <p:cNvSpPr>
              <a:spLocks noChangeArrowheads="1"/>
            </p:cNvSpPr>
            <p:nvPr/>
          </p:nvSpPr>
          <p:spPr bwMode="auto">
            <a:xfrm>
              <a:off x="3528201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" name="Rectangle 116"/>
            <p:cNvSpPr>
              <a:spLocks noChangeArrowheads="1"/>
            </p:cNvSpPr>
            <p:nvPr/>
          </p:nvSpPr>
          <p:spPr bwMode="auto">
            <a:xfrm>
              <a:off x="3915905" y="2792796"/>
              <a:ext cx="304514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" name="Rectangle 341"/>
            <p:cNvSpPr>
              <a:spLocks noChangeArrowheads="1"/>
            </p:cNvSpPr>
            <p:nvPr/>
          </p:nvSpPr>
          <p:spPr bwMode="auto">
            <a:xfrm>
              <a:off x="4034914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105" name="Rectangle 348"/>
            <p:cNvSpPr>
              <a:spLocks noChangeArrowheads="1"/>
            </p:cNvSpPr>
            <p:nvPr/>
          </p:nvSpPr>
          <p:spPr bwMode="auto">
            <a:xfrm>
              <a:off x="4001671" y="372421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106" name="Rectangle 356"/>
            <p:cNvSpPr>
              <a:spLocks noChangeArrowheads="1"/>
            </p:cNvSpPr>
            <p:nvPr/>
          </p:nvSpPr>
          <p:spPr bwMode="auto">
            <a:xfrm>
              <a:off x="4001671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107" name="Rectangle 363"/>
            <p:cNvSpPr>
              <a:spLocks noChangeArrowheads="1"/>
            </p:cNvSpPr>
            <p:nvPr/>
          </p:nvSpPr>
          <p:spPr bwMode="auto">
            <a:xfrm>
              <a:off x="4001671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108" name="Rectangle 112"/>
            <p:cNvSpPr>
              <a:spLocks noChangeArrowheads="1"/>
            </p:cNvSpPr>
            <p:nvPr/>
          </p:nvSpPr>
          <p:spPr bwMode="auto">
            <a:xfrm>
              <a:off x="2005255" y="2792796"/>
              <a:ext cx="33806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9" name="Rectangle 337"/>
            <p:cNvSpPr>
              <a:spLocks noChangeArrowheads="1"/>
            </p:cNvSpPr>
            <p:nvPr/>
          </p:nvSpPr>
          <p:spPr bwMode="auto">
            <a:xfrm>
              <a:off x="2141038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0" name="Rectangle 344"/>
            <p:cNvSpPr>
              <a:spLocks noChangeArrowheads="1"/>
            </p:cNvSpPr>
            <p:nvPr/>
          </p:nvSpPr>
          <p:spPr bwMode="auto">
            <a:xfrm>
              <a:off x="2141038" y="3724213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1" name="Rectangle 352"/>
            <p:cNvSpPr>
              <a:spLocks noChangeArrowheads="1"/>
            </p:cNvSpPr>
            <p:nvPr/>
          </p:nvSpPr>
          <p:spPr bwMode="auto">
            <a:xfrm>
              <a:off x="2107793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2" name="Rectangle 359"/>
            <p:cNvSpPr>
              <a:spLocks noChangeArrowheads="1"/>
            </p:cNvSpPr>
            <p:nvPr/>
          </p:nvSpPr>
          <p:spPr bwMode="auto">
            <a:xfrm>
              <a:off x="2107793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3" name="Rectangle 366"/>
            <p:cNvSpPr>
              <a:spLocks noChangeArrowheads="1"/>
            </p:cNvSpPr>
            <p:nvPr/>
          </p:nvSpPr>
          <p:spPr bwMode="auto">
            <a:xfrm>
              <a:off x="2107793" y="474585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439141" y="2792796"/>
              <a:ext cx="417229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5" name="Rectangle 338"/>
            <p:cNvSpPr>
              <a:spLocks noChangeArrowheads="1"/>
            </p:cNvSpPr>
            <p:nvPr/>
          </p:nvSpPr>
          <p:spPr bwMode="auto">
            <a:xfrm>
              <a:off x="2614508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6" name="Rectangle 345"/>
            <p:cNvSpPr>
              <a:spLocks noChangeArrowheads="1"/>
            </p:cNvSpPr>
            <p:nvPr/>
          </p:nvSpPr>
          <p:spPr bwMode="auto">
            <a:xfrm>
              <a:off x="2581263" y="372421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7" name="Rectangle 353"/>
            <p:cNvSpPr>
              <a:spLocks noChangeArrowheads="1"/>
            </p:cNvSpPr>
            <p:nvPr/>
          </p:nvSpPr>
          <p:spPr bwMode="auto">
            <a:xfrm>
              <a:off x="2581263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8" name="Rectangle 360"/>
            <p:cNvSpPr>
              <a:spLocks noChangeArrowheads="1"/>
            </p:cNvSpPr>
            <p:nvPr/>
          </p:nvSpPr>
          <p:spPr bwMode="auto">
            <a:xfrm>
              <a:off x="2581263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19" name="Rectangle 367"/>
            <p:cNvSpPr>
              <a:spLocks noChangeArrowheads="1"/>
            </p:cNvSpPr>
            <p:nvPr/>
          </p:nvSpPr>
          <p:spPr bwMode="auto">
            <a:xfrm>
              <a:off x="2581263" y="474585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0" name="Rectangle 110"/>
            <p:cNvSpPr>
              <a:spLocks noChangeArrowheads="1"/>
            </p:cNvSpPr>
            <p:nvPr/>
          </p:nvSpPr>
          <p:spPr bwMode="auto">
            <a:xfrm>
              <a:off x="1044410" y="2792796"/>
              <a:ext cx="365878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1" name="Rectangle 342"/>
            <p:cNvSpPr>
              <a:spLocks noChangeArrowheads="1"/>
            </p:cNvSpPr>
            <p:nvPr/>
          </p:nvSpPr>
          <p:spPr bwMode="auto">
            <a:xfrm>
              <a:off x="1194102" y="3724213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122" name="Rectangle 349"/>
            <p:cNvSpPr>
              <a:spLocks noChangeArrowheads="1"/>
            </p:cNvSpPr>
            <p:nvPr/>
          </p:nvSpPr>
          <p:spPr bwMode="auto">
            <a:xfrm>
              <a:off x="1160857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123" name="Rectangle 357"/>
            <p:cNvSpPr>
              <a:spLocks noChangeArrowheads="1"/>
            </p:cNvSpPr>
            <p:nvPr/>
          </p:nvSpPr>
          <p:spPr bwMode="auto">
            <a:xfrm>
              <a:off x="1160857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124" name="Rectangle 364"/>
            <p:cNvSpPr>
              <a:spLocks noChangeArrowheads="1"/>
            </p:cNvSpPr>
            <p:nvPr/>
          </p:nvSpPr>
          <p:spPr bwMode="auto">
            <a:xfrm>
              <a:off x="1160857" y="474585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125" name="Rectangle 111"/>
            <p:cNvSpPr>
              <a:spLocks noChangeArrowheads="1"/>
            </p:cNvSpPr>
            <p:nvPr/>
          </p:nvSpPr>
          <p:spPr bwMode="auto">
            <a:xfrm>
              <a:off x="1474017" y="2792796"/>
              <a:ext cx="453603" cy="2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6" name="Rectangle 336"/>
            <p:cNvSpPr>
              <a:spLocks noChangeArrowheads="1"/>
            </p:cNvSpPr>
            <p:nvPr/>
          </p:nvSpPr>
          <p:spPr bwMode="auto">
            <a:xfrm>
              <a:off x="1667571" y="3383665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7" name="Rectangle 343"/>
            <p:cNvSpPr>
              <a:spLocks noChangeArrowheads="1"/>
            </p:cNvSpPr>
            <p:nvPr/>
          </p:nvSpPr>
          <p:spPr bwMode="auto">
            <a:xfrm>
              <a:off x="1667571" y="3724213"/>
              <a:ext cx="87726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28" name="Rectangle 351"/>
            <p:cNvSpPr>
              <a:spLocks noChangeArrowheads="1"/>
            </p:cNvSpPr>
            <p:nvPr/>
          </p:nvSpPr>
          <p:spPr bwMode="auto">
            <a:xfrm>
              <a:off x="1613094" y="4064758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129" name="Rectangle 358"/>
            <p:cNvSpPr>
              <a:spLocks noChangeArrowheads="1"/>
            </p:cNvSpPr>
            <p:nvPr/>
          </p:nvSpPr>
          <p:spPr bwMode="auto">
            <a:xfrm>
              <a:off x="1634326" y="4405306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0" name="Rectangle 365"/>
            <p:cNvSpPr>
              <a:spLocks noChangeArrowheads="1"/>
            </p:cNvSpPr>
            <p:nvPr/>
          </p:nvSpPr>
          <p:spPr bwMode="auto">
            <a:xfrm>
              <a:off x="1634326" y="4745853"/>
              <a:ext cx="175450" cy="21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513756" y="4005666"/>
            <a:ext cx="2066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New Year's Day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3756" y="4172419"/>
            <a:ext cx="2757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Jan. </a:t>
            </a:r>
            <a:r>
              <a:rPr lang="en-US" sz="1200" b="1" dirty="0" smtClean="0">
                <a:latin typeface="+mj-lt"/>
              </a:rPr>
              <a:t>18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Martin Luther King, Jr. Day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375089" y="4005666"/>
            <a:ext cx="206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/>
              <a:t>Feb. 15</a:t>
            </a:r>
            <a:r>
              <a:rPr lang="en-US" altLang="zh-CN" sz="1200" b="1" baseline="30000" dirty="0"/>
              <a:t>th</a:t>
            </a:r>
            <a:r>
              <a:rPr lang="en-US" altLang="zh-CN" sz="1200" b="1" dirty="0"/>
              <a:t>	</a:t>
            </a:r>
            <a:r>
              <a:rPr lang="en-US" altLang="zh-CN" sz="1200" i="1" dirty="0"/>
              <a:t>Presidents' Day</a:t>
            </a:r>
          </a:p>
        </p:txBody>
      </p:sp>
      <p:sp>
        <p:nvSpPr>
          <p:cNvPr id="131" name="椭圆 130"/>
          <p:cNvSpPr/>
          <p:nvPr/>
        </p:nvSpPr>
        <p:spPr>
          <a:xfrm>
            <a:off x="2237459" y="2258934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827759" y="3013314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3708119" y="2761854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6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Apr-Jun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257" name="组合 256"/>
          <p:cNvGrpSpPr/>
          <p:nvPr/>
        </p:nvGrpSpPr>
        <p:grpSpPr>
          <a:xfrm>
            <a:off x="323543" y="1454002"/>
            <a:ext cx="2714400" cy="2521800"/>
            <a:chOff x="4690151" y="2117132"/>
            <a:chExt cx="3626278" cy="3520112"/>
          </a:xfrm>
        </p:grpSpPr>
        <p:sp>
          <p:nvSpPr>
            <p:cNvPr id="342" name="同侧圆角矩形 341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3" name="同侧圆角矩形 342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April 2021</a:t>
              </a:r>
              <a:endParaRPr lang="en-US" altLang="zh-CN" b="1" dirty="0"/>
            </a:p>
          </p:txBody>
        </p:sp>
        <p:sp>
          <p:nvSpPr>
            <p:cNvPr id="344" name="矩形 34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5" name="Rectangle 116"/>
            <p:cNvSpPr>
              <a:spLocks noChangeArrowheads="1"/>
            </p:cNvSpPr>
            <p:nvPr/>
          </p:nvSpPr>
          <p:spPr bwMode="auto">
            <a:xfrm>
              <a:off x="7771846" y="2792797"/>
              <a:ext cx="30478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46" name="Rectangle 468"/>
            <p:cNvSpPr>
              <a:spLocks noChangeArrowheads="1"/>
            </p:cNvSpPr>
            <p:nvPr/>
          </p:nvSpPr>
          <p:spPr bwMode="auto">
            <a:xfrm>
              <a:off x="7890989" y="3383663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347" name="Rectangle 475"/>
            <p:cNvSpPr>
              <a:spLocks noChangeArrowheads="1"/>
            </p:cNvSpPr>
            <p:nvPr/>
          </p:nvSpPr>
          <p:spPr bwMode="auto">
            <a:xfrm>
              <a:off x="7857744" y="3724210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348" name="Rectangle 483"/>
            <p:cNvSpPr>
              <a:spLocks noChangeArrowheads="1"/>
            </p:cNvSpPr>
            <p:nvPr/>
          </p:nvSpPr>
          <p:spPr bwMode="auto">
            <a:xfrm>
              <a:off x="7857744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349" name="Rectangle 490"/>
            <p:cNvSpPr>
              <a:spLocks noChangeArrowheads="1"/>
            </p:cNvSpPr>
            <p:nvPr/>
          </p:nvSpPr>
          <p:spPr bwMode="auto">
            <a:xfrm>
              <a:off x="7857744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350" name="Rectangle 115"/>
            <p:cNvSpPr>
              <a:spLocks noChangeArrowheads="1"/>
            </p:cNvSpPr>
            <p:nvPr/>
          </p:nvSpPr>
          <p:spPr bwMode="auto">
            <a:xfrm>
              <a:off x="7317994" y="2792797"/>
              <a:ext cx="265549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1" name="Rectangle 467"/>
            <p:cNvSpPr>
              <a:spLocks noChangeArrowheads="1"/>
            </p:cNvSpPr>
            <p:nvPr/>
          </p:nvSpPr>
          <p:spPr bwMode="auto">
            <a:xfrm>
              <a:off x="7417520" y="3383663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2" name="Rectangle 474"/>
            <p:cNvSpPr>
              <a:spLocks noChangeArrowheads="1"/>
            </p:cNvSpPr>
            <p:nvPr/>
          </p:nvSpPr>
          <p:spPr bwMode="auto">
            <a:xfrm>
              <a:off x="7417520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3" name="Rectangle 482"/>
            <p:cNvSpPr>
              <a:spLocks noChangeArrowheads="1"/>
            </p:cNvSpPr>
            <p:nvPr/>
          </p:nvSpPr>
          <p:spPr bwMode="auto">
            <a:xfrm>
              <a:off x="7384275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4" name="Rectangle 489"/>
            <p:cNvSpPr>
              <a:spLocks noChangeArrowheads="1"/>
            </p:cNvSpPr>
            <p:nvPr/>
          </p:nvSpPr>
          <p:spPr bwMode="auto">
            <a:xfrm>
              <a:off x="7384275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5" name="Rectangle 496"/>
            <p:cNvSpPr>
              <a:spLocks noChangeArrowheads="1"/>
            </p:cNvSpPr>
            <p:nvPr/>
          </p:nvSpPr>
          <p:spPr bwMode="auto">
            <a:xfrm>
              <a:off x="7384275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6" name="Rectangle 110"/>
            <p:cNvSpPr>
              <a:spLocks noChangeArrowheads="1"/>
            </p:cNvSpPr>
            <p:nvPr/>
          </p:nvSpPr>
          <p:spPr bwMode="auto">
            <a:xfrm>
              <a:off x="4900323" y="2792797"/>
              <a:ext cx="36620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57" name="Rectangle 469"/>
            <p:cNvSpPr>
              <a:spLocks noChangeArrowheads="1"/>
            </p:cNvSpPr>
            <p:nvPr/>
          </p:nvSpPr>
          <p:spPr bwMode="auto">
            <a:xfrm>
              <a:off x="5050176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358" name="Rectangle 476"/>
            <p:cNvSpPr>
              <a:spLocks noChangeArrowheads="1"/>
            </p:cNvSpPr>
            <p:nvPr/>
          </p:nvSpPr>
          <p:spPr bwMode="auto">
            <a:xfrm>
              <a:off x="5016931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359" name="Rectangle 484"/>
            <p:cNvSpPr>
              <a:spLocks noChangeArrowheads="1"/>
            </p:cNvSpPr>
            <p:nvPr/>
          </p:nvSpPr>
          <p:spPr bwMode="auto">
            <a:xfrm>
              <a:off x="5016931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360" name="Rectangle 491"/>
            <p:cNvSpPr>
              <a:spLocks noChangeArrowheads="1"/>
            </p:cNvSpPr>
            <p:nvPr/>
          </p:nvSpPr>
          <p:spPr bwMode="auto">
            <a:xfrm>
              <a:off x="5016931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361" name="Rectangle 111"/>
            <p:cNvSpPr>
              <a:spLocks noChangeArrowheads="1"/>
            </p:cNvSpPr>
            <p:nvPr/>
          </p:nvSpPr>
          <p:spPr bwMode="auto">
            <a:xfrm>
              <a:off x="5329890" y="2792797"/>
              <a:ext cx="45400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2" name="Rectangle 470"/>
            <p:cNvSpPr>
              <a:spLocks noChangeArrowheads="1"/>
            </p:cNvSpPr>
            <p:nvPr/>
          </p:nvSpPr>
          <p:spPr bwMode="auto">
            <a:xfrm>
              <a:off x="5523645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3" name="Rectangle 477"/>
            <p:cNvSpPr>
              <a:spLocks noChangeArrowheads="1"/>
            </p:cNvSpPr>
            <p:nvPr/>
          </p:nvSpPr>
          <p:spPr bwMode="auto">
            <a:xfrm>
              <a:off x="5490400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4" name="Rectangle 485"/>
            <p:cNvSpPr>
              <a:spLocks noChangeArrowheads="1"/>
            </p:cNvSpPr>
            <p:nvPr/>
          </p:nvSpPr>
          <p:spPr bwMode="auto">
            <a:xfrm>
              <a:off x="5490400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5" name="Rectangle 492"/>
            <p:cNvSpPr>
              <a:spLocks noChangeArrowheads="1"/>
            </p:cNvSpPr>
            <p:nvPr/>
          </p:nvSpPr>
          <p:spPr bwMode="auto">
            <a:xfrm>
              <a:off x="5490400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6" name="Rectangle 112"/>
            <p:cNvSpPr>
              <a:spLocks noChangeArrowheads="1"/>
            </p:cNvSpPr>
            <p:nvPr/>
          </p:nvSpPr>
          <p:spPr bwMode="auto">
            <a:xfrm>
              <a:off x="5861179" y="2792797"/>
              <a:ext cx="33836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7" name="Rectangle 471"/>
            <p:cNvSpPr>
              <a:spLocks noChangeArrowheads="1"/>
            </p:cNvSpPr>
            <p:nvPr/>
          </p:nvSpPr>
          <p:spPr bwMode="auto">
            <a:xfrm>
              <a:off x="5997113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8" name="Rectangle 478"/>
            <p:cNvSpPr>
              <a:spLocks noChangeArrowheads="1"/>
            </p:cNvSpPr>
            <p:nvPr/>
          </p:nvSpPr>
          <p:spPr bwMode="auto">
            <a:xfrm>
              <a:off x="5963868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69" name="Rectangle 486"/>
            <p:cNvSpPr>
              <a:spLocks noChangeArrowheads="1"/>
            </p:cNvSpPr>
            <p:nvPr/>
          </p:nvSpPr>
          <p:spPr bwMode="auto">
            <a:xfrm>
              <a:off x="5963868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0" name="Rectangle 493"/>
            <p:cNvSpPr>
              <a:spLocks noChangeArrowheads="1"/>
            </p:cNvSpPr>
            <p:nvPr/>
          </p:nvSpPr>
          <p:spPr bwMode="auto">
            <a:xfrm>
              <a:off x="5963868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1" name="Rectangle 113"/>
            <p:cNvSpPr>
              <a:spLocks noChangeArrowheads="1"/>
            </p:cNvSpPr>
            <p:nvPr/>
          </p:nvSpPr>
          <p:spPr bwMode="auto">
            <a:xfrm>
              <a:off x="6295032" y="2792797"/>
              <a:ext cx="417596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2" name="Rectangle 472"/>
            <p:cNvSpPr>
              <a:spLocks noChangeArrowheads="1"/>
            </p:cNvSpPr>
            <p:nvPr/>
          </p:nvSpPr>
          <p:spPr bwMode="auto">
            <a:xfrm>
              <a:off x="6470582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3" name="Rectangle 479"/>
            <p:cNvSpPr>
              <a:spLocks noChangeArrowheads="1"/>
            </p:cNvSpPr>
            <p:nvPr/>
          </p:nvSpPr>
          <p:spPr bwMode="auto">
            <a:xfrm>
              <a:off x="6437337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4" name="Rectangle 487"/>
            <p:cNvSpPr>
              <a:spLocks noChangeArrowheads="1"/>
            </p:cNvSpPr>
            <p:nvPr/>
          </p:nvSpPr>
          <p:spPr bwMode="auto">
            <a:xfrm>
              <a:off x="6437337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5" name="Rectangle 494"/>
            <p:cNvSpPr>
              <a:spLocks noChangeArrowheads="1"/>
            </p:cNvSpPr>
            <p:nvPr/>
          </p:nvSpPr>
          <p:spPr bwMode="auto">
            <a:xfrm>
              <a:off x="6437337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6" name="Rectangle 114"/>
            <p:cNvSpPr>
              <a:spLocks noChangeArrowheads="1"/>
            </p:cNvSpPr>
            <p:nvPr/>
          </p:nvSpPr>
          <p:spPr bwMode="auto">
            <a:xfrm>
              <a:off x="6793126" y="2792797"/>
              <a:ext cx="368343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7" name="Rectangle 466"/>
            <p:cNvSpPr>
              <a:spLocks noChangeArrowheads="1"/>
            </p:cNvSpPr>
            <p:nvPr/>
          </p:nvSpPr>
          <p:spPr bwMode="auto">
            <a:xfrm>
              <a:off x="6944052" y="3383663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8" name="Rectangle 473"/>
            <p:cNvSpPr>
              <a:spLocks noChangeArrowheads="1"/>
            </p:cNvSpPr>
            <p:nvPr/>
          </p:nvSpPr>
          <p:spPr bwMode="auto">
            <a:xfrm>
              <a:off x="6944052" y="372421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79" name="Rectangle 481"/>
            <p:cNvSpPr>
              <a:spLocks noChangeArrowheads="1"/>
            </p:cNvSpPr>
            <p:nvPr/>
          </p:nvSpPr>
          <p:spPr bwMode="auto">
            <a:xfrm>
              <a:off x="6910805" y="406475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80" name="Rectangle 488"/>
            <p:cNvSpPr>
              <a:spLocks noChangeArrowheads="1"/>
            </p:cNvSpPr>
            <p:nvPr/>
          </p:nvSpPr>
          <p:spPr bwMode="auto">
            <a:xfrm>
              <a:off x="6910805" y="4405304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81" name="Rectangle 495"/>
            <p:cNvSpPr>
              <a:spLocks noChangeArrowheads="1"/>
            </p:cNvSpPr>
            <p:nvPr/>
          </p:nvSpPr>
          <p:spPr bwMode="auto">
            <a:xfrm>
              <a:off x="6910805" y="4745851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6094332" y="1454002"/>
            <a:ext cx="2714400" cy="2521800"/>
            <a:chOff x="4690151" y="2117132"/>
            <a:chExt cx="3626278" cy="3520112"/>
          </a:xfrm>
        </p:grpSpPr>
        <p:sp>
          <p:nvSpPr>
            <p:cNvPr id="302" name="同侧圆角矩形 301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June 2021</a:t>
              </a:r>
              <a:endParaRPr lang="en-US" altLang="zh-CN" b="1" dirty="0"/>
            </a:p>
          </p:txBody>
        </p:sp>
        <p:sp>
          <p:nvSpPr>
            <p:cNvPr id="303" name="同侧圆角矩形 302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Rectangle 110"/>
            <p:cNvSpPr>
              <a:spLocks noChangeArrowheads="1"/>
            </p:cNvSpPr>
            <p:nvPr/>
          </p:nvSpPr>
          <p:spPr bwMode="auto">
            <a:xfrm>
              <a:off x="4900323" y="2792797"/>
              <a:ext cx="36620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6" name="Rectangle 236"/>
            <p:cNvSpPr>
              <a:spLocks noChangeArrowheads="1"/>
            </p:cNvSpPr>
            <p:nvPr/>
          </p:nvSpPr>
          <p:spPr bwMode="auto">
            <a:xfrm>
              <a:off x="5015653" y="474191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</a:p>
          </p:txBody>
        </p:sp>
        <p:sp>
          <p:nvSpPr>
            <p:cNvPr id="307" name="Rectangle 214"/>
            <p:cNvSpPr>
              <a:spLocks noChangeArrowheads="1"/>
            </p:cNvSpPr>
            <p:nvPr/>
          </p:nvSpPr>
          <p:spPr bwMode="auto">
            <a:xfrm>
              <a:off x="5049538" y="370848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</a:p>
          </p:txBody>
        </p:sp>
        <p:sp>
          <p:nvSpPr>
            <p:cNvPr id="308" name="Rectangle 221"/>
            <p:cNvSpPr>
              <a:spLocks noChangeArrowheads="1"/>
            </p:cNvSpPr>
            <p:nvPr/>
          </p:nvSpPr>
          <p:spPr bwMode="auto">
            <a:xfrm>
              <a:off x="5015653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</a:p>
          </p:txBody>
        </p:sp>
        <p:sp>
          <p:nvSpPr>
            <p:cNvPr id="309" name="Rectangle 229"/>
            <p:cNvSpPr>
              <a:spLocks noChangeArrowheads="1"/>
            </p:cNvSpPr>
            <p:nvPr/>
          </p:nvSpPr>
          <p:spPr bwMode="auto">
            <a:xfrm>
              <a:off x="5015653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</a:p>
          </p:txBody>
        </p:sp>
        <p:sp>
          <p:nvSpPr>
            <p:cNvPr id="310" name="Rectangle 111"/>
            <p:cNvSpPr>
              <a:spLocks noChangeArrowheads="1"/>
            </p:cNvSpPr>
            <p:nvPr/>
          </p:nvSpPr>
          <p:spPr bwMode="auto">
            <a:xfrm>
              <a:off x="5329890" y="2792797"/>
              <a:ext cx="45400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1" name="Rectangle 237"/>
            <p:cNvSpPr>
              <a:spLocks noChangeArrowheads="1"/>
            </p:cNvSpPr>
            <p:nvPr/>
          </p:nvSpPr>
          <p:spPr bwMode="auto">
            <a:xfrm>
              <a:off x="5489122" y="474191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2" name="Rectangle 215"/>
            <p:cNvSpPr>
              <a:spLocks noChangeArrowheads="1"/>
            </p:cNvSpPr>
            <p:nvPr/>
          </p:nvSpPr>
          <p:spPr bwMode="auto">
            <a:xfrm>
              <a:off x="5523007" y="370848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3" name="Rectangle 222"/>
            <p:cNvSpPr>
              <a:spLocks noChangeArrowheads="1"/>
            </p:cNvSpPr>
            <p:nvPr/>
          </p:nvSpPr>
          <p:spPr bwMode="auto">
            <a:xfrm>
              <a:off x="5489122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4" name="Rectangle 230"/>
            <p:cNvSpPr>
              <a:spLocks noChangeArrowheads="1"/>
            </p:cNvSpPr>
            <p:nvPr/>
          </p:nvSpPr>
          <p:spPr bwMode="auto">
            <a:xfrm>
              <a:off x="5489122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5" name="Rectangle 112"/>
            <p:cNvSpPr>
              <a:spLocks noChangeArrowheads="1"/>
            </p:cNvSpPr>
            <p:nvPr/>
          </p:nvSpPr>
          <p:spPr bwMode="auto">
            <a:xfrm>
              <a:off x="5861179" y="2792797"/>
              <a:ext cx="33836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6" name="Rectangle 238"/>
            <p:cNvSpPr>
              <a:spLocks noChangeArrowheads="1"/>
            </p:cNvSpPr>
            <p:nvPr/>
          </p:nvSpPr>
          <p:spPr bwMode="auto">
            <a:xfrm>
              <a:off x="5962591" y="474191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7" name="Rectangle 209"/>
            <p:cNvSpPr>
              <a:spLocks noChangeArrowheads="1"/>
            </p:cNvSpPr>
            <p:nvPr/>
          </p:nvSpPr>
          <p:spPr bwMode="auto">
            <a:xfrm>
              <a:off x="5996475" y="3364001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8" name="Rectangle 216"/>
            <p:cNvSpPr>
              <a:spLocks noChangeArrowheads="1"/>
            </p:cNvSpPr>
            <p:nvPr/>
          </p:nvSpPr>
          <p:spPr bwMode="auto">
            <a:xfrm>
              <a:off x="5996475" y="370848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19" name="Rectangle 224"/>
            <p:cNvSpPr>
              <a:spLocks noChangeArrowheads="1"/>
            </p:cNvSpPr>
            <p:nvPr/>
          </p:nvSpPr>
          <p:spPr bwMode="auto">
            <a:xfrm>
              <a:off x="5942558" y="4052959"/>
              <a:ext cx="175605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320" name="Rectangle 231"/>
            <p:cNvSpPr>
              <a:spLocks noChangeArrowheads="1"/>
            </p:cNvSpPr>
            <p:nvPr/>
          </p:nvSpPr>
          <p:spPr bwMode="auto">
            <a:xfrm>
              <a:off x="5962591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1" name="Rectangle 113"/>
            <p:cNvSpPr>
              <a:spLocks noChangeArrowheads="1"/>
            </p:cNvSpPr>
            <p:nvPr/>
          </p:nvSpPr>
          <p:spPr bwMode="auto">
            <a:xfrm>
              <a:off x="6295032" y="2792797"/>
              <a:ext cx="417596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2" name="Rectangle 239"/>
            <p:cNvSpPr>
              <a:spLocks noChangeArrowheads="1"/>
            </p:cNvSpPr>
            <p:nvPr/>
          </p:nvSpPr>
          <p:spPr bwMode="auto">
            <a:xfrm>
              <a:off x="6436059" y="474191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3" name="Rectangle 210"/>
            <p:cNvSpPr>
              <a:spLocks noChangeArrowheads="1"/>
            </p:cNvSpPr>
            <p:nvPr/>
          </p:nvSpPr>
          <p:spPr bwMode="auto">
            <a:xfrm>
              <a:off x="6469944" y="3364001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4" name="Rectangle 217"/>
            <p:cNvSpPr>
              <a:spLocks noChangeArrowheads="1"/>
            </p:cNvSpPr>
            <p:nvPr/>
          </p:nvSpPr>
          <p:spPr bwMode="auto">
            <a:xfrm>
              <a:off x="6469944" y="370848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5" name="Rectangle 225"/>
            <p:cNvSpPr>
              <a:spLocks noChangeArrowheads="1"/>
            </p:cNvSpPr>
            <p:nvPr/>
          </p:nvSpPr>
          <p:spPr bwMode="auto">
            <a:xfrm>
              <a:off x="6436059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6" name="Rectangle 232"/>
            <p:cNvSpPr>
              <a:spLocks noChangeArrowheads="1"/>
            </p:cNvSpPr>
            <p:nvPr/>
          </p:nvSpPr>
          <p:spPr bwMode="auto">
            <a:xfrm>
              <a:off x="6436059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7" name="Rectangle 114"/>
            <p:cNvSpPr>
              <a:spLocks noChangeArrowheads="1"/>
            </p:cNvSpPr>
            <p:nvPr/>
          </p:nvSpPr>
          <p:spPr bwMode="auto">
            <a:xfrm>
              <a:off x="6793126" y="2792797"/>
              <a:ext cx="368343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8" name="Rectangle 211"/>
            <p:cNvSpPr>
              <a:spLocks noChangeArrowheads="1"/>
            </p:cNvSpPr>
            <p:nvPr/>
          </p:nvSpPr>
          <p:spPr bwMode="auto">
            <a:xfrm>
              <a:off x="6943413" y="3364001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29" name="Rectangle 218"/>
            <p:cNvSpPr>
              <a:spLocks noChangeArrowheads="1"/>
            </p:cNvSpPr>
            <p:nvPr/>
          </p:nvSpPr>
          <p:spPr bwMode="auto">
            <a:xfrm>
              <a:off x="6909528" y="3708480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0" name="Rectangle 226"/>
            <p:cNvSpPr>
              <a:spLocks noChangeArrowheads="1"/>
            </p:cNvSpPr>
            <p:nvPr/>
          </p:nvSpPr>
          <p:spPr bwMode="auto">
            <a:xfrm>
              <a:off x="6909528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1" name="Rectangle 233"/>
            <p:cNvSpPr>
              <a:spLocks noChangeArrowheads="1"/>
            </p:cNvSpPr>
            <p:nvPr/>
          </p:nvSpPr>
          <p:spPr bwMode="auto">
            <a:xfrm>
              <a:off x="6909528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2" name="Rectangle 115"/>
            <p:cNvSpPr>
              <a:spLocks noChangeArrowheads="1"/>
            </p:cNvSpPr>
            <p:nvPr/>
          </p:nvSpPr>
          <p:spPr bwMode="auto">
            <a:xfrm>
              <a:off x="7317994" y="2792797"/>
              <a:ext cx="265549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3" name="Rectangle 212"/>
            <p:cNvSpPr>
              <a:spLocks noChangeArrowheads="1"/>
            </p:cNvSpPr>
            <p:nvPr/>
          </p:nvSpPr>
          <p:spPr bwMode="auto">
            <a:xfrm>
              <a:off x="7416883" y="3364001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4" name="Rectangle 219"/>
            <p:cNvSpPr>
              <a:spLocks noChangeArrowheads="1"/>
            </p:cNvSpPr>
            <p:nvPr/>
          </p:nvSpPr>
          <p:spPr bwMode="auto">
            <a:xfrm>
              <a:off x="7382996" y="3708480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5" name="Rectangle 227"/>
            <p:cNvSpPr>
              <a:spLocks noChangeArrowheads="1"/>
            </p:cNvSpPr>
            <p:nvPr/>
          </p:nvSpPr>
          <p:spPr bwMode="auto">
            <a:xfrm>
              <a:off x="7382996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6" name="Rectangle 234"/>
            <p:cNvSpPr>
              <a:spLocks noChangeArrowheads="1"/>
            </p:cNvSpPr>
            <p:nvPr/>
          </p:nvSpPr>
          <p:spPr bwMode="auto">
            <a:xfrm>
              <a:off x="7382996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7" name="Rectangle 116"/>
            <p:cNvSpPr>
              <a:spLocks noChangeArrowheads="1"/>
            </p:cNvSpPr>
            <p:nvPr/>
          </p:nvSpPr>
          <p:spPr bwMode="auto">
            <a:xfrm>
              <a:off x="7771846" y="2792797"/>
              <a:ext cx="30478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38" name="Rectangle 213"/>
            <p:cNvSpPr>
              <a:spLocks noChangeArrowheads="1"/>
            </p:cNvSpPr>
            <p:nvPr/>
          </p:nvSpPr>
          <p:spPr bwMode="auto">
            <a:xfrm>
              <a:off x="7890351" y="3364001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339" name="Rectangle 220"/>
            <p:cNvSpPr>
              <a:spLocks noChangeArrowheads="1"/>
            </p:cNvSpPr>
            <p:nvPr/>
          </p:nvSpPr>
          <p:spPr bwMode="auto">
            <a:xfrm>
              <a:off x="7856466" y="3708480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340" name="Rectangle 228"/>
            <p:cNvSpPr>
              <a:spLocks noChangeArrowheads="1"/>
            </p:cNvSpPr>
            <p:nvPr/>
          </p:nvSpPr>
          <p:spPr bwMode="auto">
            <a:xfrm>
              <a:off x="7856466" y="4052959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341" name="Rectangle 235"/>
            <p:cNvSpPr>
              <a:spLocks noChangeArrowheads="1"/>
            </p:cNvSpPr>
            <p:nvPr/>
          </p:nvSpPr>
          <p:spPr bwMode="auto">
            <a:xfrm>
              <a:off x="7856466" y="439743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3208534" y="1454002"/>
            <a:ext cx="2714400" cy="2521800"/>
            <a:chOff x="829784" y="2117132"/>
            <a:chExt cx="3625200" cy="3539616"/>
          </a:xfrm>
        </p:grpSpPr>
        <p:sp>
          <p:nvSpPr>
            <p:cNvPr id="260" name="同侧圆角矩形 259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1" name="同侧圆角矩形 260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May 2021</a:t>
              </a:r>
              <a:endParaRPr lang="en-US" altLang="zh-CN" b="1" dirty="0"/>
            </a:p>
          </p:txBody>
        </p:sp>
        <p:sp>
          <p:nvSpPr>
            <p:cNvPr id="262" name="矩形 261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3" name="Rectangle 114"/>
            <p:cNvSpPr>
              <a:spLocks noChangeArrowheads="1"/>
            </p:cNvSpPr>
            <p:nvPr/>
          </p:nvSpPr>
          <p:spPr bwMode="auto">
            <a:xfrm>
              <a:off x="2937108" y="2792798"/>
              <a:ext cx="368233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4" name="Rectangle 113"/>
            <p:cNvSpPr>
              <a:spLocks noChangeArrowheads="1"/>
            </p:cNvSpPr>
            <p:nvPr/>
          </p:nvSpPr>
          <p:spPr bwMode="auto">
            <a:xfrm>
              <a:off x="3053454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5" name="Rectangle 91"/>
            <p:cNvSpPr>
              <a:spLocks noChangeArrowheads="1"/>
            </p:cNvSpPr>
            <p:nvPr/>
          </p:nvSpPr>
          <p:spPr bwMode="auto">
            <a:xfrm>
              <a:off x="3087339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6" name="Rectangle 98"/>
            <p:cNvSpPr>
              <a:spLocks noChangeArrowheads="1"/>
            </p:cNvSpPr>
            <p:nvPr/>
          </p:nvSpPr>
          <p:spPr bwMode="auto">
            <a:xfrm>
              <a:off x="3053454" y="4052959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7" name="Rectangle 106"/>
            <p:cNvSpPr>
              <a:spLocks noChangeArrowheads="1"/>
            </p:cNvSpPr>
            <p:nvPr/>
          </p:nvSpPr>
          <p:spPr bwMode="auto">
            <a:xfrm>
              <a:off x="3053454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8" name="Rectangle 115"/>
            <p:cNvSpPr>
              <a:spLocks noChangeArrowheads="1"/>
            </p:cNvSpPr>
            <p:nvPr/>
          </p:nvSpPr>
          <p:spPr bwMode="auto">
            <a:xfrm>
              <a:off x="3461959" y="2792798"/>
              <a:ext cx="26547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69" name="Rectangle 114"/>
            <p:cNvSpPr>
              <a:spLocks noChangeArrowheads="1"/>
            </p:cNvSpPr>
            <p:nvPr/>
          </p:nvSpPr>
          <p:spPr bwMode="auto">
            <a:xfrm>
              <a:off x="3526923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0" name="Rectangle 92"/>
            <p:cNvSpPr>
              <a:spLocks noChangeArrowheads="1"/>
            </p:cNvSpPr>
            <p:nvPr/>
          </p:nvSpPr>
          <p:spPr bwMode="auto">
            <a:xfrm>
              <a:off x="3560808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1" name="Rectangle 99"/>
            <p:cNvSpPr>
              <a:spLocks noChangeArrowheads="1"/>
            </p:cNvSpPr>
            <p:nvPr/>
          </p:nvSpPr>
          <p:spPr bwMode="auto">
            <a:xfrm>
              <a:off x="3526923" y="4052959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2" name="Rectangle 107"/>
            <p:cNvSpPr>
              <a:spLocks noChangeArrowheads="1"/>
            </p:cNvSpPr>
            <p:nvPr/>
          </p:nvSpPr>
          <p:spPr bwMode="auto">
            <a:xfrm>
              <a:off x="3526923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3" name="Rectangle 116"/>
            <p:cNvSpPr>
              <a:spLocks noChangeArrowheads="1"/>
            </p:cNvSpPr>
            <p:nvPr/>
          </p:nvSpPr>
          <p:spPr bwMode="auto">
            <a:xfrm>
              <a:off x="3915817" y="2792798"/>
              <a:ext cx="3046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74" name="Rectangle 115"/>
            <p:cNvSpPr>
              <a:spLocks noChangeArrowheads="1"/>
            </p:cNvSpPr>
            <p:nvPr/>
          </p:nvSpPr>
          <p:spPr bwMode="auto">
            <a:xfrm>
              <a:off x="4000392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275" name="Rectangle 86"/>
            <p:cNvSpPr>
              <a:spLocks noChangeArrowheads="1"/>
            </p:cNvSpPr>
            <p:nvPr/>
          </p:nvSpPr>
          <p:spPr bwMode="auto">
            <a:xfrm>
              <a:off x="4034277" y="3364001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276" name="Rectangle 93"/>
            <p:cNvSpPr>
              <a:spLocks noChangeArrowheads="1"/>
            </p:cNvSpPr>
            <p:nvPr/>
          </p:nvSpPr>
          <p:spPr bwMode="auto">
            <a:xfrm>
              <a:off x="4034277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277" name="Rectangle 101"/>
            <p:cNvSpPr>
              <a:spLocks noChangeArrowheads="1"/>
            </p:cNvSpPr>
            <p:nvPr/>
          </p:nvSpPr>
          <p:spPr bwMode="auto">
            <a:xfrm>
              <a:off x="3980387" y="4052959"/>
              <a:ext cx="175553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278" name="Rectangle 108"/>
            <p:cNvSpPr>
              <a:spLocks noChangeArrowheads="1"/>
            </p:cNvSpPr>
            <p:nvPr/>
          </p:nvSpPr>
          <p:spPr bwMode="auto">
            <a:xfrm>
              <a:off x="4000392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279" name="Rectangle 110"/>
            <p:cNvSpPr>
              <a:spLocks noChangeArrowheads="1"/>
            </p:cNvSpPr>
            <p:nvPr/>
          </p:nvSpPr>
          <p:spPr bwMode="auto">
            <a:xfrm>
              <a:off x="1044304" y="2792798"/>
              <a:ext cx="3660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0" name="Rectangle 116"/>
            <p:cNvSpPr>
              <a:spLocks noChangeArrowheads="1"/>
            </p:cNvSpPr>
            <p:nvPr/>
          </p:nvSpPr>
          <p:spPr bwMode="auto">
            <a:xfrm>
              <a:off x="1159579" y="508639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</a:p>
          </p:txBody>
        </p:sp>
        <p:sp>
          <p:nvSpPr>
            <p:cNvPr id="281" name="Rectangle 109"/>
            <p:cNvSpPr>
              <a:spLocks noChangeArrowheads="1"/>
            </p:cNvSpPr>
            <p:nvPr/>
          </p:nvSpPr>
          <p:spPr bwMode="auto">
            <a:xfrm>
              <a:off x="1159579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</a:p>
          </p:txBody>
        </p:sp>
        <p:sp>
          <p:nvSpPr>
            <p:cNvPr id="282" name="Rectangle 87"/>
            <p:cNvSpPr>
              <a:spLocks noChangeArrowheads="1"/>
            </p:cNvSpPr>
            <p:nvPr/>
          </p:nvSpPr>
          <p:spPr bwMode="auto">
            <a:xfrm>
              <a:off x="1193465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</a:p>
          </p:txBody>
        </p:sp>
        <p:sp>
          <p:nvSpPr>
            <p:cNvPr id="283" name="Rectangle 94"/>
            <p:cNvSpPr>
              <a:spLocks noChangeArrowheads="1"/>
            </p:cNvSpPr>
            <p:nvPr/>
          </p:nvSpPr>
          <p:spPr bwMode="auto">
            <a:xfrm>
              <a:off x="1193465" y="4052959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</a:p>
          </p:txBody>
        </p:sp>
        <p:sp>
          <p:nvSpPr>
            <p:cNvPr id="284" name="Rectangle 102"/>
            <p:cNvSpPr>
              <a:spLocks noChangeArrowheads="1"/>
            </p:cNvSpPr>
            <p:nvPr/>
          </p:nvSpPr>
          <p:spPr bwMode="auto">
            <a:xfrm>
              <a:off x="1159579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</a:p>
          </p:txBody>
        </p:sp>
        <p:sp>
          <p:nvSpPr>
            <p:cNvPr id="285" name="Rectangle 111"/>
            <p:cNvSpPr>
              <a:spLocks noChangeArrowheads="1"/>
            </p:cNvSpPr>
            <p:nvPr/>
          </p:nvSpPr>
          <p:spPr bwMode="auto">
            <a:xfrm>
              <a:off x="1473885" y="2792798"/>
              <a:ext cx="453867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6" name="Rectangle 117"/>
            <p:cNvSpPr>
              <a:spLocks noChangeArrowheads="1"/>
            </p:cNvSpPr>
            <p:nvPr/>
          </p:nvSpPr>
          <p:spPr bwMode="auto">
            <a:xfrm>
              <a:off x="1633048" y="508639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7" name="Rectangle 110"/>
            <p:cNvSpPr>
              <a:spLocks noChangeArrowheads="1"/>
            </p:cNvSpPr>
            <p:nvPr/>
          </p:nvSpPr>
          <p:spPr bwMode="auto">
            <a:xfrm>
              <a:off x="1633048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8" name="Rectangle 88"/>
            <p:cNvSpPr>
              <a:spLocks noChangeArrowheads="1"/>
            </p:cNvSpPr>
            <p:nvPr/>
          </p:nvSpPr>
          <p:spPr bwMode="auto">
            <a:xfrm>
              <a:off x="1666934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1633048" y="4052959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0" name="Rectangle 103"/>
            <p:cNvSpPr>
              <a:spLocks noChangeArrowheads="1"/>
            </p:cNvSpPr>
            <p:nvPr/>
          </p:nvSpPr>
          <p:spPr bwMode="auto">
            <a:xfrm>
              <a:off x="1633048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1" name="Rectangle 112"/>
            <p:cNvSpPr>
              <a:spLocks noChangeArrowheads="1"/>
            </p:cNvSpPr>
            <p:nvPr/>
          </p:nvSpPr>
          <p:spPr bwMode="auto">
            <a:xfrm>
              <a:off x="2005157" y="2792798"/>
              <a:ext cx="33826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2" name="Rectangle 111"/>
            <p:cNvSpPr>
              <a:spLocks noChangeArrowheads="1"/>
            </p:cNvSpPr>
            <p:nvPr/>
          </p:nvSpPr>
          <p:spPr bwMode="auto">
            <a:xfrm>
              <a:off x="2106516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3" name="Rectangle 89"/>
            <p:cNvSpPr>
              <a:spLocks noChangeArrowheads="1"/>
            </p:cNvSpPr>
            <p:nvPr/>
          </p:nvSpPr>
          <p:spPr bwMode="auto">
            <a:xfrm>
              <a:off x="2140401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4" name="Rectangle 96"/>
            <p:cNvSpPr>
              <a:spLocks noChangeArrowheads="1"/>
            </p:cNvSpPr>
            <p:nvPr/>
          </p:nvSpPr>
          <p:spPr bwMode="auto">
            <a:xfrm>
              <a:off x="2106516" y="4052959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5" name="Rectangle 104"/>
            <p:cNvSpPr>
              <a:spLocks noChangeArrowheads="1"/>
            </p:cNvSpPr>
            <p:nvPr/>
          </p:nvSpPr>
          <p:spPr bwMode="auto">
            <a:xfrm>
              <a:off x="2106516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6" name="Rectangle 113"/>
            <p:cNvSpPr>
              <a:spLocks noChangeArrowheads="1"/>
            </p:cNvSpPr>
            <p:nvPr/>
          </p:nvSpPr>
          <p:spPr bwMode="auto">
            <a:xfrm>
              <a:off x="2439019" y="2792798"/>
              <a:ext cx="417472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7" name="Rectangle 112"/>
            <p:cNvSpPr>
              <a:spLocks noChangeArrowheads="1"/>
            </p:cNvSpPr>
            <p:nvPr/>
          </p:nvSpPr>
          <p:spPr bwMode="auto">
            <a:xfrm>
              <a:off x="2579985" y="474191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8" name="Rectangle 90"/>
            <p:cNvSpPr>
              <a:spLocks noChangeArrowheads="1"/>
            </p:cNvSpPr>
            <p:nvPr/>
          </p:nvSpPr>
          <p:spPr bwMode="auto">
            <a:xfrm>
              <a:off x="2613870" y="370848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99" name="Rectangle 97"/>
            <p:cNvSpPr>
              <a:spLocks noChangeArrowheads="1"/>
            </p:cNvSpPr>
            <p:nvPr/>
          </p:nvSpPr>
          <p:spPr bwMode="auto">
            <a:xfrm>
              <a:off x="2579985" y="4052959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0" name="Rectangle 105"/>
            <p:cNvSpPr>
              <a:spLocks noChangeArrowheads="1"/>
            </p:cNvSpPr>
            <p:nvPr/>
          </p:nvSpPr>
          <p:spPr bwMode="auto">
            <a:xfrm>
              <a:off x="2579985" y="439743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382" name="TextBox 381"/>
          <p:cNvSpPr txBox="1"/>
          <p:nvPr/>
        </p:nvSpPr>
        <p:spPr>
          <a:xfrm>
            <a:off x="3375089" y="4005666"/>
            <a:ext cx="1992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May. 31</a:t>
            </a:r>
            <a:r>
              <a:rPr lang="en-US" sz="1200" b="1" baseline="30000" dirty="0" smtClean="0">
                <a:latin typeface="+mj-lt"/>
              </a:rPr>
              <a:t>st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Memorial Day</a:t>
            </a:r>
          </a:p>
        </p:txBody>
      </p:sp>
      <p:sp>
        <p:nvSpPr>
          <p:cNvPr id="128" name="椭圆 127"/>
          <p:cNvSpPr/>
          <p:nvPr/>
        </p:nvSpPr>
        <p:spPr>
          <a:xfrm>
            <a:off x="3708119" y="3491599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Malgun Gothic" pitchFamily="34" charset="-127"/>
                <a:ea typeface="Malgun Gothic" pitchFamily="34" charset="-127"/>
              </a:rPr>
              <a:t>Jul-Sep </a:t>
            </a:r>
            <a:r>
              <a:rPr lang="en-US" altLang="zh-CN" dirty="0">
                <a:latin typeface="Malgun Gothic" pitchFamily="34" charset="-127"/>
                <a:ea typeface="Malgun Gothic" pitchFamily="34" charset="-127"/>
              </a:rPr>
              <a:t>Calendar 2021</a:t>
            </a:r>
            <a:endParaRPr lang="zh-CN" altLang="en-US" dirty="0"/>
          </a:p>
        </p:txBody>
      </p:sp>
      <p:grpSp>
        <p:nvGrpSpPr>
          <p:cNvPr id="388" name="组合 387"/>
          <p:cNvGrpSpPr/>
          <p:nvPr/>
        </p:nvGrpSpPr>
        <p:grpSpPr>
          <a:xfrm>
            <a:off x="3208534" y="1454002"/>
            <a:ext cx="2714400" cy="2521800"/>
            <a:chOff x="4690151" y="2117132"/>
            <a:chExt cx="3626278" cy="3520112"/>
          </a:xfrm>
        </p:grpSpPr>
        <p:sp>
          <p:nvSpPr>
            <p:cNvPr id="474" name="同侧圆角矩形 473"/>
            <p:cNvSpPr/>
            <p:nvPr/>
          </p:nvSpPr>
          <p:spPr>
            <a:xfrm flipV="1">
              <a:off x="4691229" y="3158053"/>
              <a:ext cx="3625200" cy="2479191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5" name="同侧圆角矩形 474"/>
            <p:cNvSpPr/>
            <p:nvPr/>
          </p:nvSpPr>
          <p:spPr>
            <a:xfrm>
              <a:off x="4690151" y="2117132"/>
              <a:ext cx="3624064" cy="523819"/>
            </a:xfrm>
            <a:prstGeom prst="round2SameRect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August 2021</a:t>
              </a:r>
              <a:endParaRPr lang="en-US" altLang="zh-CN" b="1" dirty="0"/>
            </a:p>
          </p:txBody>
        </p:sp>
        <p:sp>
          <p:nvSpPr>
            <p:cNvPr id="476" name="矩形 475"/>
            <p:cNvSpPr/>
            <p:nvPr/>
          </p:nvSpPr>
          <p:spPr>
            <a:xfrm>
              <a:off x="4691229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7" name="Rectangle 115"/>
            <p:cNvSpPr>
              <a:spLocks noChangeArrowheads="1"/>
            </p:cNvSpPr>
            <p:nvPr/>
          </p:nvSpPr>
          <p:spPr bwMode="auto">
            <a:xfrm>
              <a:off x="7317994" y="2792797"/>
              <a:ext cx="265549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8" name="Rectangle 473"/>
            <p:cNvSpPr>
              <a:spLocks noChangeArrowheads="1"/>
            </p:cNvSpPr>
            <p:nvPr/>
          </p:nvSpPr>
          <p:spPr bwMode="auto">
            <a:xfrm>
              <a:off x="7416887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9" name="Rectangle 480"/>
            <p:cNvSpPr>
              <a:spLocks noChangeArrowheads="1"/>
            </p:cNvSpPr>
            <p:nvPr/>
          </p:nvSpPr>
          <p:spPr bwMode="auto">
            <a:xfrm>
              <a:off x="7383007" y="3707006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0" name="Rectangle 488"/>
            <p:cNvSpPr>
              <a:spLocks noChangeArrowheads="1"/>
            </p:cNvSpPr>
            <p:nvPr/>
          </p:nvSpPr>
          <p:spPr bwMode="auto">
            <a:xfrm>
              <a:off x="7383007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1" name="Rectangle 495"/>
            <p:cNvSpPr>
              <a:spLocks noChangeArrowheads="1"/>
            </p:cNvSpPr>
            <p:nvPr/>
          </p:nvSpPr>
          <p:spPr bwMode="auto">
            <a:xfrm>
              <a:off x="7383007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2" name="Rectangle 116"/>
            <p:cNvSpPr>
              <a:spLocks noChangeArrowheads="1"/>
            </p:cNvSpPr>
            <p:nvPr/>
          </p:nvSpPr>
          <p:spPr bwMode="auto">
            <a:xfrm>
              <a:off x="7771846" y="2792797"/>
              <a:ext cx="30478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3" name="Rectangle 474"/>
            <p:cNvSpPr>
              <a:spLocks noChangeArrowheads="1"/>
            </p:cNvSpPr>
            <p:nvPr/>
          </p:nvSpPr>
          <p:spPr bwMode="auto">
            <a:xfrm>
              <a:off x="7890356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</a:p>
          </p:txBody>
        </p:sp>
        <p:sp>
          <p:nvSpPr>
            <p:cNvPr id="484" name="Rectangle 481"/>
            <p:cNvSpPr>
              <a:spLocks noChangeArrowheads="1"/>
            </p:cNvSpPr>
            <p:nvPr/>
          </p:nvSpPr>
          <p:spPr bwMode="auto">
            <a:xfrm>
              <a:off x="7856477" y="3707006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</a:p>
          </p:txBody>
        </p:sp>
        <p:sp>
          <p:nvSpPr>
            <p:cNvPr id="485" name="Rectangle 489"/>
            <p:cNvSpPr>
              <a:spLocks noChangeArrowheads="1"/>
            </p:cNvSpPr>
            <p:nvPr/>
          </p:nvSpPr>
          <p:spPr bwMode="auto">
            <a:xfrm>
              <a:off x="7856477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</a:p>
          </p:txBody>
        </p:sp>
        <p:sp>
          <p:nvSpPr>
            <p:cNvPr id="486" name="Rectangle 496"/>
            <p:cNvSpPr>
              <a:spLocks noChangeArrowheads="1"/>
            </p:cNvSpPr>
            <p:nvPr/>
          </p:nvSpPr>
          <p:spPr bwMode="auto">
            <a:xfrm>
              <a:off x="7856477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4900323" y="2792797"/>
              <a:ext cx="36620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8" name="Rectangle 497"/>
            <p:cNvSpPr>
              <a:spLocks noChangeArrowheads="1"/>
            </p:cNvSpPr>
            <p:nvPr/>
          </p:nvSpPr>
          <p:spPr bwMode="auto">
            <a:xfrm>
              <a:off x="5015662" y="474338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</a:p>
          </p:txBody>
        </p:sp>
        <p:sp>
          <p:nvSpPr>
            <p:cNvPr id="489" name="Rectangle 468"/>
            <p:cNvSpPr>
              <a:spLocks noChangeArrowheads="1"/>
            </p:cNvSpPr>
            <p:nvPr/>
          </p:nvSpPr>
          <p:spPr bwMode="auto">
            <a:xfrm>
              <a:off x="5049543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</a:p>
          </p:txBody>
        </p:sp>
        <p:sp>
          <p:nvSpPr>
            <p:cNvPr id="490" name="Rectangle 475"/>
            <p:cNvSpPr>
              <a:spLocks noChangeArrowheads="1"/>
            </p:cNvSpPr>
            <p:nvPr/>
          </p:nvSpPr>
          <p:spPr bwMode="auto">
            <a:xfrm>
              <a:off x="5049543" y="3707006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</a:p>
          </p:txBody>
        </p:sp>
        <p:sp>
          <p:nvSpPr>
            <p:cNvPr id="491" name="Rectangle 483"/>
            <p:cNvSpPr>
              <a:spLocks noChangeArrowheads="1"/>
            </p:cNvSpPr>
            <p:nvPr/>
          </p:nvSpPr>
          <p:spPr bwMode="auto">
            <a:xfrm>
              <a:off x="5015662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92" name="Rectangle 490"/>
            <p:cNvSpPr>
              <a:spLocks noChangeArrowheads="1"/>
            </p:cNvSpPr>
            <p:nvPr/>
          </p:nvSpPr>
          <p:spPr bwMode="auto">
            <a:xfrm>
              <a:off x="5015662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</a:p>
          </p:txBody>
        </p:sp>
        <p:sp>
          <p:nvSpPr>
            <p:cNvPr id="493" name="Rectangle 111"/>
            <p:cNvSpPr>
              <a:spLocks noChangeArrowheads="1"/>
            </p:cNvSpPr>
            <p:nvPr/>
          </p:nvSpPr>
          <p:spPr bwMode="auto">
            <a:xfrm>
              <a:off x="5329890" y="2792797"/>
              <a:ext cx="454002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4" name="Rectangle 498"/>
            <p:cNvSpPr>
              <a:spLocks noChangeArrowheads="1"/>
            </p:cNvSpPr>
            <p:nvPr/>
          </p:nvSpPr>
          <p:spPr bwMode="auto">
            <a:xfrm>
              <a:off x="5489132" y="474338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5" name="Rectangle 469"/>
            <p:cNvSpPr>
              <a:spLocks noChangeArrowheads="1"/>
            </p:cNvSpPr>
            <p:nvPr/>
          </p:nvSpPr>
          <p:spPr bwMode="auto">
            <a:xfrm>
              <a:off x="5523013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6" name="Rectangle 476"/>
            <p:cNvSpPr>
              <a:spLocks noChangeArrowheads="1"/>
            </p:cNvSpPr>
            <p:nvPr/>
          </p:nvSpPr>
          <p:spPr bwMode="auto">
            <a:xfrm>
              <a:off x="5523013" y="3707006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7" name="Rectangle 484"/>
            <p:cNvSpPr>
              <a:spLocks noChangeArrowheads="1"/>
            </p:cNvSpPr>
            <p:nvPr/>
          </p:nvSpPr>
          <p:spPr bwMode="auto">
            <a:xfrm>
              <a:off x="5489132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8" name="Rectangle 491"/>
            <p:cNvSpPr>
              <a:spLocks noChangeArrowheads="1"/>
            </p:cNvSpPr>
            <p:nvPr/>
          </p:nvSpPr>
          <p:spPr bwMode="auto">
            <a:xfrm>
              <a:off x="5489132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99" name="Rectangle 112"/>
            <p:cNvSpPr>
              <a:spLocks noChangeArrowheads="1"/>
            </p:cNvSpPr>
            <p:nvPr/>
          </p:nvSpPr>
          <p:spPr bwMode="auto">
            <a:xfrm>
              <a:off x="5861179" y="2792797"/>
              <a:ext cx="338360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0" name="Rectangle 499"/>
            <p:cNvSpPr>
              <a:spLocks noChangeArrowheads="1"/>
            </p:cNvSpPr>
            <p:nvPr/>
          </p:nvSpPr>
          <p:spPr bwMode="auto">
            <a:xfrm>
              <a:off x="5962600" y="4743387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1" name="Rectangle 470"/>
            <p:cNvSpPr>
              <a:spLocks noChangeArrowheads="1"/>
            </p:cNvSpPr>
            <p:nvPr/>
          </p:nvSpPr>
          <p:spPr bwMode="auto">
            <a:xfrm>
              <a:off x="5996479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2" name="Rectangle 477"/>
            <p:cNvSpPr>
              <a:spLocks noChangeArrowheads="1"/>
            </p:cNvSpPr>
            <p:nvPr/>
          </p:nvSpPr>
          <p:spPr bwMode="auto">
            <a:xfrm>
              <a:off x="5962600" y="3707006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3" name="Rectangle 485"/>
            <p:cNvSpPr>
              <a:spLocks noChangeArrowheads="1"/>
            </p:cNvSpPr>
            <p:nvPr/>
          </p:nvSpPr>
          <p:spPr bwMode="auto">
            <a:xfrm>
              <a:off x="5962600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4" name="Rectangle 492"/>
            <p:cNvSpPr>
              <a:spLocks noChangeArrowheads="1"/>
            </p:cNvSpPr>
            <p:nvPr/>
          </p:nvSpPr>
          <p:spPr bwMode="auto">
            <a:xfrm>
              <a:off x="5962600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5" name="Rectangle 113"/>
            <p:cNvSpPr>
              <a:spLocks noChangeArrowheads="1"/>
            </p:cNvSpPr>
            <p:nvPr/>
          </p:nvSpPr>
          <p:spPr bwMode="auto">
            <a:xfrm>
              <a:off x="6295032" y="2792797"/>
              <a:ext cx="417596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6" name="Rectangle 471"/>
            <p:cNvSpPr>
              <a:spLocks noChangeArrowheads="1"/>
            </p:cNvSpPr>
            <p:nvPr/>
          </p:nvSpPr>
          <p:spPr bwMode="auto">
            <a:xfrm>
              <a:off x="6469949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7" name="Rectangle 478"/>
            <p:cNvSpPr>
              <a:spLocks noChangeArrowheads="1"/>
            </p:cNvSpPr>
            <p:nvPr/>
          </p:nvSpPr>
          <p:spPr bwMode="auto">
            <a:xfrm>
              <a:off x="6436069" y="3707006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8" name="Rectangle 486"/>
            <p:cNvSpPr>
              <a:spLocks noChangeArrowheads="1"/>
            </p:cNvSpPr>
            <p:nvPr/>
          </p:nvSpPr>
          <p:spPr bwMode="auto">
            <a:xfrm>
              <a:off x="6436069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09" name="Rectangle 493"/>
            <p:cNvSpPr>
              <a:spLocks noChangeArrowheads="1"/>
            </p:cNvSpPr>
            <p:nvPr/>
          </p:nvSpPr>
          <p:spPr bwMode="auto">
            <a:xfrm>
              <a:off x="6436069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0" name="Rectangle 114"/>
            <p:cNvSpPr>
              <a:spLocks noChangeArrowheads="1"/>
            </p:cNvSpPr>
            <p:nvPr/>
          </p:nvSpPr>
          <p:spPr bwMode="auto">
            <a:xfrm>
              <a:off x="6793126" y="2792797"/>
              <a:ext cx="368343" cy="257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1" name="Rectangle 472"/>
            <p:cNvSpPr>
              <a:spLocks noChangeArrowheads="1"/>
            </p:cNvSpPr>
            <p:nvPr/>
          </p:nvSpPr>
          <p:spPr bwMode="auto">
            <a:xfrm>
              <a:off x="6943418" y="3364000"/>
              <a:ext cx="87803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2" name="Rectangle 479"/>
            <p:cNvSpPr>
              <a:spLocks noChangeArrowheads="1"/>
            </p:cNvSpPr>
            <p:nvPr/>
          </p:nvSpPr>
          <p:spPr bwMode="auto">
            <a:xfrm>
              <a:off x="6909538" y="3707006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3" name="Rectangle 487"/>
            <p:cNvSpPr>
              <a:spLocks noChangeArrowheads="1"/>
            </p:cNvSpPr>
            <p:nvPr/>
          </p:nvSpPr>
          <p:spPr bwMode="auto">
            <a:xfrm>
              <a:off x="6909538" y="4050012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14" name="Rectangle 494"/>
            <p:cNvSpPr>
              <a:spLocks noChangeArrowheads="1"/>
            </p:cNvSpPr>
            <p:nvPr/>
          </p:nvSpPr>
          <p:spPr bwMode="auto">
            <a:xfrm>
              <a:off x="6909538" y="4400378"/>
              <a:ext cx="175604" cy="21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389" name="组合 388"/>
          <p:cNvGrpSpPr/>
          <p:nvPr/>
        </p:nvGrpSpPr>
        <p:grpSpPr>
          <a:xfrm>
            <a:off x="323543" y="1454002"/>
            <a:ext cx="2714400" cy="2521800"/>
            <a:chOff x="829784" y="2117132"/>
            <a:chExt cx="3625200" cy="3539616"/>
          </a:xfrm>
        </p:grpSpPr>
        <p:sp>
          <p:nvSpPr>
            <p:cNvPr id="432" name="同侧圆角矩形 431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3" name="同侧圆角矩形 432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July 2021</a:t>
              </a:r>
              <a:endParaRPr lang="en-US" altLang="zh-CN" b="1" dirty="0"/>
            </a:p>
          </p:txBody>
        </p:sp>
        <p:sp>
          <p:nvSpPr>
            <p:cNvPr id="434" name="矩形 433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5" name="Rectangle 112"/>
            <p:cNvSpPr>
              <a:spLocks noChangeArrowheads="1"/>
            </p:cNvSpPr>
            <p:nvPr/>
          </p:nvSpPr>
          <p:spPr bwMode="auto">
            <a:xfrm>
              <a:off x="2005157" y="2792798"/>
              <a:ext cx="33826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6" name="Rectangle 365"/>
            <p:cNvSpPr>
              <a:spLocks noChangeArrowheads="1"/>
            </p:cNvSpPr>
            <p:nvPr/>
          </p:nvSpPr>
          <p:spPr bwMode="auto">
            <a:xfrm>
              <a:off x="2106526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7" name="Rectangle 343"/>
            <p:cNvSpPr>
              <a:spLocks noChangeArrowheads="1"/>
            </p:cNvSpPr>
            <p:nvPr/>
          </p:nvSpPr>
          <p:spPr bwMode="auto">
            <a:xfrm>
              <a:off x="2140407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8" name="Rectangle 350"/>
            <p:cNvSpPr>
              <a:spLocks noChangeArrowheads="1"/>
            </p:cNvSpPr>
            <p:nvPr/>
          </p:nvSpPr>
          <p:spPr bwMode="auto">
            <a:xfrm>
              <a:off x="2106526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9" name="Rectangle 358"/>
            <p:cNvSpPr>
              <a:spLocks noChangeArrowheads="1"/>
            </p:cNvSpPr>
            <p:nvPr/>
          </p:nvSpPr>
          <p:spPr bwMode="auto">
            <a:xfrm>
              <a:off x="2106526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0" name="Rectangle 113"/>
            <p:cNvSpPr>
              <a:spLocks noChangeArrowheads="1"/>
            </p:cNvSpPr>
            <p:nvPr/>
          </p:nvSpPr>
          <p:spPr bwMode="auto">
            <a:xfrm>
              <a:off x="2439019" y="2792798"/>
              <a:ext cx="417472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1" name="Rectangle 366"/>
            <p:cNvSpPr>
              <a:spLocks noChangeArrowheads="1"/>
            </p:cNvSpPr>
            <p:nvPr/>
          </p:nvSpPr>
          <p:spPr bwMode="auto">
            <a:xfrm>
              <a:off x="2579995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2" name="Rectangle 344"/>
            <p:cNvSpPr>
              <a:spLocks noChangeArrowheads="1"/>
            </p:cNvSpPr>
            <p:nvPr/>
          </p:nvSpPr>
          <p:spPr bwMode="auto">
            <a:xfrm>
              <a:off x="2613875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3" name="Rectangle 351"/>
            <p:cNvSpPr>
              <a:spLocks noChangeArrowheads="1"/>
            </p:cNvSpPr>
            <p:nvPr/>
          </p:nvSpPr>
          <p:spPr bwMode="auto">
            <a:xfrm>
              <a:off x="2579995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4" name="Rectangle 359"/>
            <p:cNvSpPr>
              <a:spLocks noChangeArrowheads="1"/>
            </p:cNvSpPr>
            <p:nvPr/>
          </p:nvSpPr>
          <p:spPr bwMode="auto">
            <a:xfrm>
              <a:off x="2579995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5" name="Rectangle 114"/>
            <p:cNvSpPr>
              <a:spLocks noChangeArrowheads="1"/>
            </p:cNvSpPr>
            <p:nvPr/>
          </p:nvSpPr>
          <p:spPr bwMode="auto">
            <a:xfrm>
              <a:off x="2937108" y="2792798"/>
              <a:ext cx="368233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6" name="Rectangle 367"/>
            <p:cNvSpPr>
              <a:spLocks noChangeArrowheads="1"/>
            </p:cNvSpPr>
            <p:nvPr/>
          </p:nvSpPr>
          <p:spPr bwMode="auto">
            <a:xfrm>
              <a:off x="3053464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7" name="Rectangle 338"/>
            <p:cNvSpPr>
              <a:spLocks noChangeArrowheads="1"/>
            </p:cNvSpPr>
            <p:nvPr/>
          </p:nvSpPr>
          <p:spPr bwMode="auto">
            <a:xfrm>
              <a:off x="3087344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8" name="Rectangle 345"/>
            <p:cNvSpPr>
              <a:spLocks noChangeArrowheads="1"/>
            </p:cNvSpPr>
            <p:nvPr/>
          </p:nvSpPr>
          <p:spPr bwMode="auto">
            <a:xfrm>
              <a:off x="3087344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9" name="Rectangle 353"/>
            <p:cNvSpPr>
              <a:spLocks noChangeArrowheads="1"/>
            </p:cNvSpPr>
            <p:nvPr/>
          </p:nvSpPr>
          <p:spPr bwMode="auto">
            <a:xfrm>
              <a:off x="3033449" y="4057372"/>
              <a:ext cx="175553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50" name="Rectangle 360"/>
            <p:cNvSpPr>
              <a:spLocks noChangeArrowheads="1"/>
            </p:cNvSpPr>
            <p:nvPr/>
          </p:nvSpPr>
          <p:spPr bwMode="auto">
            <a:xfrm>
              <a:off x="3053464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1" name="Rectangle 115"/>
            <p:cNvSpPr>
              <a:spLocks noChangeArrowheads="1"/>
            </p:cNvSpPr>
            <p:nvPr/>
          </p:nvSpPr>
          <p:spPr bwMode="auto">
            <a:xfrm>
              <a:off x="3461959" y="2792798"/>
              <a:ext cx="26547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2" name="Rectangle 368"/>
            <p:cNvSpPr>
              <a:spLocks noChangeArrowheads="1"/>
            </p:cNvSpPr>
            <p:nvPr/>
          </p:nvSpPr>
          <p:spPr bwMode="auto">
            <a:xfrm>
              <a:off x="3526933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3" name="Rectangle 339"/>
            <p:cNvSpPr>
              <a:spLocks noChangeArrowheads="1"/>
            </p:cNvSpPr>
            <p:nvPr/>
          </p:nvSpPr>
          <p:spPr bwMode="auto">
            <a:xfrm>
              <a:off x="3560813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4" name="Rectangle 346"/>
            <p:cNvSpPr>
              <a:spLocks noChangeArrowheads="1"/>
            </p:cNvSpPr>
            <p:nvPr/>
          </p:nvSpPr>
          <p:spPr bwMode="auto">
            <a:xfrm>
              <a:off x="3560813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5" name="Rectangle 354"/>
            <p:cNvSpPr>
              <a:spLocks noChangeArrowheads="1"/>
            </p:cNvSpPr>
            <p:nvPr/>
          </p:nvSpPr>
          <p:spPr bwMode="auto">
            <a:xfrm>
              <a:off x="3526933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6" name="Rectangle 361"/>
            <p:cNvSpPr>
              <a:spLocks noChangeArrowheads="1"/>
            </p:cNvSpPr>
            <p:nvPr/>
          </p:nvSpPr>
          <p:spPr bwMode="auto">
            <a:xfrm>
              <a:off x="3526933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7" name="Rectangle 116"/>
            <p:cNvSpPr>
              <a:spLocks noChangeArrowheads="1"/>
            </p:cNvSpPr>
            <p:nvPr/>
          </p:nvSpPr>
          <p:spPr bwMode="auto">
            <a:xfrm>
              <a:off x="3915817" y="2792798"/>
              <a:ext cx="3046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8" name="Rectangle 369"/>
            <p:cNvSpPr>
              <a:spLocks noChangeArrowheads="1"/>
            </p:cNvSpPr>
            <p:nvPr/>
          </p:nvSpPr>
          <p:spPr bwMode="auto">
            <a:xfrm>
              <a:off x="4000402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31</a:t>
              </a:r>
            </a:p>
          </p:txBody>
        </p:sp>
        <p:sp>
          <p:nvSpPr>
            <p:cNvPr id="459" name="Rectangle 340"/>
            <p:cNvSpPr>
              <a:spLocks noChangeArrowheads="1"/>
            </p:cNvSpPr>
            <p:nvPr/>
          </p:nvSpPr>
          <p:spPr bwMode="auto">
            <a:xfrm>
              <a:off x="4034282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</a:p>
          </p:txBody>
        </p:sp>
        <p:sp>
          <p:nvSpPr>
            <p:cNvPr id="460" name="Rectangle 347"/>
            <p:cNvSpPr>
              <a:spLocks noChangeArrowheads="1"/>
            </p:cNvSpPr>
            <p:nvPr/>
          </p:nvSpPr>
          <p:spPr bwMode="auto">
            <a:xfrm>
              <a:off x="4000402" y="370700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</a:p>
          </p:txBody>
        </p:sp>
        <p:sp>
          <p:nvSpPr>
            <p:cNvPr id="461" name="Rectangle 355"/>
            <p:cNvSpPr>
              <a:spLocks noChangeArrowheads="1"/>
            </p:cNvSpPr>
            <p:nvPr/>
          </p:nvSpPr>
          <p:spPr bwMode="auto">
            <a:xfrm>
              <a:off x="4000402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</a:p>
          </p:txBody>
        </p:sp>
        <p:sp>
          <p:nvSpPr>
            <p:cNvPr id="462" name="Rectangle 362"/>
            <p:cNvSpPr>
              <a:spLocks noChangeArrowheads="1"/>
            </p:cNvSpPr>
            <p:nvPr/>
          </p:nvSpPr>
          <p:spPr bwMode="auto">
            <a:xfrm>
              <a:off x="4000402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</a:p>
          </p:txBody>
        </p:sp>
        <p:sp>
          <p:nvSpPr>
            <p:cNvPr id="463" name="Rectangle 110"/>
            <p:cNvSpPr>
              <a:spLocks noChangeArrowheads="1"/>
            </p:cNvSpPr>
            <p:nvPr/>
          </p:nvSpPr>
          <p:spPr bwMode="auto">
            <a:xfrm>
              <a:off x="1044304" y="2792798"/>
              <a:ext cx="3660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4" name="Rectangle 363"/>
            <p:cNvSpPr>
              <a:spLocks noChangeArrowheads="1"/>
            </p:cNvSpPr>
            <p:nvPr/>
          </p:nvSpPr>
          <p:spPr bwMode="auto">
            <a:xfrm>
              <a:off x="1159589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65" name="Rectangle 341"/>
            <p:cNvSpPr>
              <a:spLocks noChangeArrowheads="1"/>
            </p:cNvSpPr>
            <p:nvPr/>
          </p:nvSpPr>
          <p:spPr bwMode="auto">
            <a:xfrm>
              <a:off x="1193469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466" name="Rectangle 348"/>
            <p:cNvSpPr>
              <a:spLocks noChangeArrowheads="1"/>
            </p:cNvSpPr>
            <p:nvPr/>
          </p:nvSpPr>
          <p:spPr bwMode="auto">
            <a:xfrm>
              <a:off x="1159589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467" name="Rectangle 356"/>
            <p:cNvSpPr>
              <a:spLocks noChangeArrowheads="1"/>
            </p:cNvSpPr>
            <p:nvPr/>
          </p:nvSpPr>
          <p:spPr bwMode="auto">
            <a:xfrm>
              <a:off x="1159589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468" name="Rectangle 111"/>
            <p:cNvSpPr>
              <a:spLocks noChangeArrowheads="1"/>
            </p:cNvSpPr>
            <p:nvPr/>
          </p:nvSpPr>
          <p:spPr bwMode="auto">
            <a:xfrm>
              <a:off x="1473885" y="2792798"/>
              <a:ext cx="453867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9" name="Rectangle 364"/>
            <p:cNvSpPr>
              <a:spLocks noChangeArrowheads="1"/>
            </p:cNvSpPr>
            <p:nvPr/>
          </p:nvSpPr>
          <p:spPr bwMode="auto">
            <a:xfrm>
              <a:off x="1633057" y="4743384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0" name="Rectangle 342"/>
            <p:cNvSpPr>
              <a:spLocks noChangeArrowheads="1"/>
            </p:cNvSpPr>
            <p:nvPr/>
          </p:nvSpPr>
          <p:spPr bwMode="auto">
            <a:xfrm>
              <a:off x="1666938" y="3707006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1" name="Rectangle 349"/>
            <p:cNvSpPr>
              <a:spLocks noChangeArrowheads="1"/>
            </p:cNvSpPr>
            <p:nvPr/>
          </p:nvSpPr>
          <p:spPr bwMode="auto">
            <a:xfrm>
              <a:off x="1633057" y="4057372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2" name="Rectangle 357"/>
            <p:cNvSpPr>
              <a:spLocks noChangeArrowheads="1"/>
            </p:cNvSpPr>
            <p:nvPr/>
          </p:nvSpPr>
          <p:spPr bwMode="auto">
            <a:xfrm>
              <a:off x="1633057" y="44003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grpSp>
        <p:nvGrpSpPr>
          <p:cNvPr id="390" name="组合 389"/>
          <p:cNvGrpSpPr/>
          <p:nvPr/>
        </p:nvGrpSpPr>
        <p:grpSpPr>
          <a:xfrm>
            <a:off x="6094332" y="1454002"/>
            <a:ext cx="2714400" cy="2521800"/>
            <a:chOff x="829784" y="2117132"/>
            <a:chExt cx="3625200" cy="3539616"/>
          </a:xfrm>
        </p:grpSpPr>
        <p:sp>
          <p:nvSpPr>
            <p:cNvPr id="391" name="同侧圆角矩形 390"/>
            <p:cNvSpPr/>
            <p:nvPr/>
          </p:nvSpPr>
          <p:spPr>
            <a:xfrm flipV="1">
              <a:off x="829784" y="3158052"/>
              <a:ext cx="3625200" cy="2498696"/>
            </a:xfrm>
            <a:prstGeom prst="round2SameRect">
              <a:avLst>
                <a:gd name="adj1" fmla="val 633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2" name="同侧圆角矩形 391"/>
            <p:cNvSpPr/>
            <p:nvPr/>
          </p:nvSpPr>
          <p:spPr>
            <a:xfrm>
              <a:off x="829785" y="2117132"/>
              <a:ext cx="3624064" cy="523819"/>
            </a:xfrm>
            <a:prstGeom prst="round2Same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September 2021</a:t>
              </a:r>
              <a:endParaRPr lang="en-US" altLang="zh-CN" b="1" dirty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829784" y="2640951"/>
              <a:ext cx="3625200" cy="5171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4" name="Rectangle 115"/>
            <p:cNvSpPr>
              <a:spLocks noChangeArrowheads="1"/>
            </p:cNvSpPr>
            <p:nvPr/>
          </p:nvSpPr>
          <p:spPr bwMode="auto">
            <a:xfrm>
              <a:off x="3461959" y="2792798"/>
              <a:ext cx="26547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FRI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5" name="Rectangle 85"/>
            <p:cNvSpPr>
              <a:spLocks noChangeArrowheads="1"/>
            </p:cNvSpPr>
            <p:nvPr/>
          </p:nvSpPr>
          <p:spPr bwMode="auto">
            <a:xfrm>
              <a:off x="3561831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6" name="Rectangle 92"/>
            <p:cNvSpPr>
              <a:spLocks noChangeArrowheads="1"/>
            </p:cNvSpPr>
            <p:nvPr/>
          </p:nvSpPr>
          <p:spPr bwMode="auto">
            <a:xfrm>
              <a:off x="3528971" y="37084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7" name="Rectangle 100"/>
            <p:cNvSpPr>
              <a:spLocks noChangeArrowheads="1"/>
            </p:cNvSpPr>
            <p:nvPr/>
          </p:nvSpPr>
          <p:spPr bwMode="auto">
            <a:xfrm>
              <a:off x="3528971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8" name="Rectangle 107"/>
            <p:cNvSpPr>
              <a:spLocks noChangeArrowheads="1"/>
            </p:cNvSpPr>
            <p:nvPr/>
          </p:nvSpPr>
          <p:spPr bwMode="auto">
            <a:xfrm>
              <a:off x="3528971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99" name="Rectangle 116"/>
            <p:cNvSpPr>
              <a:spLocks noChangeArrowheads="1"/>
            </p:cNvSpPr>
            <p:nvPr/>
          </p:nvSpPr>
          <p:spPr bwMode="auto">
            <a:xfrm>
              <a:off x="3915817" y="2792798"/>
              <a:ext cx="3046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SAT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0" name="Rectangle 86"/>
            <p:cNvSpPr>
              <a:spLocks noChangeArrowheads="1"/>
            </p:cNvSpPr>
            <p:nvPr/>
          </p:nvSpPr>
          <p:spPr bwMode="auto">
            <a:xfrm>
              <a:off x="4035300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4</a:t>
              </a:r>
            </a:p>
          </p:txBody>
        </p:sp>
        <p:sp>
          <p:nvSpPr>
            <p:cNvPr id="401" name="Rectangle 93"/>
            <p:cNvSpPr>
              <a:spLocks noChangeArrowheads="1"/>
            </p:cNvSpPr>
            <p:nvPr/>
          </p:nvSpPr>
          <p:spPr bwMode="auto">
            <a:xfrm>
              <a:off x="4002440" y="3708478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11</a:t>
              </a:r>
            </a:p>
          </p:txBody>
        </p:sp>
        <p:sp>
          <p:nvSpPr>
            <p:cNvPr id="402" name="Rectangle 101"/>
            <p:cNvSpPr>
              <a:spLocks noChangeArrowheads="1"/>
            </p:cNvSpPr>
            <p:nvPr/>
          </p:nvSpPr>
          <p:spPr bwMode="auto">
            <a:xfrm>
              <a:off x="4002440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18</a:t>
              </a:r>
            </a:p>
          </p:txBody>
        </p:sp>
        <p:sp>
          <p:nvSpPr>
            <p:cNvPr id="403" name="Rectangle 108"/>
            <p:cNvSpPr>
              <a:spLocks noChangeArrowheads="1"/>
            </p:cNvSpPr>
            <p:nvPr/>
          </p:nvSpPr>
          <p:spPr bwMode="auto">
            <a:xfrm>
              <a:off x="4002440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25</a:t>
              </a:r>
            </a:p>
          </p:txBody>
        </p:sp>
        <p:sp>
          <p:nvSpPr>
            <p:cNvPr id="404" name="Rectangle 114"/>
            <p:cNvSpPr>
              <a:spLocks noChangeArrowheads="1"/>
            </p:cNvSpPr>
            <p:nvPr/>
          </p:nvSpPr>
          <p:spPr bwMode="auto">
            <a:xfrm>
              <a:off x="2937108" y="2792798"/>
              <a:ext cx="368233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THU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5" name="Rectangle 84"/>
            <p:cNvSpPr>
              <a:spLocks noChangeArrowheads="1"/>
            </p:cNvSpPr>
            <p:nvPr/>
          </p:nvSpPr>
          <p:spPr bwMode="auto">
            <a:xfrm>
              <a:off x="3088362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6" name="Rectangle 91"/>
            <p:cNvSpPr>
              <a:spLocks noChangeArrowheads="1"/>
            </p:cNvSpPr>
            <p:nvPr/>
          </p:nvSpPr>
          <p:spPr bwMode="auto">
            <a:xfrm>
              <a:off x="3088362" y="3708478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9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7" name="Rectangle 99"/>
            <p:cNvSpPr>
              <a:spLocks noChangeArrowheads="1"/>
            </p:cNvSpPr>
            <p:nvPr/>
          </p:nvSpPr>
          <p:spPr bwMode="auto">
            <a:xfrm>
              <a:off x="3055502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8" name="Rectangle 106"/>
            <p:cNvSpPr>
              <a:spLocks noChangeArrowheads="1"/>
            </p:cNvSpPr>
            <p:nvPr/>
          </p:nvSpPr>
          <p:spPr bwMode="auto">
            <a:xfrm>
              <a:off x="3055502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09" name="Rectangle 113"/>
            <p:cNvSpPr>
              <a:spLocks noChangeArrowheads="1"/>
            </p:cNvSpPr>
            <p:nvPr/>
          </p:nvSpPr>
          <p:spPr bwMode="auto">
            <a:xfrm>
              <a:off x="3055502" y="4741915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30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0" name="Rectangle 112"/>
            <p:cNvSpPr>
              <a:spLocks noChangeArrowheads="1"/>
            </p:cNvSpPr>
            <p:nvPr/>
          </p:nvSpPr>
          <p:spPr bwMode="auto">
            <a:xfrm>
              <a:off x="2005157" y="2792798"/>
              <a:ext cx="338260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TUE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1" name="Rectangle 89"/>
            <p:cNvSpPr>
              <a:spLocks noChangeArrowheads="1"/>
            </p:cNvSpPr>
            <p:nvPr/>
          </p:nvSpPr>
          <p:spPr bwMode="auto">
            <a:xfrm>
              <a:off x="2141424" y="3708478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7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2" name="Rectangle 96"/>
            <p:cNvSpPr>
              <a:spLocks noChangeArrowheads="1"/>
            </p:cNvSpPr>
            <p:nvPr/>
          </p:nvSpPr>
          <p:spPr bwMode="auto">
            <a:xfrm>
              <a:off x="2108564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14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3" name="Rectangle 104"/>
            <p:cNvSpPr>
              <a:spLocks noChangeArrowheads="1"/>
            </p:cNvSpPr>
            <p:nvPr/>
          </p:nvSpPr>
          <p:spPr bwMode="auto">
            <a:xfrm>
              <a:off x="2108564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21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4" name="Rectangle 111"/>
            <p:cNvSpPr>
              <a:spLocks noChangeArrowheads="1"/>
            </p:cNvSpPr>
            <p:nvPr/>
          </p:nvSpPr>
          <p:spPr bwMode="auto">
            <a:xfrm>
              <a:off x="2108564" y="4741915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5" name="Rectangle 113"/>
            <p:cNvSpPr>
              <a:spLocks noChangeArrowheads="1"/>
            </p:cNvSpPr>
            <p:nvPr/>
          </p:nvSpPr>
          <p:spPr bwMode="auto">
            <a:xfrm>
              <a:off x="2439019" y="2792798"/>
              <a:ext cx="417472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WED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6" name="Rectangle 83"/>
            <p:cNvSpPr>
              <a:spLocks noChangeArrowheads="1"/>
            </p:cNvSpPr>
            <p:nvPr/>
          </p:nvSpPr>
          <p:spPr bwMode="auto">
            <a:xfrm>
              <a:off x="2614893" y="3364000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7" name="Rectangle 90"/>
            <p:cNvSpPr>
              <a:spLocks noChangeArrowheads="1"/>
            </p:cNvSpPr>
            <p:nvPr/>
          </p:nvSpPr>
          <p:spPr bwMode="auto">
            <a:xfrm>
              <a:off x="2614893" y="3708478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8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18" name="Rectangle 98"/>
            <p:cNvSpPr>
              <a:spLocks noChangeArrowheads="1"/>
            </p:cNvSpPr>
            <p:nvPr/>
          </p:nvSpPr>
          <p:spPr bwMode="auto">
            <a:xfrm>
              <a:off x="2559981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000" b="1" dirty="0">
                  <a:solidFill>
                    <a:srgbClr val="0000A0"/>
                  </a:solidFill>
                  <a:ea typeface="宋体" pitchFamily="2" charset="-122"/>
                  <a:cs typeface="宋体" pitchFamily="2" charset="-122"/>
                </a:rPr>
                <a:t>15</a:t>
              </a:r>
            </a:p>
          </p:txBody>
        </p:sp>
        <p:sp>
          <p:nvSpPr>
            <p:cNvPr id="419" name="Rectangle 105"/>
            <p:cNvSpPr>
              <a:spLocks noChangeArrowheads="1"/>
            </p:cNvSpPr>
            <p:nvPr/>
          </p:nvSpPr>
          <p:spPr bwMode="auto">
            <a:xfrm>
              <a:off x="2582033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22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0" name="Rectangle 112"/>
            <p:cNvSpPr>
              <a:spLocks noChangeArrowheads="1"/>
            </p:cNvSpPr>
            <p:nvPr/>
          </p:nvSpPr>
          <p:spPr bwMode="auto">
            <a:xfrm>
              <a:off x="2582033" y="4741915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29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1" name="Rectangle 110"/>
            <p:cNvSpPr>
              <a:spLocks noChangeArrowheads="1"/>
            </p:cNvSpPr>
            <p:nvPr/>
          </p:nvSpPr>
          <p:spPr bwMode="auto">
            <a:xfrm>
              <a:off x="1044304" y="2792798"/>
              <a:ext cx="366091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C00000"/>
                  </a:solidFill>
                  <a:ea typeface="宋体" pitchFamily="2" charset="-122"/>
                  <a:cs typeface="宋体" pitchFamily="2" charset="-122"/>
                </a:rPr>
                <a:t>SUN</a:t>
              </a:r>
              <a:endParaRPr lang="zh-CN" altLang="zh-CN" sz="1200" b="1" dirty="0">
                <a:solidFill>
                  <a:srgbClr val="C0000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2" name="Rectangle 87"/>
            <p:cNvSpPr>
              <a:spLocks noChangeArrowheads="1"/>
            </p:cNvSpPr>
            <p:nvPr/>
          </p:nvSpPr>
          <p:spPr bwMode="auto">
            <a:xfrm>
              <a:off x="1194488" y="3708478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5</a:t>
              </a:r>
            </a:p>
          </p:txBody>
        </p:sp>
        <p:sp>
          <p:nvSpPr>
            <p:cNvPr id="423" name="Rectangle 94"/>
            <p:cNvSpPr>
              <a:spLocks noChangeArrowheads="1"/>
            </p:cNvSpPr>
            <p:nvPr/>
          </p:nvSpPr>
          <p:spPr bwMode="auto">
            <a:xfrm>
              <a:off x="1161627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12</a:t>
              </a:r>
            </a:p>
          </p:txBody>
        </p:sp>
        <p:sp>
          <p:nvSpPr>
            <p:cNvPr id="424" name="Rectangle 102"/>
            <p:cNvSpPr>
              <a:spLocks noChangeArrowheads="1"/>
            </p:cNvSpPr>
            <p:nvPr/>
          </p:nvSpPr>
          <p:spPr bwMode="auto">
            <a:xfrm>
              <a:off x="1161627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19</a:t>
              </a:r>
            </a:p>
          </p:txBody>
        </p:sp>
        <p:sp>
          <p:nvSpPr>
            <p:cNvPr id="425" name="Rectangle 109"/>
            <p:cNvSpPr>
              <a:spLocks noChangeArrowheads="1"/>
            </p:cNvSpPr>
            <p:nvPr/>
          </p:nvSpPr>
          <p:spPr bwMode="auto">
            <a:xfrm>
              <a:off x="1161627" y="4741915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ea typeface="宋体" pitchFamily="2" charset="-122"/>
                  <a:cs typeface="宋体" pitchFamily="2" charset="-122"/>
                </a:rPr>
                <a:t>26</a:t>
              </a:r>
            </a:p>
          </p:txBody>
        </p:sp>
        <p:sp>
          <p:nvSpPr>
            <p:cNvPr id="426" name="Rectangle 111"/>
            <p:cNvSpPr>
              <a:spLocks noChangeArrowheads="1"/>
            </p:cNvSpPr>
            <p:nvPr/>
          </p:nvSpPr>
          <p:spPr bwMode="auto">
            <a:xfrm>
              <a:off x="1473885" y="2792798"/>
              <a:ext cx="453867" cy="259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srgbClr val="0070C0"/>
                  </a:solidFill>
                  <a:ea typeface="宋体" pitchFamily="2" charset="-122"/>
                  <a:cs typeface="宋体" pitchFamily="2" charset="-122"/>
                </a:rPr>
                <a:t>MON</a:t>
              </a:r>
              <a:endParaRPr lang="zh-CN" altLang="zh-CN" sz="1200" b="1" dirty="0">
                <a:solidFill>
                  <a:srgbClr val="0070C0"/>
                </a:solidFill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7" name="Rectangle 88"/>
            <p:cNvSpPr>
              <a:spLocks noChangeArrowheads="1"/>
            </p:cNvSpPr>
            <p:nvPr/>
          </p:nvSpPr>
          <p:spPr bwMode="auto">
            <a:xfrm>
              <a:off x="1667957" y="3708478"/>
              <a:ext cx="87777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6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8" name="Rectangle 95"/>
            <p:cNvSpPr>
              <a:spLocks noChangeArrowheads="1"/>
            </p:cNvSpPr>
            <p:nvPr/>
          </p:nvSpPr>
          <p:spPr bwMode="auto">
            <a:xfrm>
              <a:off x="1635096" y="4052957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13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9" name="Rectangle 103"/>
            <p:cNvSpPr>
              <a:spLocks noChangeArrowheads="1"/>
            </p:cNvSpPr>
            <p:nvPr/>
          </p:nvSpPr>
          <p:spPr bwMode="auto">
            <a:xfrm>
              <a:off x="1635096" y="4397436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20</a:t>
              </a:r>
              <a:endParaRPr kumimoji="0" lang="zh-CN" altLang="zh-CN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0" name="Rectangle 110"/>
            <p:cNvSpPr>
              <a:spLocks noChangeArrowheads="1"/>
            </p:cNvSpPr>
            <p:nvPr/>
          </p:nvSpPr>
          <p:spPr bwMode="auto">
            <a:xfrm>
              <a:off x="1635096" y="4741915"/>
              <a:ext cx="175552" cy="215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 smtClean="0">
                  <a:ln>
                    <a:noFill/>
                  </a:ln>
                  <a:solidFill>
                    <a:srgbClr val="0000A0"/>
                  </a:solidFill>
                  <a:effectLst/>
                  <a:ea typeface="宋体" pitchFamily="2" charset="-122"/>
                  <a:cs typeface="宋体" pitchFamily="2" charset="-122"/>
                </a:rPr>
                <a:t>27</a:t>
              </a:r>
              <a:endParaRPr kumimoji="0" lang="zh-CN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sp>
        <p:nvSpPr>
          <p:cNvPr id="520" name="TextBox 519"/>
          <p:cNvSpPr txBox="1"/>
          <p:nvPr/>
        </p:nvSpPr>
        <p:spPr>
          <a:xfrm>
            <a:off x="495974" y="4005666"/>
            <a:ext cx="2253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Jul. 5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Independence Day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6259023" y="4005666"/>
            <a:ext cx="1737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Sep. 6</a:t>
            </a:r>
            <a:r>
              <a:rPr lang="en-US" sz="1200" b="1" baseline="30000" dirty="0" smtClean="0">
                <a:latin typeface="+mj-lt"/>
              </a:rPr>
              <a:t>th</a:t>
            </a:r>
            <a:r>
              <a:rPr lang="en-US" sz="1200" b="1" baseline="30000" dirty="0">
                <a:latin typeface="+mj-lt"/>
              </a:rPr>
              <a:t>	</a:t>
            </a:r>
            <a:r>
              <a:rPr lang="en-US" sz="1200" i="1" dirty="0">
                <a:latin typeface="+mj-lt"/>
              </a:rPr>
              <a:t>Labor Day</a:t>
            </a:r>
          </a:p>
        </p:txBody>
      </p:sp>
      <p:sp>
        <p:nvSpPr>
          <p:cNvPr id="130" name="椭圆 129"/>
          <p:cNvSpPr/>
          <p:nvPr/>
        </p:nvSpPr>
        <p:spPr>
          <a:xfrm>
            <a:off x="818519" y="2509901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6594631" y="2509901"/>
            <a:ext cx="310317" cy="309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2159</Words>
  <Application>Microsoft Office PowerPoint</Application>
  <PresentationFormat>全屏显示(16:9)</PresentationFormat>
  <Paragraphs>1889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主题​​</vt:lpstr>
      <vt:lpstr>Jan-Feb Calendar 2021</vt:lpstr>
      <vt:lpstr>Mar-Apr Calendar 2021</vt:lpstr>
      <vt:lpstr>May-Jun Calendar 2021</vt:lpstr>
      <vt:lpstr>Jul-Aug Calendar 2021</vt:lpstr>
      <vt:lpstr>Sep-Oct Calendar 2021</vt:lpstr>
      <vt:lpstr>Nov-Dec Calendar 2021</vt:lpstr>
      <vt:lpstr>Jan-Mar Calendar 2021</vt:lpstr>
      <vt:lpstr>Apr-Jun Calendar 2021</vt:lpstr>
      <vt:lpstr>Jul-Sep Calendar 2021</vt:lpstr>
      <vt:lpstr>Oct-Dec Calendar 2021</vt:lpstr>
      <vt:lpstr>Jan-Apr Calendar 2021</vt:lpstr>
      <vt:lpstr>May-Aug Calendar 2021</vt:lpstr>
      <vt:lpstr>Sep-Dec Calendar 2021</vt:lpstr>
      <vt:lpstr>Jan-Jun Calendar 2021</vt:lpstr>
      <vt:lpstr>Jul-Dec Calendar 2021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103</cp:revision>
  <dcterms:created xsi:type="dcterms:W3CDTF">2016-05-15T02:42:52Z</dcterms:created>
  <dcterms:modified xsi:type="dcterms:W3CDTF">2021-01-16T09:07:18Z</dcterms:modified>
</cp:coreProperties>
</file>