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8" r:id="rId2"/>
    <p:sldId id="299" r:id="rId3"/>
    <p:sldId id="300" r:id="rId4"/>
    <p:sldId id="301" r:id="rId5"/>
    <p:sldId id="302" r:id="rId6"/>
    <p:sldId id="303" r:id="rId7"/>
    <p:sldId id="307" r:id="rId8"/>
    <p:sldId id="308" r:id="rId9"/>
    <p:sldId id="309" r:id="rId10"/>
    <p:sldId id="310" r:id="rId11"/>
    <p:sldId id="311" r:id="rId12"/>
    <p:sldId id="312" r:id="rId13"/>
    <p:sldId id="306" r:id="rId14"/>
    <p:sldId id="304" r:id="rId15"/>
    <p:sldId id="305" r:id="rId16"/>
    <p:sldId id="277" r:id="rId17"/>
  </p:sldIdLst>
  <p:sldSz cx="9144000" cy="6858000" type="screen4x3"/>
  <p:notesSz cx="6858000" cy="994568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73BC44"/>
    <a:srgbClr val="F5B90F"/>
    <a:srgbClr val="4BAFC8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8373" autoAdjust="0"/>
  </p:normalViewPr>
  <p:slideViewPr>
    <p:cSldViewPr>
      <p:cViewPr>
        <p:scale>
          <a:sx n="100" d="100"/>
          <a:sy n="100" d="100"/>
        </p:scale>
        <p:origin x="-348" y="-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t>2021/1/16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32440" y="6532254"/>
            <a:ext cx="514400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32440" y="6532254"/>
            <a:ext cx="514400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32440" y="6532254"/>
            <a:ext cx="514400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Jan-Feb Calendar 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161626" y="5679787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Jan. </a:t>
            </a:r>
            <a:r>
              <a:rPr lang="en-US" sz="1200" b="1" dirty="0" smtClean="0">
                <a:latin typeface="+mj-lt"/>
              </a:rPr>
              <a:t>1</a:t>
            </a:r>
            <a:r>
              <a:rPr lang="en-US" sz="1200" b="1" baseline="30000" dirty="0" smtClean="0">
                <a:latin typeface="+mj-lt"/>
              </a:rPr>
              <a:t>st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New Year's Day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61626" y="5902124"/>
            <a:ext cx="2757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Jan. </a:t>
            </a:r>
            <a:r>
              <a:rPr lang="en-US" sz="1200" b="1" dirty="0" smtClean="0">
                <a:latin typeface="+mj-lt"/>
              </a:rPr>
              <a:t>18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Martin Luther King, Jr. Day</a:t>
            </a:r>
          </a:p>
        </p:txBody>
      </p:sp>
      <p:sp>
        <p:nvSpPr>
          <p:cNvPr id="142" name="同侧圆角矩形 141"/>
          <p:cNvSpPr/>
          <p:nvPr/>
        </p:nvSpPr>
        <p:spPr>
          <a:xfrm flipV="1">
            <a:off x="829784" y="3158052"/>
            <a:ext cx="3625200" cy="2498696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同侧圆角矩形 56"/>
          <p:cNvSpPr/>
          <p:nvPr/>
        </p:nvSpPr>
        <p:spPr>
          <a:xfrm>
            <a:off x="829785" y="2117132"/>
            <a:ext cx="3624064" cy="523819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January 2021</a:t>
            </a:r>
            <a:endParaRPr lang="en-US" altLang="zh-CN" b="1" dirty="0"/>
          </a:p>
        </p:txBody>
      </p:sp>
      <p:sp>
        <p:nvSpPr>
          <p:cNvPr id="14" name="矩形 13"/>
          <p:cNvSpPr/>
          <p:nvPr/>
        </p:nvSpPr>
        <p:spPr>
          <a:xfrm>
            <a:off x="829784" y="2640951"/>
            <a:ext cx="3625200" cy="517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2983366" y="2792797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0" name="Rectangle 113"/>
          <p:cNvSpPr>
            <a:spLocks noChangeArrowheads="1"/>
          </p:cNvSpPr>
          <p:nvPr/>
        </p:nvSpPr>
        <p:spPr bwMode="auto">
          <a:xfrm>
            <a:off x="3055501" y="474191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" name="Rectangle 91"/>
          <p:cNvSpPr>
            <a:spLocks noChangeArrowheads="1"/>
          </p:cNvSpPr>
          <p:nvPr/>
        </p:nvSpPr>
        <p:spPr bwMode="auto">
          <a:xfrm>
            <a:off x="3088363" y="3708480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" name="Rectangle 98"/>
          <p:cNvSpPr>
            <a:spLocks noChangeArrowheads="1"/>
          </p:cNvSpPr>
          <p:nvPr/>
        </p:nvSpPr>
        <p:spPr bwMode="auto">
          <a:xfrm>
            <a:off x="3055501" y="4052959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" name="Rectangle 106"/>
          <p:cNvSpPr>
            <a:spLocks noChangeArrowheads="1"/>
          </p:cNvSpPr>
          <p:nvPr/>
        </p:nvSpPr>
        <p:spPr bwMode="auto">
          <a:xfrm>
            <a:off x="3055501" y="439743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3495307" y="2792797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5" name="Rectangle 114"/>
          <p:cNvSpPr>
            <a:spLocks noChangeArrowheads="1"/>
          </p:cNvSpPr>
          <p:nvPr/>
        </p:nvSpPr>
        <p:spPr bwMode="auto">
          <a:xfrm>
            <a:off x="3528970" y="474191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1" name="Rectangle 85"/>
          <p:cNvSpPr>
            <a:spLocks noChangeArrowheads="1"/>
          </p:cNvSpPr>
          <p:nvPr/>
        </p:nvSpPr>
        <p:spPr bwMode="auto">
          <a:xfrm>
            <a:off x="3561832" y="3364001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2" name="Rectangle 92"/>
          <p:cNvSpPr>
            <a:spLocks noChangeArrowheads="1"/>
          </p:cNvSpPr>
          <p:nvPr/>
        </p:nvSpPr>
        <p:spPr bwMode="auto">
          <a:xfrm>
            <a:off x="3561832" y="3708480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3" name="Rectangle 100"/>
          <p:cNvSpPr>
            <a:spLocks noChangeArrowheads="1"/>
          </p:cNvSpPr>
          <p:nvPr/>
        </p:nvSpPr>
        <p:spPr bwMode="auto">
          <a:xfrm>
            <a:off x="3528970" y="4052959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44" name="Rectangle 107"/>
          <p:cNvSpPr>
            <a:spLocks noChangeArrowheads="1"/>
          </p:cNvSpPr>
          <p:nvPr/>
        </p:nvSpPr>
        <p:spPr bwMode="auto">
          <a:xfrm>
            <a:off x="3528970" y="439743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3954092" y="2792797"/>
            <a:ext cx="228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0" name="Rectangle 115"/>
          <p:cNvSpPr>
            <a:spLocks noChangeArrowheads="1"/>
          </p:cNvSpPr>
          <p:nvPr/>
        </p:nvSpPr>
        <p:spPr bwMode="auto">
          <a:xfrm>
            <a:off x="4002439" y="474191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146" name="Rectangle 86"/>
          <p:cNvSpPr>
            <a:spLocks noChangeArrowheads="1"/>
          </p:cNvSpPr>
          <p:nvPr/>
        </p:nvSpPr>
        <p:spPr bwMode="auto">
          <a:xfrm>
            <a:off x="4035301" y="3364001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4035301" y="3708480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48" name="Rectangle 101"/>
          <p:cNvSpPr>
            <a:spLocks noChangeArrowheads="1"/>
          </p:cNvSpPr>
          <p:nvPr/>
        </p:nvSpPr>
        <p:spPr bwMode="auto">
          <a:xfrm>
            <a:off x="4002439" y="4052959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49" name="Rectangle 108"/>
          <p:cNvSpPr>
            <a:spLocks noChangeArrowheads="1"/>
          </p:cNvSpPr>
          <p:nvPr/>
        </p:nvSpPr>
        <p:spPr bwMode="auto">
          <a:xfrm>
            <a:off x="4002439" y="439743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122" name="Rectangle 110"/>
          <p:cNvSpPr>
            <a:spLocks noChangeArrowheads="1"/>
          </p:cNvSpPr>
          <p:nvPr/>
        </p:nvSpPr>
        <p:spPr bwMode="auto">
          <a:xfrm>
            <a:off x="1090292" y="2792797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5" name="Rectangle 116"/>
          <p:cNvSpPr>
            <a:spLocks noChangeArrowheads="1"/>
          </p:cNvSpPr>
          <p:nvPr/>
        </p:nvSpPr>
        <p:spPr bwMode="auto">
          <a:xfrm>
            <a:off x="1161626" y="5086396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54" name="Rectangle 109"/>
          <p:cNvSpPr>
            <a:spLocks noChangeArrowheads="1"/>
          </p:cNvSpPr>
          <p:nvPr/>
        </p:nvSpPr>
        <p:spPr bwMode="auto">
          <a:xfrm>
            <a:off x="1161626" y="474191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151" name="Rectangle 87"/>
          <p:cNvSpPr>
            <a:spLocks noChangeArrowheads="1"/>
          </p:cNvSpPr>
          <p:nvPr/>
        </p:nvSpPr>
        <p:spPr bwMode="auto">
          <a:xfrm>
            <a:off x="1194488" y="3708480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152" name="Rectangle 94"/>
          <p:cNvSpPr>
            <a:spLocks noChangeArrowheads="1"/>
          </p:cNvSpPr>
          <p:nvPr/>
        </p:nvSpPr>
        <p:spPr bwMode="auto">
          <a:xfrm>
            <a:off x="1161626" y="4052959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153" name="Rectangle 102"/>
          <p:cNvSpPr>
            <a:spLocks noChangeArrowheads="1"/>
          </p:cNvSpPr>
          <p:nvPr/>
        </p:nvSpPr>
        <p:spPr bwMode="auto">
          <a:xfrm>
            <a:off x="1161626" y="439743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123" name="Rectangle 111"/>
          <p:cNvSpPr>
            <a:spLocks noChangeArrowheads="1"/>
          </p:cNvSpPr>
          <p:nvPr/>
        </p:nvSpPr>
        <p:spPr bwMode="auto">
          <a:xfrm>
            <a:off x="1530899" y="2792797"/>
            <a:ext cx="3398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9" name="Rectangle 110"/>
          <p:cNvSpPr>
            <a:spLocks noChangeArrowheads="1"/>
          </p:cNvSpPr>
          <p:nvPr/>
        </p:nvSpPr>
        <p:spPr bwMode="auto">
          <a:xfrm>
            <a:off x="1635095" y="474191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6" name="Rectangle 88"/>
          <p:cNvSpPr>
            <a:spLocks noChangeArrowheads="1"/>
          </p:cNvSpPr>
          <p:nvPr/>
        </p:nvSpPr>
        <p:spPr bwMode="auto">
          <a:xfrm>
            <a:off x="1667957" y="3708480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7" name="Rectangle 95"/>
          <p:cNvSpPr>
            <a:spLocks noChangeArrowheads="1"/>
          </p:cNvSpPr>
          <p:nvPr/>
        </p:nvSpPr>
        <p:spPr bwMode="auto">
          <a:xfrm>
            <a:off x="1635095" y="4052959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8" name="Rectangle 103"/>
          <p:cNvSpPr>
            <a:spLocks noChangeArrowheads="1"/>
          </p:cNvSpPr>
          <p:nvPr/>
        </p:nvSpPr>
        <p:spPr bwMode="auto">
          <a:xfrm>
            <a:off x="1635095" y="439743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4" name="Rectangle 112"/>
          <p:cNvSpPr>
            <a:spLocks noChangeArrowheads="1"/>
          </p:cNvSpPr>
          <p:nvPr/>
        </p:nvSpPr>
        <p:spPr bwMode="auto">
          <a:xfrm>
            <a:off x="2047649" y="2792797"/>
            <a:ext cx="2532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3" name="Rectangle 111"/>
          <p:cNvSpPr>
            <a:spLocks noChangeArrowheads="1"/>
          </p:cNvSpPr>
          <p:nvPr/>
        </p:nvSpPr>
        <p:spPr bwMode="auto">
          <a:xfrm>
            <a:off x="2108563" y="474191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0" name="Rectangle 89"/>
          <p:cNvSpPr>
            <a:spLocks noChangeArrowheads="1"/>
          </p:cNvSpPr>
          <p:nvPr/>
        </p:nvSpPr>
        <p:spPr bwMode="auto">
          <a:xfrm>
            <a:off x="2141425" y="3708480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1" name="Rectangle 96"/>
          <p:cNvSpPr>
            <a:spLocks noChangeArrowheads="1"/>
          </p:cNvSpPr>
          <p:nvPr/>
        </p:nvSpPr>
        <p:spPr bwMode="auto">
          <a:xfrm>
            <a:off x="2108563" y="4052959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2" name="Rectangle 104"/>
          <p:cNvSpPr>
            <a:spLocks noChangeArrowheads="1"/>
          </p:cNvSpPr>
          <p:nvPr/>
        </p:nvSpPr>
        <p:spPr bwMode="auto">
          <a:xfrm>
            <a:off x="2108563" y="439743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5" name="Rectangle 113"/>
          <p:cNvSpPr>
            <a:spLocks noChangeArrowheads="1"/>
          </p:cNvSpPr>
          <p:nvPr/>
        </p:nvSpPr>
        <p:spPr bwMode="auto">
          <a:xfrm>
            <a:off x="2491462" y="2792797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7" name="Rectangle 112"/>
          <p:cNvSpPr>
            <a:spLocks noChangeArrowheads="1"/>
          </p:cNvSpPr>
          <p:nvPr/>
        </p:nvSpPr>
        <p:spPr bwMode="auto">
          <a:xfrm>
            <a:off x="2582032" y="474191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4" name="Rectangle 90"/>
          <p:cNvSpPr>
            <a:spLocks noChangeArrowheads="1"/>
          </p:cNvSpPr>
          <p:nvPr/>
        </p:nvSpPr>
        <p:spPr bwMode="auto">
          <a:xfrm>
            <a:off x="2614894" y="3708480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5" name="Rectangle 97"/>
          <p:cNvSpPr>
            <a:spLocks noChangeArrowheads="1"/>
          </p:cNvSpPr>
          <p:nvPr/>
        </p:nvSpPr>
        <p:spPr bwMode="auto">
          <a:xfrm>
            <a:off x="2582032" y="4052959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6" name="Rectangle 105"/>
          <p:cNvSpPr>
            <a:spLocks noChangeArrowheads="1"/>
          </p:cNvSpPr>
          <p:nvPr/>
        </p:nvSpPr>
        <p:spPr bwMode="auto">
          <a:xfrm>
            <a:off x="2582032" y="439743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3439534" y="3285784"/>
            <a:ext cx="310317" cy="310317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8" name="椭圆 167"/>
          <p:cNvSpPr/>
          <p:nvPr/>
        </p:nvSpPr>
        <p:spPr>
          <a:xfrm>
            <a:off x="1553584" y="4314484"/>
            <a:ext cx="310317" cy="310317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TextBox 196"/>
          <p:cNvSpPr txBox="1"/>
          <p:nvPr/>
        </p:nvSpPr>
        <p:spPr>
          <a:xfrm>
            <a:off x="5017700" y="5679787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Feb. 15</a:t>
            </a:r>
            <a:r>
              <a:rPr lang="en-US" altLang="zh-CN" sz="1200" b="1" baseline="30000" dirty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Presidents' Day</a:t>
            </a:r>
          </a:p>
        </p:txBody>
      </p:sp>
      <p:sp>
        <p:nvSpPr>
          <p:cNvPr id="143" name="同侧圆角矩形 142"/>
          <p:cNvSpPr/>
          <p:nvPr/>
        </p:nvSpPr>
        <p:spPr>
          <a:xfrm flipV="1">
            <a:off x="4691229" y="3158053"/>
            <a:ext cx="3625200" cy="2479191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同侧圆角矩形 57"/>
          <p:cNvSpPr/>
          <p:nvPr/>
        </p:nvSpPr>
        <p:spPr>
          <a:xfrm>
            <a:off x="4690151" y="2117132"/>
            <a:ext cx="3624064" cy="523819"/>
          </a:xfrm>
          <a:prstGeom prst="round2SameRect">
            <a:avLst/>
          </a:prstGeom>
          <a:solidFill>
            <a:srgbClr val="C3B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February 2021</a:t>
            </a:r>
            <a:endParaRPr lang="en-US" altLang="zh-CN" b="1" dirty="0"/>
          </a:p>
        </p:txBody>
      </p:sp>
      <p:sp>
        <p:nvSpPr>
          <p:cNvPr id="134" name="矩形 133"/>
          <p:cNvSpPr/>
          <p:nvPr/>
        </p:nvSpPr>
        <p:spPr>
          <a:xfrm>
            <a:off x="4691229" y="2640951"/>
            <a:ext cx="3625200" cy="517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Rectangle 110"/>
          <p:cNvSpPr>
            <a:spLocks noChangeArrowheads="1"/>
          </p:cNvSpPr>
          <p:nvPr/>
        </p:nvSpPr>
        <p:spPr bwMode="auto">
          <a:xfrm>
            <a:off x="4946366" y="2792797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2" name="Rectangle 237"/>
          <p:cNvSpPr>
            <a:spLocks noChangeArrowheads="1"/>
          </p:cNvSpPr>
          <p:nvPr/>
        </p:nvSpPr>
        <p:spPr bwMode="auto">
          <a:xfrm>
            <a:off x="5017700" y="4741915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69" name="Rectangle 215"/>
          <p:cNvSpPr>
            <a:spLocks noChangeArrowheads="1"/>
          </p:cNvSpPr>
          <p:nvPr/>
        </p:nvSpPr>
        <p:spPr bwMode="auto">
          <a:xfrm>
            <a:off x="5050562" y="3708478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170" name="Rectangle 222"/>
          <p:cNvSpPr>
            <a:spLocks noChangeArrowheads="1"/>
          </p:cNvSpPr>
          <p:nvPr/>
        </p:nvSpPr>
        <p:spPr bwMode="auto">
          <a:xfrm>
            <a:off x="5017700" y="405295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171" name="Rectangle 230"/>
          <p:cNvSpPr>
            <a:spLocks noChangeArrowheads="1"/>
          </p:cNvSpPr>
          <p:nvPr/>
        </p:nvSpPr>
        <p:spPr bwMode="auto">
          <a:xfrm>
            <a:off x="5017700" y="4397436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139" name="Rectangle 111"/>
          <p:cNvSpPr>
            <a:spLocks noChangeArrowheads="1"/>
          </p:cNvSpPr>
          <p:nvPr/>
        </p:nvSpPr>
        <p:spPr bwMode="auto">
          <a:xfrm>
            <a:off x="5386973" y="2792797"/>
            <a:ext cx="3398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3" name="Rectangle 209"/>
          <p:cNvSpPr>
            <a:spLocks noChangeArrowheads="1"/>
          </p:cNvSpPr>
          <p:nvPr/>
        </p:nvSpPr>
        <p:spPr bwMode="auto">
          <a:xfrm>
            <a:off x="5524031" y="3363999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4" name="Rectangle 216"/>
          <p:cNvSpPr>
            <a:spLocks noChangeArrowheads="1"/>
          </p:cNvSpPr>
          <p:nvPr/>
        </p:nvSpPr>
        <p:spPr bwMode="auto">
          <a:xfrm>
            <a:off x="5524031" y="3708478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5" name="Rectangle 224"/>
          <p:cNvSpPr>
            <a:spLocks noChangeArrowheads="1"/>
          </p:cNvSpPr>
          <p:nvPr/>
        </p:nvSpPr>
        <p:spPr bwMode="auto">
          <a:xfrm>
            <a:off x="5491169" y="405295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76" name="Rectangle 231"/>
          <p:cNvSpPr>
            <a:spLocks noChangeArrowheads="1"/>
          </p:cNvSpPr>
          <p:nvPr/>
        </p:nvSpPr>
        <p:spPr bwMode="auto">
          <a:xfrm>
            <a:off x="5491169" y="4397436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0" name="Rectangle 112"/>
          <p:cNvSpPr>
            <a:spLocks noChangeArrowheads="1"/>
          </p:cNvSpPr>
          <p:nvPr/>
        </p:nvSpPr>
        <p:spPr bwMode="auto">
          <a:xfrm>
            <a:off x="5903723" y="2792797"/>
            <a:ext cx="2532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7" name="Rectangle 210"/>
          <p:cNvSpPr>
            <a:spLocks noChangeArrowheads="1"/>
          </p:cNvSpPr>
          <p:nvPr/>
        </p:nvSpPr>
        <p:spPr bwMode="auto">
          <a:xfrm>
            <a:off x="5997499" y="3363999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8" name="Rectangle 217"/>
          <p:cNvSpPr>
            <a:spLocks noChangeArrowheads="1"/>
          </p:cNvSpPr>
          <p:nvPr/>
        </p:nvSpPr>
        <p:spPr bwMode="auto">
          <a:xfrm>
            <a:off x="5997499" y="3708478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9" name="Rectangle 225"/>
          <p:cNvSpPr>
            <a:spLocks noChangeArrowheads="1"/>
          </p:cNvSpPr>
          <p:nvPr/>
        </p:nvSpPr>
        <p:spPr bwMode="auto">
          <a:xfrm>
            <a:off x="5964637" y="405295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0" name="Rectangle 232"/>
          <p:cNvSpPr>
            <a:spLocks noChangeArrowheads="1"/>
          </p:cNvSpPr>
          <p:nvPr/>
        </p:nvSpPr>
        <p:spPr bwMode="auto">
          <a:xfrm>
            <a:off x="5964637" y="4397436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1" name="Rectangle 113"/>
          <p:cNvSpPr>
            <a:spLocks noChangeArrowheads="1"/>
          </p:cNvSpPr>
          <p:nvPr/>
        </p:nvSpPr>
        <p:spPr bwMode="auto">
          <a:xfrm>
            <a:off x="6347536" y="2792797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1" name="Rectangle 211"/>
          <p:cNvSpPr>
            <a:spLocks noChangeArrowheads="1"/>
          </p:cNvSpPr>
          <p:nvPr/>
        </p:nvSpPr>
        <p:spPr bwMode="auto">
          <a:xfrm>
            <a:off x="6470968" y="3363999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2" name="Rectangle 218"/>
          <p:cNvSpPr>
            <a:spLocks noChangeArrowheads="1"/>
          </p:cNvSpPr>
          <p:nvPr/>
        </p:nvSpPr>
        <p:spPr bwMode="auto">
          <a:xfrm>
            <a:off x="6438106" y="370847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3" name="Rectangle 226"/>
          <p:cNvSpPr>
            <a:spLocks noChangeArrowheads="1"/>
          </p:cNvSpPr>
          <p:nvPr/>
        </p:nvSpPr>
        <p:spPr bwMode="auto">
          <a:xfrm>
            <a:off x="6438106" y="405295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4" name="Rectangle 233"/>
          <p:cNvSpPr>
            <a:spLocks noChangeArrowheads="1"/>
          </p:cNvSpPr>
          <p:nvPr/>
        </p:nvSpPr>
        <p:spPr bwMode="auto">
          <a:xfrm>
            <a:off x="6438106" y="4397436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5" name="Rectangle 114"/>
          <p:cNvSpPr>
            <a:spLocks noChangeArrowheads="1"/>
          </p:cNvSpPr>
          <p:nvPr/>
        </p:nvSpPr>
        <p:spPr bwMode="auto">
          <a:xfrm>
            <a:off x="6839440" y="2792797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5" name="Rectangle 212"/>
          <p:cNvSpPr>
            <a:spLocks noChangeArrowheads="1"/>
          </p:cNvSpPr>
          <p:nvPr/>
        </p:nvSpPr>
        <p:spPr bwMode="auto">
          <a:xfrm>
            <a:off x="6944437" y="3363999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6" name="Rectangle 219"/>
          <p:cNvSpPr>
            <a:spLocks noChangeArrowheads="1"/>
          </p:cNvSpPr>
          <p:nvPr/>
        </p:nvSpPr>
        <p:spPr bwMode="auto">
          <a:xfrm>
            <a:off x="6911575" y="370847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7" name="Rectangle 227"/>
          <p:cNvSpPr>
            <a:spLocks noChangeArrowheads="1"/>
          </p:cNvSpPr>
          <p:nvPr/>
        </p:nvSpPr>
        <p:spPr bwMode="auto">
          <a:xfrm>
            <a:off x="6911575" y="405295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8" name="Rectangle 234"/>
          <p:cNvSpPr>
            <a:spLocks noChangeArrowheads="1"/>
          </p:cNvSpPr>
          <p:nvPr/>
        </p:nvSpPr>
        <p:spPr bwMode="auto">
          <a:xfrm>
            <a:off x="6911575" y="4397436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6" name="Rectangle 115"/>
          <p:cNvSpPr>
            <a:spLocks noChangeArrowheads="1"/>
          </p:cNvSpPr>
          <p:nvPr/>
        </p:nvSpPr>
        <p:spPr bwMode="auto">
          <a:xfrm>
            <a:off x="7351381" y="2792797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9" name="Rectangle 213"/>
          <p:cNvSpPr>
            <a:spLocks noChangeArrowheads="1"/>
          </p:cNvSpPr>
          <p:nvPr/>
        </p:nvSpPr>
        <p:spPr bwMode="auto">
          <a:xfrm>
            <a:off x="7417906" y="3363999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0" name="Rectangle 220"/>
          <p:cNvSpPr>
            <a:spLocks noChangeArrowheads="1"/>
          </p:cNvSpPr>
          <p:nvPr/>
        </p:nvSpPr>
        <p:spPr bwMode="auto">
          <a:xfrm>
            <a:off x="7385044" y="370847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1" name="Rectangle 228"/>
          <p:cNvSpPr>
            <a:spLocks noChangeArrowheads="1"/>
          </p:cNvSpPr>
          <p:nvPr/>
        </p:nvSpPr>
        <p:spPr bwMode="auto">
          <a:xfrm>
            <a:off x="7385044" y="405295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2" name="Rectangle 235"/>
          <p:cNvSpPr>
            <a:spLocks noChangeArrowheads="1"/>
          </p:cNvSpPr>
          <p:nvPr/>
        </p:nvSpPr>
        <p:spPr bwMode="auto">
          <a:xfrm>
            <a:off x="7385044" y="4397436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7" name="Rectangle 116"/>
          <p:cNvSpPr>
            <a:spLocks noChangeArrowheads="1"/>
          </p:cNvSpPr>
          <p:nvPr/>
        </p:nvSpPr>
        <p:spPr bwMode="auto">
          <a:xfrm>
            <a:off x="7810166" y="2792797"/>
            <a:ext cx="228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3" name="Rectangle 214"/>
          <p:cNvSpPr>
            <a:spLocks noChangeArrowheads="1"/>
          </p:cNvSpPr>
          <p:nvPr/>
        </p:nvSpPr>
        <p:spPr bwMode="auto">
          <a:xfrm>
            <a:off x="7891375" y="3363999"/>
            <a:ext cx="657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194" name="Rectangle 221"/>
          <p:cNvSpPr>
            <a:spLocks noChangeArrowheads="1"/>
          </p:cNvSpPr>
          <p:nvPr/>
        </p:nvSpPr>
        <p:spPr bwMode="auto">
          <a:xfrm>
            <a:off x="7858513" y="3708478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195" name="Rectangle 229"/>
          <p:cNvSpPr>
            <a:spLocks noChangeArrowheads="1"/>
          </p:cNvSpPr>
          <p:nvPr/>
        </p:nvSpPr>
        <p:spPr bwMode="auto">
          <a:xfrm>
            <a:off x="7858513" y="4052957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196" name="Rectangle 236"/>
          <p:cNvSpPr>
            <a:spLocks noChangeArrowheads="1"/>
          </p:cNvSpPr>
          <p:nvPr/>
        </p:nvSpPr>
        <p:spPr bwMode="auto">
          <a:xfrm>
            <a:off x="7858513" y="4397436"/>
            <a:ext cx="1314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199" name="椭圆 198"/>
          <p:cNvSpPr/>
          <p:nvPr/>
        </p:nvSpPr>
        <p:spPr>
          <a:xfrm>
            <a:off x="5416494" y="3974742"/>
            <a:ext cx="310317" cy="310317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4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Oct-Dec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260" name="组合 259"/>
          <p:cNvGrpSpPr/>
          <p:nvPr/>
        </p:nvGrpSpPr>
        <p:grpSpPr>
          <a:xfrm>
            <a:off x="323543" y="1938670"/>
            <a:ext cx="8485189" cy="3362400"/>
            <a:chOff x="323543" y="1938670"/>
            <a:chExt cx="8485189" cy="3362400"/>
          </a:xfrm>
        </p:grpSpPr>
        <p:grpSp>
          <p:nvGrpSpPr>
            <p:cNvPr id="261" name="组合 260"/>
            <p:cNvGrpSpPr/>
            <p:nvPr/>
          </p:nvGrpSpPr>
          <p:grpSpPr>
            <a:xfrm>
              <a:off x="323543" y="1938670"/>
              <a:ext cx="2714400" cy="3362400"/>
              <a:chOff x="4690151" y="2117132"/>
              <a:chExt cx="3626278" cy="3520112"/>
            </a:xfrm>
          </p:grpSpPr>
          <p:sp>
            <p:nvSpPr>
              <p:cNvPr id="345" name="同侧圆角矩形 344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6" name="同侧圆角矩形 345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C3B9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October 2021</a:t>
                </a:r>
                <a:endParaRPr lang="en-US" altLang="zh-CN" b="1" dirty="0"/>
              </a:p>
            </p:txBody>
          </p:sp>
          <p:sp>
            <p:nvSpPr>
              <p:cNvPr id="347" name="矩形 346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8" name="Rectangle 111"/>
              <p:cNvSpPr>
                <a:spLocks noChangeArrowheads="1"/>
              </p:cNvSpPr>
              <p:nvPr/>
            </p:nvSpPr>
            <p:spPr bwMode="auto">
              <a:xfrm>
                <a:off x="5386972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9" name="Rectangle 215"/>
              <p:cNvSpPr>
                <a:spLocks noChangeArrowheads="1"/>
              </p:cNvSpPr>
              <p:nvPr/>
            </p:nvSpPr>
            <p:spPr bwMode="auto">
              <a:xfrm>
                <a:off x="5524029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0" name="Rectangle 222"/>
              <p:cNvSpPr>
                <a:spLocks noChangeArrowheads="1"/>
              </p:cNvSpPr>
              <p:nvPr/>
            </p:nvSpPr>
            <p:spPr bwMode="auto">
              <a:xfrm>
                <a:off x="5491169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1" name="Rectangle 230"/>
              <p:cNvSpPr>
                <a:spLocks noChangeArrowheads="1"/>
              </p:cNvSpPr>
              <p:nvPr/>
            </p:nvSpPr>
            <p:spPr bwMode="auto">
              <a:xfrm>
                <a:off x="5491169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2" name="Rectangle 237"/>
              <p:cNvSpPr>
                <a:spLocks noChangeArrowheads="1"/>
              </p:cNvSpPr>
              <p:nvPr/>
            </p:nvSpPr>
            <p:spPr bwMode="auto">
              <a:xfrm>
                <a:off x="5491169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3" name="Rectangle 112"/>
              <p:cNvSpPr>
                <a:spLocks noChangeArrowheads="1"/>
              </p:cNvSpPr>
              <p:nvPr/>
            </p:nvSpPr>
            <p:spPr bwMode="auto">
              <a:xfrm>
                <a:off x="5903723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4" name="Rectangle 216"/>
              <p:cNvSpPr>
                <a:spLocks noChangeArrowheads="1"/>
              </p:cNvSpPr>
              <p:nvPr/>
            </p:nvSpPr>
            <p:spPr bwMode="auto">
              <a:xfrm>
                <a:off x="5997498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5" name="Rectangle 223"/>
              <p:cNvSpPr>
                <a:spLocks noChangeArrowheads="1"/>
              </p:cNvSpPr>
              <p:nvPr/>
            </p:nvSpPr>
            <p:spPr bwMode="auto">
              <a:xfrm>
                <a:off x="5964638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6" name="Rectangle 231"/>
              <p:cNvSpPr>
                <a:spLocks noChangeArrowheads="1"/>
              </p:cNvSpPr>
              <p:nvPr/>
            </p:nvSpPr>
            <p:spPr bwMode="auto">
              <a:xfrm>
                <a:off x="5964638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7" name="Rectangle 238"/>
              <p:cNvSpPr>
                <a:spLocks noChangeArrowheads="1"/>
              </p:cNvSpPr>
              <p:nvPr/>
            </p:nvSpPr>
            <p:spPr bwMode="auto">
              <a:xfrm>
                <a:off x="5964638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8" name="Rectangle 113"/>
              <p:cNvSpPr>
                <a:spLocks noChangeArrowheads="1"/>
              </p:cNvSpPr>
              <p:nvPr/>
            </p:nvSpPr>
            <p:spPr bwMode="auto">
              <a:xfrm>
                <a:off x="6347536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9" name="Rectangle 217"/>
              <p:cNvSpPr>
                <a:spLocks noChangeArrowheads="1"/>
              </p:cNvSpPr>
              <p:nvPr/>
            </p:nvSpPr>
            <p:spPr bwMode="auto">
              <a:xfrm>
                <a:off x="6470967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0" name="Rectangle 224"/>
              <p:cNvSpPr>
                <a:spLocks noChangeArrowheads="1"/>
              </p:cNvSpPr>
              <p:nvPr/>
            </p:nvSpPr>
            <p:spPr bwMode="auto">
              <a:xfrm>
                <a:off x="6438107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1" name="Rectangle 232"/>
              <p:cNvSpPr>
                <a:spLocks noChangeArrowheads="1"/>
              </p:cNvSpPr>
              <p:nvPr/>
            </p:nvSpPr>
            <p:spPr bwMode="auto">
              <a:xfrm>
                <a:off x="6438107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2" name="Rectangle 239"/>
              <p:cNvSpPr>
                <a:spLocks noChangeArrowheads="1"/>
              </p:cNvSpPr>
              <p:nvPr/>
            </p:nvSpPr>
            <p:spPr bwMode="auto">
              <a:xfrm>
                <a:off x="6438107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3" name="Rectangle 114"/>
              <p:cNvSpPr>
                <a:spLocks noChangeArrowheads="1"/>
              </p:cNvSpPr>
              <p:nvPr/>
            </p:nvSpPr>
            <p:spPr bwMode="auto">
              <a:xfrm>
                <a:off x="6839440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4" name="Rectangle 218"/>
              <p:cNvSpPr>
                <a:spLocks noChangeArrowheads="1"/>
              </p:cNvSpPr>
              <p:nvPr/>
            </p:nvSpPr>
            <p:spPr bwMode="auto">
              <a:xfrm>
                <a:off x="6944436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5" name="Rectangle 225"/>
              <p:cNvSpPr>
                <a:spLocks noChangeArrowheads="1"/>
              </p:cNvSpPr>
              <p:nvPr/>
            </p:nvSpPr>
            <p:spPr bwMode="auto">
              <a:xfrm>
                <a:off x="6911576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6" name="Rectangle 233"/>
              <p:cNvSpPr>
                <a:spLocks noChangeArrowheads="1"/>
              </p:cNvSpPr>
              <p:nvPr/>
            </p:nvSpPr>
            <p:spPr bwMode="auto">
              <a:xfrm>
                <a:off x="6911576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7" name="Rectangle 240"/>
              <p:cNvSpPr>
                <a:spLocks noChangeArrowheads="1"/>
              </p:cNvSpPr>
              <p:nvPr/>
            </p:nvSpPr>
            <p:spPr bwMode="auto">
              <a:xfrm>
                <a:off x="6911576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8" name="Rectangle 115"/>
              <p:cNvSpPr>
                <a:spLocks noChangeArrowheads="1"/>
              </p:cNvSpPr>
              <p:nvPr/>
            </p:nvSpPr>
            <p:spPr bwMode="auto">
              <a:xfrm>
                <a:off x="7351381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9" name="Rectangle 212"/>
              <p:cNvSpPr>
                <a:spLocks noChangeArrowheads="1"/>
              </p:cNvSpPr>
              <p:nvPr/>
            </p:nvSpPr>
            <p:spPr bwMode="auto">
              <a:xfrm>
                <a:off x="7417905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0" name="Rectangle 219"/>
              <p:cNvSpPr>
                <a:spLocks noChangeArrowheads="1"/>
              </p:cNvSpPr>
              <p:nvPr/>
            </p:nvSpPr>
            <p:spPr bwMode="auto">
              <a:xfrm>
                <a:off x="7417905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1" name="Rectangle 227"/>
              <p:cNvSpPr>
                <a:spLocks noChangeArrowheads="1"/>
              </p:cNvSpPr>
              <p:nvPr/>
            </p:nvSpPr>
            <p:spPr bwMode="auto">
              <a:xfrm>
                <a:off x="7385045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372" name="Rectangle 234"/>
              <p:cNvSpPr>
                <a:spLocks noChangeArrowheads="1"/>
              </p:cNvSpPr>
              <p:nvPr/>
            </p:nvSpPr>
            <p:spPr bwMode="auto">
              <a:xfrm>
                <a:off x="7385045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3" name="Rectangle 241"/>
              <p:cNvSpPr>
                <a:spLocks noChangeArrowheads="1"/>
              </p:cNvSpPr>
              <p:nvPr/>
            </p:nvSpPr>
            <p:spPr bwMode="auto">
              <a:xfrm>
                <a:off x="7385045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4" name="Rectangle 116"/>
              <p:cNvSpPr>
                <a:spLocks noChangeArrowheads="1"/>
              </p:cNvSpPr>
              <p:nvPr/>
            </p:nvSpPr>
            <p:spPr bwMode="auto">
              <a:xfrm>
                <a:off x="7810166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5" name="Rectangle 213"/>
              <p:cNvSpPr>
                <a:spLocks noChangeArrowheads="1"/>
              </p:cNvSpPr>
              <p:nvPr/>
            </p:nvSpPr>
            <p:spPr bwMode="auto">
              <a:xfrm>
                <a:off x="7891374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376" name="Rectangle 220"/>
              <p:cNvSpPr>
                <a:spLocks noChangeArrowheads="1"/>
              </p:cNvSpPr>
              <p:nvPr/>
            </p:nvSpPr>
            <p:spPr bwMode="auto">
              <a:xfrm>
                <a:off x="7891374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377" name="Rectangle 228"/>
              <p:cNvSpPr>
                <a:spLocks noChangeArrowheads="1"/>
              </p:cNvSpPr>
              <p:nvPr/>
            </p:nvSpPr>
            <p:spPr bwMode="auto">
              <a:xfrm>
                <a:off x="7858514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378" name="Rectangle 235"/>
              <p:cNvSpPr>
                <a:spLocks noChangeArrowheads="1"/>
              </p:cNvSpPr>
              <p:nvPr/>
            </p:nvSpPr>
            <p:spPr bwMode="auto">
              <a:xfrm>
                <a:off x="7858514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379" name="Rectangle 242"/>
              <p:cNvSpPr>
                <a:spLocks noChangeArrowheads="1"/>
              </p:cNvSpPr>
              <p:nvPr/>
            </p:nvSpPr>
            <p:spPr bwMode="auto">
              <a:xfrm>
                <a:off x="7858514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380" name="Rectangle 110"/>
              <p:cNvSpPr>
                <a:spLocks noChangeArrowheads="1"/>
              </p:cNvSpPr>
              <p:nvPr/>
            </p:nvSpPr>
            <p:spPr bwMode="auto">
              <a:xfrm>
                <a:off x="4946366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81" name="Rectangle 214"/>
              <p:cNvSpPr>
                <a:spLocks noChangeArrowheads="1"/>
              </p:cNvSpPr>
              <p:nvPr/>
            </p:nvSpPr>
            <p:spPr bwMode="auto">
              <a:xfrm>
                <a:off x="5050561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382" name="Rectangle 221"/>
              <p:cNvSpPr>
                <a:spLocks noChangeArrowheads="1"/>
              </p:cNvSpPr>
              <p:nvPr/>
            </p:nvSpPr>
            <p:spPr bwMode="auto">
              <a:xfrm>
                <a:off x="5017701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383" name="Rectangle 229"/>
              <p:cNvSpPr>
                <a:spLocks noChangeArrowheads="1"/>
              </p:cNvSpPr>
              <p:nvPr/>
            </p:nvSpPr>
            <p:spPr bwMode="auto">
              <a:xfrm>
                <a:off x="5017701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384" name="Rectangle 236"/>
              <p:cNvSpPr>
                <a:spLocks noChangeArrowheads="1"/>
              </p:cNvSpPr>
              <p:nvPr/>
            </p:nvSpPr>
            <p:spPr bwMode="auto">
              <a:xfrm>
                <a:off x="5017701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385" name="Rectangle 243"/>
              <p:cNvSpPr>
                <a:spLocks noChangeArrowheads="1"/>
              </p:cNvSpPr>
              <p:nvPr/>
            </p:nvSpPr>
            <p:spPr bwMode="auto">
              <a:xfrm>
                <a:off x="5017701" y="508639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</p:grpSp>
        <p:grpSp>
          <p:nvGrpSpPr>
            <p:cNvPr id="262" name="组合 261"/>
            <p:cNvGrpSpPr/>
            <p:nvPr/>
          </p:nvGrpSpPr>
          <p:grpSpPr>
            <a:xfrm>
              <a:off x="6094332" y="1938670"/>
              <a:ext cx="2714400" cy="3362400"/>
              <a:chOff x="4690151" y="2117132"/>
              <a:chExt cx="3626278" cy="3520112"/>
            </a:xfrm>
          </p:grpSpPr>
          <p:sp>
            <p:nvSpPr>
              <p:cNvPr id="304" name="同侧圆角矩形 303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5" name="同侧圆角矩形 304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December 2021</a:t>
                </a:r>
                <a:endParaRPr lang="en-US" altLang="zh-CN" b="1" dirty="0"/>
              </a:p>
            </p:txBody>
          </p:sp>
          <p:sp>
            <p:nvSpPr>
              <p:cNvPr id="306" name="矩形 305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7" name="Rectangle 116"/>
              <p:cNvSpPr>
                <a:spLocks noChangeArrowheads="1"/>
              </p:cNvSpPr>
              <p:nvPr/>
            </p:nvSpPr>
            <p:spPr bwMode="auto">
              <a:xfrm>
                <a:off x="7810166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08" name="Rectangle 467"/>
              <p:cNvSpPr>
                <a:spLocks noChangeArrowheads="1"/>
              </p:cNvSpPr>
              <p:nvPr/>
            </p:nvSpPr>
            <p:spPr bwMode="auto">
              <a:xfrm>
                <a:off x="7889844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309" name="Rectangle 474"/>
              <p:cNvSpPr>
                <a:spLocks noChangeArrowheads="1"/>
              </p:cNvSpPr>
              <p:nvPr/>
            </p:nvSpPr>
            <p:spPr bwMode="auto">
              <a:xfrm>
                <a:off x="7855453" y="370847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310" name="Rectangle 482"/>
              <p:cNvSpPr>
                <a:spLocks noChangeArrowheads="1"/>
              </p:cNvSpPr>
              <p:nvPr/>
            </p:nvSpPr>
            <p:spPr bwMode="auto">
              <a:xfrm>
                <a:off x="7855453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311" name="Rectangle 489"/>
              <p:cNvSpPr>
                <a:spLocks noChangeArrowheads="1"/>
              </p:cNvSpPr>
              <p:nvPr/>
            </p:nvSpPr>
            <p:spPr bwMode="auto">
              <a:xfrm>
                <a:off x="7855453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312" name="Rectangle 115"/>
              <p:cNvSpPr>
                <a:spLocks noChangeArrowheads="1"/>
              </p:cNvSpPr>
              <p:nvPr/>
            </p:nvSpPr>
            <p:spPr bwMode="auto">
              <a:xfrm>
                <a:off x="7351381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3" name="Rectangle 466"/>
              <p:cNvSpPr>
                <a:spLocks noChangeArrowheads="1"/>
              </p:cNvSpPr>
              <p:nvPr/>
            </p:nvSpPr>
            <p:spPr bwMode="auto">
              <a:xfrm>
                <a:off x="7416375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4" name="Rectangle 473"/>
              <p:cNvSpPr>
                <a:spLocks noChangeArrowheads="1"/>
              </p:cNvSpPr>
              <p:nvPr/>
            </p:nvSpPr>
            <p:spPr bwMode="auto">
              <a:xfrm>
                <a:off x="7381984" y="370847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5" name="Rectangle 481"/>
              <p:cNvSpPr>
                <a:spLocks noChangeArrowheads="1"/>
              </p:cNvSpPr>
              <p:nvPr/>
            </p:nvSpPr>
            <p:spPr bwMode="auto">
              <a:xfrm>
                <a:off x="7381984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6" name="Rectangle 488"/>
              <p:cNvSpPr>
                <a:spLocks noChangeArrowheads="1"/>
              </p:cNvSpPr>
              <p:nvPr/>
            </p:nvSpPr>
            <p:spPr bwMode="auto">
              <a:xfrm>
                <a:off x="7381984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7" name="Rectangle 495"/>
              <p:cNvSpPr>
                <a:spLocks noChangeArrowheads="1"/>
              </p:cNvSpPr>
              <p:nvPr/>
            </p:nvSpPr>
            <p:spPr bwMode="auto">
              <a:xfrm>
                <a:off x="7381984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8" name="Rectangle 110"/>
              <p:cNvSpPr>
                <a:spLocks noChangeArrowheads="1"/>
              </p:cNvSpPr>
              <p:nvPr/>
            </p:nvSpPr>
            <p:spPr bwMode="auto">
              <a:xfrm>
                <a:off x="4946366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9" name="Rectangle 468"/>
              <p:cNvSpPr>
                <a:spLocks noChangeArrowheads="1"/>
              </p:cNvSpPr>
              <p:nvPr/>
            </p:nvSpPr>
            <p:spPr bwMode="auto">
              <a:xfrm>
                <a:off x="5049031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320" name="Rectangle 475"/>
              <p:cNvSpPr>
                <a:spLocks noChangeArrowheads="1"/>
              </p:cNvSpPr>
              <p:nvPr/>
            </p:nvSpPr>
            <p:spPr bwMode="auto">
              <a:xfrm>
                <a:off x="5014640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321" name="Rectangle 483"/>
              <p:cNvSpPr>
                <a:spLocks noChangeArrowheads="1"/>
              </p:cNvSpPr>
              <p:nvPr/>
            </p:nvSpPr>
            <p:spPr bwMode="auto">
              <a:xfrm>
                <a:off x="5014640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322" name="Rectangle 490"/>
              <p:cNvSpPr>
                <a:spLocks noChangeArrowheads="1"/>
              </p:cNvSpPr>
              <p:nvPr/>
            </p:nvSpPr>
            <p:spPr bwMode="auto">
              <a:xfrm>
                <a:off x="5014640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323" name="Rectangle 111"/>
              <p:cNvSpPr>
                <a:spLocks noChangeArrowheads="1"/>
              </p:cNvSpPr>
              <p:nvPr/>
            </p:nvSpPr>
            <p:spPr bwMode="auto">
              <a:xfrm>
                <a:off x="5386973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4" name="Rectangle 469"/>
              <p:cNvSpPr>
                <a:spLocks noChangeArrowheads="1"/>
              </p:cNvSpPr>
              <p:nvPr/>
            </p:nvSpPr>
            <p:spPr bwMode="auto">
              <a:xfrm>
                <a:off x="5522500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5" name="Rectangle 476"/>
              <p:cNvSpPr>
                <a:spLocks noChangeArrowheads="1"/>
              </p:cNvSpPr>
              <p:nvPr/>
            </p:nvSpPr>
            <p:spPr bwMode="auto">
              <a:xfrm>
                <a:off x="5488109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6" name="Rectangle 484"/>
              <p:cNvSpPr>
                <a:spLocks noChangeArrowheads="1"/>
              </p:cNvSpPr>
              <p:nvPr/>
            </p:nvSpPr>
            <p:spPr bwMode="auto">
              <a:xfrm>
                <a:off x="5488109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7" name="Rectangle 491"/>
              <p:cNvSpPr>
                <a:spLocks noChangeArrowheads="1"/>
              </p:cNvSpPr>
              <p:nvPr/>
            </p:nvSpPr>
            <p:spPr bwMode="auto">
              <a:xfrm>
                <a:off x="5488109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8" name="Rectangle 112"/>
              <p:cNvSpPr>
                <a:spLocks noChangeArrowheads="1"/>
              </p:cNvSpPr>
              <p:nvPr/>
            </p:nvSpPr>
            <p:spPr bwMode="auto">
              <a:xfrm>
                <a:off x="5903723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9" name="Rectangle 470"/>
              <p:cNvSpPr>
                <a:spLocks noChangeArrowheads="1"/>
              </p:cNvSpPr>
              <p:nvPr/>
            </p:nvSpPr>
            <p:spPr bwMode="auto">
              <a:xfrm>
                <a:off x="5995968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0" name="Rectangle 477"/>
              <p:cNvSpPr>
                <a:spLocks noChangeArrowheads="1"/>
              </p:cNvSpPr>
              <p:nvPr/>
            </p:nvSpPr>
            <p:spPr bwMode="auto">
              <a:xfrm>
                <a:off x="5961577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1" name="Rectangle 485"/>
              <p:cNvSpPr>
                <a:spLocks noChangeArrowheads="1"/>
              </p:cNvSpPr>
              <p:nvPr/>
            </p:nvSpPr>
            <p:spPr bwMode="auto">
              <a:xfrm>
                <a:off x="5961577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2" name="Rectangle 492"/>
              <p:cNvSpPr>
                <a:spLocks noChangeArrowheads="1"/>
              </p:cNvSpPr>
              <p:nvPr/>
            </p:nvSpPr>
            <p:spPr bwMode="auto">
              <a:xfrm>
                <a:off x="5961577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3" name="Rectangle 113"/>
              <p:cNvSpPr>
                <a:spLocks noChangeArrowheads="1"/>
              </p:cNvSpPr>
              <p:nvPr/>
            </p:nvSpPr>
            <p:spPr bwMode="auto">
              <a:xfrm>
                <a:off x="6347536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4" name="Rectangle 464"/>
              <p:cNvSpPr>
                <a:spLocks noChangeArrowheads="1"/>
              </p:cNvSpPr>
              <p:nvPr/>
            </p:nvSpPr>
            <p:spPr bwMode="auto">
              <a:xfrm>
                <a:off x="6469437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5" name="Rectangle 471"/>
              <p:cNvSpPr>
                <a:spLocks noChangeArrowheads="1"/>
              </p:cNvSpPr>
              <p:nvPr/>
            </p:nvSpPr>
            <p:spPr bwMode="auto">
              <a:xfrm>
                <a:off x="6469437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6" name="Rectangle 479"/>
              <p:cNvSpPr>
                <a:spLocks noChangeArrowheads="1"/>
              </p:cNvSpPr>
              <p:nvPr/>
            </p:nvSpPr>
            <p:spPr bwMode="auto">
              <a:xfrm>
                <a:off x="6435045" y="4052957"/>
                <a:ext cx="137568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337" name="Rectangle 486"/>
              <p:cNvSpPr>
                <a:spLocks noChangeArrowheads="1"/>
              </p:cNvSpPr>
              <p:nvPr/>
            </p:nvSpPr>
            <p:spPr bwMode="auto">
              <a:xfrm>
                <a:off x="6435046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8" name="Rectangle 493"/>
              <p:cNvSpPr>
                <a:spLocks noChangeArrowheads="1"/>
              </p:cNvSpPr>
              <p:nvPr/>
            </p:nvSpPr>
            <p:spPr bwMode="auto">
              <a:xfrm>
                <a:off x="6435046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9" name="Rectangle 114"/>
              <p:cNvSpPr>
                <a:spLocks noChangeArrowheads="1"/>
              </p:cNvSpPr>
              <p:nvPr/>
            </p:nvSpPr>
            <p:spPr bwMode="auto">
              <a:xfrm>
                <a:off x="6839440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0" name="Rectangle 465"/>
              <p:cNvSpPr>
                <a:spLocks noChangeArrowheads="1"/>
              </p:cNvSpPr>
              <p:nvPr/>
            </p:nvSpPr>
            <p:spPr bwMode="auto">
              <a:xfrm>
                <a:off x="6942906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1" name="Rectangle 472"/>
              <p:cNvSpPr>
                <a:spLocks noChangeArrowheads="1"/>
              </p:cNvSpPr>
              <p:nvPr/>
            </p:nvSpPr>
            <p:spPr bwMode="auto">
              <a:xfrm>
                <a:off x="6942906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2" name="Rectangle 480"/>
              <p:cNvSpPr>
                <a:spLocks noChangeArrowheads="1"/>
              </p:cNvSpPr>
              <p:nvPr/>
            </p:nvSpPr>
            <p:spPr bwMode="auto">
              <a:xfrm>
                <a:off x="6908515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3" name="Rectangle 487"/>
              <p:cNvSpPr>
                <a:spLocks noChangeArrowheads="1"/>
              </p:cNvSpPr>
              <p:nvPr/>
            </p:nvSpPr>
            <p:spPr bwMode="auto">
              <a:xfrm>
                <a:off x="6908515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4" name="Rectangle 494"/>
              <p:cNvSpPr>
                <a:spLocks noChangeArrowheads="1"/>
              </p:cNvSpPr>
              <p:nvPr/>
            </p:nvSpPr>
            <p:spPr bwMode="auto">
              <a:xfrm>
                <a:off x="6908515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263" name="组合 262"/>
            <p:cNvGrpSpPr/>
            <p:nvPr/>
          </p:nvGrpSpPr>
          <p:grpSpPr>
            <a:xfrm>
              <a:off x="3208534" y="1938670"/>
              <a:ext cx="2714400" cy="3362400"/>
              <a:chOff x="829784" y="2117132"/>
              <a:chExt cx="3625200" cy="3539616"/>
            </a:xfrm>
          </p:grpSpPr>
          <p:sp>
            <p:nvSpPr>
              <p:cNvPr id="264" name="同侧圆角矩形 263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5" name="同侧圆角矩形 264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November 2021</a:t>
                </a:r>
                <a:endParaRPr lang="en-US" altLang="zh-CN" b="1" dirty="0"/>
              </a:p>
            </p:txBody>
          </p:sp>
          <p:sp>
            <p:nvSpPr>
              <p:cNvPr id="266" name="矩形 265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7" name="Rectangle 113"/>
              <p:cNvSpPr>
                <a:spLocks noChangeArrowheads="1"/>
              </p:cNvSpPr>
              <p:nvPr/>
            </p:nvSpPr>
            <p:spPr bwMode="auto">
              <a:xfrm>
                <a:off x="2491462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68" name="Rectangle 337"/>
              <p:cNvSpPr>
                <a:spLocks noChangeArrowheads="1"/>
              </p:cNvSpPr>
              <p:nvPr/>
            </p:nvSpPr>
            <p:spPr bwMode="auto">
              <a:xfrm>
                <a:off x="2613363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69" name="Rectangle 344"/>
              <p:cNvSpPr>
                <a:spLocks noChangeArrowheads="1"/>
              </p:cNvSpPr>
              <p:nvPr/>
            </p:nvSpPr>
            <p:spPr bwMode="auto">
              <a:xfrm>
                <a:off x="2578972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0" name="Rectangle 352"/>
              <p:cNvSpPr>
                <a:spLocks noChangeArrowheads="1"/>
              </p:cNvSpPr>
              <p:nvPr/>
            </p:nvSpPr>
            <p:spPr bwMode="auto">
              <a:xfrm>
                <a:off x="2578972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1" name="Rectangle 359"/>
              <p:cNvSpPr>
                <a:spLocks noChangeArrowheads="1"/>
              </p:cNvSpPr>
              <p:nvPr/>
            </p:nvSpPr>
            <p:spPr bwMode="auto">
              <a:xfrm>
                <a:off x="2578972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2" name="Rectangle 114"/>
              <p:cNvSpPr>
                <a:spLocks noChangeArrowheads="1"/>
              </p:cNvSpPr>
              <p:nvPr/>
            </p:nvSpPr>
            <p:spPr bwMode="auto">
              <a:xfrm>
                <a:off x="2983366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3" name="Rectangle 338"/>
              <p:cNvSpPr>
                <a:spLocks noChangeArrowheads="1"/>
              </p:cNvSpPr>
              <p:nvPr/>
            </p:nvSpPr>
            <p:spPr bwMode="auto">
              <a:xfrm>
                <a:off x="3086832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4" name="Rectangle 345"/>
              <p:cNvSpPr>
                <a:spLocks noChangeArrowheads="1"/>
              </p:cNvSpPr>
              <p:nvPr/>
            </p:nvSpPr>
            <p:spPr bwMode="auto">
              <a:xfrm>
                <a:off x="3052441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5" name="Rectangle 353"/>
              <p:cNvSpPr>
                <a:spLocks noChangeArrowheads="1"/>
              </p:cNvSpPr>
              <p:nvPr/>
            </p:nvSpPr>
            <p:spPr bwMode="auto">
              <a:xfrm>
                <a:off x="3052441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6" name="Rectangle 360"/>
              <p:cNvSpPr>
                <a:spLocks noChangeArrowheads="1"/>
              </p:cNvSpPr>
              <p:nvPr/>
            </p:nvSpPr>
            <p:spPr bwMode="auto">
              <a:xfrm>
                <a:off x="3052441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7" name="Rectangle 115"/>
              <p:cNvSpPr>
                <a:spLocks noChangeArrowheads="1"/>
              </p:cNvSpPr>
              <p:nvPr/>
            </p:nvSpPr>
            <p:spPr bwMode="auto">
              <a:xfrm>
                <a:off x="3495307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8" name="Rectangle 339"/>
              <p:cNvSpPr>
                <a:spLocks noChangeArrowheads="1"/>
              </p:cNvSpPr>
              <p:nvPr/>
            </p:nvSpPr>
            <p:spPr bwMode="auto">
              <a:xfrm>
                <a:off x="3560301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9" name="Rectangle 346"/>
              <p:cNvSpPr>
                <a:spLocks noChangeArrowheads="1"/>
              </p:cNvSpPr>
              <p:nvPr/>
            </p:nvSpPr>
            <p:spPr bwMode="auto">
              <a:xfrm>
                <a:off x="3525910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0" name="Rectangle 354"/>
              <p:cNvSpPr>
                <a:spLocks noChangeArrowheads="1"/>
              </p:cNvSpPr>
              <p:nvPr/>
            </p:nvSpPr>
            <p:spPr bwMode="auto">
              <a:xfrm>
                <a:off x="3525910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1" name="Rectangle 361"/>
              <p:cNvSpPr>
                <a:spLocks noChangeArrowheads="1"/>
              </p:cNvSpPr>
              <p:nvPr/>
            </p:nvSpPr>
            <p:spPr bwMode="auto">
              <a:xfrm>
                <a:off x="3525910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2" name="Rectangle 116"/>
              <p:cNvSpPr>
                <a:spLocks noChangeArrowheads="1"/>
              </p:cNvSpPr>
              <p:nvPr/>
            </p:nvSpPr>
            <p:spPr bwMode="auto">
              <a:xfrm>
                <a:off x="3954092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3" name="Rectangle 340"/>
              <p:cNvSpPr>
                <a:spLocks noChangeArrowheads="1"/>
              </p:cNvSpPr>
              <p:nvPr/>
            </p:nvSpPr>
            <p:spPr bwMode="auto">
              <a:xfrm>
                <a:off x="4033770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284" name="Rectangle 347"/>
              <p:cNvSpPr>
                <a:spLocks noChangeArrowheads="1"/>
              </p:cNvSpPr>
              <p:nvPr/>
            </p:nvSpPr>
            <p:spPr bwMode="auto">
              <a:xfrm>
                <a:off x="3999379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285" name="Rectangle 355"/>
              <p:cNvSpPr>
                <a:spLocks noChangeArrowheads="1"/>
              </p:cNvSpPr>
              <p:nvPr/>
            </p:nvSpPr>
            <p:spPr bwMode="auto">
              <a:xfrm>
                <a:off x="3999379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286" name="Rectangle 362"/>
              <p:cNvSpPr>
                <a:spLocks noChangeArrowheads="1"/>
              </p:cNvSpPr>
              <p:nvPr/>
            </p:nvSpPr>
            <p:spPr bwMode="auto">
              <a:xfrm>
                <a:off x="3999379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287" name="Rectangle 112"/>
              <p:cNvSpPr>
                <a:spLocks noChangeArrowheads="1"/>
              </p:cNvSpPr>
              <p:nvPr/>
            </p:nvSpPr>
            <p:spPr bwMode="auto">
              <a:xfrm>
                <a:off x="2047649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8" name="Rectangle 336"/>
              <p:cNvSpPr>
                <a:spLocks noChangeArrowheads="1"/>
              </p:cNvSpPr>
              <p:nvPr/>
            </p:nvSpPr>
            <p:spPr bwMode="auto">
              <a:xfrm>
                <a:off x="2139894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9" name="Rectangle 343"/>
              <p:cNvSpPr>
                <a:spLocks noChangeArrowheads="1"/>
              </p:cNvSpPr>
              <p:nvPr/>
            </p:nvSpPr>
            <p:spPr bwMode="auto">
              <a:xfrm>
                <a:off x="2139894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0" name="Rectangle 351"/>
              <p:cNvSpPr>
                <a:spLocks noChangeArrowheads="1"/>
              </p:cNvSpPr>
              <p:nvPr/>
            </p:nvSpPr>
            <p:spPr bwMode="auto">
              <a:xfrm>
                <a:off x="2105503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1" name="Rectangle 358"/>
              <p:cNvSpPr>
                <a:spLocks noChangeArrowheads="1"/>
              </p:cNvSpPr>
              <p:nvPr/>
            </p:nvSpPr>
            <p:spPr bwMode="auto">
              <a:xfrm>
                <a:off x="2105503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2" name="Rectangle 365"/>
              <p:cNvSpPr>
                <a:spLocks noChangeArrowheads="1"/>
              </p:cNvSpPr>
              <p:nvPr/>
            </p:nvSpPr>
            <p:spPr bwMode="auto">
              <a:xfrm>
                <a:off x="2105503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3" name="Rectangle 110"/>
              <p:cNvSpPr>
                <a:spLocks noChangeArrowheads="1"/>
              </p:cNvSpPr>
              <p:nvPr/>
            </p:nvSpPr>
            <p:spPr bwMode="auto">
              <a:xfrm>
                <a:off x="1090292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4" name="Rectangle 341"/>
              <p:cNvSpPr>
                <a:spLocks noChangeArrowheads="1"/>
              </p:cNvSpPr>
              <p:nvPr/>
            </p:nvSpPr>
            <p:spPr bwMode="auto">
              <a:xfrm>
                <a:off x="1192957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295" name="Rectangle 348"/>
              <p:cNvSpPr>
                <a:spLocks noChangeArrowheads="1"/>
              </p:cNvSpPr>
              <p:nvPr/>
            </p:nvSpPr>
            <p:spPr bwMode="auto">
              <a:xfrm>
                <a:off x="1158566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296" name="Rectangle 356"/>
              <p:cNvSpPr>
                <a:spLocks noChangeArrowheads="1"/>
              </p:cNvSpPr>
              <p:nvPr/>
            </p:nvSpPr>
            <p:spPr bwMode="auto">
              <a:xfrm>
                <a:off x="1158566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297" name="Rectangle 363"/>
              <p:cNvSpPr>
                <a:spLocks noChangeArrowheads="1"/>
              </p:cNvSpPr>
              <p:nvPr/>
            </p:nvSpPr>
            <p:spPr bwMode="auto">
              <a:xfrm>
                <a:off x="1158566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298" name="Rectangle 111"/>
              <p:cNvSpPr>
                <a:spLocks noChangeArrowheads="1"/>
              </p:cNvSpPr>
              <p:nvPr/>
            </p:nvSpPr>
            <p:spPr bwMode="auto">
              <a:xfrm>
                <a:off x="1530899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9" name="Rectangle 335"/>
              <p:cNvSpPr>
                <a:spLocks noChangeArrowheads="1"/>
              </p:cNvSpPr>
              <p:nvPr/>
            </p:nvSpPr>
            <p:spPr bwMode="auto">
              <a:xfrm>
                <a:off x="1666426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00" name="Rectangle 342"/>
              <p:cNvSpPr>
                <a:spLocks noChangeArrowheads="1"/>
              </p:cNvSpPr>
              <p:nvPr/>
            </p:nvSpPr>
            <p:spPr bwMode="auto">
              <a:xfrm>
                <a:off x="1666426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01" name="Rectangle 350"/>
              <p:cNvSpPr>
                <a:spLocks noChangeArrowheads="1"/>
              </p:cNvSpPr>
              <p:nvPr/>
            </p:nvSpPr>
            <p:spPr bwMode="auto">
              <a:xfrm>
                <a:off x="1632034" y="4052959"/>
                <a:ext cx="137568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302" name="Rectangle 357"/>
              <p:cNvSpPr>
                <a:spLocks noChangeArrowheads="1"/>
              </p:cNvSpPr>
              <p:nvPr/>
            </p:nvSpPr>
            <p:spPr bwMode="auto">
              <a:xfrm>
                <a:off x="1632035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03" name="Rectangle 364"/>
              <p:cNvSpPr>
                <a:spLocks noChangeArrowheads="1"/>
              </p:cNvSpPr>
              <p:nvPr/>
            </p:nvSpPr>
            <p:spPr bwMode="auto">
              <a:xfrm>
                <a:off x="1632035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  <p:sp>
        <p:nvSpPr>
          <p:cNvPr id="390" name="TextBox 389"/>
          <p:cNvSpPr txBox="1"/>
          <p:nvPr/>
        </p:nvSpPr>
        <p:spPr>
          <a:xfrm>
            <a:off x="495973" y="5340887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Oct. 11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Columbus Day</a:t>
            </a:r>
          </a:p>
        </p:txBody>
      </p:sp>
      <p:sp>
        <p:nvSpPr>
          <p:cNvPr id="392" name="TextBox 391"/>
          <p:cNvSpPr txBox="1"/>
          <p:nvPr/>
        </p:nvSpPr>
        <p:spPr>
          <a:xfrm>
            <a:off x="6259023" y="5340887"/>
            <a:ext cx="1723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Dec. 24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Christmas</a:t>
            </a:r>
          </a:p>
        </p:txBody>
      </p:sp>
      <p:sp>
        <p:nvSpPr>
          <p:cNvPr id="391" name="TextBox 390"/>
          <p:cNvSpPr txBox="1"/>
          <p:nvPr/>
        </p:nvSpPr>
        <p:spPr>
          <a:xfrm>
            <a:off x="3386126" y="5340887"/>
            <a:ext cx="192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Nov. 11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Veterans Day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3386126" y="5563224"/>
            <a:ext cx="2199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Nov. </a:t>
            </a:r>
            <a:r>
              <a:rPr lang="en-US" altLang="zh-CN" sz="1200" b="1" dirty="0" smtClean="0"/>
              <a:t>25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baseline="30000" dirty="0"/>
              <a:t>	</a:t>
            </a:r>
            <a:r>
              <a:rPr lang="en-US" altLang="zh-CN" sz="1200" i="1" dirty="0"/>
              <a:t>Thanksgiving Day</a:t>
            </a:r>
          </a:p>
        </p:txBody>
      </p:sp>
    </p:spTree>
    <p:extLst>
      <p:ext uri="{BB962C8B-B14F-4D97-AF65-F5344CB8AC3E}">
        <p14:creationId xmlns:p14="http://schemas.microsoft.com/office/powerpoint/2010/main" val="15181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Jan-Apr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277966" y="1361235"/>
            <a:ext cx="3167678" cy="2430889"/>
            <a:chOff x="829784" y="2117132"/>
            <a:chExt cx="3625200" cy="3539616"/>
          </a:xfrm>
        </p:grpSpPr>
        <p:sp>
          <p:nvSpPr>
            <p:cNvPr id="6" name="同侧圆角矩形 5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同侧圆角矩形 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January 2021</a:t>
              </a:r>
              <a:endParaRPr lang="en-US" altLang="zh-CN" b="1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" name="Rectangle 113"/>
            <p:cNvSpPr>
              <a:spLocks noChangeArrowheads="1"/>
            </p:cNvSpPr>
            <p:nvPr/>
          </p:nvSpPr>
          <p:spPr bwMode="auto">
            <a:xfrm>
              <a:off x="3055501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" name="Rectangle 91"/>
            <p:cNvSpPr>
              <a:spLocks noChangeArrowheads="1"/>
            </p:cNvSpPr>
            <p:nvPr/>
          </p:nvSpPr>
          <p:spPr bwMode="auto">
            <a:xfrm>
              <a:off x="3088363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055501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" name="Rectangle 106"/>
            <p:cNvSpPr>
              <a:spLocks noChangeArrowheads="1"/>
            </p:cNvSpPr>
            <p:nvPr/>
          </p:nvSpPr>
          <p:spPr bwMode="auto">
            <a:xfrm>
              <a:off x="3055501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114"/>
            <p:cNvSpPr>
              <a:spLocks noChangeArrowheads="1"/>
            </p:cNvSpPr>
            <p:nvPr/>
          </p:nvSpPr>
          <p:spPr bwMode="auto">
            <a:xfrm>
              <a:off x="3528970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85"/>
            <p:cNvSpPr>
              <a:spLocks noChangeArrowheads="1"/>
            </p:cNvSpPr>
            <p:nvPr/>
          </p:nvSpPr>
          <p:spPr bwMode="auto">
            <a:xfrm>
              <a:off x="3561832" y="3364001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92"/>
            <p:cNvSpPr>
              <a:spLocks noChangeArrowheads="1"/>
            </p:cNvSpPr>
            <p:nvPr/>
          </p:nvSpPr>
          <p:spPr bwMode="auto">
            <a:xfrm>
              <a:off x="3561832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100"/>
            <p:cNvSpPr>
              <a:spLocks noChangeArrowheads="1"/>
            </p:cNvSpPr>
            <p:nvPr/>
          </p:nvSpPr>
          <p:spPr bwMode="auto">
            <a:xfrm>
              <a:off x="3528970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9" name="Rectangle 107"/>
            <p:cNvSpPr>
              <a:spLocks noChangeArrowheads="1"/>
            </p:cNvSpPr>
            <p:nvPr/>
          </p:nvSpPr>
          <p:spPr bwMode="auto">
            <a:xfrm>
              <a:off x="3528970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1" name="Rectangle 115"/>
            <p:cNvSpPr>
              <a:spLocks noChangeArrowheads="1"/>
            </p:cNvSpPr>
            <p:nvPr/>
          </p:nvSpPr>
          <p:spPr bwMode="auto">
            <a:xfrm>
              <a:off x="4002439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2" name="Rectangle 86"/>
            <p:cNvSpPr>
              <a:spLocks noChangeArrowheads="1"/>
            </p:cNvSpPr>
            <p:nvPr/>
          </p:nvSpPr>
          <p:spPr bwMode="auto">
            <a:xfrm>
              <a:off x="4035301" y="3364001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3" name="Rectangle 93"/>
            <p:cNvSpPr>
              <a:spLocks noChangeArrowheads="1"/>
            </p:cNvSpPr>
            <p:nvPr/>
          </p:nvSpPr>
          <p:spPr bwMode="auto">
            <a:xfrm>
              <a:off x="4035301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>
              <a:off x="4002439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auto">
            <a:xfrm>
              <a:off x="4002439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6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1161626" y="508639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28" name="Rectangle 109"/>
            <p:cNvSpPr>
              <a:spLocks noChangeArrowheads="1"/>
            </p:cNvSpPr>
            <p:nvPr/>
          </p:nvSpPr>
          <p:spPr bwMode="auto">
            <a:xfrm>
              <a:off x="1161626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29" name="Rectangle 87"/>
            <p:cNvSpPr>
              <a:spLocks noChangeArrowheads="1"/>
            </p:cNvSpPr>
            <p:nvPr/>
          </p:nvSpPr>
          <p:spPr bwMode="auto">
            <a:xfrm>
              <a:off x="1194488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0" name="Rectangle 94"/>
            <p:cNvSpPr>
              <a:spLocks noChangeArrowheads="1"/>
            </p:cNvSpPr>
            <p:nvPr/>
          </p:nvSpPr>
          <p:spPr bwMode="auto">
            <a:xfrm>
              <a:off x="1161626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1" name="Rectangle 102"/>
            <p:cNvSpPr>
              <a:spLocks noChangeArrowheads="1"/>
            </p:cNvSpPr>
            <p:nvPr/>
          </p:nvSpPr>
          <p:spPr bwMode="auto">
            <a:xfrm>
              <a:off x="1161626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" name="Rectangle 110"/>
            <p:cNvSpPr>
              <a:spLocks noChangeArrowheads="1"/>
            </p:cNvSpPr>
            <p:nvPr/>
          </p:nvSpPr>
          <p:spPr bwMode="auto">
            <a:xfrm>
              <a:off x="1635095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" name="Rectangle 88"/>
            <p:cNvSpPr>
              <a:spLocks noChangeArrowheads="1"/>
            </p:cNvSpPr>
            <p:nvPr/>
          </p:nvSpPr>
          <p:spPr bwMode="auto">
            <a:xfrm>
              <a:off x="1667957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" name="Rectangle 95"/>
            <p:cNvSpPr>
              <a:spLocks noChangeArrowheads="1"/>
            </p:cNvSpPr>
            <p:nvPr/>
          </p:nvSpPr>
          <p:spPr bwMode="auto">
            <a:xfrm>
              <a:off x="1635095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" name="Rectangle 103"/>
            <p:cNvSpPr>
              <a:spLocks noChangeArrowheads="1"/>
            </p:cNvSpPr>
            <p:nvPr/>
          </p:nvSpPr>
          <p:spPr bwMode="auto">
            <a:xfrm>
              <a:off x="1635095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" name="Rectangle 111"/>
            <p:cNvSpPr>
              <a:spLocks noChangeArrowheads="1"/>
            </p:cNvSpPr>
            <p:nvPr/>
          </p:nvSpPr>
          <p:spPr bwMode="auto">
            <a:xfrm>
              <a:off x="2108563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" name="Rectangle 89"/>
            <p:cNvSpPr>
              <a:spLocks noChangeArrowheads="1"/>
            </p:cNvSpPr>
            <p:nvPr/>
          </p:nvSpPr>
          <p:spPr bwMode="auto">
            <a:xfrm>
              <a:off x="2141425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" name="Rectangle 96"/>
            <p:cNvSpPr>
              <a:spLocks noChangeArrowheads="1"/>
            </p:cNvSpPr>
            <p:nvPr/>
          </p:nvSpPr>
          <p:spPr bwMode="auto">
            <a:xfrm>
              <a:off x="2108563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" name="Rectangle 104"/>
            <p:cNvSpPr>
              <a:spLocks noChangeArrowheads="1"/>
            </p:cNvSpPr>
            <p:nvPr/>
          </p:nvSpPr>
          <p:spPr bwMode="auto">
            <a:xfrm>
              <a:off x="2108563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" name="Rectangle 112"/>
            <p:cNvSpPr>
              <a:spLocks noChangeArrowheads="1"/>
            </p:cNvSpPr>
            <p:nvPr/>
          </p:nvSpPr>
          <p:spPr bwMode="auto">
            <a:xfrm>
              <a:off x="2582032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" name="Rectangle 90"/>
            <p:cNvSpPr>
              <a:spLocks noChangeArrowheads="1"/>
            </p:cNvSpPr>
            <p:nvPr/>
          </p:nvSpPr>
          <p:spPr bwMode="auto">
            <a:xfrm>
              <a:off x="2614894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" name="Rectangle 97"/>
            <p:cNvSpPr>
              <a:spLocks noChangeArrowheads="1"/>
            </p:cNvSpPr>
            <p:nvPr/>
          </p:nvSpPr>
          <p:spPr bwMode="auto">
            <a:xfrm>
              <a:off x="2582032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" name="Rectangle 105"/>
            <p:cNvSpPr>
              <a:spLocks noChangeArrowheads="1"/>
            </p:cNvSpPr>
            <p:nvPr/>
          </p:nvSpPr>
          <p:spPr bwMode="auto">
            <a:xfrm>
              <a:off x="2582032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651132" y="1361235"/>
            <a:ext cx="3168620" cy="2417495"/>
            <a:chOff x="4690151" y="2117132"/>
            <a:chExt cx="3626278" cy="3520112"/>
          </a:xfrm>
        </p:grpSpPr>
        <p:sp>
          <p:nvSpPr>
            <p:cNvPr id="50" name="同侧圆角矩形 49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同侧圆角矩形 50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February 2021</a:t>
              </a:r>
              <a:endParaRPr lang="en-US" altLang="zh-CN" b="1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" name="Rectangle 237"/>
            <p:cNvSpPr>
              <a:spLocks noChangeArrowheads="1"/>
            </p:cNvSpPr>
            <p:nvPr/>
          </p:nvSpPr>
          <p:spPr bwMode="auto">
            <a:xfrm>
              <a:off x="5017700" y="4741915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55" name="Rectangle 215"/>
            <p:cNvSpPr>
              <a:spLocks noChangeArrowheads="1"/>
            </p:cNvSpPr>
            <p:nvPr/>
          </p:nvSpPr>
          <p:spPr bwMode="auto">
            <a:xfrm>
              <a:off x="5050562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56" name="Rectangle 222"/>
            <p:cNvSpPr>
              <a:spLocks noChangeArrowheads="1"/>
            </p:cNvSpPr>
            <p:nvPr/>
          </p:nvSpPr>
          <p:spPr bwMode="auto">
            <a:xfrm>
              <a:off x="5017700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57" name="Rectangle 230"/>
            <p:cNvSpPr>
              <a:spLocks noChangeArrowheads="1"/>
            </p:cNvSpPr>
            <p:nvPr/>
          </p:nvSpPr>
          <p:spPr bwMode="auto">
            <a:xfrm>
              <a:off x="5017700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58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" name="Rectangle 209"/>
            <p:cNvSpPr>
              <a:spLocks noChangeArrowheads="1"/>
            </p:cNvSpPr>
            <p:nvPr/>
          </p:nvSpPr>
          <p:spPr bwMode="auto">
            <a:xfrm>
              <a:off x="5524031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" name="Rectangle 216"/>
            <p:cNvSpPr>
              <a:spLocks noChangeArrowheads="1"/>
            </p:cNvSpPr>
            <p:nvPr/>
          </p:nvSpPr>
          <p:spPr bwMode="auto">
            <a:xfrm>
              <a:off x="5524031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" name="Rectangle 224"/>
            <p:cNvSpPr>
              <a:spLocks noChangeArrowheads="1"/>
            </p:cNvSpPr>
            <p:nvPr/>
          </p:nvSpPr>
          <p:spPr bwMode="auto">
            <a:xfrm>
              <a:off x="5491169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62" name="Rectangle 231"/>
            <p:cNvSpPr>
              <a:spLocks noChangeArrowheads="1"/>
            </p:cNvSpPr>
            <p:nvPr/>
          </p:nvSpPr>
          <p:spPr bwMode="auto">
            <a:xfrm>
              <a:off x="5491169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" name="Rectangle 210"/>
            <p:cNvSpPr>
              <a:spLocks noChangeArrowheads="1"/>
            </p:cNvSpPr>
            <p:nvPr/>
          </p:nvSpPr>
          <p:spPr bwMode="auto">
            <a:xfrm>
              <a:off x="5997499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5" name="Rectangle 217"/>
            <p:cNvSpPr>
              <a:spLocks noChangeArrowheads="1"/>
            </p:cNvSpPr>
            <p:nvPr/>
          </p:nvSpPr>
          <p:spPr bwMode="auto">
            <a:xfrm>
              <a:off x="5997499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6" name="Rectangle 225"/>
            <p:cNvSpPr>
              <a:spLocks noChangeArrowheads="1"/>
            </p:cNvSpPr>
            <p:nvPr/>
          </p:nvSpPr>
          <p:spPr bwMode="auto">
            <a:xfrm>
              <a:off x="5964637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7" name="Rectangle 232"/>
            <p:cNvSpPr>
              <a:spLocks noChangeArrowheads="1"/>
            </p:cNvSpPr>
            <p:nvPr/>
          </p:nvSpPr>
          <p:spPr bwMode="auto">
            <a:xfrm>
              <a:off x="5964637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8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9" name="Rectangle 211"/>
            <p:cNvSpPr>
              <a:spLocks noChangeArrowheads="1"/>
            </p:cNvSpPr>
            <p:nvPr/>
          </p:nvSpPr>
          <p:spPr bwMode="auto">
            <a:xfrm>
              <a:off x="6470968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" name="Rectangle 218"/>
            <p:cNvSpPr>
              <a:spLocks noChangeArrowheads="1"/>
            </p:cNvSpPr>
            <p:nvPr/>
          </p:nvSpPr>
          <p:spPr bwMode="auto">
            <a:xfrm>
              <a:off x="6438106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" name="Rectangle 226"/>
            <p:cNvSpPr>
              <a:spLocks noChangeArrowheads="1"/>
            </p:cNvSpPr>
            <p:nvPr/>
          </p:nvSpPr>
          <p:spPr bwMode="auto">
            <a:xfrm>
              <a:off x="6438106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2" name="Rectangle 233"/>
            <p:cNvSpPr>
              <a:spLocks noChangeArrowheads="1"/>
            </p:cNvSpPr>
            <p:nvPr/>
          </p:nvSpPr>
          <p:spPr bwMode="auto">
            <a:xfrm>
              <a:off x="6438106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3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4" name="Rectangle 212"/>
            <p:cNvSpPr>
              <a:spLocks noChangeArrowheads="1"/>
            </p:cNvSpPr>
            <p:nvPr/>
          </p:nvSpPr>
          <p:spPr bwMode="auto">
            <a:xfrm>
              <a:off x="6944437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5" name="Rectangle 219"/>
            <p:cNvSpPr>
              <a:spLocks noChangeArrowheads="1"/>
            </p:cNvSpPr>
            <p:nvPr/>
          </p:nvSpPr>
          <p:spPr bwMode="auto">
            <a:xfrm>
              <a:off x="6911575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6" name="Rectangle 227"/>
            <p:cNvSpPr>
              <a:spLocks noChangeArrowheads="1"/>
            </p:cNvSpPr>
            <p:nvPr/>
          </p:nvSpPr>
          <p:spPr bwMode="auto">
            <a:xfrm>
              <a:off x="6911575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7" name="Rectangle 234"/>
            <p:cNvSpPr>
              <a:spLocks noChangeArrowheads="1"/>
            </p:cNvSpPr>
            <p:nvPr/>
          </p:nvSpPr>
          <p:spPr bwMode="auto">
            <a:xfrm>
              <a:off x="6911575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8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9" name="Rectangle 213"/>
            <p:cNvSpPr>
              <a:spLocks noChangeArrowheads="1"/>
            </p:cNvSpPr>
            <p:nvPr/>
          </p:nvSpPr>
          <p:spPr bwMode="auto">
            <a:xfrm>
              <a:off x="7417906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0" name="Rectangle 220"/>
            <p:cNvSpPr>
              <a:spLocks noChangeArrowheads="1"/>
            </p:cNvSpPr>
            <p:nvPr/>
          </p:nvSpPr>
          <p:spPr bwMode="auto">
            <a:xfrm>
              <a:off x="7385044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1" name="Rectangle 228"/>
            <p:cNvSpPr>
              <a:spLocks noChangeArrowheads="1"/>
            </p:cNvSpPr>
            <p:nvPr/>
          </p:nvSpPr>
          <p:spPr bwMode="auto">
            <a:xfrm>
              <a:off x="7385044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2" name="Rectangle 235"/>
            <p:cNvSpPr>
              <a:spLocks noChangeArrowheads="1"/>
            </p:cNvSpPr>
            <p:nvPr/>
          </p:nvSpPr>
          <p:spPr bwMode="auto">
            <a:xfrm>
              <a:off x="7385044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3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4" name="Rectangle 214"/>
            <p:cNvSpPr>
              <a:spLocks noChangeArrowheads="1"/>
            </p:cNvSpPr>
            <p:nvPr/>
          </p:nvSpPr>
          <p:spPr bwMode="auto">
            <a:xfrm>
              <a:off x="7891375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85" name="Rectangle 221"/>
            <p:cNvSpPr>
              <a:spLocks noChangeArrowheads="1"/>
            </p:cNvSpPr>
            <p:nvPr/>
          </p:nvSpPr>
          <p:spPr bwMode="auto">
            <a:xfrm>
              <a:off x="7858513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86" name="Rectangle 229"/>
            <p:cNvSpPr>
              <a:spLocks noChangeArrowheads="1"/>
            </p:cNvSpPr>
            <p:nvPr/>
          </p:nvSpPr>
          <p:spPr bwMode="auto">
            <a:xfrm>
              <a:off x="7858513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87" name="Rectangle 236"/>
            <p:cNvSpPr>
              <a:spLocks noChangeArrowheads="1"/>
            </p:cNvSpPr>
            <p:nvPr/>
          </p:nvSpPr>
          <p:spPr bwMode="auto">
            <a:xfrm>
              <a:off x="7858513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684540" y="3878432"/>
            <a:ext cx="3168620" cy="2417495"/>
            <a:chOff x="4690151" y="2117132"/>
            <a:chExt cx="3626278" cy="3520112"/>
          </a:xfrm>
        </p:grpSpPr>
        <p:sp>
          <p:nvSpPr>
            <p:cNvPr id="90" name="同侧圆角矩形 89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同侧圆角矩形 90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April 2021</a:t>
              </a:r>
              <a:endParaRPr lang="en-US" altLang="zh-CN" b="1" dirty="0"/>
            </a:p>
          </p:txBody>
        </p:sp>
        <p:sp>
          <p:nvSpPr>
            <p:cNvPr id="92" name="矩形 91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4" name="Rectangle 468"/>
            <p:cNvSpPr>
              <a:spLocks noChangeArrowheads="1"/>
            </p:cNvSpPr>
            <p:nvPr/>
          </p:nvSpPr>
          <p:spPr bwMode="auto">
            <a:xfrm>
              <a:off x="7890989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95" name="Rectangle 475"/>
            <p:cNvSpPr>
              <a:spLocks noChangeArrowheads="1"/>
            </p:cNvSpPr>
            <p:nvPr/>
          </p:nvSpPr>
          <p:spPr bwMode="auto">
            <a:xfrm>
              <a:off x="7857744" y="3724210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96" name="Rectangle 483"/>
            <p:cNvSpPr>
              <a:spLocks noChangeArrowheads="1"/>
            </p:cNvSpPr>
            <p:nvPr/>
          </p:nvSpPr>
          <p:spPr bwMode="auto">
            <a:xfrm>
              <a:off x="7857744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97" name="Rectangle 490"/>
            <p:cNvSpPr>
              <a:spLocks noChangeArrowheads="1"/>
            </p:cNvSpPr>
            <p:nvPr/>
          </p:nvSpPr>
          <p:spPr bwMode="auto">
            <a:xfrm>
              <a:off x="7857744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9" name="Rectangle 467"/>
            <p:cNvSpPr>
              <a:spLocks noChangeArrowheads="1"/>
            </p:cNvSpPr>
            <p:nvPr/>
          </p:nvSpPr>
          <p:spPr bwMode="auto">
            <a:xfrm>
              <a:off x="7417520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0" name="Rectangle 474"/>
            <p:cNvSpPr>
              <a:spLocks noChangeArrowheads="1"/>
            </p:cNvSpPr>
            <p:nvPr/>
          </p:nvSpPr>
          <p:spPr bwMode="auto">
            <a:xfrm>
              <a:off x="7417520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1" name="Rectangle 482"/>
            <p:cNvSpPr>
              <a:spLocks noChangeArrowheads="1"/>
            </p:cNvSpPr>
            <p:nvPr/>
          </p:nvSpPr>
          <p:spPr bwMode="auto">
            <a:xfrm>
              <a:off x="7384275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2" name="Rectangle 489"/>
            <p:cNvSpPr>
              <a:spLocks noChangeArrowheads="1"/>
            </p:cNvSpPr>
            <p:nvPr/>
          </p:nvSpPr>
          <p:spPr bwMode="auto">
            <a:xfrm>
              <a:off x="7384275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3" name="Rectangle 496"/>
            <p:cNvSpPr>
              <a:spLocks noChangeArrowheads="1"/>
            </p:cNvSpPr>
            <p:nvPr/>
          </p:nvSpPr>
          <p:spPr bwMode="auto">
            <a:xfrm>
              <a:off x="7384275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5" name="Rectangle 469"/>
            <p:cNvSpPr>
              <a:spLocks noChangeArrowheads="1"/>
            </p:cNvSpPr>
            <p:nvPr/>
          </p:nvSpPr>
          <p:spPr bwMode="auto">
            <a:xfrm>
              <a:off x="5050176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06" name="Rectangle 476"/>
            <p:cNvSpPr>
              <a:spLocks noChangeArrowheads="1"/>
            </p:cNvSpPr>
            <p:nvPr/>
          </p:nvSpPr>
          <p:spPr bwMode="auto">
            <a:xfrm>
              <a:off x="5016931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107" name="Rectangle 484"/>
            <p:cNvSpPr>
              <a:spLocks noChangeArrowheads="1"/>
            </p:cNvSpPr>
            <p:nvPr/>
          </p:nvSpPr>
          <p:spPr bwMode="auto">
            <a:xfrm>
              <a:off x="5016931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108" name="Rectangle 491"/>
            <p:cNvSpPr>
              <a:spLocks noChangeArrowheads="1"/>
            </p:cNvSpPr>
            <p:nvPr/>
          </p:nvSpPr>
          <p:spPr bwMode="auto">
            <a:xfrm>
              <a:off x="5016931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09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0" name="Rectangle 470"/>
            <p:cNvSpPr>
              <a:spLocks noChangeArrowheads="1"/>
            </p:cNvSpPr>
            <p:nvPr/>
          </p:nvSpPr>
          <p:spPr bwMode="auto">
            <a:xfrm>
              <a:off x="5523645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1" name="Rectangle 477"/>
            <p:cNvSpPr>
              <a:spLocks noChangeArrowheads="1"/>
            </p:cNvSpPr>
            <p:nvPr/>
          </p:nvSpPr>
          <p:spPr bwMode="auto">
            <a:xfrm>
              <a:off x="5490400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2" name="Rectangle 485"/>
            <p:cNvSpPr>
              <a:spLocks noChangeArrowheads="1"/>
            </p:cNvSpPr>
            <p:nvPr/>
          </p:nvSpPr>
          <p:spPr bwMode="auto">
            <a:xfrm>
              <a:off x="5490400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3" name="Rectangle 492"/>
            <p:cNvSpPr>
              <a:spLocks noChangeArrowheads="1"/>
            </p:cNvSpPr>
            <p:nvPr/>
          </p:nvSpPr>
          <p:spPr bwMode="auto">
            <a:xfrm>
              <a:off x="5490400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5" name="Rectangle 471"/>
            <p:cNvSpPr>
              <a:spLocks noChangeArrowheads="1"/>
            </p:cNvSpPr>
            <p:nvPr/>
          </p:nvSpPr>
          <p:spPr bwMode="auto">
            <a:xfrm>
              <a:off x="5997113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6" name="Rectangle 478"/>
            <p:cNvSpPr>
              <a:spLocks noChangeArrowheads="1"/>
            </p:cNvSpPr>
            <p:nvPr/>
          </p:nvSpPr>
          <p:spPr bwMode="auto">
            <a:xfrm>
              <a:off x="5963868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7" name="Rectangle 486"/>
            <p:cNvSpPr>
              <a:spLocks noChangeArrowheads="1"/>
            </p:cNvSpPr>
            <p:nvPr/>
          </p:nvSpPr>
          <p:spPr bwMode="auto">
            <a:xfrm>
              <a:off x="5963868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Rectangle 493"/>
            <p:cNvSpPr>
              <a:spLocks noChangeArrowheads="1"/>
            </p:cNvSpPr>
            <p:nvPr/>
          </p:nvSpPr>
          <p:spPr bwMode="auto">
            <a:xfrm>
              <a:off x="5963868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472"/>
            <p:cNvSpPr>
              <a:spLocks noChangeArrowheads="1"/>
            </p:cNvSpPr>
            <p:nvPr/>
          </p:nvSpPr>
          <p:spPr bwMode="auto">
            <a:xfrm>
              <a:off x="6470582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479"/>
            <p:cNvSpPr>
              <a:spLocks noChangeArrowheads="1"/>
            </p:cNvSpPr>
            <p:nvPr/>
          </p:nvSpPr>
          <p:spPr bwMode="auto">
            <a:xfrm>
              <a:off x="6437337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2" name="Rectangle 487"/>
            <p:cNvSpPr>
              <a:spLocks noChangeArrowheads="1"/>
            </p:cNvSpPr>
            <p:nvPr/>
          </p:nvSpPr>
          <p:spPr bwMode="auto">
            <a:xfrm>
              <a:off x="6437337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3" name="Rectangle 494"/>
            <p:cNvSpPr>
              <a:spLocks noChangeArrowheads="1"/>
            </p:cNvSpPr>
            <p:nvPr/>
          </p:nvSpPr>
          <p:spPr bwMode="auto">
            <a:xfrm>
              <a:off x="6437337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4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5" name="Rectangle 466"/>
            <p:cNvSpPr>
              <a:spLocks noChangeArrowheads="1"/>
            </p:cNvSpPr>
            <p:nvPr/>
          </p:nvSpPr>
          <p:spPr bwMode="auto">
            <a:xfrm>
              <a:off x="6944051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Rectangle 473"/>
            <p:cNvSpPr>
              <a:spLocks noChangeArrowheads="1"/>
            </p:cNvSpPr>
            <p:nvPr/>
          </p:nvSpPr>
          <p:spPr bwMode="auto">
            <a:xfrm>
              <a:off x="6944051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Rectangle 481"/>
            <p:cNvSpPr>
              <a:spLocks noChangeArrowheads="1"/>
            </p:cNvSpPr>
            <p:nvPr/>
          </p:nvSpPr>
          <p:spPr bwMode="auto">
            <a:xfrm>
              <a:off x="6910806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28" name="Rectangle 488"/>
            <p:cNvSpPr>
              <a:spLocks noChangeArrowheads="1"/>
            </p:cNvSpPr>
            <p:nvPr/>
          </p:nvSpPr>
          <p:spPr bwMode="auto">
            <a:xfrm>
              <a:off x="6910806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9" name="Rectangle 495"/>
            <p:cNvSpPr>
              <a:spLocks noChangeArrowheads="1"/>
            </p:cNvSpPr>
            <p:nvPr/>
          </p:nvSpPr>
          <p:spPr bwMode="auto">
            <a:xfrm>
              <a:off x="6910806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1311374" y="3878432"/>
            <a:ext cx="3167678" cy="2430889"/>
            <a:chOff x="829784" y="2117132"/>
            <a:chExt cx="3625200" cy="3539616"/>
          </a:xfrm>
        </p:grpSpPr>
        <p:sp>
          <p:nvSpPr>
            <p:cNvPr id="131" name="同侧圆角矩形 130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同侧圆角矩形 131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March 2021</a:t>
              </a:r>
              <a:endParaRPr lang="en-US" altLang="zh-CN" b="1" dirty="0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5" name="Rectangle 339"/>
            <p:cNvSpPr>
              <a:spLocks noChangeArrowheads="1"/>
            </p:cNvSpPr>
            <p:nvPr/>
          </p:nvSpPr>
          <p:spPr bwMode="auto">
            <a:xfrm>
              <a:off x="3087977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6" name="Rectangle 346"/>
            <p:cNvSpPr>
              <a:spLocks noChangeArrowheads="1"/>
            </p:cNvSpPr>
            <p:nvPr/>
          </p:nvSpPr>
          <p:spPr bwMode="auto">
            <a:xfrm>
              <a:off x="3054732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7" name="Rectangle 354"/>
            <p:cNvSpPr>
              <a:spLocks noChangeArrowheads="1"/>
            </p:cNvSpPr>
            <p:nvPr/>
          </p:nvSpPr>
          <p:spPr bwMode="auto">
            <a:xfrm>
              <a:off x="3054732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8" name="Rectangle 361"/>
            <p:cNvSpPr>
              <a:spLocks noChangeArrowheads="1"/>
            </p:cNvSpPr>
            <p:nvPr/>
          </p:nvSpPr>
          <p:spPr bwMode="auto">
            <a:xfrm>
              <a:off x="3054732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9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340"/>
            <p:cNvSpPr>
              <a:spLocks noChangeArrowheads="1"/>
            </p:cNvSpPr>
            <p:nvPr/>
          </p:nvSpPr>
          <p:spPr bwMode="auto">
            <a:xfrm>
              <a:off x="3561446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347"/>
            <p:cNvSpPr>
              <a:spLocks noChangeArrowheads="1"/>
            </p:cNvSpPr>
            <p:nvPr/>
          </p:nvSpPr>
          <p:spPr bwMode="auto">
            <a:xfrm>
              <a:off x="3528201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2" name="Rectangle 355"/>
            <p:cNvSpPr>
              <a:spLocks noChangeArrowheads="1"/>
            </p:cNvSpPr>
            <p:nvPr/>
          </p:nvSpPr>
          <p:spPr bwMode="auto">
            <a:xfrm>
              <a:off x="3528201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3" name="Rectangle 362"/>
            <p:cNvSpPr>
              <a:spLocks noChangeArrowheads="1"/>
            </p:cNvSpPr>
            <p:nvPr/>
          </p:nvSpPr>
          <p:spPr bwMode="auto">
            <a:xfrm>
              <a:off x="3528201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4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5" name="Rectangle 341"/>
            <p:cNvSpPr>
              <a:spLocks noChangeArrowheads="1"/>
            </p:cNvSpPr>
            <p:nvPr/>
          </p:nvSpPr>
          <p:spPr bwMode="auto">
            <a:xfrm>
              <a:off x="4034915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46" name="Rectangle 348"/>
            <p:cNvSpPr>
              <a:spLocks noChangeArrowheads="1"/>
            </p:cNvSpPr>
            <p:nvPr/>
          </p:nvSpPr>
          <p:spPr bwMode="auto">
            <a:xfrm>
              <a:off x="4001670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47" name="Rectangle 356"/>
            <p:cNvSpPr>
              <a:spLocks noChangeArrowheads="1"/>
            </p:cNvSpPr>
            <p:nvPr/>
          </p:nvSpPr>
          <p:spPr bwMode="auto">
            <a:xfrm>
              <a:off x="4001670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48" name="Rectangle 363"/>
            <p:cNvSpPr>
              <a:spLocks noChangeArrowheads="1"/>
            </p:cNvSpPr>
            <p:nvPr/>
          </p:nvSpPr>
          <p:spPr bwMode="auto">
            <a:xfrm>
              <a:off x="4001670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0" name="Rectangle 337"/>
            <p:cNvSpPr>
              <a:spLocks noChangeArrowheads="1"/>
            </p:cNvSpPr>
            <p:nvPr/>
          </p:nvSpPr>
          <p:spPr bwMode="auto">
            <a:xfrm>
              <a:off x="2141039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1" name="Rectangle 344"/>
            <p:cNvSpPr>
              <a:spLocks noChangeArrowheads="1"/>
            </p:cNvSpPr>
            <p:nvPr/>
          </p:nvSpPr>
          <p:spPr bwMode="auto">
            <a:xfrm>
              <a:off x="2141039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2" name="Rectangle 352"/>
            <p:cNvSpPr>
              <a:spLocks noChangeArrowheads="1"/>
            </p:cNvSpPr>
            <p:nvPr/>
          </p:nvSpPr>
          <p:spPr bwMode="auto">
            <a:xfrm>
              <a:off x="2107794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3" name="Rectangle 359"/>
            <p:cNvSpPr>
              <a:spLocks noChangeArrowheads="1"/>
            </p:cNvSpPr>
            <p:nvPr/>
          </p:nvSpPr>
          <p:spPr bwMode="auto">
            <a:xfrm>
              <a:off x="2107794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4" name="Rectangle 366"/>
            <p:cNvSpPr>
              <a:spLocks noChangeArrowheads="1"/>
            </p:cNvSpPr>
            <p:nvPr/>
          </p:nvSpPr>
          <p:spPr bwMode="auto">
            <a:xfrm>
              <a:off x="2107794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5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6" name="Rectangle 338"/>
            <p:cNvSpPr>
              <a:spLocks noChangeArrowheads="1"/>
            </p:cNvSpPr>
            <p:nvPr/>
          </p:nvSpPr>
          <p:spPr bwMode="auto">
            <a:xfrm>
              <a:off x="2614508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7" name="Rectangle 345"/>
            <p:cNvSpPr>
              <a:spLocks noChangeArrowheads="1"/>
            </p:cNvSpPr>
            <p:nvPr/>
          </p:nvSpPr>
          <p:spPr bwMode="auto">
            <a:xfrm>
              <a:off x="2581263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8" name="Rectangle 353"/>
            <p:cNvSpPr>
              <a:spLocks noChangeArrowheads="1"/>
            </p:cNvSpPr>
            <p:nvPr/>
          </p:nvSpPr>
          <p:spPr bwMode="auto">
            <a:xfrm>
              <a:off x="2581263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9" name="Rectangle 360"/>
            <p:cNvSpPr>
              <a:spLocks noChangeArrowheads="1"/>
            </p:cNvSpPr>
            <p:nvPr/>
          </p:nvSpPr>
          <p:spPr bwMode="auto">
            <a:xfrm>
              <a:off x="2581263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0" name="Rectangle 367"/>
            <p:cNvSpPr>
              <a:spLocks noChangeArrowheads="1"/>
            </p:cNvSpPr>
            <p:nvPr/>
          </p:nvSpPr>
          <p:spPr bwMode="auto">
            <a:xfrm>
              <a:off x="2581263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1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2" name="Rectangle 342"/>
            <p:cNvSpPr>
              <a:spLocks noChangeArrowheads="1"/>
            </p:cNvSpPr>
            <p:nvPr/>
          </p:nvSpPr>
          <p:spPr bwMode="auto">
            <a:xfrm>
              <a:off x="1194102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63" name="Rectangle 349"/>
            <p:cNvSpPr>
              <a:spLocks noChangeArrowheads="1"/>
            </p:cNvSpPr>
            <p:nvPr/>
          </p:nvSpPr>
          <p:spPr bwMode="auto">
            <a:xfrm>
              <a:off x="1160857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64" name="Rectangle 357"/>
            <p:cNvSpPr>
              <a:spLocks noChangeArrowheads="1"/>
            </p:cNvSpPr>
            <p:nvPr/>
          </p:nvSpPr>
          <p:spPr bwMode="auto">
            <a:xfrm>
              <a:off x="1160857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65" name="Rectangle 364"/>
            <p:cNvSpPr>
              <a:spLocks noChangeArrowheads="1"/>
            </p:cNvSpPr>
            <p:nvPr/>
          </p:nvSpPr>
          <p:spPr bwMode="auto">
            <a:xfrm>
              <a:off x="1160857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66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7" name="Rectangle 336"/>
            <p:cNvSpPr>
              <a:spLocks noChangeArrowheads="1"/>
            </p:cNvSpPr>
            <p:nvPr/>
          </p:nvSpPr>
          <p:spPr bwMode="auto">
            <a:xfrm>
              <a:off x="1667571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8" name="Rectangle 343"/>
            <p:cNvSpPr>
              <a:spLocks noChangeArrowheads="1"/>
            </p:cNvSpPr>
            <p:nvPr/>
          </p:nvSpPr>
          <p:spPr bwMode="auto">
            <a:xfrm>
              <a:off x="1667571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9" name="Rectangle 351"/>
            <p:cNvSpPr>
              <a:spLocks noChangeArrowheads="1"/>
            </p:cNvSpPr>
            <p:nvPr/>
          </p:nvSpPr>
          <p:spPr bwMode="auto">
            <a:xfrm>
              <a:off x="1634326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70" name="Rectangle 358"/>
            <p:cNvSpPr>
              <a:spLocks noChangeArrowheads="1"/>
            </p:cNvSpPr>
            <p:nvPr/>
          </p:nvSpPr>
          <p:spPr bwMode="auto">
            <a:xfrm>
              <a:off x="1634326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1" name="Rectangle 365"/>
            <p:cNvSpPr>
              <a:spLocks noChangeArrowheads="1"/>
            </p:cNvSpPr>
            <p:nvPr/>
          </p:nvSpPr>
          <p:spPr bwMode="auto">
            <a:xfrm>
              <a:off x="1634326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73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May-Aug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4651132" y="1361235"/>
            <a:ext cx="3168000" cy="2430000"/>
            <a:chOff x="4690151" y="2117132"/>
            <a:chExt cx="3626278" cy="3520112"/>
          </a:xfrm>
        </p:grpSpPr>
        <p:sp>
          <p:nvSpPr>
            <p:cNvPr id="6" name="同侧圆角矩形 5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June 2021</a:t>
              </a:r>
              <a:endParaRPr lang="en-US" altLang="zh-CN" b="1" dirty="0"/>
            </a:p>
          </p:txBody>
        </p:sp>
        <p:sp>
          <p:nvSpPr>
            <p:cNvPr id="7" name="同侧圆角矩形 6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" name="Rectangle 236"/>
            <p:cNvSpPr>
              <a:spLocks noChangeArrowheads="1"/>
            </p:cNvSpPr>
            <p:nvPr/>
          </p:nvSpPr>
          <p:spPr bwMode="auto">
            <a:xfrm>
              <a:off x="5015653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1" name="Rectangle 214"/>
            <p:cNvSpPr>
              <a:spLocks noChangeArrowheads="1"/>
            </p:cNvSpPr>
            <p:nvPr/>
          </p:nvSpPr>
          <p:spPr bwMode="auto">
            <a:xfrm>
              <a:off x="5049538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2" name="Rectangle 221"/>
            <p:cNvSpPr>
              <a:spLocks noChangeArrowheads="1"/>
            </p:cNvSpPr>
            <p:nvPr/>
          </p:nvSpPr>
          <p:spPr bwMode="auto">
            <a:xfrm>
              <a:off x="5015653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3" name="Rectangle 229"/>
            <p:cNvSpPr>
              <a:spLocks noChangeArrowheads="1"/>
            </p:cNvSpPr>
            <p:nvPr/>
          </p:nvSpPr>
          <p:spPr bwMode="auto">
            <a:xfrm>
              <a:off x="5015653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4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237"/>
            <p:cNvSpPr>
              <a:spLocks noChangeArrowheads="1"/>
            </p:cNvSpPr>
            <p:nvPr/>
          </p:nvSpPr>
          <p:spPr bwMode="auto">
            <a:xfrm>
              <a:off x="5489122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5523007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222"/>
            <p:cNvSpPr>
              <a:spLocks noChangeArrowheads="1"/>
            </p:cNvSpPr>
            <p:nvPr/>
          </p:nvSpPr>
          <p:spPr bwMode="auto">
            <a:xfrm>
              <a:off x="5489122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230"/>
            <p:cNvSpPr>
              <a:spLocks noChangeArrowheads="1"/>
            </p:cNvSpPr>
            <p:nvPr/>
          </p:nvSpPr>
          <p:spPr bwMode="auto">
            <a:xfrm>
              <a:off x="5489122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238"/>
            <p:cNvSpPr>
              <a:spLocks noChangeArrowheads="1"/>
            </p:cNvSpPr>
            <p:nvPr/>
          </p:nvSpPr>
          <p:spPr bwMode="auto">
            <a:xfrm>
              <a:off x="5962590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1" name="Rectangle 209"/>
            <p:cNvSpPr>
              <a:spLocks noChangeArrowheads="1"/>
            </p:cNvSpPr>
            <p:nvPr/>
          </p:nvSpPr>
          <p:spPr bwMode="auto">
            <a:xfrm>
              <a:off x="5996475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/>
          </p:nvSpPr>
          <p:spPr bwMode="auto">
            <a:xfrm>
              <a:off x="5996475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5962590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4" name="Rectangle 231"/>
            <p:cNvSpPr>
              <a:spLocks noChangeArrowheads="1"/>
            </p:cNvSpPr>
            <p:nvPr/>
          </p:nvSpPr>
          <p:spPr bwMode="auto">
            <a:xfrm>
              <a:off x="5962590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" name="Rectangle 239"/>
            <p:cNvSpPr>
              <a:spLocks noChangeArrowheads="1"/>
            </p:cNvSpPr>
            <p:nvPr/>
          </p:nvSpPr>
          <p:spPr bwMode="auto">
            <a:xfrm>
              <a:off x="6436059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" name="Rectangle 210"/>
            <p:cNvSpPr>
              <a:spLocks noChangeArrowheads="1"/>
            </p:cNvSpPr>
            <p:nvPr/>
          </p:nvSpPr>
          <p:spPr bwMode="auto">
            <a:xfrm>
              <a:off x="6469944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" name="Rectangle 217"/>
            <p:cNvSpPr>
              <a:spLocks noChangeArrowheads="1"/>
            </p:cNvSpPr>
            <p:nvPr/>
          </p:nvSpPr>
          <p:spPr bwMode="auto">
            <a:xfrm>
              <a:off x="6469944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" name="Rectangle 225"/>
            <p:cNvSpPr>
              <a:spLocks noChangeArrowheads="1"/>
            </p:cNvSpPr>
            <p:nvPr/>
          </p:nvSpPr>
          <p:spPr bwMode="auto">
            <a:xfrm>
              <a:off x="6436059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" name="Rectangle 232"/>
            <p:cNvSpPr>
              <a:spLocks noChangeArrowheads="1"/>
            </p:cNvSpPr>
            <p:nvPr/>
          </p:nvSpPr>
          <p:spPr bwMode="auto">
            <a:xfrm>
              <a:off x="6436059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" name="Rectangle 211"/>
            <p:cNvSpPr>
              <a:spLocks noChangeArrowheads="1"/>
            </p:cNvSpPr>
            <p:nvPr/>
          </p:nvSpPr>
          <p:spPr bwMode="auto">
            <a:xfrm>
              <a:off x="6943413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" name="Rectangle 218"/>
            <p:cNvSpPr>
              <a:spLocks noChangeArrowheads="1"/>
            </p:cNvSpPr>
            <p:nvPr/>
          </p:nvSpPr>
          <p:spPr bwMode="auto">
            <a:xfrm>
              <a:off x="6909528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" name="Rectangle 226"/>
            <p:cNvSpPr>
              <a:spLocks noChangeArrowheads="1"/>
            </p:cNvSpPr>
            <p:nvPr/>
          </p:nvSpPr>
          <p:spPr bwMode="auto">
            <a:xfrm>
              <a:off x="6909528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" name="Rectangle 233"/>
            <p:cNvSpPr>
              <a:spLocks noChangeArrowheads="1"/>
            </p:cNvSpPr>
            <p:nvPr/>
          </p:nvSpPr>
          <p:spPr bwMode="auto">
            <a:xfrm>
              <a:off x="6909528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" name="Rectangle 212"/>
            <p:cNvSpPr>
              <a:spLocks noChangeArrowheads="1"/>
            </p:cNvSpPr>
            <p:nvPr/>
          </p:nvSpPr>
          <p:spPr bwMode="auto">
            <a:xfrm>
              <a:off x="7416882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" name="Rectangle 219"/>
            <p:cNvSpPr>
              <a:spLocks noChangeArrowheads="1"/>
            </p:cNvSpPr>
            <p:nvPr/>
          </p:nvSpPr>
          <p:spPr bwMode="auto">
            <a:xfrm>
              <a:off x="7382997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" name="Rectangle 227"/>
            <p:cNvSpPr>
              <a:spLocks noChangeArrowheads="1"/>
            </p:cNvSpPr>
            <p:nvPr/>
          </p:nvSpPr>
          <p:spPr bwMode="auto">
            <a:xfrm>
              <a:off x="7382997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/>
          </p:nvSpPr>
          <p:spPr bwMode="auto">
            <a:xfrm>
              <a:off x="7382997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Rectangle 213"/>
            <p:cNvSpPr>
              <a:spLocks noChangeArrowheads="1"/>
            </p:cNvSpPr>
            <p:nvPr/>
          </p:nvSpPr>
          <p:spPr bwMode="auto">
            <a:xfrm>
              <a:off x="7890351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43" name="Rectangle 220"/>
            <p:cNvSpPr>
              <a:spLocks noChangeArrowheads="1"/>
            </p:cNvSpPr>
            <p:nvPr/>
          </p:nvSpPr>
          <p:spPr bwMode="auto">
            <a:xfrm>
              <a:off x="7856466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44" name="Rectangle 228"/>
            <p:cNvSpPr>
              <a:spLocks noChangeArrowheads="1"/>
            </p:cNvSpPr>
            <p:nvPr/>
          </p:nvSpPr>
          <p:spPr bwMode="auto">
            <a:xfrm>
              <a:off x="7856466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45" name="Rectangle 235"/>
            <p:cNvSpPr>
              <a:spLocks noChangeArrowheads="1"/>
            </p:cNvSpPr>
            <p:nvPr/>
          </p:nvSpPr>
          <p:spPr bwMode="auto">
            <a:xfrm>
              <a:off x="7856466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277966" y="1361235"/>
            <a:ext cx="3168000" cy="2430000"/>
            <a:chOff x="829784" y="2117132"/>
            <a:chExt cx="3625200" cy="3539616"/>
          </a:xfrm>
        </p:grpSpPr>
        <p:sp>
          <p:nvSpPr>
            <p:cNvPr id="47" name="同侧圆角矩形 46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同侧圆角矩形 47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May 2021</a:t>
              </a:r>
              <a:endParaRPr lang="en-US" altLang="zh-CN" b="1" dirty="0"/>
            </a:p>
          </p:txBody>
        </p:sp>
        <p:sp>
          <p:nvSpPr>
            <p:cNvPr id="49" name="矩形 48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" name="Rectangle 113"/>
            <p:cNvSpPr>
              <a:spLocks noChangeArrowheads="1"/>
            </p:cNvSpPr>
            <p:nvPr/>
          </p:nvSpPr>
          <p:spPr bwMode="auto">
            <a:xfrm>
              <a:off x="3053454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2" name="Rectangle 91"/>
            <p:cNvSpPr>
              <a:spLocks noChangeArrowheads="1"/>
            </p:cNvSpPr>
            <p:nvPr/>
          </p:nvSpPr>
          <p:spPr bwMode="auto">
            <a:xfrm>
              <a:off x="3087339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3" name="Rectangle 98"/>
            <p:cNvSpPr>
              <a:spLocks noChangeArrowheads="1"/>
            </p:cNvSpPr>
            <p:nvPr/>
          </p:nvSpPr>
          <p:spPr bwMode="auto">
            <a:xfrm>
              <a:off x="3053454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" name="Rectangle 106"/>
            <p:cNvSpPr>
              <a:spLocks noChangeArrowheads="1"/>
            </p:cNvSpPr>
            <p:nvPr/>
          </p:nvSpPr>
          <p:spPr bwMode="auto">
            <a:xfrm>
              <a:off x="3053454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" name="Rectangle 114"/>
            <p:cNvSpPr>
              <a:spLocks noChangeArrowheads="1"/>
            </p:cNvSpPr>
            <p:nvPr/>
          </p:nvSpPr>
          <p:spPr bwMode="auto">
            <a:xfrm>
              <a:off x="3526923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" name="Rectangle 92"/>
            <p:cNvSpPr>
              <a:spLocks noChangeArrowheads="1"/>
            </p:cNvSpPr>
            <p:nvPr/>
          </p:nvSpPr>
          <p:spPr bwMode="auto">
            <a:xfrm>
              <a:off x="3560808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" name="Rectangle 99"/>
            <p:cNvSpPr>
              <a:spLocks noChangeArrowheads="1"/>
            </p:cNvSpPr>
            <p:nvPr/>
          </p:nvSpPr>
          <p:spPr bwMode="auto">
            <a:xfrm>
              <a:off x="3526923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" name="Rectangle 107"/>
            <p:cNvSpPr>
              <a:spLocks noChangeArrowheads="1"/>
            </p:cNvSpPr>
            <p:nvPr/>
          </p:nvSpPr>
          <p:spPr bwMode="auto">
            <a:xfrm>
              <a:off x="3526923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" name="Rectangle 115"/>
            <p:cNvSpPr>
              <a:spLocks noChangeArrowheads="1"/>
            </p:cNvSpPr>
            <p:nvPr/>
          </p:nvSpPr>
          <p:spPr bwMode="auto">
            <a:xfrm>
              <a:off x="4000392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62" name="Rectangle 86"/>
            <p:cNvSpPr>
              <a:spLocks noChangeArrowheads="1"/>
            </p:cNvSpPr>
            <p:nvPr/>
          </p:nvSpPr>
          <p:spPr bwMode="auto">
            <a:xfrm>
              <a:off x="4034277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63" name="Rectangle 93"/>
            <p:cNvSpPr>
              <a:spLocks noChangeArrowheads="1"/>
            </p:cNvSpPr>
            <p:nvPr/>
          </p:nvSpPr>
          <p:spPr bwMode="auto">
            <a:xfrm>
              <a:off x="4034277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64" name="Rectangle 101"/>
            <p:cNvSpPr>
              <a:spLocks noChangeArrowheads="1"/>
            </p:cNvSpPr>
            <p:nvPr/>
          </p:nvSpPr>
          <p:spPr bwMode="auto">
            <a:xfrm>
              <a:off x="4000392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65" name="Rectangle 108"/>
            <p:cNvSpPr>
              <a:spLocks noChangeArrowheads="1"/>
            </p:cNvSpPr>
            <p:nvPr/>
          </p:nvSpPr>
          <p:spPr bwMode="auto">
            <a:xfrm>
              <a:off x="4000392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7" name="Rectangle 116"/>
            <p:cNvSpPr>
              <a:spLocks noChangeArrowheads="1"/>
            </p:cNvSpPr>
            <p:nvPr/>
          </p:nvSpPr>
          <p:spPr bwMode="auto">
            <a:xfrm>
              <a:off x="1159579" y="5086396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68" name="Rectangle 109"/>
            <p:cNvSpPr>
              <a:spLocks noChangeArrowheads="1"/>
            </p:cNvSpPr>
            <p:nvPr/>
          </p:nvSpPr>
          <p:spPr bwMode="auto">
            <a:xfrm>
              <a:off x="1159579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69" name="Rectangle 87"/>
            <p:cNvSpPr>
              <a:spLocks noChangeArrowheads="1"/>
            </p:cNvSpPr>
            <p:nvPr/>
          </p:nvSpPr>
          <p:spPr bwMode="auto">
            <a:xfrm>
              <a:off x="1193464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70" name="Rectangle 94"/>
            <p:cNvSpPr>
              <a:spLocks noChangeArrowheads="1"/>
            </p:cNvSpPr>
            <p:nvPr/>
          </p:nvSpPr>
          <p:spPr bwMode="auto">
            <a:xfrm>
              <a:off x="1193464" y="4052959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71" name="Rectangle 102"/>
            <p:cNvSpPr>
              <a:spLocks noChangeArrowheads="1"/>
            </p:cNvSpPr>
            <p:nvPr/>
          </p:nvSpPr>
          <p:spPr bwMode="auto">
            <a:xfrm>
              <a:off x="1159579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72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3" name="Rectangle 117"/>
            <p:cNvSpPr>
              <a:spLocks noChangeArrowheads="1"/>
            </p:cNvSpPr>
            <p:nvPr/>
          </p:nvSpPr>
          <p:spPr bwMode="auto">
            <a:xfrm>
              <a:off x="1633048" y="5086396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4" name="Rectangle 110"/>
            <p:cNvSpPr>
              <a:spLocks noChangeArrowheads="1"/>
            </p:cNvSpPr>
            <p:nvPr/>
          </p:nvSpPr>
          <p:spPr bwMode="auto">
            <a:xfrm>
              <a:off x="1633048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5" name="Rectangle 88"/>
            <p:cNvSpPr>
              <a:spLocks noChangeArrowheads="1"/>
            </p:cNvSpPr>
            <p:nvPr/>
          </p:nvSpPr>
          <p:spPr bwMode="auto">
            <a:xfrm>
              <a:off x="1666933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6" name="Rectangle 95"/>
            <p:cNvSpPr>
              <a:spLocks noChangeArrowheads="1"/>
            </p:cNvSpPr>
            <p:nvPr/>
          </p:nvSpPr>
          <p:spPr bwMode="auto">
            <a:xfrm>
              <a:off x="1633048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7" name="Rectangle 103"/>
            <p:cNvSpPr>
              <a:spLocks noChangeArrowheads="1"/>
            </p:cNvSpPr>
            <p:nvPr/>
          </p:nvSpPr>
          <p:spPr bwMode="auto">
            <a:xfrm>
              <a:off x="1633048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8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9" name="Rectangle 111"/>
            <p:cNvSpPr>
              <a:spLocks noChangeArrowheads="1"/>
            </p:cNvSpPr>
            <p:nvPr/>
          </p:nvSpPr>
          <p:spPr bwMode="auto">
            <a:xfrm>
              <a:off x="2106516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0" name="Rectangle 89"/>
            <p:cNvSpPr>
              <a:spLocks noChangeArrowheads="1"/>
            </p:cNvSpPr>
            <p:nvPr/>
          </p:nvSpPr>
          <p:spPr bwMode="auto">
            <a:xfrm>
              <a:off x="2140401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1" name="Rectangle 96"/>
            <p:cNvSpPr>
              <a:spLocks noChangeArrowheads="1"/>
            </p:cNvSpPr>
            <p:nvPr/>
          </p:nvSpPr>
          <p:spPr bwMode="auto">
            <a:xfrm>
              <a:off x="2106516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2" name="Rectangle 104"/>
            <p:cNvSpPr>
              <a:spLocks noChangeArrowheads="1"/>
            </p:cNvSpPr>
            <p:nvPr/>
          </p:nvSpPr>
          <p:spPr bwMode="auto">
            <a:xfrm>
              <a:off x="2106516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3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4" name="Rectangle 112"/>
            <p:cNvSpPr>
              <a:spLocks noChangeArrowheads="1"/>
            </p:cNvSpPr>
            <p:nvPr/>
          </p:nvSpPr>
          <p:spPr bwMode="auto">
            <a:xfrm>
              <a:off x="2579985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2613870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6" name="Rectangle 97"/>
            <p:cNvSpPr>
              <a:spLocks noChangeArrowheads="1"/>
            </p:cNvSpPr>
            <p:nvPr/>
          </p:nvSpPr>
          <p:spPr bwMode="auto">
            <a:xfrm>
              <a:off x="2579985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7" name="Rectangle 105"/>
            <p:cNvSpPr>
              <a:spLocks noChangeArrowheads="1"/>
            </p:cNvSpPr>
            <p:nvPr/>
          </p:nvSpPr>
          <p:spPr bwMode="auto">
            <a:xfrm>
              <a:off x="2579985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684540" y="3878432"/>
            <a:ext cx="3168000" cy="2430000"/>
            <a:chOff x="4690151" y="2117132"/>
            <a:chExt cx="3626278" cy="3520112"/>
          </a:xfrm>
        </p:grpSpPr>
        <p:sp>
          <p:nvSpPr>
            <p:cNvPr id="90" name="同侧圆角矩形 89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同侧圆角矩形 90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August 2021</a:t>
              </a:r>
              <a:endParaRPr lang="en-US" altLang="zh-CN" b="1" dirty="0"/>
            </a:p>
          </p:txBody>
        </p:sp>
        <p:sp>
          <p:nvSpPr>
            <p:cNvPr id="92" name="矩形 91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4" name="Rectangle 473"/>
            <p:cNvSpPr>
              <a:spLocks noChangeArrowheads="1"/>
            </p:cNvSpPr>
            <p:nvPr/>
          </p:nvSpPr>
          <p:spPr bwMode="auto">
            <a:xfrm>
              <a:off x="7416887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5" name="Rectangle 480"/>
            <p:cNvSpPr>
              <a:spLocks noChangeArrowheads="1"/>
            </p:cNvSpPr>
            <p:nvPr/>
          </p:nvSpPr>
          <p:spPr bwMode="auto">
            <a:xfrm>
              <a:off x="7383007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6" name="Rectangle 488"/>
            <p:cNvSpPr>
              <a:spLocks noChangeArrowheads="1"/>
            </p:cNvSpPr>
            <p:nvPr/>
          </p:nvSpPr>
          <p:spPr bwMode="auto">
            <a:xfrm>
              <a:off x="7383007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7" name="Rectangle 495"/>
            <p:cNvSpPr>
              <a:spLocks noChangeArrowheads="1"/>
            </p:cNvSpPr>
            <p:nvPr/>
          </p:nvSpPr>
          <p:spPr bwMode="auto">
            <a:xfrm>
              <a:off x="7383007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8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9" name="Rectangle 474"/>
            <p:cNvSpPr>
              <a:spLocks noChangeArrowheads="1"/>
            </p:cNvSpPr>
            <p:nvPr/>
          </p:nvSpPr>
          <p:spPr bwMode="auto">
            <a:xfrm>
              <a:off x="7890356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00" name="Rectangle 481"/>
            <p:cNvSpPr>
              <a:spLocks noChangeArrowheads="1"/>
            </p:cNvSpPr>
            <p:nvPr/>
          </p:nvSpPr>
          <p:spPr bwMode="auto">
            <a:xfrm>
              <a:off x="7856476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01" name="Rectangle 489"/>
            <p:cNvSpPr>
              <a:spLocks noChangeArrowheads="1"/>
            </p:cNvSpPr>
            <p:nvPr/>
          </p:nvSpPr>
          <p:spPr bwMode="auto">
            <a:xfrm>
              <a:off x="7856476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02" name="Rectangle 496"/>
            <p:cNvSpPr>
              <a:spLocks noChangeArrowheads="1"/>
            </p:cNvSpPr>
            <p:nvPr/>
          </p:nvSpPr>
          <p:spPr bwMode="auto">
            <a:xfrm>
              <a:off x="7856476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03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" name="Rectangle 497"/>
            <p:cNvSpPr>
              <a:spLocks noChangeArrowheads="1"/>
            </p:cNvSpPr>
            <p:nvPr/>
          </p:nvSpPr>
          <p:spPr bwMode="auto">
            <a:xfrm>
              <a:off x="5015663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105" name="Rectangle 468"/>
            <p:cNvSpPr>
              <a:spLocks noChangeArrowheads="1"/>
            </p:cNvSpPr>
            <p:nvPr/>
          </p:nvSpPr>
          <p:spPr bwMode="auto">
            <a:xfrm>
              <a:off x="5049543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06" name="Rectangle 475"/>
            <p:cNvSpPr>
              <a:spLocks noChangeArrowheads="1"/>
            </p:cNvSpPr>
            <p:nvPr/>
          </p:nvSpPr>
          <p:spPr bwMode="auto">
            <a:xfrm>
              <a:off x="5049543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07" name="Rectangle 483"/>
            <p:cNvSpPr>
              <a:spLocks noChangeArrowheads="1"/>
            </p:cNvSpPr>
            <p:nvPr/>
          </p:nvSpPr>
          <p:spPr bwMode="auto">
            <a:xfrm>
              <a:off x="5015663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08" name="Rectangle 490"/>
            <p:cNvSpPr>
              <a:spLocks noChangeArrowheads="1"/>
            </p:cNvSpPr>
            <p:nvPr/>
          </p:nvSpPr>
          <p:spPr bwMode="auto">
            <a:xfrm>
              <a:off x="5015663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109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0" name="Rectangle 498"/>
            <p:cNvSpPr>
              <a:spLocks noChangeArrowheads="1"/>
            </p:cNvSpPr>
            <p:nvPr/>
          </p:nvSpPr>
          <p:spPr bwMode="auto">
            <a:xfrm>
              <a:off x="5489132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1" name="Rectangle 469"/>
            <p:cNvSpPr>
              <a:spLocks noChangeArrowheads="1"/>
            </p:cNvSpPr>
            <p:nvPr/>
          </p:nvSpPr>
          <p:spPr bwMode="auto">
            <a:xfrm>
              <a:off x="5523012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2" name="Rectangle 476"/>
            <p:cNvSpPr>
              <a:spLocks noChangeArrowheads="1"/>
            </p:cNvSpPr>
            <p:nvPr/>
          </p:nvSpPr>
          <p:spPr bwMode="auto">
            <a:xfrm>
              <a:off x="5523012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3" name="Rectangle 484"/>
            <p:cNvSpPr>
              <a:spLocks noChangeArrowheads="1"/>
            </p:cNvSpPr>
            <p:nvPr/>
          </p:nvSpPr>
          <p:spPr bwMode="auto">
            <a:xfrm>
              <a:off x="5489132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4" name="Rectangle 491"/>
            <p:cNvSpPr>
              <a:spLocks noChangeArrowheads="1"/>
            </p:cNvSpPr>
            <p:nvPr/>
          </p:nvSpPr>
          <p:spPr bwMode="auto">
            <a:xfrm>
              <a:off x="5489132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6" name="Rectangle 499"/>
            <p:cNvSpPr>
              <a:spLocks noChangeArrowheads="1"/>
            </p:cNvSpPr>
            <p:nvPr/>
          </p:nvSpPr>
          <p:spPr bwMode="auto">
            <a:xfrm>
              <a:off x="5962600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7" name="Rectangle 470"/>
            <p:cNvSpPr>
              <a:spLocks noChangeArrowheads="1"/>
            </p:cNvSpPr>
            <p:nvPr/>
          </p:nvSpPr>
          <p:spPr bwMode="auto">
            <a:xfrm>
              <a:off x="5996480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Rectangle 477"/>
            <p:cNvSpPr>
              <a:spLocks noChangeArrowheads="1"/>
            </p:cNvSpPr>
            <p:nvPr/>
          </p:nvSpPr>
          <p:spPr bwMode="auto">
            <a:xfrm>
              <a:off x="5962600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485"/>
            <p:cNvSpPr>
              <a:spLocks noChangeArrowheads="1"/>
            </p:cNvSpPr>
            <p:nvPr/>
          </p:nvSpPr>
          <p:spPr bwMode="auto">
            <a:xfrm>
              <a:off x="5962600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492"/>
            <p:cNvSpPr>
              <a:spLocks noChangeArrowheads="1"/>
            </p:cNvSpPr>
            <p:nvPr/>
          </p:nvSpPr>
          <p:spPr bwMode="auto">
            <a:xfrm>
              <a:off x="5962600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2" name="Rectangle 471"/>
            <p:cNvSpPr>
              <a:spLocks noChangeArrowheads="1"/>
            </p:cNvSpPr>
            <p:nvPr/>
          </p:nvSpPr>
          <p:spPr bwMode="auto">
            <a:xfrm>
              <a:off x="6469949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3" name="Rectangle 478"/>
            <p:cNvSpPr>
              <a:spLocks noChangeArrowheads="1"/>
            </p:cNvSpPr>
            <p:nvPr/>
          </p:nvSpPr>
          <p:spPr bwMode="auto">
            <a:xfrm>
              <a:off x="6436069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4" name="Rectangle 486"/>
            <p:cNvSpPr>
              <a:spLocks noChangeArrowheads="1"/>
            </p:cNvSpPr>
            <p:nvPr/>
          </p:nvSpPr>
          <p:spPr bwMode="auto">
            <a:xfrm>
              <a:off x="6436069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5" name="Rectangle 493"/>
            <p:cNvSpPr>
              <a:spLocks noChangeArrowheads="1"/>
            </p:cNvSpPr>
            <p:nvPr/>
          </p:nvSpPr>
          <p:spPr bwMode="auto">
            <a:xfrm>
              <a:off x="6436069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Rectangle 472"/>
            <p:cNvSpPr>
              <a:spLocks noChangeArrowheads="1"/>
            </p:cNvSpPr>
            <p:nvPr/>
          </p:nvSpPr>
          <p:spPr bwMode="auto">
            <a:xfrm>
              <a:off x="6943418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8" name="Rectangle 479"/>
            <p:cNvSpPr>
              <a:spLocks noChangeArrowheads="1"/>
            </p:cNvSpPr>
            <p:nvPr/>
          </p:nvSpPr>
          <p:spPr bwMode="auto">
            <a:xfrm>
              <a:off x="6909538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9" name="Rectangle 487"/>
            <p:cNvSpPr>
              <a:spLocks noChangeArrowheads="1"/>
            </p:cNvSpPr>
            <p:nvPr/>
          </p:nvSpPr>
          <p:spPr bwMode="auto">
            <a:xfrm>
              <a:off x="6909538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0" name="Rectangle 494"/>
            <p:cNvSpPr>
              <a:spLocks noChangeArrowheads="1"/>
            </p:cNvSpPr>
            <p:nvPr/>
          </p:nvSpPr>
          <p:spPr bwMode="auto">
            <a:xfrm>
              <a:off x="6909538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1311374" y="3878432"/>
            <a:ext cx="3168000" cy="2430000"/>
            <a:chOff x="829784" y="2117132"/>
            <a:chExt cx="3625200" cy="3539616"/>
          </a:xfrm>
        </p:grpSpPr>
        <p:sp>
          <p:nvSpPr>
            <p:cNvPr id="132" name="同侧圆角矩形 131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同侧圆角矩形 132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July 2021</a:t>
              </a:r>
              <a:endParaRPr lang="en-US" altLang="zh-CN" b="1" dirty="0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6" name="Rectangle 365"/>
            <p:cNvSpPr>
              <a:spLocks noChangeArrowheads="1"/>
            </p:cNvSpPr>
            <p:nvPr/>
          </p:nvSpPr>
          <p:spPr bwMode="auto">
            <a:xfrm>
              <a:off x="2106526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7" name="Rectangle 343"/>
            <p:cNvSpPr>
              <a:spLocks noChangeArrowheads="1"/>
            </p:cNvSpPr>
            <p:nvPr/>
          </p:nvSpPr>
          <p:spPr bwMode="auto">
            <a:xfrm>
              <a:off x="2140406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8" name="Rectangle 350"/>
            <p:cNvSpPr>
              <a:spLocks noChangeArrowheads="1"/>
            </p:cNvSpPr>
            <p:nvPr/>
          </p:nvSpPr>
          <p:spPr bwMode="auto">
            <a:xfrm>
              <a:off x="2106526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9" name="Rectangle 358"/>
            <p:cNvSpPr>
              <a:spLocks noChangeArrowheads="1"/>
            </p:cNvSpPr>
            <p:nvPr/>
          </p:nvSpPr>
          <p:spPr bwMode="auto">
            <a:xfrm>
              <a:off x="2106526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366"/>
            <p:cNvSpPr>
              <a:spLocks noChangeArrowheads="1"/>
            </p:cNvSpPr>
            <p:nvPr/>
          </p:nvSpPr>
          <p:spPr bwMode="auto">
            <a:xfrm>
              <a:off x="2579995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2" name="Rectangle 344"/>
            <p:cNvSpPr>
              <a:spLocks noChangeArrowheads="1"/>
            </p:cNvSpPr>
            <p:nvPr/>
          </p:nvSpPr>
          <p:spPr bwMode="auto">
            <a:xfrm>
              <a:off x="2613875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3" name="Rectangle 351"/>
            <p:cNvSpPr>
              <a:spLocks noChangeArrowheads="1"/>
            </p:cNvSpPr>
            <p:nvPr/>
          </p:nvSpPr>
          <p:spPr bwMode="auto">
            <a:xfrm>
              <a:off x="2579995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4" name="Rectangle 359"/>
            <p:cNvSpPr>
              <a:spLocks noChangeArrowheads="1"/>
            </p:cNvSpPr>
            <p:nvPr/>
          </p:nvSpPr>
          <p:spPr bwMode="auto">
            <a:xfrm>
              <a:off x="2579995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5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6" name="Rectangle 367"/>
            <p:cNvSpPr>
              <a:spLocks noChangeArrowheads="1"/>
            </p:cNvSpPr>
            <p:nvPr/>
          </p:nvSpPr>
          <p:spPr bwMode="auto">
            <a:xfrm>
              <a:off x="3053464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7" name="Rectangle 338"/>
            <p:cNvSpPr>
              <a:spLocks noChangeArrowheads="1"/>
            </p:cNvSpPr>
            <p:nvPr/>
          </p:nvSpPr>
          <p:spPr bwMode="auto">
            <a:xfrm>
              <a:off x="3087344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8" name="Rectangle 345"/>
            <p:cNvSpPr>
              <a:spLocks noChangeArrowheads="1"/>
            </p:cNvSpPr>
            <p:nvPr/>
          </p:nvSpPr>
          <p:spPr bwMode="auto">
            <a:xfrm>
              <a:off x="3087344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9" name="Rectangle 353"/>
            <p:cNvSpPr>
              <a:spLocks noChangeArrowheads="1"/>
            </p:cNvSpPr>
            <p:nvPr/>
          </p:nvSpPr>
          <p:spPr bwMode="auto">
            <a:xfrm>
              <a:off x="3053464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50" name="Rectangle 360"/>
            <p:cNvSpPr>
              <a:spLocks noChangeArrowheads="1"/>
            </p:cNvSpPr>
            <p:nvPr/>
          </p:nvSpPr>
          <p:spPr bwMode="auto">
            <a:xfrm>
              <a:off x="3053464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1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2" name="Rectangle 368"/>
            <p:cNvSpPr>
              <a:spLocks noChangeArrowheads="1"/>
            </p:cNvSpPr>
            <p:nvPr/>
          </p:nvSpPr>
          <p:spPr bwMode="auto">
            <a:xfrm>
              <a:off x="3526933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3" name="Rectangle 339"/>
            <p:cNvSpPr>
              <a:spLocks noChangeArrowheads="1"/>
            </p:cNvSpPr>
            <p:nvPr/>
          </p:nvSpPr>
          <p:spPr bwMode="auto">
            <a:xfrm>
              <a:off x="3560813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4" name="Rectangle 346"/>
            <p:cNvSpPr>
              <a:spLocks noChangeArrowheads="1"/>
            </p:cNvSpPr>
            <p:nvPr/>
          </p:nvSpPr>
          <p:spPr bwMode="auto">
            <a:xfrm>
              <a:off x="3560813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5" name="Rectangle 354"/>
            <p:cNvSpPr>
              <a:spLocks noChangeArrowheads="1"/>
            </p:cNvSpPr>
            <p:nvPr/>
          </p:nvSpPr>
          <p:spPr bwMode="auto">
            <a:xfrm>
              <a:off x="3526933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6" name="Rectangle 361"/>
            <p:cNvSpPr>
              <a:spLocks noChangeArrowheads="1"/>
            </p:cNvSpPr>
            <p:nvPr/>
          </p:nvSpPr>
          <p:spPr bwMode="auto">
            <a:xfrm>
              <a:off x="3526933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7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8" name="Rectangle 369"/>
            <p:cNvSpPr>
              <a:spLocks noChangeArrowheads="1"/>
            </p:cNvSpPr>
            <p:nvPr/>
          </p:nvSpPr>
          <p:spPr bwMode="auto">
            <a:xfrm>
              <a:off x="4000402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59" name="Rectangle 340"/>
            <p:cNvSpPr>
              <a:spLocks noChangeArrowheads="1"/>
            </p:cNvSpPr>
            <p:nvPr/>
          </p:nvSpPr>
          <p:spPr bwMode="auto">
            <a:xfrm>
              <a:off x="4034282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60" name="Rectangle 347"/>
            <p:cNvSpPr>
              <a:spLocks noChangeArrowheads="1"/>
            </p:cNvSpPr>
            <p:nvPr/>
          </p:nvSpPr>
          <p:spPr bwMode="auto">
            <a:xfrm>
              <a:off x="4000402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161" name="Rectangle 355"/>
            <p:cNvSpPr>
              <a:spLocks noChangeArrowheads="1"/>
            </p:cNvSpPr>
            <p:nvPr/>
          </p:nvSpPr>
          <p:spPr bwMode="auto">
            <a:xfrm>
              <a:off x="4000402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162" name="Rectangle 362"/>
            <p:cNvSpPr>
              <a:spLocks noChangeArrowheads="1"/>
            </p:cNvSpPr>
            <p:nvPr/>
          </p:nvSpPr>
          <p:spPr bwMode="auto">
            <a:xfrm>
              <a:off x="4000402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163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4" name="Rectangle 363"/>
            <p:cNvSpPr>
              <a:spLocks noChangeArrowheads="1"/>
            </p:cNvSpPr>
            <p:nvPr/>
          </p:nvSpPr>
          <p:spPr bwMode="auto">
            <a:xfrm>
              <a:off x="1159589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65" name="Rectangle 341"/>
            <p:cNvSpPr>
              <a:spLocks noChangeArrowheads="1"/>
            </p:cNvSpPr>
            <p:nvPr/>
          </p:nvSpPr>
          <p:spPr bwMode="auto">
            <a:xfrm>
              <a:off x="1193469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66" name="Rectangle 348"/>
            <p:cNvSpPr>
              <a:spLocks noChangeArrowheads="1"/>
            </p:cNvSpPr>
            <p:nvPr/>
          </p:nvSpPr>
          <p:spPr bwMode="auto">
            <a:xfrm>
              <a:off x="1159589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167" name="Rectangle 356"/>
            <p:cNvSpPr>
              <a:spLocks noChangeArrowheads="1"/>
            </p:cNvSpPr>
            <p:nvPr/>
          </p:nvSpPr>
          <p:spPr bwMode="auto">
            <a:xfrm>
              <a:off x="1159589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168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9" name="Rectangle 364"/>
            <p:cNvSpPr>
              <a:spLocks noChangeArrowheads="1"/>
            </p:cNvSpPr>
            <p:nvPr/>
          </p:nvSpPr>
          <p:spPr bwMode="auto">
            <a:xfrm>
              <a:off x="1633058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0" name="Rectangle 342"/>
            <p:cNvSpPr>
              <a:spLocks noChangeArrowheads="1"/>
            </p:cNvSpPr>
            <p:nvPr/>
          </p:nvSpPr>
          <p:spPr bwMode="auto">
            <a:xfrm>
              <a:off x="1666938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1" name="Rectangle 349"/>
            <p:cNvSpPr>
              <a:spLocks noChangeArrowheads="1"/>
            </p:cNvSpPr>
            <p:nvPr/>
          </p:nvSpPr>
          <p:spPr bwMode="auto">
            <a:xfrm>
              <a:off x="1633058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2" name="Rectangle 357"/>
            <p:cNvSpPr>
              <a:spLocks noChangeArrowheads="1"/>
            </p:cNvSpPr>
            <p:nvPr/>
          </p:nvSpPr>
          <p:spPr bwMode="auto">
            <a:xfrm>
              <a:off x="1633058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40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标题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Sep-Dec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599" name="组合 598"/>
          <p:cNvGrpSpPr/>
          <p:nvPr/>
        </p:nvGrpSpPr>
        <p:grpSpPr>
          <a:xfrm>
            <a:off x="1277966" y="1361235"/>
            <a:ext cx="6574574" cy="4947197"/>
            <a:chOff x="1277966" y="1361235"/>
            <a:chExt cx="6574574" cy="4947197"/>
          </a:xfrm>
        </p:grpSpPr>
        <p:grpSp>
          <p:nvGrpSpPr>
            <p:cNvPr id="600" name="组合 599"/>
            <p:cNvGrpSpPr/>
            <p:nvPr/>
          </p:nvGrpSpPr>
          <p:grpSpPr>
            <a:xfrm>
              <a:off x="1277966" y="1361235"/>
              <a:ext cx="3168000" cy="2430000"/>
              <a:chOff x="829784" y="2117132"/>
              <a:chExt cx="3625200" cy="3539616"/>
            </a:xfrm>
          </p:grpSpPr>
          <p:sp>
            <p:nvSpPr>
              <p:cNvPr id="730" name="同侧圆角矩形 729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1" name="同侧圆角矩形 730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September 2021</a:t>
                </a:r>
                <a:endParaRPr lang="en-US" altLang="zh-CN" b="1" dirty="0"/>
              </a:p>
            </p:txBody>
          </p:sp>
          <p:sp>
            <p:nvSpPr>
              <p:cNvPr id="732" name="矩形 731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3" name="Rectangle 115"/>
              <p:cNvSpPr>
                <a:spLocks noChangeArrowheads="1"/>
              </p:cNvSpPr>
              <p:nvPr/>
            </p:nvSpPr>
            <p:spPr bwMode="auto">
              <a:xfrm>
                <a:off x="3495307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4" name="Rectangle 85"/>
              <p:cNvSpPr>
                <a:spLocks noChangeArrowheads="1"/>
              </p:cNvSpPr>
              <p:nvPr/>
            </p:nvSpPr>
            <p:spPr bwMode="auto">
              <a:xfrm>
                <a:off x="3561831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5" name="Rectangle 92"/>
              <p:cNvSpPr>
                <a:spLocks noChangeArrowheads="1"/>
              </p:cNvSpPr>
              <p:nvPr/>
            </p:nvSpPr>
            <p:spPr bwMode="auto">
              <a:xfrm>
                <a:off x="3528971" y="3708478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6" name="Rectangle 100"/>
              <p:cNvSpPr>
                <a:spLocks noChangeArrowheads="1"/>
              </p:cNvSpPr>
              <p:nvPr/>
            </p:nvSpPr>
            <p:spPr bwMode="auto">
              <a:xfrm>
                <a:off x="3528971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7" name="Rectangle 107"/>
              <p:cNvSpPr>
                <a:spLocks noChangeArrowheads="1"/>
              </p:cNvSpPr>
              <p:nvPr/>
            </p:nvSpPr>
            <p:spPr bwMode="auto">
              <a:xfrm>
                <a:off x="3528971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8" name="Rectangle 116"/>
              <p:cNvSpPr>
                <a:spLocks noChangeArrowheads="1"/>
              </p:cNvSpPr>
              <p:nvPr/>
            </p:nvSpPr>
            <p:spPr bwMode="auto">
              <a:xfrm>
                <a:off x="3954092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9" name="Rectangle 86"/>
              <p:cNvSpPr>
                <a:spLocks noChangeArrowheads="1"/>
              </p:cNvSpPr>
              <p:nvPr/>
            </p:nvSpPr>
            <p:spPr bwMode="auto">
              <a:xfrm>
                <a:off x="4035300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740" name="Rectangle 93"/>
              <p:cNvSpPr>
                <a:spLocks noChangeArrowheads="1"/>
              </p:cNvSpPr>
              <p:nvPr/>
            </p:nvSpPr>
            <p:spPr bwMode="auto">
              <a:xfrm>
                <a:off x="4002440" y="3708478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741" name="Rectangle 101"/>
              <p:cNvSpPr>
                <a:spLocks noChangeArrowheads="1"/>
              </p:cNvSpPr>
              <p:nvPr/>
            </p:nvSpPr>
            <p:spPr bwMode="auto">
              <a:xfrm>
                <a:off x="4002440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742" name="Rectangle 108"/>
              <p:cNvSpPr>
                <a:spLocks noChangeArrowheads="1"/>
              </p:cNvSpPr>
              <p:nvPr/>
            </p:nvSpPr>
            <p:spPr bwMode="auto">
              <a:xfrm>
                <a:off x="4002440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743" name="Rectangle 114"/>
              <p:cNvSpPr>
                <a:spLocks noChangeArrowheads="1"/>
              </p:cNvSpPr>
              <p:nvPr/>
            </p:nvSpPr>
            <p:spPr bwMode="auto">
              <a:xfrm>
                <a:off x="2983366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4" name="Rectangle 84"/>
              <p:cNvSpPr>
                <a:spLocks noChangeArrowheads="1"/>
              </p:cNvSpPr>
              <p:nvPr/>
            </p:nvSpPr>
            <p:spPr bwMode="auto">
              <a:xfrm>
                <a:off x="3088362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5" name="Rectangle 91"/>
              <p:cNvSpPr>
                <a:spLocks noChangeArrowheads="1"/>
              </p:cNvSpPr>
              <p:nvPr/>
            </p:nvSpPr>
            <p:spPr bwMode="auto">
              <a:xfrm>
                <a:off x="3088362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6" name="Rectangle 99"/>
              <p:cNvSpPr>
                <a:spLocks noChangeArrowheads="1"/>
              </p:cNvSpPr>
              <p:nvPr/>
            </p:nvSpPr>
            <p:spPr bwMode="auto">
              <a:xfrm>
                <a:off x="3055502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7" name="Rectangle 106"/>
              <p:cNvSpPr>
                <a:spLocks noChangeArrowheads="1"/>
              </p:cNvSpPr>
              <p:nvPr/>
            </p:nvSpPr>
            <p:spPr bwMode="auto">
              <a:xfrm>
                <a:off x="3055502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8" name="Rectangle 113"/>
              <p:cNvSpPr>
                <a:spLocks noChangeArrowheads="1"/>
              </p:cNvSpPr>
              <p:nvPr/>
            </p:nvSpPr>
            <p:spPr bwMode="auto">
              <a:xfrm>
                <a:off x="3055502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9" name="Rectangle 112"/>
              <p:cNvSpPr>
                <a:spLocks noChangeArrowheads="1"/>
              </p:cNvSpPr>
              <p:nvPr/>
            </p:nvSpPr>
            <p:spPr bwMode="auto">
              <a:xfrm>
                <a:off x="2047649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0" name="Rectangle 89"/>
              <p:cNvSpPr>
                <a:spLocks noChangeArrowheads="1"/>
              </p:cNvSpPr>
              <p:nvPr/>
            </p:nvSpPr>
            <p:spPr bwMode="auto">
              <a:xfrm>
                <a:off x="2141424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1" name="Rectangle 96"/>
              <p:cNvSpPr>
                <a:spLocks noChangeArrowheads="1"/>
              </p:cNvSpPr>
              <p:nvPr/>
            </p:nvSpPr>
            <p:spPr bwMode="auto">
              <a:xfrm>
                <a:off x="2108564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2" name="Rectangle 104"/>
              <p:cNvSpPr>
                <a:spLocks noChangeArrowheads="1"/>
              </p:cNvSpPr>
              <p:nvPr/>
            </p:nvSpPr>
            <p:spPr bwMode="auto">
              <a:xfrm>
                <a:off x="2108564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3" name="Rectangle 111"/>
              <p:cNvSpPr>
                <a:spLocks noChangeArrowheads="1"/>
              </p:cNvSpPr>
              <p:nvPr/>
            </p:nvSpPr>
            <p:spPr bwMode="auto">
              <a:xfrm>
                <a:off x="2108564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4" name="Rectangle 113"/>
              <p:cNvSpPr>
                <a:spLocks noChangeArrowheads="1"/>
              </p:cNvSpPr>
              <p:nvPr/>
            </p:nvSpPr>
            <p:spPr bwMode="auto">
              <a:xfrm>
                <a:off x="2491462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5" name="Rectangle 83"/>
              <p:cNvSpPr>
                <a:spLocks noChangeArrowheads="1"/>
              </p:cNvSpPr>
              <p:nvPr/>
            </p:nvSpPr>
            <p:spPr bwMode="auto">
              <a:xfrm>
                <a:off x="2614893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6" name="Rectangle 90"/>
              <p:cNvSpPr>
                <a:spLocks noChangeArrowheads="1"/>
              </p:cNvSpPr>
              <p:nvPr/>
            </p:nvSpPr>
            <p:spPr bwMode="auto">
              <a:xfrm>
                <a:off x="2614893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7" name="Rectangle 98"/>
              <p:cNvSpPr>
                <a:spLocks noChangeArrowheads="1"/>
              </p:cNvSpPr>
              <p:nvPr/>
            </p:nvSpPr>
            <p:spPr bwMode="auto">
              <a:xfrm>
                <a:off x="2582033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758" name="Rectangle 105"/>
              <p:cNvSpPr>
                <a:spLocks noChangeArrowheads="1"/>
              </p:cNvSpPr>
              <p:nvPr/>
            </p:nvSpPr>
            <p:spPr bwMode="auto">
              <a:xfrm>
                <a:off x="2582033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9" name="Rectangle 112"/>
              <p:cNvSpPr>
                <a:spLocks noChangeArrowheads="1"/>
              </p:cNvSpPr>
              <p:nvPr/>
            </p:nvSpPr>
            <p:spPr bwMode="auto">
              <a:xfrm>
                <a:off x="2582033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0" name="Rectangle 110"/>
              <p:cNvSpPr>
                <a:spLocks noChangeArrowheads="1"/>
              </p:cNvSpPr>
              <p:nvPr/>
            </p:nvSpPr>
            <p:spPr bwMode="auto">
              <a:xfrm>
                <a:off x="1090292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1" name="Rectangle 87"/>
              <p:cNvSpPr>
                <a:spLocks noChangeArrowheads="1"/>
              </p:cNvSpPr>
              <p:nvPr/>
            </p:nvSpPr>
            <p:spPr bwMode="auto">
              <a:xfrm>
                <a:off x="1194487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762" name="Rectangle 94"/>
              <p:cNvSpPr>
                <a:spLocks noChangeArrowheads="1"/>
              </p:cNvSpPr>
              <p:nvPr/>
            </p:nvSpPr>
            <p:spPr bwMode="auto">
              <a:xfrm>
                <a:off x="1161627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763" name="Rectangle 102"/>
              <p:cNvSpPr>
                <a:spLocks noChangeArrowheads="1"/>
              </p:cNvSpPr>
              <p:nvPr/>
            </p:nvSpPr>
            <p:spPr bwMode="auto">
              <a:xfrm>
                <a:off x="1161627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764" name="Rectangle 109"/>
              <p:cNvSpPr>
                <a:spLocks noChangeArrowheads="1"/>
              </p:cNvSpPr>
              <p:nvPr/>
            </p:nvSpPr>
            <p:spPr bwMode="auto">
              <a:xfrm>
                <a:off x="1161627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765" name="Rectangle 111"/>
              <p:cNvSpPr>
                <a:spLocks noChangeArrowheads="1"/>
              </p:cNvSpPr>
              <p:nvPr/>
            </p:nvSpPr>
            <p:spPr bwMode="auto">
              <a:xfrm>
                <a:off x="1530899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6" name="Rectangle 88"/>
              <p:cNvSpPr>
                <a:spLocks noChangeArrowheads="1"/>
              </p:cNvSpPr>
              <p:nvPr/>
            </p:nvSpPr>
            <p:spPr bwMode="auto">
              <a:xfrm>
                <a:off x="1667956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7" name="Rectangle 95"/>
              <p:cNvSpPr>
                <a:spLocks noChangeArrowheads="1"/>
              </p:cNvSpPr>
              <p:nvPr/>
            </p:nvSpPr>
            <p:spPr bwMode="auto">
              <a:xfrm>
                <a:off x="1635096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8" name="Rectangle 103"/>
              <p:cNvSpPr>
                <a:spLocks noChangeArrowheads="1"/>
              </p:cNvSpPr>
              <p:nvPr/>
            </p:nvSpPr>
            <p:spPr bwMode="auto">
              <a:xfrm>
                <a:off x="1635096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9" name="Rectangle 110"/>
              <p:cNvSpPr>
                <a:spLocks noChangeArrowheads="1"/>
              </p:cNvSpPr>
              <p:nvPr/>
            </p:nvSpPr>
            <p:spPr bwMode="auto">
              <a:xfrm>
                <a:off x="1635096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601" name="组合 600"/>
            <p:cNvGrpSpPr/>
            <p:nvPr/>
          </p:nvGrpSpPr>
          <p:grpSpPr>
            <a:xfrm>
              <a:off x="4651132" y="1361235"/>
              <a:ext cx="3168000" cy="2430000"/>
              <a:chOff x="4690151" y="2117132"/>
              <a:chExt cx="3626278" cy="3520112"/>
            </a:xfrm>
          </p:grpSpPr>
          <p:sp>
            <p:nvSpPr>
              <p:cNvPr id="688" name="同侧圆角矩形 687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9" name="同侧圆角矩形 688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October 2021</a:t>
                </a:r>
                <a:endParaRPr lang="en-US" altLang="zh-CN" b="1" dirty="0"/>
              </a:p>
            </p:txBody>
          </p:sp>
          <p:sp>
            <p:nvSpPr>
              <p:cNvPr id="690" name="矩形 689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1" name="Rectangle 111"/>
              <p:cNvSpPr>
                <a:spLocks noChangeArrowheads="1"/>
              </p:cNvSpPr>
              <p:nvPr/>
            </p:nvSpPr>
            <p:spPr bwMode="auto">
              <a:xfrm>
                <a:off x="5386972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2" name="Rectangle 215"/>
              <p:cNvSpPr>
                <a:spLocks noChangeArrowheads="1"/>
              </p:cNvSpPr>
              <p:nvPr/>
            </p:nvSpPr>
            <p:spPr bwMode="auto">
              <a:xfrm>
                <a:off x="5524029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3" name="Rectangle 222"/>
              <p:cNvSpPr>
                <a:spLocks noChangeArrowheads="1"/>
              </p:cNvSpPr>
              <p:nvPr/>
            </p:nvSpPr>
            <p:spPr bwMode="auto">
              <a:xfrm>
                <a:off x="5491169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4" name="Rectangle 230"/>
              <p:cNvSpPr>
                <a:spLocks noChangeArrowheads="1"/>
              </p:cNvSpPr>
              <p:nvPr/>
            </p:nvSpPr>
            <p:spPr bwMode="auto">
              <a:xfrm>
                <a:off x="5491169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5" name="Rectangle 237"/>
              <p:cNvSpPr>
                <a:spLocks noChangeArrowheads="1"/>
              </p:cNvSpPr>
              <p:nvPr/>
            </p:nvSpPr>
            <p:spPr bwMode="auto">
              <a:xfrm>
                <a:off x="5491169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6" name="Rectangle 112"/>
              <p:cNvSpPr>
                <a:spLocks noChangeArrowheads="1"/>
              </p:cNvSpPr>
              <p:nvPr/>
            </p:nvSpPr>
            <p:spPr bwMode="auto">
              <a:xfrm>
                <a:off x="5903723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7" name="Rectangle 216"/>
              <p:cNvSpPr>
                <a:spLocks noChangeArrowheads="1"/>
              </p:cNvSpPr>
              <p:nvPr/>
            </p:nvSpPr>
            <p:spPr bwMode="auto">
              <a:xfrm>
                <a:off x="5997498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8" name="Rectangle 223"/>
              <p:cNvSpPr>
                <a:spLocks noChangeArrowheads="1"/>
              </p:cNvSpPr>
              <p:nvPr/>
            </p:nvSpPr>
            <p:spPr bwMode="auto">
              <a:xfrm>
                <a:off x="5964638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9" name="Rectangle 231"/>
              <p:cNvSpPr>
                <a:spLocks noChangeArrowheads="1"/>
              </p:cNvSpPr>
              <p:nvPr/>
            </p:nvSpPr>
            <p:spPr bwMode="auto">
              <a:xfrm>
                <a:off x="5964638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0" name="Rectangle 238"/>
              <p:cNvSpPr>
                <a:spLocks noChangeArrowheads="1"/>
              </p:cNvSpPr>
              <p:nvPr/>
            </p:nvSpPr>
            <p:spPr bwMode="auto">
              <a:xfrm>
                <a:off x="5964638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1" name="Rectangle 113"/>
              <p:cNvSpPr>
                <a:spLocks noChangeArrowheads="1"/>
              </p:cNvSpPr>
              <p:nvPr/>
            </p:nvSpPr>
            <p:spPr bwMode="auto">
              <a:xfrm>
                <a:off x="6347536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2" name="Rectangle 217"/>
              <p:cNvSpPr>
                <a:spLocks noChangeArrowheads="1"/>
              </p:cNvSpPr>
              <p:nvPr/>
            </p:nvSpPr>
            <p:spPr bwMode="auto">
              <a:xfrm>
                <a:off x="6470967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3" name="Rectangle 224"/>
              <p:cNvSpPr>
                <a:spLocks noChangeArrowheads="1"/>
              </p:cNvSpPr>
              <p:nvPr/>
            </p:nvSpPr>
            <p:spPr bwMode="auto">
              <a:xfrm>
                <a:off x="6438107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4" name="Rectangle 232"/>
              <p:cNvSpPr>
                <a:spLocks noChangeArrowheads="1"/>
              </p:cNvSpPr>
              <p:nvPr/>
            </p:nvSpPr>
            <p:spPr bwMode="auto">
              <a:xfrm>
                <a:off x="6438107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5" name="Rectangle 239"/>
              <p:cNvSpPr>
                <a:spLocks noChangeArrowheads="1"/>
              </p:cNvSpPr>
              <p:nvPr/>
            </p:nvSpPr>
            <p:spPr bwMode="auto">
              <a:xfrm>
                <a:off x="6438107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6" name="Rectangle 114"/>
              <p:cNvSpPr>
                <a:spLocks noChangeArrowheads="1"/>
              </p:cNvSpPr>
              <p:nvPr/>
            </p:nvSpPr>
            <p:spPr bwMode="auto">
              <a:xfrm>
                <a:off x="6839440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7" name="Rectangle 218"/>
              <p:cNvSpPr>
                <a:spLocks noChangeArrowheads="1"/>
              </p:cNvSpPr>
              <p:nvPr/>
            </p:nvSpPr>
            <p:spPr bwMode="auto">
              <a:xfrm>
                <a:off x="6944436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8" name="Rectangle 225"/>
              <p:cNvSpPr>
                <a:spLocks noChangeArrowheads="1"/>
              </p:cNvSpPr>
              <p:nvPr/>
            </p:nvSpPr>
            <p:spPr bwMode="auto">
              <a:xfrm>
                <a:off x="6911576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9" name="Rectangle 233"/>
              <p:cNvSpPr>
                <a:spLocks noChangeArrowheads="1"/>
              </p:cNvSpPr>
              <p:nvPr/>
            </p:nvSpPr>
            <p:spPr bwMode="auto">
              <a:xfrm>
                <a:off x="6911576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0" name="Rectangle 240"/>
              <p:cNvSpPr>
                <a:spLocks noChangeArrowheads="1"/>
              </p:cNvSpPr>
              <p:nvPr/>
            </p:nvSpPr>
            <p:spPr bwMode="auto">
              <a:xfrm>
                <a:off x="6911576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1" name="Rectangle 115"/>
              <p:cNvSpPr>
                <a:spLocks noChangeArrowheads="1"/>
              </p:cNvSpPr>
              <p:nvPr/>
            </p:nvSpPr>
            <p:spPr bwMode="auto">
              <a:xfrm>
                <a:off x="7351381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2" name="Rectangle 212"/>
              <p:cNvSpPr>
                <a:spLocks noChangeArrowheads="1"/>
              </p:cNvSpPr>
              <p:nvPr/>
            </p:nvSpPr>
            <p:spPr bwMode="auto">
              <a:xfrm>
                <a:off x="7417905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3" name="Rectangle 219"/>
              <p:cNvSpPr>
                <a:spLocks noChangeArrowheads="1"/>
              </p:cNvSpPr>
              <p:nvPr/>
            </p:nvSpPr>
            <p:spPr bwMode="auto">
              <a:xfrm>
                <a:off x="7417905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4" name="Rectangle 227"/>
              <p:cNvSpPr>
                <a:spLocks noChangeArrowheads="1"/>
              </p:cNvSpPr>
              <p:nvPr/>
            </p:nvSpPr>
            <p:spPr bwMode="auto">
              <a:xfrm>
                <a:off x="7385045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715" name="Rectangle 234"/>
              <p:cNvSpPr>
                <a:spLocks noChangeArrowheads="1"/>
              </p:cNvSpPr>
              <p:nvPr/>
            </p:nvSpPr>
            <p:spPr bwMode="auto">
              <a:xfrm>
                <a:off x="7385045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6" name="Rectangle 241"/>
              <p:cNvSpPr>
                <a:spLocks noChangeArrowheads="1"/>
              </p:cNvSpPr>
              <p:nvPr/>
            </p:nvSpPr>
            <p:spPr bwMode="auto">
              <a:xfrm>
                <a:off x="7385045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7" name="Rectangle 116"/>
              <p:cNvSpPr>
                <a:spLocks noChangeArrowheads="1"/>
              </p:cNvSpPr>
              <p:nvPr/>
            </p:nvSpPr>
            <p:spPr bwMode="auto">
              <a:xfrm>
                <a:off x="7810166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8" name="Rectangle 213"/>
              <p:cNvSpPr>
                <a:spLocks noChangeArrowheads="1"/>
              </p:cNvSpPr>
              <p:nvPr/>
            </p:nvSpPr>
            <p:spPr bwMode="auto">
              <a:xfrm>
                <a:off x="7891374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719" name="Rectangle 220"/>
              <p:cNvSpPr>
                <a:spLocks noChangeArrowheads="1"/>
              </p:cNvSpPr>
              <p:nvPr/>
            </p:nvSpPr>
            <p:spPr bwMode="auto">
              <a:xfrm>
                <a:off x="7891374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720" name="Rectangle 228"/>
              <p:cNvSpPr>
                <a:spLocks noChangeArrowheads="1"/>
              </p:cNvSpPr>
              <p:nvPr/>
            </p:nvSpPr>
            <p:spPr bwMode="auto">
              <a:xfrm>
                <a:off x="7858514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721" name="Rectangle 235"/>
              <p:cNvSpPr>
                <a:spLocks noChangeArrowheads="1"/>
              </p:cNvSpPr>
              <p:nvPr/>
            </p:nvSpPr>
            <p:spPr bwMode="auto">
              <a:xfrm>
                <a:off x="7858514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722" name="Rectangle 242"/>
              <p:cNvSpPr>
                <a:spLocks noChangeArrowheads="1"/>
              </p:cNvSpPr>
              <p:nvPr/>
            </p:nvSpPr>
            <p:spPr bwMode="auto">
              <a:xfrm>
                <a:off x="7858514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723" name="Rectangle 110"/>
              <p:cNvSpPr>
                <a:spLocks noChangeArrowheads="1"/>
              </p:cNvSpPr>
              <p:nvPr/>
            </p:nvSpPr>
            <p:spPr bwMode="auto">
              <a:xfrm>
                <a:off x="4946366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4" name="Rectangle 214"/>
              <p:cNvSpPr>
                <a:spLocks noChangeArrowheads="1"/>
              </p:cNvSpPr>
              <p:nvPr/>
            </p:nvSpPr>
            <p:spPr bwMode="auto">
              <a:xfrm>
                <a:off x="5050561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725" name="Rectangle 221"/>
              <p:cNvSpPr>
                <a:spLocks noChangeArrowheads="1"/>
              </p:cNvSpPr>
              <p:nvPr/>
            </p:nvSpPr>
            <p:spPr bwMode="auto">
              <a:xfrm>
                <a:off x="5017701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726" name="Rectangle 229"/>
              <p:cNvSpPr>
                <a:spLocks noChangeArrowheads="1"/>
              </p:cNvSpPr>
              <p:nvPr/>
            </p:nvSpPr>
            <p:spPr bwMode="auto">
              <a:xfrm>
                <a:off x="5017701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727" name="Rectangle 236"/>
              <p:cNvSpPr>
                <a:spLocks noChangeArrowheads="1"/>
              </p:cNvSpPr>
              <p:nvPr/>
            </p:nvSpPr>
            <p:spPr bwMode="auto">
              <a:xfrm>
                <a:off x="5017701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728" name="Rectangle 243"/>
              <p:cNvSpPr>
                <a:spLocks noChangeArrowheads="1"/>
              </p:cNvSpPr>
              <p:nvPr/>
            </p:nvSpPr>
            <p:spPr bwMode="auto">
              <a:xfrm>
                <a:off x="5017701" y="508639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</p:grpSp>
        <p:grpSp>
          <p:nvGrpSpPr>
            <p:cNvPr id="602" name="组合 601"/>
            <p:cNvGrpSpPr/>
            <p:nvPr/>
          </p:nvGrpSpPr>
          <p:grpSpPr>
            <a:xfrm>
              <a:off x="4684540" y="3878432"/>
              <a:ext cx="3168000" cy="2430000"/>
              <a:chOff x="4690151" y="2117132"/>
              <a:chExt cx="3626278" cy="3520112"/>
            </a:xfrm>
          </p:grpSpPr>
          <p:sp>
            <p:nvSpPr>
              <p:cNvPr id="646" name="同侧圆角矩形 645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7" name="同侧圆角矩形 646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C3B9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December 2021</a:t>
                </a:r>
                <a:endParaRPr lang="en-US" altLang="zh-CN" b="1" dirty="0"/>
              </a:p>
            </p:txBody>
          </p:sp>
          <p:sp>
            <p:nvSpPr>
              <p:cNvPr id="648" name="矩形 647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9" name="Rectangle 116"/>
              <p:cNvSpPr>
                <a:spLocks noChangeArrowheads="1"/>
              </p:cNvSpPr>
              <p:nvPr/>
            </p:nvSpPr>
            <p:spPr bwMode="auto">
              <a:xfrm>
                <a:off x="7810166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0" name="Rectangle 467"/>
              <p:cNvSpPr>
                <a:spLocks noChangeArrowheads="1"/>
              </p:cNvSpPr>
              <p:nvPr/>
            </p:nvSpPr>
            <p:spPr bwMode="auto">
              <a:xfrm>
                <a:off x="7889844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651" name="Rectangle 474"/>
              <p:cNvSpPr>
                <a:spLocks noChangeArrowheads="1"/>
              </p:cNvSpPr>
              <p:nvPr/>
            </p:nvSpPr>
            <p:spPr bwMode="auto">
              <a:xfrm>
                <a:off x="7855453" y="370847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652" name="Rectangle 482"/>
              <p:cNvSpPr>
                <a:spLocks noChangeArrowheads="1"/>
              </p:cNvSpPr>
              <p:nvPr/>
            </p:nvSpPr>
            <p:spPr bwMode="auto">
              <a:xfrm>
                <a:off x="7855453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653" name="Rectangle 489"/>
              <p:cNvSpPr>
                <a:spLocks noChangeArrowheads="1"/>
              </p:cNvSpPr>
              <p:nvPr/>
            </p:nvSpPr>
            <p:spPr bwMode="auto">
              <a:xfrm>
                <a:off x="7855453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654" name="Rectangle 115"/>
              <p:cNvSpPr>
                <a:spLocks noChangeArrowheads="1"/>
              </p:cNvSpPr>
              <p:nvPr/>
            </p:nvSpPr>
            <p:spPr bwMode="auto">
              <a:xfrm>
                <a:off x="7351381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5" name="Rectangle 466"/>
              <p:cNvSpPr>
                <a:spLocks noChangeArrowheads="1"/>
              </p:cNvSpPr>
              <p:nvPr/>
            </p:nvSpPr>
            <p:spPr bwMode="auto">
              <a:xfrm>
                <a:off x="7416375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6" name="Rectangle 473"/>
              <p:cNvSpPr>
                <a:spLocks noChangeArrowheads="1"/>
              </p:cNvSpPr>
              <p:nvPr/>
            </p:nvSpPr>
            <p:spPr bwMode="auto">
              <a:xfrm>
                <a:off x="7381984" y="370847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7" name="Rectangle 481"/>
              <p:cNvSpPr>
                <a:spLocks noChangeArrowheads="1"/>
              </p:cNvSpPr>
              <p:nvPr/>
            </p:nvSpPr>
            <p:spPr bwMode="auto">
              <a:xfrm>
                <a:off x="7381984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8" name="Rectangle 488"/>
              <p:cNvSpPr>
                <a:spLocks noChangeArrowheads="1"/>
              </p:cNvSpPr>
              <p:nvPr/>
            </p:nvSpPr>
            <p:spPr bwMode="auto">
              <a:xfrm>
                <a:off x="7381984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9" name="Rectangle 495"/>
              <p:cNvSpPr>
                <a:spLocks noChangeArrowheads="1"/>
              </p:cNvSpPr>
              <p:nvPr/>
            </p:nvSpPr>
            <p:spPr bwMode="auto">
              <a:xfrm>
                <a:off x="7381984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0" name="Rectangle 110"/>
              <p:cNvSpPr>
                <a:spLocks noChangeArrowheads="1"/>
              </p:cNvSpPr>
              <p:nvPr/>
            </p:nvSpPr>
            <p:spPr bwMode="auto">
              <a:xfrm>
                <a:off x="4946366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1" name="Rectangle 468"/>
              <p:cNvSpPr>
                <a:spLocks noChangeArrowheads="1"/>
              </p:cNvSpPr>
              <p:nvPr/>
            </p:nvSpPr>
            <p:spPr bwMode="auto">
              <a:xfrm>
                <a:off x="5049031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662" name="Rectangle 475"/>
              <p:cNvSpPr>
                <a:spLocks noChangeArrowheads="1"/>
              </p:cNvSpPr>
              <p:nvPr/>
            </p:nvSpPr>
            <p:spPr bwMode="auto">
              <a:xfrm>
                <a:off x="5014640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663" name="Rectangle 483"/>
              <p:cNvSpPr>
                <a:spLocks noChangeArrowheads="1"/>
              </p:cNvSpPr>
              <p:nvPr/>
            </p:nvSpPr>
            <p:spPr bwMode="auto">
              <a:xfrm>
                <a:off x="5014640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664" name="Rectangle 490"/>
              <p:cNvSpPr>
                <a:spLocks noChangeArrowheads="1"/>
              </p:cNvSpPr>
              <p:nvPr/>
            </p:nvSpPr>
            <p:spPr bwMode="auto">
              <a:xfrm>
                <a:off x="5014640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665" name="Rectangle 111"/>
              <p:cNvSpPr>
                <a:spLocks noChangeArrowheads="1"/>
              </p:cNvSpPr>
              <p:nvPr/>
            </p:nvSpPr>
            <p:spPr bwMode="auto">
              <a:xfrm>
                <a:off x="5386973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6" name="Rectangle 469"/>
              <p:cNvSpPr>
                <a:spLocks noChangeArrowheads="1"/>
              </p:cNvSpPr>
              <p:nvPr/>
            </p:nvSpPr>
            <p:spPr bwMode="auto">
              <a:xfrm>
                <a:off x="5522500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7" name="Rectangle 476"/>
              <p:cNvSpPr>
                <a:spLocks noChangeArrowheads="1"/>
              </p:cNvSpPr>
              <p:nvPr/>
            </p:nvSpPr>
            <p:spPr bwMode="auto">
              <a:xfrm>
                <a:off x="5488109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8" name="Rectangle 484"/>
              <p:cNvSpPr>
                <a:spLocks noChangeArrowheads="1"/>
              </p:cNvSpPr>
              <p:nvPr/>
            </p:nvSpPr>
            <p:spPr bwMode="auto">
              <a:xfrm>
                <a:off x="5488109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9" name="Rectangle 491"/>
              <p:cNvSpPr>
                <a:spLocks noChangeArrowheads="1"/>
              </p:cNvSpPr>
              <p:nvPr/>
            </p:nvSpPr>
            <p:spPr bwMode="auto">
              <a:xfrm>
                <a:off x="5488109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0" name="Rectangle 112"/>
              <p:cNvSpPr>
                <a:spLocks noChangeArrowheads="1"/>
              </p:cNvSpPr>
              <p:nvPr/>
            </p:nvSpPr>
            <p:spPr bwMode="auto">
              <a:xfrm>
                <a:off x="5903723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1" name="Rectangle 470"/>
              <p:cNvSpPr>
                <a:spLocks noChangeArrowheads="1"/>
              </p:cNvSpPr>
              <p:nvPr/>
            </p:nvSpPr>
            <p:spPr bwMode="auto">
              <a:xfrm>
                <a:off x="5995968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2" name="Rectangle 477"/>
              <p:cNvSpPr>
                <a:spLocks noChangeArrowheads="1"/>
              </p:cNvSpPr>
              <p:nvPr/>
            </p:nvSpPr>
            <p:spPr bwMode="auto">
              <a:xfrm>
                <a:off x="5961577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3" name="Rectangle 485"/>
              <p:cNvSpPr>
                <a:spLocks noChangeArrowheads="1"/>
              </p:cNvSpPr>
              <p:nvPr/>
            </p:nvSpPr>
            <p:spPr bwMode="auto">
              <a:xfrm>
                <a:off x="5961577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4" name="Rectangle 492"/>
              <p:cNvSpPr>
                <a:spLocks noChangeArrowheads="1"/>
              </p:cNvSpPr>
              <p:nvPr/>
            </p:nvSpPr>
            <p:spPr bwMode="auto">
              <a:xfrm>
                <a:off x="5961577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5" name="Rectangle 113"/>
              <p:cNvSpPr>
                <a:spLocks noChangeArrowheads="1"/>
              </p:cNvSpPr>
              <p:nvPr/>
            </p:nvSpPr>
            <p:spPr bwMode="auto">
              <a:xfrm>
                <a:off x="6347536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6" name="Rectangle 464"/>
              <p:cNvSpPr>
                <a:spLocks noChangeArrowheads="1"/>
              </p:cNvSpPr>
              <p:nvPr/>
            </p:nvSpPr>
            <p:spPr bwMode="auto">
              <a:xfrm>
                <a:off x="6469437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7" name="Rectangle 471"/>
              <p:cNvSpPr>
                <a:spLocks noChangeArrowheads="1"/>
              </p:cNvSpPr>
              <p:nvPr/>
            </p:nvSpPr>
            <p:spPr bwMode="auto">
              <a:xfrm>
                <a:off x="6469437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8" name="Rectangle 479"/>
              <p:cNvSpPr>
                <a:spLocks noChangeArrowheads="1"/>
              </p:cNvSpPr>
              <p:nvPr/>
            </p:nvSpPr>
            <p:spPr bwMode="auto">
              <a:xfrm>
                <a:off x="6435045" y="4052957"/>
                <a:ext cx="137568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679" name="Rectangle 486"/>
              <p:cNvSpPr>
                <a:spLocks noChangeArrowheads="1"/>
              </p:cNvSpPr>
              <p:nvPr/>
            </p:nvSpPr>
            <p:spPr bwMode="auto">
              <a:xfrm>
                <a:off x="6435046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0" name="Rectangle 493"/>
              <p:cNvSpPr>
                <a:spLocks noChangeArrowheads="1"/>
              </p:cNvSpPr>
              <p:nvPr/>
            </p:nvSpPr>
            <p:spPr bwMode="auto">
              <a:xfrm>
                <a:off x="6435046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1" name="Rectangle 114"/>
              <p:cNvSpPr>
                <a:spLocks noChangeArrowheads="1"/>
              </p:cNvSpPr>
              <p:nvPr/>
            </p:nvSpPr>
            <p:spPr bwMode="auto">
              <a:xfrm>
                <a:off x="6839440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2" name="Rectangle 465"/>
              <p:cNvSpPr>
                <a:spLocks noChangeArrowheads="1"/>
              </p:cNvSpPr>
              <p:nvPr/>
            </p:nvSpPr>
            <p:spPr bwMode="auto">
              <a:xfrm>
                <a:off x="6942906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3" name="Rectangle 472"/>
              <p:cNvSpPr>
                <a:spLocks noChangeArrowheads="1"/>
              </p:cNvSpPr>
              <p:nvPr/>
            </p:nvSpPr>
            <p:spPr bwMode="auto">
              <a:xfrm>
                <a:off x="6942906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4" name="Rectangle 480"/>
              <p:cNvSpPr>
                <a:spLocks noChangeArrowheads="1"/>
              </p:cNvSpPr>
              <p:nvPr/>
            </p:nvSpPr>
            <p:spPr bwMode="auto">
              <a:xfrm>
                <a:off x="6908515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5" name="Rectangle 487"/>
              <p:cNvSpPr>
                <a:spLocks noChangeArrowheads="1"/>
              </p:cNvSpPr>
              <p:nvPr/>
            </p:nvSpPr>
            <p:spPr bwMode="auto">
              <a:xfrm>
                <a:off x="6908515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6" name="Rectangle 494"/>
              <p:cNvSpPr>
                <a:spLocks noChangeArrowheads="1"/>
              </p:cNvSpPr>
              <p:nvPr/>
            </p:nvSpPr>
            <p:spPr bwMode="auto">
              <a:xfrm>
                <a:off x="6908515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603" name="组合 602"/>
            <p:cNvGrpSpPr/>
            <p:nvPr/>
          </p:nvGrpSpPr>
          <p:grpSpPr>
            <a:xfrm>
              <a:off x="1311374" y="3878432"/>
              <a:ext cx="3168000" cy="2430000"/>
              <a:chOff x="829784" y="2117132"/>
              <a:chExt cx="3625200" cy="3539616"/>
            </a:xfrm>
          </p:grpSpPr>
          <p:sp>
            <p:nvSpPr>
              <p:cNvPr id="604" name="同侧圆角矩形 603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5" name="同侧圆角矩形 604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November 2021</a:t>
                </a:r>
                <a:endParaRPr lang="en-US" altLang="zh-CN" b="1" dirty="0"/>
              </a:p>
            </p:txBody>
          </p:sp>
          <p:sp>
            <p:nvSpPr>
              <p:cNvPr id="606" name="矩形 605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7" name="Rectangle 113"/>
              <p:cNvSpPr>
                <a:spLocks noChangeArrowheads="1"/>
              </p:cNvSpPr>
              <p:nvPr/>
            </p:nvSpPr>
            <p:spPr bwMode="auto">
              <a:xfrm>
                <a:off x="2491462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8" name="Rectangle 337"/>
              <p:cNvSpPr>
                <a:spLocks noChangeArrowheads="1"/>
              </p:cNvSpPr>
              <p:nvPr/>
            </p:nvSpPr>
            <p:spPr bwMode="auto">
              <a:xfrm>
                <a:off x="2613363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9" name="Rectangle 344"/>
              <p:cNvSpPr>
                <a:spLocks noChangeArrowheads="1"/>
              </p:cNvSpPr>
              <p:nvPr/>
            </p:nvSpPr>
            <p:spPr bwMode="auto">
              <a:xfrm>
                <a:off x="2578972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0" name="Rectangle 352"/>
              <p:cNvSpPr>
                <a:spLocks noChangeArrowheads="1"/>
              </p:cNvSpPr>
              <p:nvPr/>
            </p:nvSpPr>
            <p:spPr bwMode="auto">
              <a:xfrm>
                <a:off x="2578972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1" name="Rectangle 359"/>
              <p:cNvSpPr>
                <a:spLocks noChangeArrowheads="1"/>
              </p:cNvSpPr>
              <p:nvPr/>
            </p:nvSpPr>
            <p:spPr bwMode="auto">
              <a:xfrm>
                <a:off x="2578972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2" name="Rectangle 114"/>
              <p:cNvSpPr>
                <a:spLocks noChangeArrowheads="1"/>
              </p:cNvSpPr>
              <p:nvPr/>
            </p:nvSpPr>
            <p:spPr bwMode="auto">
              <a:xfrm>
                <a:off x="2983366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3" name="Rectangle 338"/>
              <p:cNvSpPr>
                <a:spLocks noChangeArrowheads="1"/>
              </p:cNvSpPr>
              <p:nvPr/>
            </p:nvSpPr>
            <p:spPr bwMode="auto">
              <a:xfrm>
                <a:off x="3086832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4" name="Rectangle 345"/>
              <p:cNvSpPr>
                <a:spLocks noChangeArrowheads="1"/>
              </p:cNvSpPr>
              <p:nvPr/>
            </p:nvSpPr>
            <p:spPr bwMode="auto">
              <a:xfrm>
                <a:off x="3052441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5" name="Rectangle 353"/>
              <p:cNvSpPr>
                <a:spLocks noChangeArrowheads="1"/>
              </p:cNvSpPr>
              <p:nvPr/>
            </p:nvSpPr>
            <p:spPr bwMode="auto">
              <a:xfrm>
                <a:off x="3052441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6" name="Rectangle 360"/>
              <p:cNvSpPr>
                <a:spLocks noChangeArrowheads="1"/>
              </p:cNvSpPr>
              <p:nvPr/>
            </p:nvSpPr>
            <p:spPr bwMode="auto">
              <a:xfrm>
                <a:off x="3052441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7" name="Rectangle 115"/>
              <p:cNvSpPr>
                <a:spLocks noChangeArrowheads="1"/>
              </p:cNvSpPr>
              <p:nvPr/>
            </p:nvSpPr>
            <p:spPr bwMode="auto">
              <a:xfrm>
                <a:off x="3495307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8" name="Rectangle 339"/>
              <p:cNvSpPr>
                <a:spLocks noChangeArrowheads="1"/>
              </p:cNvSpPr>
              <p:nvPr/>
            </p:nvSpPr>
            <p:spPr bwMode="auto">
              <a:xfrm>
                <a:off x="3560301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9" name="Rectangle 346"/>
              <p:cNvSpPr>
                <a:spLocks noChangeArrowheads="1"/>
              </p:cNvSpPr>
              <p:nvPr/>
            </p:nvSpPr>
            <p:spPr bwMode="auto">
              <a:xfrm>
                <a:off x="3525910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0" name="Rectangle 354"/>
              <p:cNvSpPr>
                <a:spLocks noChangeArrowheads="1"/>
              </p:cNvSpPr>
              <p:nvPr/>
            </p:nvSpPr>
            <p:spPr bwMode="auto">
              <a:xfrm>
                <a:off x="3525910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1" name="Rectangle 361"/>
              <p:cNvSpPr>
                <a:spLocks noChangeArrowheads="1"/>
              </p:cNvSpPr>
              <p:nvPr/>
            </p:nvSpPr>
            <p:spPr bwMode="auto">
              <a:xfrm>
                <a:off x="3525910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2" name="Rectangle 116"/>
              <p:cNvSpPr>
                <a:spLocks noChangeArrowheads="1"/>
              </p:cNvSpPr>
              <p:nvPr/>
            </p:nvSpPr>
            <p:spPr bwMode="auto">
              <a:xfrm>
                <a:off x="3954092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3" name="Rectangle 340"/>
              <p:cNvSpPr>
                <a:spLocks noChangeArrowheads="1"/>
              </p:cNvSpPr>
              <p:nvPr/>
            </p:nvSpPr>
            <p:spPr bwMode="auto">
              <a:xfrm>
                <a:off x="4033770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624" name="Rectangle 347"/>
              <p:cNvSpPr>
                <a:spLocks noChangeArrowheads="1"/>
              </p:cNvSpPr>
              <p:nvPr/>
            </p:nvSpPr>
            <p:spPr bwMode="auto">
              <a:xfrm>
                <a:off x="3999379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625" name="Rectangle 355"/>
              <p:cNvSpPr>
                <a:spLocks noChangeArrowheads="1"/>
              </p:cNvSpPr>
              <p:nvPr/>
            </p:nvSpPr>
            <p:spPr bwMode="auto">
              <a:xfrm>
                <a:off x="3999379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626" name="Rectangle 362"/>
              <p:cNvSpPr>
                <a:spLocks noChangeArrowheads="1"/>
              </p:cNvSpPr>
              <p:nvPr/>
            </p:nvSpPr>
            <p:spPr bwMode="auto">
              <a:xfrm>
                <a:off x="3999379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627" name="Rectangle 112"/>
              <p:cNvSpPr>
                <a:spLocks noChangeArrowheads="1"/>
              </p:cNvSpPr>
              <p:nvPr/>
            </p:nvSpPr>
            <p:spPr bwMode="auto">
              <a:xfrm>
                <a:off x="2047649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8" name="Rectangle 336"/>
              <p:cNvSpPr>
                <a:spLocks noChangeArrowheads="1"/>
              </p:cNvSpPr>
              <p:nvPr/>
            </p:nvSpPr>
            <p:spPr bwMode="auto">
              <a:xfrm>
                <a:off x="2139894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9" name="Rectangle 343"/>
              <p:cNvSpPr>
                <a:spLocks noChangeArrowheads="1"/>
              </p:cNvSpPr>
              <p:nvPr/>
            </p:nvSpPr>
            <p:spPr bwMode="auto">
              <a:xfrm>
                <a:off x="2139894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0" name="Rectangle 351"/>
              <p:cNvSpPr>
                <a:spLocks noChangeArrowheads="1"/>
              </p:cNvSpPr>
              <p:nvPr/>
            </p:nvSpPr>
            <p:spPr bwMode="auto">
              <a:xfrm>
                <a:off x="2105503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1" name="Rectangle 358"/>
              <p:cNvSpPr>
                <a:spLocks noChangeArrowheads="1"/>
              </p:cNvSpPr>
              <p:nvPr/>
            </p:nvSpPr>
            <p:spPr bwMode="auto">
              <a:xfrm>
                <a:off x="2105503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2" name="Rectangle 365"/>
              <p:cNvSpPr>
                <a:spLocks noChangeArrowheads="1"/>
              </p:cNvSpPr>
              <p:nvPr/>
            </p:nvSpPr>
            <p:spPr bwMode="auto">
              <a:xfrm>
                <a:off x="2105503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3" name="Rectangle 110"/>
              <p:cNvSpPr>
                <a:spLocks noChangeArrowheads="1"/>
              </p:cNvSpPr>
              <p:nvPr/>
            </p:nvSpPr>
            <p:spPr bwMode="auto">
              <a:xfrm>
                <a:off x="1090292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4" name="Rectangle 341"/>
              <p:cNvSpPr>
                <a:spLocks noChangeArrowheads="1"/>
              </p:cNvSpPr>
              <p:nvPr/>
            </p:nvSpPr>
            <p:spPr bwMode="auto">
              <a:xfrm>
                <a:off x="1192957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635" name="Rectangle 348"/>
              <p:cNvSpPr>
                <a:spLocks noChangeArrowheads="1"/>
              </p:cNvSpPr>
              <p:nvPr/>
            </p:nvSpPr>
            <p:spPr bwMode="auto">
              <a:xfrm>
                <a:off x="1158566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636" name="Rectangle 356"/>
              <p:cNvSpPr>
                <a:spLocks noChangeArrowheads="1"/>
              </p:cNvSpPr>
              <p:nvPr/>
            </p:nvSpPr>
            <p:spPr bwMode="auto">
              <a:xfrm>
                <a:off x="1158566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637" name="Rectangle 363"/>
              <p:cNvSpPr>
                <a:spLocks noChangeArrowheads="1"/>
              </p:cNvSpPr>
              <p:nvPr/>
            </p:nvSpPr>
            <p:spPr bwMode="auto">
              <a:xfrm>
                <a:off x="1158566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638" name="Rectangle 111"/>
              <p:cNvSpPr>
                <a:spLocks noChangeArrowheads="1"/>
              </p:cNvSpPr>
              <p:nvPr/>
            </p:nvSpPr>
            <p:spPr bwMode="auto">
              <a:xfrm>
                <a:off x="1530899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9" name="Rectangle 335"/>
              <p:cNvSpPr>
                <a:spLocks noChangeArrowheads="1"/>
              </p:cNvSpPr>
              <p:nvPr/>
            </p:nvSpPr>
            <p:spPr bwMode="auto">
              <a:xfrm>
                <a:off x="1666426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40" name="Rectangle 342"/>
              <p:cNvSpPr>
                <a:spLocks noChangeArrowheads="1"/>
              </p:cNvSpPr>
              <p:nvPr/>
            </p:nvSpPr>
            <p:spPr bwMode="auto">
              <a:xfrm>
                <a:off x="1666426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41" name="Rectangle 350"/>
              <p:cNvSpPr>
                <a:spLocks noChangeArrowheads="1"/>
              </p:cNvSpPr>
              <p:nvPr/>
            </p:nvSpPr>
            <p:spPr bwMode="auto">
              <a:xfrm>
                <a:off x="1632034" y="4052959"/>
                <a:ext cx="137568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642" name="Rectangle 357"/>
              <p:cNvSpPr>
                <a:spLocks noChangeArrowheads="1"/>
              </p:cNvSpPr>
              <p:nvPr/>
            </p:nvSpPr>
            <p:spPr bwMode="auto">
              <a:xfrm>
                <a:off x="1632035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43" name="Rectangle 364"/>
              <p:cNvSpPr>
                <a:spLocks noChangeArrowheads="1"/>
              </p:cNvSpPr>
              <p:nvPr/>
            </p:nvSpPr>
            <p:spPr bwMode="auto">
              <a:xfrm>
                <a:off x="1632035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19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Jan-Jun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88" name="组合 87"/>
          <p:cNvGrpSpPr/>
          <p:nvPr/>
        </p:nvGrpSpPr>
        <p:grpSpPr>
          <a:xfrm>
            <a:off x="432670" y="1332537"/>
            <a:ext cx="2648258" cy="2456503"/>
            <a:chOff x="829784" y="2117132"/>
            <a:chExt cx="3625200" cy="3539616"/>
          </a:xfrm>
        </p:grpSpPr>
        <p:sp>
          <p:nvSpPr>
            <p:cNvPr id="5" name="同侧圆角矩形 4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同侧圆角矩形 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January 2021</a:t>
              </a:r>
              <a:endParaRPr lang="en-US" altLang="zh-CN" b="1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" name="Rectangle 113"/>
            <p:cNvSpPr>
              <a:spLocks noChangeArrowheads="1"/>
            </p:cNvSpPr>
            <p:nvPr/>
          </p:nvSpPr>
          <p:spPr bwMode="auto">
            <a:xfrm>
              <a:off x="3055501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" name="Rectangle 91"/>
            <p:cNvSpPr>
              <a:spLocks noChangeArrowheads="1"/>
            </p:cNvSpPr>
            <p:nvPr/>
          </p:nvSpPr>
          <p:spPr bwMode="auto">
            <a:xfrm>
              <a:off x="3088363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" name="Rectangle 98"/>
            <p:cNvSpPr>
              <a:spLocks noChangeArrowheads="1"/>
            </p:cNvSpPr>
            <p:nvPr/>
          </p:nvSpPr>
          <p:spPr bwMode="auto">
            <a:xfrm>
              <a:off x="3055501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106"/>
            <p:cNvSpPr>
              <a:spLocks noChangeArrowheads="1"/>
            </p:cNvSpPr>
            <p:nvPr/>
          </p:nvSpPr>
          <p:spPr bwMode="auto">
            <a:xfrm>
              <a:off x="3055501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114"/>
            <p:cNvSpPr>
              <a:spLocks noChangeArrowheads="1"/>
            </p:cNvSpPr>
            <p:nvPr/>
          </p:nvSpPr>
          <p:spPr bwMode="auto">
            <a:xfrm>
              <a:off x="3528970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85"/>
            <p:cNvSpPr>
              <a:spLocks noChangeArrowheads="1"/>
            </p:cNvSpPr>
            <p:nvPr/>
          </p:nvSpPr>
          <p:spPr bwMode="auto">
            <a:xfrm>
              <a:off x="3561832" y="3364001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" name="Rectangle 92"/>
            <p:cNvSpPr>
              <a:spLocks noChangeArrowheads="1"/>
            </p:cNvSpPr>
            <p:nvPr/>
          </p:nvSpPr>
          <p:spPr bwMode="auto">
            <a:xfrm>
              <a:off x="3561832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100"/>
            <p:cNvSpPr>
              <a:spLocks noChangeArrowheads="1"/>
            </p:cNvSpPr>
            <p:nvPr/>
          </p:nvSpPr>
          <p:spPr bwMode="auto">
            <a:xfrm>
              <a:off x="3528970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1" name="Rectangle 107"/>
            <p:cNvSpPr>
              <a:spLocks noChangeArrowheads="1"/>
            </p:cNvSpPr>
            <p:nvPr/>
          </p:nvSpPr>
          <p:spPr bwMode="auto">
            <a:xfrm>
              <a:off x="3528970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" name="Rectangle 115"/>
            <p:cNvSpPr>
              <a:spLocks noChangeArrowheads="1"/>
            </p:cNvSpPr>
            <p:nvPr/>
          </p:nvSpPr>
          <p:spPr bwMode="auto">
            <a:xfrm>
              <a:off x="4002439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4" name="Rectangle 86"/>
            <p:cNvSpPr>
              <a:spLocks noChangeArrowheads="1"/>
            </p:cNvSpPr>
            <p:nvPr/>
          </p:nvSpPr>
          <p:spPr bwMode="auto">
            <a:xfrm>
              <a:off x="4035301" y="3364001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5" name="Rectangle 93"/>
            <p:cNvSpPr>
              <a:spLocks noChangeArrowheads="1"/>
            </p:cNvSpPr>
            <p:nvPr/>
          </p:nvSpPr>
          <p:spPr bwMode="auto">
            <a:xfrm>
              <a:off x="4035301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6" name="Rectangle 101"/>
            <p:cNvSpPr>
              <a:spLocks noChangeArrowheads="1"/>
            </p:cNvSpPr>
            <p:nvPr/>
          </p:nvSpPr>
          <p:spPr bwMode="auto">
            <a:xfrm>
              <a:off x="4002439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27" name="Rectangle 108"/>
            <p:cNvSpPr>
              <a:spLocks noChangeArrowheads="1"/>
            </p:cNvSpPr>
            <p:nvPr/>
          </p:nvSpPr>
          <p:spPr bwMode="auto">
            <a:xfrm>
              <a:off x="4002439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8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" name="Rectangle 116"/>
            <p:cNvSpPr>
              <a:spLocks noChangeArrowheads="1"/>
            </p:cNvSpPr>
            <p:nvPr/>
          </p:nvSpPr>
          <p:spPr bwMode="auto">
            <a:xfrm>
              <a:off x="1161626" y="508639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30" name="Rectangle 109"/>
            <p:cNvSpPr>
              <a:spLocks noChangeArrowheads="1"/>
            </p:cNvSpPr>
            <p:nvPr/>
          </p:nvSpPr>
          <p:spPr bwMode="auto">
            <a:xfrm>
              <a:off x="1161626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1" name="Rectangle 87"/>
            <p:cNvSpPr>
              <a:spLocks noChangeArrowheads="1"/>
            </p:cNvSpPr>
            <p:nvPr/>
          </p:nvSpPr>
          <p:spPr bwMode="auto">
            <a:xfrm>
              <a:off x="1194488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2" name="Rectangle 94"/>
            <p:cNvSpPr>
              <a:spLocks noChangeArrowheads="1"/>
            </p:cNvSpPr>
            <p:nvPr/>
          </p:nvSpPr>
          <p:spPr bwMode="auto">
            <a:xfrm>
              <a:off x="1161626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3" name="Rectangle 102"/>
            <p:cNvSpPr>
              <a:spLocks noChangeArrowheads="1"/>
            </p:cNvSpPr>
            <p:nvPr/>
          </p:nvSpPr>
          <p:spPr bwMode="auto">
            <a:xfrm>
              <a:off x="1161626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4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" name="Rectangle 110"/>
            <p:cNvSpPr>
              <a:spLocks noChangeArrowheads="1"/>
            </p:cNvSpPr>
            <p:nvPr/>
          </p:nvSpPr>
          <p:spPr bwMode="auto">
            <a:xfrm>
              <a:off x="1635095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" name="Rectangle 88"/>
            <p:cNvSpPr>
              <a:spLocks noChangeArrowheads="1"/>
            </p:cNvSpPr>
            <p:nvPr/>
          </p:nvSpPr>
          <p:spPr bwMode="auto">
            <a:xfrm>
              <a:off x="1667957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" name="Rectangle 95"/>
            <p:cNvSpPr>
              <a:spLocks noChangeArrowheads="1"/>
            </p:cNvSpPr>
            <p:nvPr/>
          </p:nvSpPr>
          <p:spPr bwMode="auto">
            <a:xfrm>
              <a:off x="1635095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" name="Rectangle 103"/>
            <p:cNvSpPr>
              <a:spLocks noChangeArrowheads="1"/>
            </p:cNvSpPr>
            <p:nvPr/>
          </p:nvSpPr>
          <p:spPr bwMode="auto">
            <a:xfrm>
              <a:off x="1635095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" name="Rectangle 111"/>
            <p:cNvSpPr>
              <a:spLocks noChangeArrowheads="1"/>
            </p:cNvSpPr>
            <p:nvPr/>
          </p:nvSpPr>
          <p:spPr bwMode="auto">
            <a:xfrm>
              <a:off x="2108563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" name="Rectangle 89"/>
            <p:cNvSpPr>
              <a:spLocks noChangeArrowheads="1"/>
            </p:cNvSpPr>
            <p:nvPr/>
          </p:nvSpPr>
          <p:spPr bwMode="auto">
            <a:xfrm>
              <a:off x="2141425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Rectangle 96"/>
            <p:cNvSpPr>
              <a:spLocks noChangeArrowheads="1"/>
            </p:cNvSpPr>
            <p:nvPr/>
          </p:nvSpPr>
          <p:spPr bwMode="auto">
            <a:xfrm>
              <a:off x="2108563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" name="Rectangle 104"/>
            <p:cNvSpPr>
              <a:spLocks noChangeArrowheads="1"/>
            </p:cNvSpPr>
            <p:nvPr/>
          </p:nvSpPr>
          <p:spPr bwMode="auto">
            <a:xfrm>
              <a:off x="2108563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" name="Rectangle 112"/>
            <p:cNvSpPr>
              <a:spLocks noChangeArrowheads="1"/>
            </p:cNvSpPr>
            <p:nvPr/>
          </p:nvSpPr>
          <p:spPr bwMode="auto">
            <a:xfrm>
              <a:off x="2582032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" name="Rectangle 90"/>
            <p:cNvSpPr>
              <a:spLocks noChangeArrowheads="1"/>
            </p:cNvSpPr>
            <p:nvPr/>
          </p:nvSpPr>
          <p:spPr bwMode="auto">
            <a:xfrm>
              <a:off x="2614894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" name="Rectangle 97"/>
            <p:cNvSpPr>
              <a:spLocks noChangeArrowheads="1"/>
            </p:cNvSpPr>
            <p:nvPr/>
          </p:nvSpPr>
          <p:spPr bwMode="auto">
            <a:xfrm>
              <a:off x="2582032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" name="Rectangle 105"/>
            <p:cNvSpPr>
              <a:spLocks noChangeArrowheads="1"/>
            </p:cNvSpPr>
            <p:nvPr/>
          </p:nvSpPr>
          <p:spPr bwMode="auto">
            <a:xfrm>
              <a:off x="2582032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3245724" y="1332537"/>
            <a:ext cx="2649046" cy="2442967"/>
            <a:chOff x="4690151" y="2117132"/>
            <a:chExt cx="3626278" cy="3520112"/>
          </a:xfrm>
        </p:grpSpPr>
        <p:sp>
          <p:nvSpPr>
            <p:cNvPr id="6" name="同侧圆角矩形 5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同侧圆角矩形 7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February 2021</a:t>
              </a:r>
              <a:endParaRPr lang="en-US" altLang="zh-CN" b="1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" name="Rectangle 237"/>
            <p:cNvSpPr>
              <a:spLocks noChangeArrowheads="1"/>
            </p:cNvSpPr>
            <p:nvPr/>
          </p:nvSpPr>
          <p:spPr bwMode="auto">
            <a:xfrm>
              <a:off x="5017700" y="4741915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51" name="Rectangle 215"/>
            <p:cNvSpPr>
              <a:spLocks noChangeArrowheads="1"/>
            </p:cNvSpPr>
            <p:nvPr/>
          </p:nvSpPr>
          <p:spPr bwMode="auto">
            <a:xfrm>
              <a:off x="5050562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52" name="Rectangle 222"/>
            <p:cNvSpPr>
              <a:spLocks noChangeArrowheads="1"/>
            </p:cNvSpPr>
            <p:nvPr/>
          </p:nvSpPr>
          <p:spPr bwMode="auto">
            <a:xfrm>
              <a:off x="5017700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53" name="Rectangle 230"/>
            <p:cNvSpPr>
              <a:spLocks noChangeArrowheads="1"/>
            </p:cNvSpPr>
            <p:nvPr/>
          </p:nvSpPr>
          <p:spPr bwMode="auto">
            <a:xfrm>
              <a:off x="5017700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54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" name="Rectangle 209"/>
            <p:cNvSpPr>
              <a:spLocks noChangeArrowheads="1"/>
            </p:cNvSpPr>
            <p:nvPr/>
          </p:nvSpPr>
          <p:spPr bwMode="auto">
            <a:xfrm>
              <a:off x="5524031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" name="Rectangle 216"/>
            <p:cNvSpPr>
              <a:spLocks noChangeArrowheads="1"/>
            </p:cNvSpPr>
            <p:nvPr/>
          </p:nvSpPr>
          <p:spPr bwMode="auto">
            <a:xfrm>
              <a:off x="5524031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" name="Rectangle 224"/>
            <p:cNvSpPr>
              <a:spLocks noChangeArrowheads="1"/>
            </p:cNvSpPr>
            <p:nvPr/>
          </p:nvSpPr>
          <p:spPr bwMode="auto">
            <a:xfrm>
              <a:off x="5491169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58" name="Rectangle 231"/>
            <p:cNvSpPr>
              <a:spLocks noChangeArrowheads="1"/>
            </p:cNvSpPr>
            <p:nvPr/>
          </p:nvSpPr>
          <p:spPr bwMode="auto">
            <a:xfrm>
              <a:off x="5491169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" name="Rectangle 210"/>
            <p:cNvSpPr>
              <a:spLocks noChangeArrowheads="1"/>
            </p:cNvSpPr>
            <p:nvPr/>
          </p:nvSpPr>
          <p:spPr bwMode="auto">
            <a:xfrm>
              <a:off x="5997499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" name="Rectangle 217"/>
            <p:cNvSpPr>
              <a:spLocks noChangeArrowheads="1"/>
            </p:cNvSpPr>
            <p:nvPr/>
          </p:nvSpPr>
          <p:spPr bwMode="auto">
            <a:xfrm>
              <a:off x="5997499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" name="Rectangle 225"/>
            <p:cNvSpPr>
              <a:spLocks noChangeArrowheads="1"/>
            </p:cNvSpPr>
            <p:nvPr/>
          </p:nvSpPr>
          <p:spPr bwMode="auto">
            <a:xfrm>
              <a:off x="5964637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" name="Rectangle 232"/>
            <p:cNvSpPr>
              <a:spLocks noChangeArrowheads="1"/>
            </p:cNvSpPr>
            <p:nvPr/>
          </p:nvSpPr>
          <p:spPr bwMode="auto">
            <a:xfrm>
              <a:off x="5964637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5" name="Rectangle 211"/>
            <p:cNvSpPr>
              <a:spLocks noChangeArrowheads="1"/>
            </p:cNvSpPr>
            <p:nvPr/>
          </p:nvSpPr>
          <p:spPr bwMode="auto">
            <a:xfrm>
              <a:off x="6470968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6" name="Rectangle 218"/>
            <p:cNvSpPr>
              <a:spLocks noChangeArrowheads="1"/>
            </p:cNvSpPr>
            <p:nvPr/>
          </p:nvSpPr>
          <p:spPr bwMode="auto">
            <a:xfrm>
              <a:off x="6438106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7" name="Rectangle 226"/>
            <p:cNvSpPr>
              <a:spLocks noChangeArrowheads="1"/>
            </p:cNvSpPr>
            <p:nvPr/>
          </p:nvSpPr>
          <p:spPr bwMode="auto">
            <a:xfrm>
              <a:off x="6438106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8" name="Rectangle 233"/>
            <p:cNvSpPr>
              <a:spLocks noChangeArrowheads="1"/>
            </p:cNvSpPr>
            <p:nvPr/>
          </p:nvSpPr>
          <p:spPr bwMode="auto">
            <a:xfrm>
              <a:off x="6438106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9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" name="Rectangle 212"/>
            <p:cNvSpPr>
              <a:spLocks noChangeArrowheads="1"/>
            </p:cNvSpPr>
            <p:nvPr/>
          </p:nvSpPr>
          <p:spPr bwMode="auto">
            <a:xfrm>
              <a:off x="6944437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" name="Rectangle 219"/>
            <p:cNvSpPr>
              <a:spLocks noChangeArrowheads="1"/>
            </p:cNvSpPr>
            <p:nvPr/>
          </p:nvSpPr>
          <p:spPr bwMode="auto">
            <a:xfrm>
              <a:off x="6911575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2" name="Rectangle 227"/>
            <p:cNvSpPr>
              <a:spLocks noChangeArrowheads="1"/>
            </p:cNvSpPr>
            <p:nvPr/>
          </p:nvSpPr>
          <p:spPr bwMode="auto">
            <a:xfrm>
              <a:off x="6911575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3" name="Rectangle 234"/>
            <p:cNvSpPr>
              <a:spLocks noChangeArrowheads="1"/>
            </p:cNvSpPr>
            <p:nvPr/>
          </p:nvSpPr>
          <p:spPr bwMode="auto">
            <a:xfrm>
              <a:off x="6911575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4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5" name="Rectangle 213"/>
            <p:cNvSpPr>
              <a:spLocks noChangeArrowheads="1"/>
            </p:cNvSpPr>
            <p:nvPr/>
          </p:nvSpPr>
          <p:spPr bwMode="auto">
            <a:xfrm>
              <a:off x="7417906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6" name="Rectangle 220"/>
            <p:cNvSpPr>
              <a:spLocks noChangeArrowheads="1"/>
            </p:cNvSpPr>
            <p:nvPr/>
          </p:nvSpPr>
          <p:spPr bwMode="auto">
            <a:xfrm>
              <a:off x="7385044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7" name="Rectangle 228"/>
            <p:cNvSpPr>
              <a:spLocks noChangeArrowheads="1"/>
            </p:cNvSpPr>
            <p:nvPr/>
          </p:nvSpPr>
          <p:spPr bwMode="auto">
            <a:xfrm>
              <a:off x="7385044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8" name="Rectangle 235"/>
            <p:cNvSpPr>
              <a:spLocks noChangeArrowheads="1"/>
            </p:cNvSpPr>
            <p:nvPr/>
          </p:nvSpPr>
          <p:spPr bwMode="auto">
            <a:xfrm>
              <a:off x="7385044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9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0" name="Rectangle 214"/>
            <p:cNvSpPr>
              <a:spLocks noChangeArrowheads="1"/>
            </p:cNvSpPr>
            <p:nvPr/>
          </p:nvSpPr>
          <p:spPr bwMode="auto">
            <a:xfrm>
              <a:off x="7891375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81" name="Rectangle 221"/>
            <p:cNvSpPr>
              <a:spLocks noChangeArrowheads="1"/>
            </p:cNvSpPr>
            <p:nvPr/>
          </p:nvSpPr>
          <p:spPr bwMode="auto">
            <a:xfrm>
              <a:off x="7858513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82" name="Rectangle 229"/>
            <p:cNvSpPr>
              <a:spLocks noChangeArrowheads="1"/>
            </p:cNvSpPr>
            <p:nvPr/>
          </p:nvSpPr>
          <p:spPr bwMode="auto">
            <a:xfrm>
              <a:off x="7858513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83" name="Rectangle 236"/>
            <p:cNvSpPr>
              <a:spLocks noChangeArrowheads="1"/>
            </p:cNvSpPr>
            <p:nvPr/>
          </p:nvSpPr>
          <p:spPr bwMode="auto">
            <a:xfrm>
              <a:off x="7858513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6059566" y="1332537"/>
            <a:ext cx="2648258" cy="2456503"/>
            <a:chOff x="829784" y="2117132"/>
            <a:chExt cx="3625200" cy="3539616"/>
          </a:xfrm>
        </p:grpSpPr>
        <p:sp>
          <p:nvSpPr>
            <p:cNvPr id="90" name="同侧圆角矩形 89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同侧圆角矩形 90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March 2021</a:t>
              </a:r>
              <a:endParaRPr lang="en-US" altLang="zh-CN" b="1" dirty="0"/>
            </a:p>
          </p:txBody>
        </p:sp>
        <p:sp>
          <p:nvSpPr>
            <p:cNvPr id="92" name="矩形 91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4" name="Rectangle 339"/>
            <p:cNvSpPr>
              <a:spLocks noChangeArrowheads="1"/>
            </p:cNvSpPr>
            <p:nvPr/>
          </p:nvSpPr>
          <p:spPr bwMode="auto">
            <a:xfrm>
              <a:off x="3087977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5" name="Rectangle 346"/>
            <p:cNvSpPr>
              <a:spLocks noChangeArrowheads="1"/>
            </p:cNvSpPr>
            <p:nvPr/>
          </p:nvSpPr>
          <p:spPr bwMode="auto">
            <a:xfrm>
              <a:off x="3054732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6" name="Rectangle 354"/>
            <p:cNvSpPr>
              <a:spLocks noChangeArrowheads="1"/>
            </p:cNvSpPr>
            <p:nvPr/>
          </p:nvSpPr>
          <p:spPr bwMode="auto">
            <a:xfrm>
              <a:off x="3054732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7" name="Rectangle 361"/>
            <p:cNvSpPr>
              <a:spLocks noChangeArrowheads="1"/>
            </p:cNvSpPr>
            <p:nvPr/>
          </p:nvSpPr>
          <p:spPr bwMode="auto">
            <a:xfrm>
              <a:off x="3054732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9" name="Rectangle 340"/>
            <p:cNvSpPr>
              <a:spLocks noChangeArrowheads="1"/>
            </p:cNvSpPr>
            <p:nvPr/>
          </p:nvSpPr>
          <p:spPr bwMode="auto">
            <a:xfrm>
              <a:off x="3561446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0" name="Rectangle 347"/>
            <p:cNvSpPr>
              <a:spLocks noChangeArrowheads="1"/>
            </p:cNvSpPr>
            <p:nvPr/>
          </p:nvSpPr>
          <p:spPr bwMode="auto">
            <a:xfrm>
              <a:off x="3528201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1" name="Rectangle 355"/>
            <p:cNvSpPr>
              <a:spLocks noChangeArrowheads="1"/>
            </p:cNvSpPr>
            <p:nvPr/>
          </p:nvSpPr>
          <p:spPr bwMode="auto">
            <a:xfrm>
              <a:off x="3528201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2" name="Rectangle 362"/>
            <p:cNvSpPr>
              <a:spLocks noChangeArrowheads="1"/>
            </p:cNvSpPr>
            <p:nvPr/>
          </p:nvSpPr>
          <p:spPr bwMode="auto">
            <a:xfrm>
              <a:off x="3528201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3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" name="Rectangle 341"/>
            <p:cNvSpPr>
              <a:spLocks noChangeArrowheads="1"/>
            </p:cNvSpPr>
            <p:nvPr/>
          </p:nvSpPr>
          <p:spPr bwMode="auto">
            <a:xfrm>
              <a:off x="4034915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05" name="Rectangle 348"/>
            <p:cNvSpPr>
              <a:spLocks noChangeArrowheads="1"/>
            </p:cNvSpPr>
            <p:nvPr/>
          </p:nvSpPr>
          <p:spPr bwMode="auto">
            <a:xfrm>
              <a:off x="4001670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06" name="Rectangle 356"/>
            <p:cNvSpPr>
              <a:spLocks noChangeArrowheads="1"/>
            </p:cNvSpPr>
            <p:nvPr/>
          </p:nvSpPr>
          <p:spPr bwMode="auto">
            <a:xfrm>
              <a:off x="4001670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07" name="Rectangle 363"/>
            <p:cNvSpPr>
              <a:spLocks noChangeArrowheads="1"/>
            </p:cNvSpPr>
            <p:nvPr/>
          </p:nvSpPr>
          <p:spPr bwMode="auto">
            <a:xfrm>
              <a:off x="4001670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08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9" name="Rectangle 337"/>
            <p:cNvSpPr>
              <a:spLocks noChangeArrowheads="1"/>
            </p:cNvSpPr>
            <p:nvPr/>
          </p:nvSpPr>
          <p:spPr bwMode="auto">
            <a:xfrm>
              <a:off x="2141039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0" name="Rectangle 344"/>
            <p:cNvSpPr>
              <a:spLocks noChangeArrowheads="1"/>
            </p:cNvSpPr>
            <p:nvPr/>
          </p:nvSpPr>
          <p:spPr bwMode="auto">
            <a:xfrm>
              <a:off x="2141039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1" name="Rectangle 352"/>
            <p:cNvSpPr>
              <a:spLocks noChangeArrowheads="1"/>
            </p:cNvSpPr>
            <p:nvPr/>
          </p:nvSpPr>
          <p:spPr bwMode="auto">
            <a:xfrm>
              <a:off x="2107794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2" name="Rectangle 359"/>
            <p:cNvSpPr>
              <a:spLocks noChangeArrowheads="1"/>
            </p:cNvSpPr>
            <p:nvPr/>
          </p:nvSpPr>
          <p:spPr bwMode="auto">
            <a:xfrm>
              <a:off x="2107794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3" name="Rectangle 366"/>
            <p:cNvSpPr>
              <a:spLocks noChangeArrowheads="1"/>
            </p:cNvSpPr>
            <p:nvPr/>
          </p:nvSpPr>
          <p:spPr bwMode="auto">
            <a:xfrm>
              <a:off x="2107794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5" name="Rectangle 338"/>
            <p:cNvSpPr>
              <a:spLocks noChangeArrowheads="1"/>
            </p:cNvSpPr>
            <p:nvPr/>
          </p:nvSpPr>
          <p:spPr bwMode="auto">
            <a:xfrm>
              <a:off x="2614508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6" name="Rectangle 345"/>
            <p:cNvSpPr>
              <a:spLocks noChangeArrowheads="1"/>
            </p:cNvSpPr>
            <p:nvPr/>
          </p:nvSpPr>
          <p:spPr bwMode="auto">
            <a:xfrm>
              <a:off x="2581263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7" name="Rectangle 353"/>
            <p:cNvSpPr>
              <a:spLocks noChangeArrowheads="1"/>
            </p:cNvSpPr>
            <p:nvPr/>
          </p:nvSpPr>
          <p:spPr bwMode="auto">
            <a:xfrm>
              <a:off x="2581263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Rectangle 360"/>
            <p:cNvSpPr>
              <a:spLocks noChangeArrowheads="1"/>
            </p:cNvSpPr>
            <p:nvPr/>
          </p:nvSpPr>
          <p:spPr bwMode="auto">
            <a:xfrm>
              <a:off x="2581263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367"/>
            <p:cNvSpPr>
              <a:spLocks noChangeArrowheads="1"/>
            </p:cNvSpPr>
            <p:nvPr/>
          </p:nvSpPr>
          <p:spPr bwMode="auto">
            <a:xfrm>
              <a:off x="2581263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342"/>
            <p:cNvSpPr>
              <a:spLocks noChangeArrowheads="1"/>
            </p:cNvSpPr>
            <p:nvPr/>
          </p:nvSpPr>
          <p:spPr bwMode="auto">
            <a:xfrm>
              <a:off x="1194102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22" name="Rectangle 349"/>
            <p:cNvSpPr>
              <a:spLocks noChangeArrowheads="1"/>
            </p:cNvSpPr>
            <p:nvPr/>
          </p:nvSpPr>
          <p:spPr bwMode="auto">
            <a:xfrm>
              <a:off x="1160857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23" name="Rectangle 357"/>
            <p:cNvSpPr>
              <a:spLocks noChangeArrowheads="1"/>
            </p:cNvSpPr>
            <p:nvPr/>
          </p:nvSpPr>
          <p:spPr bwMode="auto">
            <a:xfrm>
              <a:off x="1160857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24" name="Rectangle 364"/>
            <p:cNvSpPr>
              <a:spLocks noChangeArrowheads="1"/>
            </p:cNvSpPr>
            <p:nvPr/>
          </p:nvSpPr>
          <p:spPr bwMode="auto">
            <a:xfrm>
              <a:off x="1160857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25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Rectangle 336"/>
            <p:cNvSpPr>
              <a:spLocks noChangeArrowheads="1"/>
            </p:cNvSpPr>
            <p:nvPr/>
          </p:nvSpPr>
          <p:spPr bwMode="auto">
            <a:xfrm>
              <a:off x="1667571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Rectangle 343"/>
            <p:cNvSpPr>
              <a:spLocks noChangeArrowheads="1"/>
            </p:cNvSpPr>
            <p:nvPr/>
          </p:nvSpPr>
          <p:spPr bwMode="auto">
            <a:xfrm>
              <a:off x="1667571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8" name="Rectangle 351"/>
            <p:cNvSpPr>
              <a:spLocks noChangeArrowheads="1"/>
            </p:cNvSpPr>
            <p:nvPr/>
          </p:nvSpPr>
          <p:spPr bwMode="auto">
            <a:xfrm>
              <a:off x="1634326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29" name="Rectangle 358"/>
            <p:cNvSpPr>
              <a:spLocks noChangeArrowheads="1"/>
            </p:cNvSpPr>
            <p:nvPr/>
          </p:nvSpPr>
          <p:spPr bwMode="auto">
            <a:xfrm>
              <a:off x="1634326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0" name="Rectangle 365"/>
            <p:cNvSpPr>
              <a:spLocks noChangeArrowheads="1"/>
            </p:cNvSpPr>
            <p:nvPr/>
          </p:nvSpPr>
          <p:spPr bwMode="auto">
            <a:xfrm>
              <a:off x="1634326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639" name="组合 638"/>
          <p:cNvGrpSpPr/>
          <p:nvPr/>
        </p:nvGrpSpPr>
        <p:grpSpPr>
          <a:xfrm>
            <a:off x="432670" y="3942837"/>
            <a:ext cx="8276496" cy="2455200"/>
            <a:chOff x="432670" y="4064757"/>
            <a:chExt cx="8276496" cy="2455200"/>
          </a:xfrm>
        </p:grpSpPr>
        <p:grpSp>
          <p:nvGrpSpPr>
            <p:cNvPr id="514" name="组合 513"/>
            <p:cNvGrpSpPr/>
            <p:nvPr/>
          </p:nvGrpSpPr>
          <p:grpSpPr>
            <a:xfrm>
              <a:off x="432670" y="4064757"/>
              <a:ext cx="2649600" cy="2455200"/>
              <a:chOff x="4690151" y="2117132"/>
              <a:chExt cx="3626278" cy="3520112"/>
            </a:xfrm>
          </p:grpSpPr>
          <p:sp>
            <p:nvSpPr>
              <p:cNvPr id="515" name="同侧圆角矩形 514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6" name="同侧圆角矩形 515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April 2021</a:t>
                </a:r>
                <a:endParaRPr lang="en-US" altLang="zh-CN" b="1" dirty="0"/>
              </a:p>
            </p:txBody>
          </p:sp>
          <p:sp>
            <p:nvSpPr>
              <p:cNvPr id="517" name="矩形 516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8" name="Rectangle 116"/>
              <p:cNvSpPr>
                <a:spLocks noChangeArrowheads="1"/>
              </p:cNvSpPr>
              <p:nvPr/>
            </p:nvSpPr>
            <p:spPr bwMode="auto">
              <a:xfrm>
                <a:off x="7810166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19" name="Rectangle 468"/>
              <p:cNvSpPr>
                <a:spLocks noChangeArrowheads="1"/>
              </p:cNvSpPr>
              <p:nvPr/>
            </p:nvSpPr>
            <p:spPr bwMode="auto">
              <a:xfrm>
                <a:off x="7890989" y="3383663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520" name="Rectangle 475"/>
              <p:cNvSpPr>
                <a:spLocks noChangeArrowheads="1"/>
              </p:cNvSpPr>
              <p:nvPr/>
            </p:nvSpPr>
            <p:spPr bwMode="auto">
              <a:xfrm>
                <a:off x="7857744" y="3724210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521" name="Rectangle 483"/>
              <p:cNvSpPr>
                <a:spLocks noChangeArrowheads="1"/>
              </p:cNvSpPr>
              <p:nvPr/>
            </p:nvSpPr>
            <p:spPr bwMode="auto">
              <a:xfrm>
                <a:off x="7857744" y="4064757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522" name="Rectangle 490"/>
              <p:cNvSpPr>
                <a:spLocks noChangeArrowheads="1"/>
              </p:cNvSpPr>
              <p:nvPr/>
            </p:nvSpPr>
            <p:spPr bwMode="auto">
              <a:xfrm>
                <a:off x="7857744" y="4405304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523" name="Rectangle 115"/>
              <p:cNvSpPr>
                <a:spLocks noChangeArrowheads="1"/>
              </p:cNvSpPr>
              <p:nvPr/>
            </p:nvSpPr>
            <p:spPr bwMode="auto">
              <a:xfrm>
                <a:off x="7351381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4" name="Rectangle 467"/>
              <p:cNvSpPr>
                <a:spLocks noChangeArrowheads="1"/>
              </p:cNvSpPr>
              <p:nvPr/>
            </p:nvSpPr>
            <p:spPr bwMode="auto">
              <a:xfrm>
                <a:off x="7417520" y="3383663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5" name="Rectangle 474"/>
              <p:cNvSpPr>
                <a:spLocks noChangeArrowheads="1"/>
              </p:cNvSpPr>
              <p:nvPr/>
            </p:nvSpPr>
            <p:spPr bwMode="auto">
              <a:xfrm>
                <a:off x="7417520" y="3724210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6" name="Rectangle 482"/>
              <p:cNvSpPr>
                <a:spLocks noChangeArrowheads="1"/>
              </p:cNvSpPr>
              <p:nvPr/>
            </p:nvSpPr>
            <p:spPr bwMode="auto">
              <a:xfrm>
                <a:off x="7384275" y="4064757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7" name="Rectangle 489"/>
              <p:cNvSpPr>
                <a:spLocks noChangeArrowheads="1"/>
              </p:cNvSpPr>
              <p:nvPr/>
            </p:nvSpPr>
            <p:spPr bwMode="auto">
              <a:xfrm>
                <a:off x="7384275" y="4405304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8" name="Rectangle 496"/>
              <p:cNvSpPr>
                <a:spLocks noChangeArrowheads="1"/>
              </p:cNvSpPr>
              <p:nvPr/>
            </p:nvSpPr>
            <p:spPr bwMode="auto">
              <a:xfrm>
                <a:off x="7384275" y="4745851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9" name="Rectangle 110"/>
              <p:cNvSpPr>
                <a:spLocks noChangeArrowheads="1"/>
              </p:cNvSpPr>
              <p:nvPr/>
            </p:nvSpPr>
            <p:spPr bwMode="auto">
              <a:xfrm>
                <a:off x="4946366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0" name="Rectangle 469"/>
              <p:cNvSpPr>
                <a:spLocks noChangeArrowheads="1"/>
              </p:cNvSpPr>
              <p:nvPr/>
            </p:nvSpPr>
            <p:spPr bwMode="auto">
              <a:xfrm>
                <a:off x="5050176" y="3724210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531" name="Rectangle 476"/>
              <p:cNvSpPr>
                <a:spLocks noChangeArrowheads="1"/>
              </p:cNvSpPr>
              <p:nvPr/>
            </p:nvSpPr>
            <p:spPr bwMode="auto">
              <a:xfrm>
                <a:off x="5016931" y="4064757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532" name="Rectangle 484"/>
              <p:cNvSpPr>
                <a:spLocks noChangeArrowheads="1"/>
              </p:cNvSpPr>
              <p:nvPr/>
            </p:nvSpPr>
            <p:spPr bwMode="auto">
              <a:xfrm>
                <a:off x="5016931" y="4405304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533" name="Rectangle 491"/>
              <p:cNvSpPr>
                <a:spLocks noChangeArrowheads="1"/>
              </p:cNvSpPr>
              <p:nvPr/>
            </p:nvSpPr>
            <p:spPr bwMode="auto">
              <a:xfrm>
                <a:off x="5016931" y="4745851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534" name="Rectangle 111"/>
              <p:cNvSpPr>
                <a:spLocks noChangeArrowheads="1"/>
              </p:cNvSpPr>
              <p:nvPr/>
            </p:nvSpPr>
            <p:spPr bwMode="auto">
              <a:xfrm>
                <a:off x="5386973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5" name="Rectangle 470"/>
              <p:cNvSpPr>
                <a:spLocks noChangeArrowheads="1"/>
              </p:cNvSpPr>
              <p:nvPr/>
            </p:nvSpPr>
            <p:spPr bwMode="auto">
              <a:xfrm>
                <a:off x="5523645" y="3724210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6" name="Rectangle 477"/>
              <p:cNvSpPr>
                <a:spLocks noChangeArrowheads="1"/>
              </p:cNvSpPr>
              <p:nvPr/>
            </p:nvSpPr>
            <p:spPr bwMode="auto">
              <a:xfrm>
                <a:off x="5490400" y="4064757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7" name="Rectangle 485"/>
              <p:cNvSpPr>
                <a:spLocks noChangeArrowheads="1"/>
              </p:cNvSpPr>
              <p:nvPr/>
            </p:nvSpPr>
            <p:spPr bwMode="auto">
              <a:xfrm>
                <a:off x="5490400" y="4405304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8" name="Rectangle 492"/>
              <p:cNvSpPr>
                <a:spLocks noChangeArrowheads="1"/>
              </p:cNvSpPr>
              <p:nvPr/>
            </p:nvSpPr>
            <p:spPr bwMode="auto">
              <a:xfrm>
                <a:off x="5490400" y="4745851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9" name="Rectangle 112"/>
              <p:cNvSpPr>
                <a:spLocks noChangeArrowheads="1"/>
              </p:cNvSpPr>
              <p:nvPr/>
            </p:nvSpPr>
            <p:spPr bwMode="auto">
              <a:xfrm>
                <a:off x="5903723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0" name="Rectangle 471"/>
              <p:cNvSpPr>
                <a:spLocks noChangeArrowheads="1"/>
              </p:cNvSpPr>
              <p:nvPr/>
            </p:nvSpPr>
            <p:spPr bwMode="auto">
              <a:xfrm>
                <a:off x="5997113" y="3724210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1" name="Rectangle 478"/>
              <p:cNvSpPr>
                <a:spLocks noChangeArrowheads="1"/>
              </p:cNvSpPr>
              <p:nvPr/>
            </p:nvSpPr>
            <p:spPr bwMode="auto">
              <a:xfrm>
                <a:off x="5963868" y="4064757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2" name="Rectangle 486"/>
              <p:cNvSpPr>
                <a:spLocks noChangeArrowheads="1"/>
              </p:cNvSpPr>
              <p:nvPr/>
            </p:nvSpPr>
            <p:spPr bwMode="auto">
              <a:xfrm>
                <a:off x="5963868" y="4405304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3" name="Rectangle 493"/>
              <p:cNvSpPr>
                <a:spLocks noChangeArrowheads="1"/>
              </p:cNvSpPr>
              <p:nvPr/>
            </p:nvSpPr>
            <p:spPr bwMode="auto">
              <a:xfrm>
                <a:off x="5963868" y="4745851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4" name="Rectangle 113"/>
              <p:cNvSpPr>
                <a:spLocks noChangeArrowheads="1"/>
              </p:cNvSpPr>
              <p:nvPr/>
            </p:nvSpPr>
            <p:spPr bwMode="auto">
              <a:xfrm>
                <a:off x="6347536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5" name="Rectangle 472"/>
              <p:cNvSpPr>
                <a:spLocks noChangeArrowheads="1"/>
              </p:cNvSpPr>
              <p:nvPr/>
            </p:nvSpPr>
            <p:spPr bwMode="auto">
              <a:xfrm>
                <a:off x="6470582" y="3724210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6" name="Rectangle 479"/>
              <p:cNvSpPr>
                <a:spLocks noChangeArrowheads="1"/>
              </p:cNvSpPr>
              <p:nvPr/>
            </p:nvSpPr>
            <p:spPr bwMode="auto">
              <a:xfrm>
                <a:off x="6437337" y="4064757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7" name="Rectangle 487"/>
              <p:cNvSpPr>
                <a:spLocks noChangeArrowheads="1"/>
              </p:cNvSpPr>
              <p:nvPr/>
            </p:nvSpPr>
            <p:spPr bwMode="auto">
              <a:xfrm>
                <a:off x="6437337" y="4405304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8" name="Rectangle 494"/>
              <p:cNvSpPr>
                <a:spLocks noChangeArrowheads="1"/>
              </p:cNvSpPr>
              <p:nvPr/>
            </p:nvSpPr>
            <p:spPr bwMode="auto">
              <a:xfrm>
                <a:off x="6437337" y="4745851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9" name="Rectangle 114"/>
              <p:cNvSpPr>
                <a:spLocks noChangeArrowheads="1"/>
              </p:cNvSpPr>
              <p:nvPr/>
            </p:nvSpPr>
            <p:spPr bwMode="auto">
              <a:xfrm>
                <a:off x="6839440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50" name="Rectangle 466"/>
              <p:cNvSpPr>
                <a:spLocks noChangeArrowheads="1"/>
              </p:cNvSpPr>
              <p:nvPr/>
            </p:nvSpPr>
            <p:spPr bwMode="auto">
              <a:xfrm>
                <a:off x="6944051" y="3383663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51" name="Rectangle 473"/>
              <p:cNvSpPr>
                <a:spLocks noChangeArrowheads="1"/>
              </p:cNvSpPr>
              <p:nvPr/>
            </p:nvSpPr>
            <p:spPr bwMode="auto">
              <a:xfrm>
                <a:off x="6944051" y="3724210"/>
                <a:ext cx="6649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52" name="Rectangle 481"/>
              <p:cNvSpPr>
                <a:spLocks noChangeArrowheads="1"/>
              </p:cNvSpPr>
              <p:nvPr/>
            </p:nvSpPr>
            <p:spPr bwMode="auto">
              <a:xfrm>
                <a:off x="6910806" y="4064757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553" name="Rectangle 488"/>
              <p:cNvSpPr>
                <a:spLocks noChangeArrowheads="1"/>
              </p:cNvSpPr>
              <p:nvPr/>
            </p:nvSpPr>
            <p:spPr bwMode="auto">
              <a:xfrm>
                <a:off x="6910806" y="4405304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54" name="Rectangle 495"/>
              <p:cNvSpPr>
                <a:spLocks noChangeArrowheads="1"/>
              </p:cNvSpPr>
              <p:nvPr/>
            </p:nvSpPr>
            <p:spPr bwMode="auto">
              <a:xfrm>
                <a:off x="6910806" y="4745851"/>
                <a:ext cx="13298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638" name="组合 637"/>
            <p:cNvGrpSpPr/>
            <p:nvPr/>
          </p:nvGrpSpPr>
          <p:grpSpPr>
            <a:xfrm>
              <a:off x="6059566" y="4064757"/>
              <a:ext cx="2649600" cy="2455200"/>
              <a:chOff x="12725231" y="2467493"/>
              <a:chExt cx="3626278" cy="3520112"/>
            </a:xfrm>
          </p:grpSpPr>
          <p:sp>
            <p:nvSpPr>
              <p:cNvPr id="557" name="同侧圆角矩形 556"/>
              <p:cNvSpPr/>
              <p:nvPr/>
            </p:nvSpPr>
            <p:spPr>
              <a:xfrm>
                <a:off x="12725231" y="2467493"/>
                <a:ext cx="3624064" cy="523819"/>
              </a:xfrm>
              <a:prstGeom prst="round2Same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June 2021</a:t>
                </a:r>
                <a:endParaRPr lang="en-US" altLang="zh-CN" b="1" dirty="0"/>
              </a:p>
            </p:txBody>
          </p:sp>
          <p:sp>
            <p:nvSpPr>
              <p:cNvPr id="559" name="同侧圆角矩形 558"/>
              <p:cNvSpPr/>
              <p:nvPr/>
            </p:nvSpPr>
            <p:spPr>
              <a:xfrm flipV="1">
                <a:off x="12726309" y="3508414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0" name="矩形 559"/>
              <p:cNvSpPr/>
              <p:nvPr/>
            </p:nvSpPr>
            <p:spPr>
              <a:xfrm>
                <a:off x="12726309" y="2991312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9" name="Rectangle 110"/>
              <p:cNvSpPr>
                <a:spLocks noChangeArrowheads="1"/>
              </p:cNvSpPr>
              <p:nvPr/>
            </p:nvSpPr>
            <p:spPr bwMode="auto">
              <a:xfrm>
                <a:off x="12981446" y="3143158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0" name="Rectangle 236"/>
              <p:cNvSpPr>
                <a:spLocks noChangeArrowheads="1"/>
              </p:cNvSpPr>
              <p:nvPr/>
            </p:nvSpPr>
            <p:spPr bwMode="auto">
              <a:xfrm>
                <a:off x="13050733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601" name="Rectangle 214"/>
              <p:cNvSpPr>
                <a:spLocks noChangeArrowheads="1"/>
              </p:cNvSpPr>
              <p:nvPr/>
            </p:nvSpPr>
            <p:spPr bwMode="auto">
              <a:xfrm>
                <a:off x="13084618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602" name="Rectangle 221"/>
              <p:cNvSpPr>
                <a:spLocks noChangeArrowheads="1"/>
              </p:cNvSpPr>
              <p:nvPr/>
            </p:nvSpPr>
            <p:spPr bwMode="auto">
              <a:xfrm>
                <a:off x="13050733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603" name="Rectangle 229"/>
              <p:cNvSpPr>
                <a:spLocks noChangeArrowheads="1"/>
              </p:cNvSpPr>
              <p:nvPr/>
            </p:nvSpPr>
            <p:spPr bwMode="auto">
              <a:xfrm>
                <a:off x="13050733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604" name="Rectangle 111"/>
              <p:cNvSpPr>
                <a:spLocks noChangeArrowheads="1"/>
              </p:cNvSpPr>
              <p:nvPr/>
            </p:nvSpPr>
            <p:spPr bwMode="auto">
              <a:xfrm>
                <a:off x="13422053" y="3143158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5" name="Rectangle 237"/>
              <p:cNvSpPr>
                <a:spLocks noChangeArrowheads="1"/>
              </p:cNvSpPr>
              <p:nvPr/>
            </p:nvSpPr>
            <p:spPr bwMode="auto">
              <a:xfrm>
                <a:off x="13524202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6" name="Rectangle 215"/>
              <p:cNvSpPr>
                <a:spLocks noChangeArrowheads="1"/>
              </p:cNvSpPr>
              <p:nvPr/>
            </p:nvSpPr>
            <p:spPr bwMode="auto">
              <a:xfrm>
                <a:off x="13558087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7" name="Rectangle 222"/>
              <p:cNvSpPr>
                <a:spLocks noChangeArrowheads="1"/>
              </p:cNvSpPr>
              <p:nvPr/>
            </p:nvSpPr>
            <p:spPr bwMode="auto">
              <a:xfrm>
                <a:off x="13524202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8" name="Rectangle 230"/>
              <p:cNvSpPr>
                <a:spLocks noChangeArrowheads="1"/>
              </p:cNvSpPr>
              <p:nvPr/>
            </p:nvSpPr>
            <p:spPr bwMode="auto">
              <a:xfrm>
                <a:off x="13524202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9" name="Rectangle 112"/>
              <p:cNvSpPr>
                <a:spLocks noChangeArrowheads="1"/>
              </p:cNvSpPr>
              <p:nvPr/>
            </p:nvSpPr>
            <p:spPr bwMode="auto">
              <a:xfrm>
                <a:off x="13938803" y="3143158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0" name="Rectangle 238"/>
              <p:cNvSpPr>
                <a:spLocks noChangeArrowheads="1"/>
              </p:cNvSpPr>
              <p:nvPr/>
            </p:nvSpPr>
            <p:spPr bwMode="auto">
              <a:xfrm>
                <a:off x="13997670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1" name="Rectangle 209"/>
              <p:cNvSpPr>
                <a:spLocks noChangeArrowheads="1"/>
              </p:cNvSpPr>
              <p:nvPr/>
            </p:nvSpPr>
            <p:spPr bwMode="auto">
              <a:xfrm>
                <a:off x="14031555" y="3714362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2" name="Rectangle 216"/>
              <p:cNvSpPr>
                <a:spLocks noChangeArrowheads="1"/>
              </p:cNvSpPr>
              <p:nvPr/>
            </p:nvSpPr>
            <p:spPr bwMode="auto">
              <a:xfrm>
                <a:off x="14031555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3" name="Rectangle 224"/>
              <p:cNvSpPr>
                <a:spLocks noChangeArrowheads="1"/>
              </p:cNvSpPr>
              <p:nvPr/>
            </p:nvSpPr>
            <p:spPr bwMode="auto">
              <a:xfrm>
                <a:off x="13997670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614" name="Rectangle 231"/>
              <p:cNvSpPr>
                <a:spLocks noChangeArrowheads="1"/>
              </p:cNvSpPr>
              <p:nvPr/>
            </p:nvSpPr>
            <p:spPr bwMode="auto">
              <a:xfrm>
                <a:off x="13997670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5" name="Rectangle 113"/>
              <p:cNvSpPr>
                <a:spLocks noChangeArrowheads="1"/>
              </p:cNvSpPr>
              <p:nvPr/>
            </p:nvSpPr>
            <p:spPr bwMode="auto">
              <a:xfrm>
                <a:off x="14382616" y="3143158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6" name="Rectangle 239"/>
              <p:cNvSpPr>
                <a:spLocks noChangeArrowheads="1"/>
              </p:cNvSpPr>
              <p:nvPr/>
            </p:nvSpPr>
            <p:spPr bwMode="auto">
              <a:xfrm>
                <a:off x="14471139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7" name="Rectangle 210"/>
              <p:cNvSpPr>
                <a:spLocks noChangeArrowheads="1"/>
              </p:cNvSpPr>
              <p:nvPr/>
            </p:nvSpPr>
            <p:spPr bwMode="auto">
              <a:xfrm>
                <a:off x="14505024" y="3714362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8" name="Rectangle 217"/>
              <p:cNvSpPr>
                <a:spLocks noChangeArrowheads="1"/>
              </p:cNvSpPr>
              <p:nvPr/>
            </p:nvSpPr>
            <p:spPr bwMode="auto">
              <a:xfrm>
                <a:off x="14505024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9" name="Rectangle 225"/>
              <p:cNvSpPr>
                <a:spLocks noChangeArrowheads="1"/>
              </p:cNvSpPr>
              <p:nvPr/>
            </p:nvSpPr>
            <p:spPr bwMode="auto">
              <a:xfrm>
                <a:off x="14471139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0" name="Rectangle 232"/>
              <p:cNvSpPr>
                <a:spLocks noChangeArrowheads="1"/>
              </p:cNvSpPr>
              <p:nvPr/>
            </p:nvSpPr>
            <p:spPr bwMode="auto">
              <a:xfrm>
                <a:off x="14471139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1" name="Rectangle 114"/>
              <p:cNvSpPr>
                <a:spLocks noChangeArrowheads="1"/>
              </p:cNvSpPr>
              <p:nvPr/>
            </p:nvSpPr>
            <p:spPr bwMode="auto">
              <a:xfrm>
                <a:off x="14874520" y="3143158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2" name="Rectangle 211"/>
              <p:cNvSpPr>
                <a:spLocks noChangeArrowheads="1"/>
              </p:cNvSpPr>
              <p:nvPr/>
            </p:nvSpPr>
            <p:spPr bwMode="auto">
              <a:xfrm>
                <a:off x="14978493" y="3714362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3" name="Rectangle 218"/>
              <p:cNvSpPr>
                <a:spLocks noChangeArrowheads="1"/>
              </p:cNvSpPr>
              <p:nvPr/>
            </p:nvSpPr>
            <p:spPr bwMode="auto">
              <a:xfrm>
                <a:off x="14944608" y="4058841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4" name="Rectangle 226"/>
              <p:cNvSpPr>
                <a:spLocks noChangeArrowheads="1"/>
              </p:cNvSpPr>
              <p:nvPr/>
            </p:nvSpPr>
            <p:spPr bwMode="auto">
              <a:xfrm>
                <a:off x="14944608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5" name="Rectangle 233"/>
              <p:cNvSpPr>
                <a:spLocks noChangeArrowheads="1"/>
              </p:cNvSpPr>
              <p:nvPr/>
            </p:nvSpPr>
            <p:spPr bwMode="auto">
              <a:xfrm>
                <a:off x="14944608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6" name="Rectangle 115"/>
              <p:cNvSpPr>
                <a:spLocks noChangeArrowheads="1"/>
              </p:cNvSpPr>
              <p:nvPr/>
            </p:nvSpPr>
            <p:spPr bwMode="auto">
              <a:xfrm>
                <a:off x="15386461" y="3143158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7" name="Rectangle 212"/>
              <p:cNvSpPr>
                <a:spLocks noChangeArrowheads="1"/>
              </p:cNvSpPr>
              <p:nvPr/>
            </p:nvSpPr>
            <p:spPr bwMode="auto">
              <a:xfrm>
                <a:off x="15451962" y="3714362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8" name="Rectangle 219"/>
              <p:cNvSpPr>
                <a:spLocks noChangeArrowheads="1"/>
              </p:cNvSpPr>
              <p:nvPr/>
            </p:nvSpPr>
            <p:spPr bwMode="auto">
              <a:xfrm>
                <a:off x="15418077" y="4058841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9" name="Rectangle 227"/>
              <p:cNvSpPr>
                <a:spLocks noChangeArrowheads="1"/>
              </p:cNvSpPr>
              <p:nvPr/>
            </p:nvSpPr>
            <p:spPr bwMode="auto">
              <a:xfrm>
                <a:off x="15418077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0" name="Rectangle 234"/>
              <p:cNvSpPr>
                <a:spLocks noChangeArrowheads="1"/>
              </p:cNvSpPr>
              <p:nvPr/>
            </p:nvSpPr>
            <p:spPr bwMode="auto">
              <a:xfrm>
                <a:off x="15418077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1" name="Rectangle 116"/>
              <p:cNvSpPr>
                <a:spLocks noChangeArrowheads="1"/>
              </p:cNvSpPr>
              <p:nvPr/>
            </p:nvSpPr>
            <p:spPr bwMode="auto">
              <a:xfrm>
                <a:off x="15845246" y="3143158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2" name="Rectangle 213"/>
              <p:cNvSpPr>
                <a:spLocks noChangeArrowheads="1"/>
              </p:cNvSpPr>
              <p:nvPr/>
            </p:nvSpPr>
            <p:spPr bwMode="auto">
              <a:xfrm>
                <a:off x="15925431" y="3714362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633" name="Rectangle 220"/>
              <p:cNvSpPr>
                <a:spLocks noChangeArrowheads="1"/>
              </p:cNvSpPr>
              <p:nvPr/>
            </p:nvSpPr>
            <p:spPr bwMode="auto">
              <a:xfrm>
                <a:off x="15891546" y="4058841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634" name="Rectangle 228"/>
              <p:cNvSpPr>
                <a:spLocks noChangeArrowheads="1"/>
              </p:cNvSpPr>
              <p:nvPr/>
            </p:nvSpPr>
            <p:spPr bwMode="auto">
              <a:xfrm>
                <a:off x="15891546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635" name="Rectangle 235"/>
              <p:cNvSpPr>
                <a:spLocks noChangeArrowheads="1"/>
              </p:cNvSpPr>
              <p:nvPr/>
            </p:nvSpPr>
            <p:spPr bwMode="auto">
              <a:xfrm>
                <a:off x="15891546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</p:grpSp>
        <p:grpSp>
          <p:nvGrpSpPr>
            <p:cNvPr id="637" name="组合 636"/>
            <p:cNvGrpSpPr/>
            <p:nvPr/>
          </p:nvGrpSpPr>
          <p:grpSpPr>
            <a:xfrm>
              <a:off x="3245724" y="4064757"/>
              <a:ext cx="2649600" cy="2455200"/>
              <a:chOff x="8864864" y="2467493"/>
              <a:chExt cx="3625200" cy="3539616"/>
            </a:xfrm>
          </p:grpSpPr>
          <p:sp>
            <p:nvSpPr>
              <p:cNvPr id="555" name="同侧圆角矩形 554"/>
              <p:cNvSpPr/>
              <p:nvPr/>
            </p:nvSpPr>
            <p:spPr>
              <a:xfrm flipV="1">
                <a:off x="8864864" y="3508413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6" name="同侧圆角矩形 555"/>
              <p:cNvSpPr/>
              <p:nvPr/>
            </p:nvSpPr>
            <p:spPr>
              <a:xfrm>
                <a:off x="8864865" y="2467493"/>
                <a:ext cx="3624064" cy="523819"/>
              </a:xfrm>
              <a:prstGeom prst="round2Same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May 2021</a:t>
                </a:r>
                <a:endParaRPr lang="en-US" altLang="zh-CN" b="1" dirty="0"/>
              </a:p>
            </p:txBody>
          </p:sp>
          <p:sp>
            <p:nvSpPr>
              <p:cNvPr id="558" name="矩形 557"/>
              <p:cNvSpPr/>
              <p:nvPr/>
            </p:nvSpPr>
            <p:spPr>
              <a:xfrm>
                <a:off x="8864864" y="2991312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1" name="Rectangle 114"/>
              <p:cNvSpPr>
                <a:spLocks noChangeArrowheads="1"/>
              </p:cNvSpPr>
              <p:nvPr/>
            </p:nvSpPr>
            <p:spPr bwMode="auto">
              <a:xfrm>
                <a:off x="11018446" y="3143158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2" name="Rectangle 113"/>
              <p:cNvSpPr>
                <a:spLocks noChangeArrowheads="1"/>
              </p:cNvSpPr>
              <p:nvPr/>
            </p:nvSpPr>
            <p:spPr bwMode="auto">
              <a:xfrm>
                <a:off x="11088534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3" name="Rectangle 91"/>
              <p:cNvSpPr>
                <a:spLocks noChangeArrowheads="1"/>
              </p:cNvSpPr>
              <p:nvPr/>
            </p:nvSpPr>
            <p:spPr bwMode="auto">
              <a:xfrm>
                <a:off x="11122419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4" name="Rectangle 98"/>
              <p:cNvSpPr>
                <a:spLocks noChangeArrowheads="1"/>
              </p:cNvSpPr>
              <p:nvPr/>
            </p:nvSpPr>
            <p:spPr bwMode="auto">
              <a:xfrm>
                <a:off x="11088534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5" name="Rectangle 106"/>
              <p:cNvSpPr>
                <a:spLocks noChangeArrowheads="1"/>
              </p:cNvSpPr>
              <p:nvPr/>
            </p:nvSpPr>
            <p:spPr bwMode="auto">
              <a:xfrm>
                <a:off x="11088534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6" name="Rectangle 115"/>
              <p:cNvSpPr>
                <a:spLocks noChangeArrowheads="1"/>
              </p:cNvSpPr>
              <p:nvPr/>
            </p:nvSpPr>
            <p:spPr bwMode="auto">
              <a:xfrm>
                <a:off x="11530387" y="3143158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7" name="Rectangle 114"/>
              <p:cNvSpPr>
                <a:spLocks noChangeArrowheads="1"/>
              </p:cNvSpPr>
              <p:nvPr/>
            </p:nvSpPr>
            <p:spPr bwMode="auto">
              <a:xfrm>
                <a:off x="11562003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8" name="Rectangle 92"/>
              <p:cNvSpPr>
                <a:spLocks noChangeArrowheads="1"/>
              </p:cNvSpPr>
              <p:nvPr/>
            </p:nvSpPr>
            <p:spPr bwMode="auto">
              <a:xfrm>
                <a:off x="11595888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9" name="Rectangle 99"/>
              <p:cNvSpPr>
                <a:spLocks noChangeArrowheads="1"/>
              </p:cNvSpPr>
              <p:nvPr/>
            </p:nvSpPr>
            <p:spPr bwMode="auto">
              <a:xfrm>
                <a:off x="11562003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70" name="Rectangle 107"/>
              <p:cNvSpPr>
                <a:spLocks noChangeArrowheads="1"/>
              </p:cNvSpPr>
              <p:nvPr/>
            </p:nvSpPr>
            <p:spPr bwMode="auto">
              <a:xfrm>
                <a:off x="11562003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71" name="Rectangle 116"/>
              <p:cNvSpPr>
                <a:spLocks noChangeArrowheads="1"/>
              </p:cNvSpPr>
              <p:nvPr/>
            </p:nvSpPr>
            <p:spPr bwMode="auto">
              <a:xfrm>
                <a:off x="11989172" y="3143158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72" name="Rectangle 115"/>
              <p:cNvSpPr>
                <a:spLocks noChangeArrowheads="1"/>
              </p:cNvSpPr>
              <p:nvPr/>
            </p:nvSpPr>
            <p:spPr bwMode="auto">
              <a:xfrm>
                <a:off x="12035472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</a:p>
            </p:txBody>
          </p:sp>
          <p:sp>
            <p:nvSpPr>
              <p:cNvPr id="573" name="Rectangle 86"/>
              <p:cNvSpPr>
                <a:spLocks noChangeArrowheads="1"/>
              </p:cNvSpPr>
              <p:nvPr/>
            </p:nvSpPr>
            <p:spPr bwMode="auto">
              <a:xfrm>
                <a:off x="12069357" y="3714362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574" name="Rectangle 93"/>
              <p:cNvSpPr>
                <a:spLocks noChangeArrowheads="1"/>
              </p:cNvSpPr>
              <p:nvPr/>
            </p:nvSpPr>
            <p:spPr bwMode="auto">
              <a:xfrm>
                <a:off x="12069357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575" name="Rectangle 101"/>
              <p:cNvSpPr>
                <a:spLocks noChangeArrowheads="1"/>
              </p:cNvSpPr>
              <p:nvPr/>
            </p:nvSpPr>
            <p:spPr bwMode="auto">
              <a:xfrm>
                <a:off x="12035472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576" name="Rectangle 108"/>
              <p:cNvSpPr>
                <a:spLocks noChangeArrowheads="1"/>
              </p:cNvSpPr>
              <p:nvPr/>
            </p:nvSpPr>
            <p:spPr bwMode="auto">
              <a:xfrm>
                <a:off x="12035472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</a:p>
            </p:txBody>
          </p:sp>
          <p:sp>
            <p:nvSpPr>
              <p:cNvPr id="577" name="Rectangle 110"/>
              <p:cNvSpPr>
                <a:spLocks noChangeArrowheads="1"/>
              </p:cNvSpPr>
              <p:nvPr/>
            </p:nvSpPr>
            <p:spPr bwMode="auto">
              <a:xfrm>
                <a:off x="9125372" y="3143158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78" name="Rectangle 116"/>
              <p:cNvSpPr>
                <a:spLocks noChangeArrowheads="1"/>
              </p:cNvSpPr>
              <p:nvPr/>
            </p:nvSpPr>
            <p:spPr bwMode="auto">
              <a:xfrm>
                <a:off x="9194659" y="5436757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579" name="Rectangle 109"/>
              <p:cNvSpPr>
                <a:spLocks noChangeArrowheads="1"/>
              </p:cNvSpPr>
              <p:nvPr/>
            </p:nvSpPr>
            <p:spPr bwMode="auto">
              <a:xfrm>
                <a:off x="9194659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580" name="Rectangle 87"/>
              <p:cNvSpPr>
                <a:spLocks noChangeArrowheads="1"/>
              </p:cNvSpPr>
              <p:nvPr/>
            </p:nvSpPr>
            <p:spPr bwMode="auto">
              <a:xfrm>
                <a:off x="9228544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581" name="Rectangle 94"/>
              <p:cNvSpPr>
                <a:spLocks noChangeArrowheads="1"/>
              </p:cNvSpPr>
              <p:nvPr/>
            </p:nvSpPr>
            <p:spPr bwMode="auto">
              <a:xfrm>
                <a:off x="9228544" y="4403320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582" name="Rectangle 102"/>
              <p:cNvSpPr>
                <a:spLocks noChangeArrowheads="1"/>
              </p:cNvSpPr>
              <p:nvPr/>
            </p:nvSpPr>
            <p:spPr bwMode="auto">
              <a:xfrm>
                <a:off x="9194659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583" name="Rectangle 111"/>
              <p:cNvSpPr>
                <a:spLocks noChangeArrowheads="1"/>
              </p:cNvSpPr>
              <p:nvPr/>
            </p:nvSpPr>
            <p:spPr bwMode="auto">
              <a:xfrm>
                <a:off x="9565979" y="3143158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4" name="Rectangle 117"/>
              <p:cNvSpPr>
                <a:spLocks noChangeArrowheads="1"/>
              </p:cNvSpPr>
              <p:nvPr/>
            </p:nvSpPr>
            <p:spPr bwMode="auto">
              <a:xfrm>
                <a:off x="9668128" y="5436757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5" name="Rectangle 110"/>
              <p:cNvSpPr>
                <a:spLocks noChangeArrowheads="1"/>
              </p:cNvSpPr>
              <p:nvPr/>
            </p:nvSpPr>
            <p:spPr bwMode="auto">
              <a:xfrm>
                <a:off x="9668128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6" name="Rectangle 88"/>
              <p:cNvSpPr>
                <a:spLocks noChangeArrowheads="1"/>
              </p:cNvSpPr>
              <p:nvPr/>
            </p:nvSpPr>
            <p:spPr bwMode="auto">
              <a:xfrm>
                <a:off x="9702013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7" name="Rectangle 95"/>
              <p:cNvSpPr>
                <a:spLocks noChangeArrowheads="1"/>
              </p:cNvSpPr>
              <p:nvPr/>
            </p:nvSpPr>
            <p:spPr bwMode="auto">
              <a:xfrm>
                <a:off x="9668128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8" name="Rectangle 103"/>
              <p:cNvSpPr>
                <a:spLocks noChangeArrowheads="1"/>
              </p:cNvSpPr>
              <p:nvPr/>
            </p:nvSpPr>
            <p:spPr bwMode="auto">
              <a:xfrm>
                <a:off x="9668128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9" name="Rectangle 112"/>
              <p:cNvSpPr>
                <a:spLocks noChangeArrowheads="1"/>
              </p:cNvSpPr>
              <p:nvPr/>
            </p:nvSpPr>
            <p:spPr bwMode="auto">
              <a:xfrm>
                <a:off x="10082729" y="3143158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0" name="Rectangle 111"/>
              <p:cNvSpPr>
                <a:spLocks noChangeArrowheads="1"/>
              </p:cNvSpPr>
              <p:nvPr/>
            </p:nvSpPr>
            <p:spPr bwMode="auto">
              <a:xfrm>
                <a:off x="10141596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1" name="Rectangle 89"/>
              <p:cNvSpPr>
                <a:spLocks noChangeArrowheads="1"/>
              </p:cNvSpPr>
              <p:nvPr/>
            </p:nvSpPr>
            <p:spPr bwMode="auto">
              <a:xfrm>
                <a:off x="10175481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2" name="Rectangle 96"/>
              <p:cNvSpPr>
                <a:spLocks noChangeArrowheads="1"/>
              </p:cNvSpPr>
              <p:nvPr/>
            </p:nvSpPr>
            <p:spPr bwMode="auto">
              <a:xfrm>
                <a:off x="10141596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3" name="Rectangle 104"/>
              <p:cNvSpPr>
                <a:spLocks noChangeArrowheads="1"/>
              </p:cNvSpPr>
              <p:nvPr/>
            </p:nvSpPr>
            <p:spPr bwMode="auto">
              <a:xfrm>
                <a:off x="10141596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4" name="Rectangle 113"/>
              <p:cNvSpPr>
                <a:spLocks noChangeArrowheads="1"/>
              </p:cNvSpPr>
              <p:nvPr/>
            </p:nvSpPr>
            <p:spPr bwMode="auto">
              <a:xfrm>
                <a:off x="10526542" y="3143158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5" name="Rectangle 112"/>
              <p:cNvSpPr>
                <a:spLocks noChangeArrowheads="1"/>
              </p:cNvSpPr>
              <p:nvPr/>
            </p:nvSpPr>
            <p:spPr bwMode="auto">
              <a:xfrm>
                <a:off x="10615065" y="5092278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6" name="Rectangle 90"/>
              <p:cNvSpPr>
                <a:spLocks noChangeArrowheads="1"/>
              </p:cNvSpPr>
              <p:nvPr/>
            </p:nvSpPr>
            <p:spPr bwMode="auto">
              <a:xfrm>
                <a:off x="10648950" y="4058841"/>
                <a:ext cx="6777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7" name="Rectangle 97"/>
              <p:cNvSpPr>
                <a:spLocks noChangeArrowheads="1"/>
              </p:cNvSpPr>
              <p:nvPr/>
            </p:nvSpPr>
            <p:spPr bwMode="auto">
              <a:xfrm>
                <a:off x="10615065" y="4403320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8" name="Rectangle 105"/>
              <p:cNvSpPr>
                <a:spLocks noChangeArrowheads="1"/>
              </p:cNvSpPr>
              <p:nvPr/>
            </p:nvSpPr>
            <p:spPr bwMode="auto">
              <a:xfrm>
                <a:off x="10615065" y="4747799"/>
                <a:ext cx="13554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84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Jul-Dec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640" name="组合 639"/>
          <p:cNvGrpSpPr/>
          <p:nvPr/>
        </p:nvGrpSpPr>
        <p:grpSpPr>
          <a:xfrm>
            <a:off x="432670" y="3942837"/>
            <a:ext cx="8276496" cy="2455200"/>
            <a:chOff x="432670" y="3942837"/>
            <a:chExt cx="8276496" cy="2455200"/>
          </a:xfrm>
        </p:grpSpPr>
        <p:grpSp>
          <p:nvGrpSpPr>
            <p:cNvPr id="641" name="组合 640"/>
            <p:cNvGrpSpPr/>
            <p:nvPr/>
          </p:nvGrpSpPr>
          <p:grpSpPr>
            <a:xfrm>
              <a:off x="432670" y="3942837"/>
              <a:ext cx="2649600" cy="2455200"/>
              <a:chOff x="4690151" y="2117132"/>
              <a:chExt cx="3626278" cy="3520112"/>
            </a:xfrm>
          </p:grpSpPr>
          <p:sp>
            <p:nvSpPr>
              <p:cNvPr id="728" name="同侧圆角矩形 727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9" name="同侧圆角矩形 728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October 2021</a:t>
                </a:r>
                <a:endParaRPr lang="en-US" altLang="zh-CN" b="1" dirty="0"/>
              </a:p>
            </p:txBody>
          </p:sp>
          <p:sp>
            <p:nvSpPr>
              <p:cNvPr id="730" name="矩形 729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1" name="Rectangle 111"/>
              <p:cNvSpPr>
                <a:spLocks noChangeArrowheads="1"/>
              </p:cNvSpPr>
              <p:nvPr/>
            </p:nvSpPr>
            <p:spPr bwMode="auto">
              <a:xfrm>
                <a:off x="5386972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2" name="Rectangle 215"/>
              <p:cNvSpPr>
                <a:spLocks noChangeArrowheads="1"/>
              </p:cNvSpPr>
              <p:nvPr/>
            </p:nvSpPr>
            <p:spPr bwMode="auto">
              <a:xfrm>
                <a:off x="5524029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3" name="Rectangle 222"/>
              <p:cNvSpPr>
                <a:spLocks noChangeArrowheads="1"/>
              </p:cNvSpPr>
              <p:nvPr/>
            </p:nvSpPr>
            <p:spPr bwMode="auto">
              <a:xfrm>
                <a:off x="5491169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4" name="Rectangle 230"/>
              <p:cNvSpPr>
                <a:spLocks noChangeArrowheads="1"/>
              </p:cNvSpPr>
              <p:nvPr/>
            </p:nvSpPr>
            <p:spPr bwMode="auto">
              <a:xfrm>
                <a:off x="5491169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5" name="Rectangle 237"/>
              <p:cNvSpPr>
                <a:spLocks noChangeArrowheads="1"/>
              </p:cNvSpPr>
              <p:nvPr/>
            </p:nvSpPr>
            <p:spPr bwMode="auto">
              <a:xfrm>
                <a:off x="5491169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6" name="Rectangle 112"/>
              <p:cNvSpPr>
                <a:spLocks noChangeArrowheads="1"/>
              </p:cNvSpPr>
              <p:nvPr/>
            </p:nvSpPr>
            <p:spPr bwMode="auto">
              <a:xfrm>
                <a:off x="5903723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7" name="Rectangle 216"/>
              <p:cNvSpPr>
                <a:spLocks noChangeArrowheads="1"/>
              </p:cNvSpPr>
              <p:nvPr/>
            </p:nvSpPr>
            <p:spPr bwMode="auto">
              <a:xfrm>
                <a:off x="5997498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8" name="Rectangle 223"/>
              <p:cNvSpPr>
                <a:spLocks noChangeArrowheads="1"/>
              </p:cNvSpPr>
              <p:nvPr/>
            </p:nvSpPr>
            <p:spPr bwMode="auto">
              <a:xfrm>
                <a:off x="5964638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9" name="Rectangle 231"/>
              <p:cNvSpPr>
                <a:spLocks noChangeArrowheads="1"/>
              </p:cNvSpPr>
              <p:nvPr/>
            </p:nvSpPr>
            <p:spPr bwMode="auto">
              <a:xfrm>
                <a:off x="5964638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0" name="Rectangle 238"/>
              <p:cNvSpPr>
                <a:spLocks noChangeArrowheads="1"/>
              </p:cNvSpPr>
              <p:nvPr/>
            </p:nvSpPr>
            <p:spPr bwMode="auto">
              <a:xfrm>
                <a:off x="5964638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1" name="Rectangle 113"/>
              <p:cNvSpPr>
                <a:spLocks noChangeArrowheads="1"/>
              </p:cNvSpPr>
              <p:nvPr/>
            </p:nvSpPr>
            <p:spPr bwMode="auto">
              <a:xfrm>
                <a:off x="6347536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2" name="Rectangle 217"/>
              <p:cNvSpPr>
                <a:spLocks noChangeArrowheads="1"/>
              </p:cNvSpPr>
              <p:nvPr/>
            </p:nvSpPr>
            <p:spPr bwMode="auto">
              <a:xfrm>
                <a:off x="6470967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3" name="Rectangle 224"/>
              <p:cNvSpPr>
                <a:spLocks noChangeArrowheads="1"/>
              </p:cNvSpPr>
              <p:nvPr/>
            </p:nvSpPr>
            <p:spPr bwMode="auto">
              <a:xfrm>
                <a:off x="6438107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4" name="Rectangle 232"/>
              <p:cNvSpPr>
                <a:spLocks noChangeArrowheads="1"/>
              </p:cNvSpPr>
              <p:nvPr/>
            </p:nvSpPr>
            <p:spPr bwMode="auto">
              <a:xfrm>
                <a:off x="6438107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5" name="Rectangle 239"/>
              <p:cNvSpPr>
                <a:spLocks noChangeArrowheads="1"/>
              </p:cNvSpPr>
              <p:nvPr/>
            </p:nvSpPr>
            <p:spPr bwMode="auto">
              <a:xfrm>
                <a:off x="6438107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6" name="Rectangle 114"/>
              <p:cNvSpPr>
                <a:spLocks noChangeArrowheads="1"/>
              </p:cNvSpPr>
              <p:nvPr/>
            </p:nvSpPr>
            <p:spPr bwMode="auto">
              <a:xfrm>
                <a:off x="6839440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7" name="Rectangle 218"/>
              <p:cNvSpPr>
                <a:spLocks noChangeArrowheads="1"/>
              </p:cNvSpPr>
              <p:nvPr/>
            </p:nvSpPr>
            <p:spPr bwMode="auto">
              <a:xfrm>
                <a:off x="6944436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8" name="Rectangle 225"/>
              <p:cNvSpPr>
                <a:spLocks noChangeArrowheads="1"/>
              </p:cNvSpPr>
              <p:nvPr/>
            </p:nvSpPr>
            <p:spPr bwMode="auto">
              <a:xfrm>
                <a:off x="6911576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9" name="Rectangle 233"/>
              <p:cNvSpPr>
                <a:spLocks noChangeArrowheads="1"/>
              </p:cNvSpPr>
              <p:nvPr/>
            </p:nvSpPr>
            <p:spPr bwMode="auto">
              <a:xfrm>
                <a:off x="6911576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0" name="Rectangle 240"/>
              <p:cNvSpPr>
                <a:spLocks noChangeArrowheads="1"/>
              </p:cNvSpPr>
              <p:nvPr/>
            </p:nvSpPr>
            <p:spPr bwMode="auto">
              <a:xfrm>
                <a:off x="6911576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1" name="Rectangle 115"/>
              <p:cNvSpPr>
                <a:spLocks noChangeArrowheads="1"/>
              </p:cNvSpPr>
              <p:nvPr/>
            </p:nvSpPr>
            <p:spPr bwMode="auto">
              <a:xfrm>
                <a:off x="7351381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2" name="Rectangle 212"/>
              <p:cNvSpPr>
                <a:spLocks noChangeArrowheads="1"/>
              </p:cNvSpPr>
              <p:nvPr/>
            </p:nvSpPr>
            <p:spPr bwMode="auto">
              <a:xfrm>
                <a:off x="7417905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3" name="Rectangle 219"/>
              <p:cNvSpPr>
                <a:spLocks noChangeArrowheads="1"/>
              </p:cNvSpPr>
              <p:nvPr/>
            </p:nvSpPr>
            <p:spPr bwMode="auto">
              <a:xfrm>
                <a:off x="7417905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4" name="Rectangle 227"/>
              <p:cNvSpPr>
                <a:spLocks noChangeArrowheads="1"/>
              </p:cNvSpPr>
              <p:nvPr/>
            </p:nvSpPr>
            <p:spPr bwMode="auto">
              <a:xfrm>
                <a:off x="7385045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755" name="Rectangle 234"/>
              <p:cNvSpPr>
                <a:spLocks noChangeArrowheads="1"/>
              </p:cNvSpPr>
              <p:nvPr/>
            </p:nvSpPr>
            <p:spPr bwMode="auto">
              <a:xfrm>
                <a:off x="7385045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6" name="Rectangle 241"/>
              <p:cNvSpPr>
                <a:spLocks noChangeArrowheads="1"/>
              </p:cNvSpPr>
              <p:nvPr/>
            </p:nvSpPr>
            <p:spPr bwMode="auto">
              <a:xfrm>
                <a:off x="7385045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7" name="Rectangle 116"/>
              <p:cNvSpPr>
                <a:spLocks noChangeArrowheads="1"/>
              </p:cNvSpPr>
              <p:nvPr/>
            </p:nvSpPr>
            <p:spPr bwMode="auto">
              <a:xfrm>
                <a:off x="7810166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8" name="Rectangle 213"/>
              <p:cNvSpPr>
                <a:spLocks noChangeArrowheads="1"/>
              </p:cNvSpPr>
              <p:nvPr/>
            </p:nvSpPr>
            <p:spPr bwMode="auto">
              <a:xfrm>
                <a:off x="7891374" y="33639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759" name="Rectangle 220"/>
              <p:cNvSpPr>
                <a:spLocks noChangeArrowheads="1"/>
              </p:cNvSpPr>
              <p:nvPr/>
            </p:nvSpPr>
            <p:spPr bwMode="auto">
              <a:xfrm>
                <a:off x="7891374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760" name="Rectangle 228"/>
              <p:cNvSpPr>
                <a:spLocks noChangeArrowheads="1"/>
              </p:cNvSpPr>
              <p:nvPr/>
            </p:nvSpPr>
            <p:spPr bwMode="auto">
              <a:xfrm>
                <a:off x="7858514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761" name="Rectangle 235"/>
              <p:cNvSpPr>
                <a:spLocks noChangeArrowheads="1"/>
              </p:cNvSpPr>
              <p:nvPr/>
            </p:nvSpPr>
            <p:spPr bwMode="auto">
              <a:xfrm>
                <a:off x="7858514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762" name="Rectangle 242"/>
              <p:cNvSpPr>
                <a:spLocks noChangeArrowheads="1"/>
              </p:cNvSpPr>
              <p:nvPr/>
            </p:nvSpPr>
            <p:spPr bwMode="auto">
              <a:xfrm>
                <a:off x="7858514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763" name="Rectangle 110"/>
              <p:cNvSpPr>
                <a:spLocks noChangeArrowheads="1"/>
              </p:cNvSpPr>
              <p:nvPr/>
            </p:nvSpPr>
            <p:spPr bwMode="auto">
              <a:xfrm>
                <a:off x="4946366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4" name="Rectangle 214"/>
              <p:cNvSpPr>
                <a:spLocks noChangeArrowheads="1"/>
              </p:cNvSpPr>
              <p:nvPr/>
            </p:nvSpPr>
            <p:spPr bwMode="auto">
              <a:xfrm>
                <a:off x="5050561" y="37084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765" name="Rectangle 221"/>
              <p:cNvSpPr>
                <a:spLocks noChangeArrowheads="1"/>
              </p:cNvSpPr>
              <p:nvPr/>
            </p:nvSpPr>
            <p:spPr bwMode="auto">
              <a:xfrm>
                <a:off x="5017701" y="40529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766" name="Rectangle 229"/>
              <p:cNvSpPr>
                <a:spLocks noChangeArrowheads="1"/>
              </p:cNvSpPr>
              <p:nvPr/>
            </p:nvSpPr>
            <p:spPr bwMode="auto">
              <a:xfrm>
                <a:off x="5017701" y="43974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767" name="Rectangle 236"/>
              <p:cNvSpPr>
                <a:spLocks noChangeArrowheads="1"/>
              </p:cNvSpPr>
              <p:nvPr/>
            </p:nvSpPr>
            <p:spPr bwMode="auto">
              <a:xfrm>
                <a:off x="5017701" y="47419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768" name="Rectangle 243"/>
              <p:cNvSpPr>
                <a:spLocks noChangeArrowheads="1"/>
              </p:cNvSpPr>
              <p:nvPr/>
            </p:nvSpPr>
            <p:spPr bwMode="auto">
              <a:xfrm>
                <a:off x="5017701" y="508639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</p:grpSp>
        <p:grpSp>
          <p:nvGrpSpPr>
            <p:cNvPr id="642" name="组合 641"/>
            <p:cNvGrpSpPr/>
            <p:nvPr/>
          </p:nvGrpSpPr>
          <p:grpSpPr>
            <a:xfrm>
              <a:off x="3245724" y="3942837"/>
              <a:ext cx="2649600" cy="2455200"/>
              <a:chOff x="829784" y="2117132"/>
              <a:chExt cx="3625200" cy="3539616"/>
            </a:xfrm>
          </p:grpSpPr>
          <p:sp>
            <p:nvSpPr>
              <p:cNvPr id="686" name="同侧圆角矩形 685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7" name="同侧圆角矩形 686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November 2021</a:t>
                </a:r>
                <a:endParaRPr lang="en-US" altLang="zh-CN" b="1" dirty="0"/>
              </a:p>
            </p:txBody>
          </p:sp>
          <p:sp>
            <p:nvSpPr>
              <p:cNvPr id="688" name="矩形 687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9" name="Rectangle 113"/>
              <p:cNvSpPr>
                <a:spLocks noChangeArrowheads="1"/>
              </p:cNvSpPr>
              <p:nvPr/>
            </p:nvSpPr>
            <p:spPr bwMode="auto">
              <a:xfrm>
                <a:off x="2491462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0" name="Rectangle 337"/>
              <p:cNvSpPr>
                <a:spLocks noChangeArrowheads="1"/>
              </p:cNvSpPr>
              <p:nvPr/>
            </p:nvSpPr>
            <p:spPr bwMode="auto">
              <a:xfrm>
                <a:off x="2613363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1" name="Rectangle 344"/>
              <p:cNvSpPr>
                <a:spLocks noChangeArrowheads="1"/>
              </p:cNvSpPr>
              <p:nvPr/>
            </p:nvSpPr>
            <p:spPr bwMode="auto">
              <a:xfrm>
                <a:off x="2578972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2" name="Rectangle 352"/>
              <p:cNvSpPr>
                <a:spLocks noChangeArrowheads="1"/>
              </p:cNvSpPr>
              <p:nvPr/>
            </p:nvSpPr>
            <p:spPr bwMode="auto">
              <a:xfrm>
                <a:off x="2578972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3" name="Rectangle 359"/>
              <p:cNvSpPr>
                <a:spLocks noChangeArrowheads="1"/>
              </p:cNvSpPr>
              <p:nvPr/>
            </p:nvSpPr>
            <p:spPr bwMode="auto">
              <a:xfrm>
                <a:off x="2578972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4" name="Rectangle 114"/>
              <p:cNvSpPr>
                <a:spLocks noChangeArrowheads="1"/>
              </p:cNvSpPr>
              <p:nvPr/>
            </p:nvSpPr>
            <p:spPr bwMode="auto">
              <a:xfrm>
                <a:off x="2983366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5" name="Rectangle 338"/>
              <p:cNvSpPr>
                <a:spLocks noChangeArrowheads="1"/>
              </p:cNvSpPr>
              <p:nvPr/>
            </p:nvSpPr>
            <p:spPr bwMode="auto">
              <a:xfrm>
                <a:off x="3086832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6" name="Rectangle 345"/>
              <p:cNvSpPr>
                <a:spLocks noChangeArrowheads="1"/>
              </p:cNvSpPr>
              <p:nvPr/>
            </p:nvSpPr>
            <p:spPr bwMode="auto">
              <a:xfrm>
                <a:off x="3052441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7" name="Rectangle 353"/>
              <p:cNvSpPr>
                <a:spLocks noChangeArrowheads="1"/>
              </p:cNvSpPr>
              <p:nvPr/>
            </p:nvSpPr>
            <p:spPr bwMode="auto">
              <a:xfrm>
                <a:off x="3052441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8" name="Rectangle 360"/>
              <p:cNvSpPr>
                <a:spLocks noChangeArrowheads="1"/>
              </p:cNvSpPr>
              <p:nvPr/>
            </p:nvSpPr>
            <p:spPr bwMode="auto">
              <a:xfrm>
                <a:off x="3052441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9" name="Rectangle 115"/>
              <p:cNvSpPr>
                <a:spLocks noChangeArrowheads="1"/>
              </p:cNvSpPr>
              <p:nvPr/>
            </p:nvSpPr>
            <p:spPr bwMode="auto">
              <a:xfrm>
                <a:off x="3495307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0" name="Rectangle 339"/>
              <p:cNvSpPr>
                <a:spLocks noChangeArrowheads="1"/>
              </p:cNvSpPr>
              <p:nvPr/>
            </p:nvSpPr>
            <p:spPr bwMode="auto">
              <a:xfrm>
                <a:off x="3560301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1" name="Rectangle 346"/>
              <p:cNvSpPr>
                <a:spLocks noChangeArrowheads="1"/>
              </p:cNvSpPr>
              <p:nvPr/>
            </p:nvSpPr>
            <p:spPr bwMode="auto">
              <a:xfrm>
                <a:off x="3525910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2" name="Rectangle 354"/>
              <p:cNvSpPr>
                <a:spLocks noChangeArrowheads="1"/>
              </p:cNvSpPr>
              <p:nvPr/>
            </p:nvSpPr>
            <p:spPr bwMode="auto">
              <a:xfrm>
                <a:off x="3525910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3" name="Rectangle 361"/>
              <p:cNvSpPr>
                <a:spLocks noChangeArrowheads="1"/>
              </p:cNvSpPr>
              <p:nvPr/>
            </p:nvSpPr>
            <p:spPr bwMode="auto">
              <a:xfrm>
                <a:off x="3525910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4" name="Rectangle 116"/>
              <p:cNvSpPr>
                <a:spLocks noChangeArrowheads="1"/>
              </p:cNvSpPr>
              <p:nvPr/>
            </p:nvSpPr>
            <p:spPr bwMode="auto">
              <a:xfrm>
                <a:off x="3954092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5" name="Rectangle 340"/>
              <p:cNvSpPr>
                <a:spLocks noChangeArrowheads="1"/>
              </p:cNvSpPr>
              <p:nvPr/>
            </p:nvSpPr>
            <p:spPr bwMode="auto">
              <a:xfrm>
                <a:off x="4033770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706" name="Rectangle 347"/>
              <p:cNvSpPr>
                <a:spLocks noChangeArrowheads="1"/>
              </p:cNvSpPr>
              <p:nvPr/>
            </p:nvSpPr>
            <p:spPr bwMode="auto">
              <a:xfrm>
                <a:off x="3999379" y="3708480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707" name="Rectangle 355"/>
              <p:cNvSpPr>
                <a:spLocks noChangeArrowheads="1"/>
              </p:cNvSpPr>
              <p:nvPr/>
            </p:nvSpPr>
            <p:spPr bwMode="auto">
              <a:xfrm>
                <a:off x="3999379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708" name="Rectangle 362"/>
              <p:cNvSpPr>
                <a:spLocks noChangeArrowheads="1"/>
              </p:cNvSpPr>
              <p:nvPr/>
            </p:nvSpPr>
            <p:spPr bwMode="auto">
              <a:xfrm>
                <a:off x="3999379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709" name="Rectangle 112"/>
              <p:cNvSpPr>
                <a:spLocks noChangeArrowheads="1"/>
              </p:cNvSpPr>
              <p:nvPr/>
            </p:nvSpPr>
            <p:spPr bwMode="auto">
              <a:xfrm>
                <a:off x="2047649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0" name="Rectangle 336"/>
              <p:cNvSpPr>
                <a:spLocks noChangeArrowheads="1"/>
              </p:cNvSpPr>
              <p:nvPr/>
            </p:nvSpPr>
            <p:spPr bwMode="auto">
              <a:xfrm>
                <a:off x="2139894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1" name="Rectangle 343"/>
              <p:cNvSpPr>
                <a:spLocks noChangeArrowheads="1"/>
              </p:cNvSpPr>
              <p:nvPr/>
            </p:nvSpPr>
            <p:spPr bwMode="auto">
              <a:xfrm>
                <a:off x="2139894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2" name="Rectangle 351"/>
              <p:cNvSpPr>
                <a:spLocks noChangeArrowheads="1"/>
              </p:cNvSpPr>
              <p:nvPr/>
            </p:nvSpPr>
            <p:spPr bwMode="auto">
              <a:xfrm>
                <a:off x="2105503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3" name="Rectangle 358"/>
              <p:cNvSpPr>
                <a:spLocks noChangeArrowheads="1"/>
              </p:cNvSpPr>
              <p:nvPr/>
            </p:nvSpPr>
            <p:spPr bwMode="auto">
              <a:xfrm>
                <a:off x="2105503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4" name="Rectangle 365"/>
              <p:cNvSpPr>
                <a:spLocks noChangeArrowheads="1"/>
              </p:cNvSpPr>
              <p:nvPr/>
            </p:nvSpPr>
            <p:spPr bwMode="auto">
              <a:xfrm>
                <a:off x="2105503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5" name="Rectangle 110"/>
              <p:cNvSpPr>
                <a:spLocks noChangeArrowheads="1"/>
              </p:cNvSpPr>
              <p:nvPr/>
            </p:nvSpPr>
            <p:spPr bwMode="auto">
              <a:xfrm>
                <a:off x="1090292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6" name="Rectangle 341"/>
              <p:cNvSpPr>
                <a:spLocks noChangeArrowheads="1"/>
              </p:cNvSpPr>
              <p:nvPr/>
            </p:nvSpPr>
            <p:spPr bwMode="auto">
              <a:xfrm>
                <a:off x="1192957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717" name="Rectangle 348"/>
              <p:cNvSpPr>
                <a:spLocks noChangeArrowheads="1"/>
              </p:cNvSpPr>
              <p:nvPr/>
            </p:nvSpPr>
            <p:spPr bwMode="auto">
              <a:xfrm>
                <a:off x="1158566" y="4052959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718" name="Rectangle 356"/>
              <p:cNvSpPr>
                <a:spLocks noChangeArrowheads="1"/>
              </p:cNvSpPr>
              <p:nvPr/>
            </p:nvSpPr>
            <p:spPr bwMode="auto">
              <a:xfrm>
                <a:off x="1158566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719" name="Rectangle 363"/>
              <p:cNvSpPr>
                <a:spLocks noChangeArrowheads="1"/>
              </p:cNvSpPr>
              <p:nvPr/>
            </p:nvSpPr>
            <p:spPr bwMode="auto">
              <a:xfrm>
                <a:off x="1158566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720" name="Rectangle 111"/>
              <p:cNvSpPr>
                <a:spLocks noChangeArrowheads="1"/>
              </p:cNvSpPr>
              <p:nvPr/>
            </p:nvSpPr>
            <p:spPr bwMode="auto">
              <a:xfrm>
                <a:off x="1530899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1" name="Rectangle 335"/>
              <p:cNvSpPr>
                <a:spLocks noChangeArrowheads="1"/>
              </p:cNvSpPr>
              <p:nvPr/>
            </p:nvSpPr>
            <p:spPr bwMode="auto">
              <a:xfrm>
                <a:off x="1666426" y="3364001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2" name="Rectangle 342"/>
              <p:cNvSpPr>
                <a:spLocks noChangeArrowheads="1"/>
              </p:cNvSpPr>
              <p:nvPr/>
            </p:nvSpPr>
            <p:spPr bwMode="auto">
              <a:xfrm>
                <a:off x="1666426" y="3708480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3" name="Rectangle 350"/>
              <p:cNvSpPr>
                <a:spLocks noChangeArrowheads="1"/>
              </p:cNvSpPr>
              <p:nvPr/>
            </p:nvSpPr>
            <p:spPr bwMode="auto">
              <a:xfrm>
                <a:off x="1632034" y="4052959"/>
                <a:ext cx="137568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724" name="Rectangle 357"/>
              <p:cNvSpPr>
                <a:spLocks noChangeArrowheads="1"/>
              </p:cNvSpPr>
              <p:nvPr/>
            </p:nvSpPr>
            <p:spPr bwMode="auto">
              <a:xfrm>
                <a:off x="1632035" y="439743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5" name="Rectangle 364"/>
              <p:cNvSpPr>
                <a:spLocks noChangeArrowheads="1"/>
              </p:cNvSpPr>
              <p:nvPr/>
            </p:nvSpPr>
            <p:spPr bwMode="auto">
              <a:xfrm>
                <a:off x="1632035" y="474191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643" name="组合 642"/>
            <p:cNvGrpSpPr/>
            <p:nvPr/>
          </p:nvGrpSpPr>
          <p:grpSpPr>
            <a:xfrm>
              <a:off x="6059566" y="3942837"/>
              <a:ext cx="2649600" cy="2455200"/>
              <a:chOff x="4690151" y="2117132"/>
              <a:chExt cx="3626278" cy="3520112"/>
            </a:xfrm>
          </p:grpSpPr>
          <p:sp>
            <p:nvSpPr>
              <p:cNvPr id="644" name="同侧圆角矩形 643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5" name="同侧圆角矩形 644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C3B9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December 2021</a:t>
                </a:r>
                <a:endParaRPr lang="en-US" altLang="zh-CN" b="1" dirty="0"/>
              </a:p>
            </p:txBody>
          </p:sp>
          <p:sp>
            <p:nvSpPr>
              <p:cNvPr id="646" name="矩形 645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7" name="Rectangle 116"/>
              <p:cNvSpPr>
                <a:spLocks noChangeArrowheads="1"/>
              </p:cNvSpPr>
              <p:nvPr/>
            </p:nvSpPr>
            <p:spPr bwMode="auto">
              <a:xfrm>
                <a:off x="7810166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48" name="Rectangle 467"/>
              <p:cNvSpPr>
                <a:spLocks noChangeArrowheads="1"/>
              </p:cNvSpPr>
              <p:nvPr/>
            </p:nvSpPr>
            <p:spPr bwMode="auto">
              <a:xfrm>
                <a:off x="7889844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649" name="Rectangle 474"/>
              <p:cNvSpPr>
                <a:spLocks noChangeArrowheads="1"/>
              </p:cNvSpPr>
              <p:nvPr/>
            </p:nvSpPr>
            <p:spPr bwMode="auto">
              <a:xfrm>
                <a:off x="7855453" y="370847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650" name="Rectangle 482"/>
              <p:cNvSpPr>
                <a:spLocks noChangeArrowheads="1"/>
              </p:cNvSpPr>
              <p:nvPr/>
            </p:nvSpPr>
            <p:spPr bwMode="auto">
              <a:xfrm>
                <a:off x="7855453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651" name="Rectangle 489"/>
              <p:cNvSpPr>
                <a:spLocks noChangeArrowheads="1"/>
              </p:cNvSpPr>
              <p:nvPr/>
            </p:nvSpPr>
            <p:spPr bwMode="auto">
              <a:xfrm>
                <a:off x="7855453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652" name="Rectangle 115"/>
              <p:cNvSpPr>
                <a:spLocks noChangeArrowheads="1"/>
              </p:cNvSpPr>
              <p:nvPr/>
            </p:nvSpPr>
            <p:spPr bwMode="auto">
              <a:xfrm>
                <a:off x="7351381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3" name="Rectangle 466"/>
              <p:cNvSpPr>
                <a:spLocks noChangeArrowheads="1"/>
              </p:cNvSpPr>
              <p:nvPr/>
            </p:nvSpPr>
            <p:spPr bwMode="auto">
              <a:xfrm>
                <a:off x="7416375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4" name="Rectangle 473"/>
              <p:cNvSpPr>
                <a:spLocks noChangeArrowheads="1"/>
              </p:cNvSpPr>
              <p:nvPr/>
            </p:nvSpPr>
            <p:spPr bwMode="auto">
              <a:xfrm>
                <a:off x="7381984" y="3708478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5" name="Rectangle 481"/>
              <p:cNvSpPr>
                <a:spLocks noChangeArrowheads="1"/>
              </p:cNvSpPr>
              <p:nvPr/>
            </p:nvSpPr>
            <p:spPr bwMode="auto">
              <a:xfrm>
                <a:off x="7381984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6" name="Rectangle 488"/>
              <p:cNvSpPr>
                <a:spLocks noChangeArrowheads="1"/>
              </p:cNvSpPr>
              <p:nvPr/>
            </p:nvSpPr>
            <p:spPr bwMode="auto">
              <a:xfrm>
                <a:off x="7381984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7" name="Rectangle 495"/>
              <p:cNvSpPr>
                <a:spLocks noChangeArrowheads="1"/>
              </p:cNvSpPr>
              <p:nvPr/>
            </p:nvSpPr>
            <p:spPr bwMode="auto">
              <a:xfrm>
                <a:off x="7381984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8" name="Rectangle 110"/>
              <p:cNvSpPr>
                <a:spLocks noChangeArrowheads="1"/>
              </p:cNvSpPr>
              <p:nvPr/>
            </p:nvSpPr>
            <p:spPr bwMode="auto">
              <a:xfrm>
                <a:off x="4946366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9" name="Rectangle 468"/>
              <p:cNvSpPr>
                <a:spLocks noChangeArrowheads="1"/>
              </p:cNvSpPr>
              <p:nvPr/>
            </p:nvSpPr>
            <p:spPr bwMode="auto">
              <a:xfrm>
                <a:off x="5049031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660" name="Rectangle 475"/>
              <p:cNvSpPr>
                <a:spLocks noChangeArrowheads="1"/>
              </p:cNvSpPr>
              <p:nvPr/>
            </p:nvSpPr>
            <p:spPr bwMode="auto">
              <a:xfrm>
                <a:off x="5014640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661" name="Rectangle 483"/>
              <p:cNvSpPr>
                <a:spLocks noChangeArrowheads="1"/>
              </p:cNvSpPr>
              <p:nvPr/>
            </p:nvSpPr>
            <p:spPr bwMode="auto">
              <a:xfrm>
                <a:off x="5014640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662" name="Rectangle 490"/>
              <p:cNvSpPr>
                <a:spLocks noChangeArrowheads="1"/>
              </p:cNvSpPr>
              <p:nvPr/>
            </p:nvSpPr>
            <p:spPr bwMode="auto">
              <a:xfrm>
                <a:off x="5014640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663" name="Rectangle 111"/>
              <p:cNvSpPr>
                <a:spLocks noChangeArrowheads="1"/>
              </p:cNvSpPr>
              <p:nvPr/>
            </p:nvSpPr>
            <p:spPr bwMode="auto">
              <a:xfrm>
                <a:off x="5386973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4" name="Rectangle 469"/>
              <p:cNvSpPr>
                <a:spLocks noChangeArrowheads="1"/>
              </p:cNvSpPr>
              <p:nvPr/>
            </p:nvSpPr>
            <p:spPr bwMode="auto">
              <a:xfrm>
                <a:off x="5522500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5" name="Rectangle 476"/>
              <p:cNvSpPr>
                <a:spLocks noChangeArrowheads="1"/>
              </p:cNvSpPr>
              <p:nvPr/>
            </p:nvSpPr>
            <p:spPr bwMode="auto">
              <a:xfrm>
                <a:off x="5488109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6" name="Rectangle 484"/>
              <p:cNvSpPr>
                <a:spLocks noChangeArrowheads="1"/>
              </p:cNvSpPr>
              <p:nvPr/>
            </p:nvSpPr>
            <p:spPr bwMode="auto">
              <a:xfrm>
                <a:off x="5488109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7" name="Rectangle 491"/>
              <p:cNvSpPr>
                <a:spLocks noChangeArrowheads="1"/>
              </p:cNvSpPr>
              <p:nvPr/>
            </p:nvSpPr>
            <p:spPr bwMode="auto">
              <a:xfrm>
                <a:off x="5488109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8" name="Rectangle 112"/>
              <p:cNvSpPr>
                <a:spLocks noChangeArrowheads="1"/>
              </p:cNvSpPr>
              <p:nvPr/>
            </p:nvSpPr>
            <p:spPr bwMode="auto">
              <a:xfrm>
                <a:off x="5903723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9" name="Rectangle 470"/>
              <p:cNvSpPr>
                <a:spLocks noChangeArrowheads="1"/>
              </p:cNvSpPr>
              <p:nvPr/>
            </p:nvSpPr>
            <p:spPr bwMode="auto">
              <a:xfrm>
                <a:off x="5995968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0" name="Rectangle 477"/>
              <p:cNvSpPr>
                <a:spLocks noChangeArrowheads="1"/>
              </p:cNvSpPr>
              <p:nvPr/>
            </p:nvSpPr>
            <p:spPr bwMode="auto">
              <a:xfrm>
                <a:off x="5961577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1" name="Rectangle 485"/>
              <p:cNvSpPr>
                <a:spLocks noChangeArrowheads="1"/>
              </p:cNvSpPr>
              <p:nvPr/>
            </p:nvSpPr>
            <p:spPr bwMode="auto">
              <a:xfrm>
                <a:off x="5961577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2" name="Rectangle 492"/>
              <p:cNvSpPr>
                <a:spLocks noChangeArrowheads="1"/>
              </p:cNvSpPr>
              <p:nvPr/>
            </p:nvSpPr>
            <p:spPr bwMode="auto">
              <a:xfrm>
                <a:off x="5961577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3" name="Rectangle 113"/>
              <p:cNvSpPr>
                <a:spLocks noChangeArrowheads="1"/>
              </p:cNvSpPr>
              <p:nvPr/>
            </p:nvSpPr>
            <p:spPr bwMode="auto">
              <a:xfrm>
                <a:off x="6347536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4" name="Rectangle 464"/>
              <p:cNvSpPr>
                <a:spLocks noChangeArrowheads="1"/>
              </p:cNvSpPr>
              <p:nvPr/>
            </p:nvSpPr>
            <p:spPr bwMode="auto">
              <a:xfrm>
                <a:off x="6469437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5" name="Rectangle 471"/>
              <p:cNvSpPr>
                <a:spLocks noChangeArrowheads="1"/>
              </p:cNvSpPr>
              <p:nvPr/>
            </p:nvSpPr>
            <p:spPr bwMode="auto">
              <a:xfrm>
                <a:off x="6469437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6" name="Rectangle 479"/>
              <p:cNvSpPr>
                <a:spLocks noChangeArrowheads="1"/>
              </p:cNvSpPr>
              <p:nvPr/>
            </p:nvSpPr>
            <p:spPr bwMode="auto">
              <a:xfrm>
                <a:off x="6435045" y="4052957"/>
                <a:ext cx="137568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677" name="Rectangle 486"/>
              <p:cNvSpPr>
                <a:spLocks noChangeArrowheads="1"/>
              </p:cNvSpPr>
              <p:nvPr/>
            </p:nvSpPr>
            <p:spPr bwMode="auto">
              <a:xfrm>
                <a:off x="6435046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8" name="Rectangle 493"/>
              <p:cNvSpPr>
                <a:spLocks noChangeArrowheads="1"/>
              </p:cNvSpPr>
              <p:nvPr/>
            </p:nvSpPr>
            <p:spPr bwMode="auto">
              <a:xfrm>
                <a:off x="6435046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9" name="Rectangle 114"/>
              <p:cNvSpPr>
                <a:spLocks noChangeArrowheads="1"/>
              </p:cNvSpPr>
              <p:nvPr/>
            </p:nvSpPr>
            <p:spPr bwMode="auto">
              <a:xfrm>
                <a:off x="6839440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0" name="Rectangle 465"/>
              <p:cNvSpPr>
                <a:spLocks noChangeArrowheads="1"/>
              </p:cNvSpPr>
              <p:nvPr/>
            </p:nvSpPr>
            <p:spPr bwMode="auto">
              <a:xfrm>
                <a:off x="6942906" y="3363999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1" name="Rectangle 472"/>
              <p:cNvSpPr>
                <a:spLocks noChangeArrowheads="1"/>
              </p:cNvSpPr>
              <p:nvPr/>
            </p:nvSpPr>
            <p:spPr bwMode="auto">
              <a:xfrm>
                <a:off x="6942906" y="3708478"/>
                <a:ext cx="68785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2" name="Rectangle 480"/>
              <p:cNvSpPr>
                <a:spLocks noChangeArrowheads="1"/>
              </p:cNvSpPr>
              <p:nvPr/>
            </p:nvSpPr>
            <p:spPr bwMode="auto">
              <a:xfrm>
                <a:off x="6908515" y="4052957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3" name="Rectangle 487"/>
              <p:cNvSpPr>
                <a:spLocks noChangeArrowheads="1"/>
              </p:cNvSpPr>
              <p:nvPr/>
            </p:nvSpPr>
            <p:spPr bwMode="auto">
              <a:xfrm>
                <a:off x="6908515" y="4397436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4" name="Rectangle 494"/>
              <p:cNvSpPr>
                <a:spLocks noChangeArrowheads="1"/>
              </p:cNvSpPr>
              <p:nvPr/>
            </p:nvSpPr>
            <p:spPr bwMode="auto">
              <a:xfrm>
                <a:off x="6908515" y="4741915"/>
                <a:ext cx="137566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  <p:grpSp>
        <p:nvGrpSpPr>
          <p:cNvPr id="770" name="组合 769"/>
          <p:cNvGrpSpPr/>
          <p:nvPr/>
        </p:nvGrpSpPr>
        <p:grpSpPr>
          <a:xfrm>
            <a:off x="432670" y="1332537"/>
            <a:ext cx="8276496" cy="2455200"/>
            <a:chOff x="432670" y="1332537"/>
            <a:chExt cx="8276496" cy="2455200"/>
          </a:xfrm>
        </p:grpSpPr>
        <p:grpSp>
          <p:nvGrpSpPr>
            <p:cNvPr id="771" name="组合 770"/>
            <p:cNvGrpSpPr/>
            <p:nvPr/>
          </p:nvGrpSpPr>
          <p:grpSpPr>
            <a:xfrm>
              <a:off x="3245724" y="1332537"/>
              <a:ext cx="2649600" cy="2455200"/>
              <a:chOff x="4690151" y="2117132"/>
              <a:chExt cx="3626278" cy="3520112"/>
            </a:xfrm>
          </p:grpSpPr>
          <p:sp>
            <p:nvSpPr>
              <p:cNvPr id="857" name="同侧圆角矩形 856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8" name="同侧圆角矩形 857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73B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August 2021</a:t>
                </a:r>
                <a:endParaRPr lang="en-US" altLang="zh-CN" b="1" dirty="0"/>
              </a:p>
            </p:txBody>
          </p:sp>
          <p:sp>
            <p:nvSpPr>
              <p:cNvPr id="859" name="矩形 858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0" name="Rectangle 115"/>
              <p:cNvSpPr>
                <a:spLocks noChangeArrowheads="1"/>
              </p:cNvSpPr>
              <p:nvPr/>
            </p:nvSpPr>
            <p:spPr bwMode="auto">
              <a:xfrm>
                <a:off x="7351381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1" name="Rectangle 473"/>
              <p:cNvSpPr>
                <a:spLocks noChangeArrowheads="1"/>
              </p:cNvSpPr>
              <p:nvPr/>
            </p:nvSpPr>
            <p:spPr bwMode="auto">
              <a:xfrm>
                <a:off x="7416887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2" name="Rectangle 480"/>
              <p:cNvSpPr>
                <a:spLocks noChangeArrowheads="1"/>
              </p:cNvSpPr>
              <p:nvPr/>
            </p:nvSpPr>
            <p:spPr bwMode="auto">
              <a:xfrm>
                <a:off x="7383007" y="3707006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3" name="Rectangle 488"/>
              <p:cNvSpPr>
                <a:spLocks noChangeArrowheads="1"/>
              </p:cNvSpPr>
              <p:nvPr/>
            </p:nvSpPr>
            <p:spPr bwMode="auto">
              <a:xfrm>
                <a:off x="7383007" y="4050013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4" name="Rectangle 495"/>
              <p:cNvSpPr>
                <a:spLocks noChangeArrowheads="1"/>
              </p:cNvSpPr>
              <p:nvPr/>
            </p:nvSpPr>
            <p:spPr bwMode="auto">
              <a:xfrm>
                <a:off x="7383007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5" name="Rectangle 116"/>
              <p:cNvSpPr>
                <a:spLocks noChangeArrowheads="1"/>
              </p:cNvSpPr>
              <p:nvPr/>
            </p:nvSpPr>
            <p:spPr bwMode="auto">
              <a:xfrm>
                <a:off x="7810166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6" name="Rectangle 474"/>
              <p:cNvSpPr>
                <a:spLocks noChangeArrowheads="1"/>
              </p:cNvSpPr>
              <p:nvPr/>
            </p:nvSpPr>
            <p:spPr bwMode="auto">
              <a:xfrm>
                <a:off x="7890356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867" name="Rectangle 481"/>
              <p:cNvSpPr>
                <a:spLocks noChangeArrowheads="1"/>
              </p:cNvSpPr>
              <p:nvPr/>
            </p:nvSpPr>
            <p:spPr bwMode="auto">
              <a:xfrm>
                <a:off x="7856476" y="3707006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868" name="Rectangle 489"/>
              <p:cNvSpPr>
                <a:spLocks noChangeArrowheads="1"/>
              </p:cNvSpPr>
              <p:nvPr/>
            </p:nvSpPr>
            <p:spPr bwMode="auto">
              <a:xfrm>
                <a:off x="7856476" y="4050013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869" name="Rectangle 496"/>
              <p:cNvSpPr>
                <a:spLocks noChangeArrowheads="1"/>
              </p:cNvSpPr>
              <p:nvPr/>
            </p:nvSpPr>
            <p:spPr bwMode="auto">
              <a:xfrm>
                <a:off x="7856476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870" name="Rectangle 110"/>
              <p:cNvSpPr>
                <a:spLocks noChangeArrowheads="1"/>
              </p:cNvSpPr>
              <p:nvPr/>
            </p:nvSpPr>
            <p:spPr bwMode="auto">
              <a:xfrm>
                <a:off x="4946366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71" name="Rectangle 497"/>
              <p:cNvSpPr>
                <a:spLocks noChangeArrowheads="1"/>
              </p:cNvSpPr>
              <p:nvPr/>
            </p:nvSpPr>
            <p:spPr bwMode="auto">
              <a:xfrm>
                <a:off x="5015663" y="4743387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</a:p>
            </p:txBody>
          </p:sp>
          <p:sp>
            <p:nvSpPr>
              <p:cNvPr id="872" name="Rectangle 468"/>
              <p:cNvSpPr>
                <a:spLocks noChangeArrowheads="1"/>
              </p:cNvSpPr>
              <p:nvPr/>
            </p:nvSpPr>
            <p:spPr bwMode="auto">
              <a:xfrm>
                <a:off x="5049543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873" name="Rectangle 475"/>
              <p:cNvSpPr>
                <a:spLocks noChangeArrowheads="1"/>
              </p:cNvSpPr>
              <p:nvPr/>
            </p:nvSpPr>
            <p:spPr bwMode="auto">
              <a:xfrm>
                <a:off x="5049543" y="3707006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874" name="Rectangle 483"/>
              <p:cNvSpPr>
                <a:spLocks noChangeArrowheads="1"/>
              </p:cNvSpPr>
              <p:nvPr/>
            </p:nvSpPr>
            <p:spPr bwMode="auto">
              <a:xfrm>
                <a:off x="5015663" y="4050013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875" name="Rectangle 490"/>
              <p:cNvSpPr>
                <a:spLocks noChangeArrowheads="1"/>
              </p:cNvSpPr>
              <p:nvPr/>
            </p:nvSpPr>
            <p:spPr bwMode="auto">
              <a:xfrm>
                <a:off x="5015663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</a:p>
            </p:txBody>
          </p:sp>
          <p:sp>
            <p:nvSpPr>
              <p:cNvPr id="876" name="Rectangle 111"/>
              <p:cNvSpPr>
                <a:spLocks noChangeArrowheads="1"/>
              </p:cNvSpPr>
              <p:nvPr/>
            </p:nvSpPr>
            <p:spPr bwMode="auto">
              <a:xfrm>
                <a:off x="5386973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77" name="Rectangle 498"/>
              <p:cNvSpPr>
                <a:spLocks noChangeArrowheads="1"/>
              </p:cNvSpPr>
              <p:nvPr/>
            </p:nvSpPr>
            <p:spPr bwMode="auto">
              <a:xfrm>
                <a:off x="5489132" y="4743387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78" name="Rectangle 469"/>
              <p:cNvSpPr>
                <a:spLocks noChangeArrowheads="1"/>
              </p:cNvSpPr>
              <p:nvPr/>
            </p:nvSpPr>
            <p:spPr bwMode="auto">
              <a:xfrm>
                <a:off x="5523012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79" name="Rectangle 476"/>
              <p:cNvSpPr>
                <a:spLocks noChangeArrowheads="1"/>
              </p:cNvSpPr>
              <p:nvPr/>
            </p:nvSpPr>
            <p:spPr bwMode="auto">
              <a:xfrm>
                <a:off x="5523012" y="3707006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0" name="Rectangle 484"/>
              <p:cNvSpPr>
                <a:spLocks noChangeArrowheads="1"/>
              </p:cNvSpPr>
              <p:nvPr/>
            </p:nvSpPr>
            <p:spPr bwMode="auto">
              <a:xfrm>
                <a:off x="5489132" y="4050013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1" name="Rectangle 491"/>
              <p:cNvSpPr>
                <a:spLocks noChangeArrowheads="1"/>
              </p:cNvSpPr>
              <p:nvPr/>
            </p:nvSpPr>
            <p:spPr bwMode="auto">
              <a:xfrm>
                <a:off x="5489132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2" name="Rectangle 112"/>
              <p:cNvSpPr>
                <a:spLocks noChangeArrowheads="1"/>
              </p:cNvSpPr>
              <p:nvPr/>
            </p:nvSpPr>
            <p:spPr bwMode="auto">
              <a:xfrm>
                <a:off x="5903723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3" name="Rectangle 499"/>
              <p:cNvSpPr>
                <a:spLocks noChangeArrowheads="1"/>
              </p:cNvSpPr>
              <p:nvPr/>
            </p:nvSpPr>
            <p:spPr bwMode="auto">
              <a:xfrm>
                <a:off x="5962600" y="4743387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4" name="Rectangle 470"/>
              <p:cNvSpPr>
                <a:spLocks noChangeArrowheads="1"/>
              </p:cNvSpPr>
              <p:nvPr/>
            </p:nvSpPr>
            <p:spPr bwMode="auto">
              <a:xfrm>
                <a:off x="5996480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5" name="Rectangle 477"/>
              <p:cNvSpPr>
                <a:spLocks noChangeArrowheads="1"/>
              </p:cNvSpPr>
              <p:nvPr/>
            </p:nvSpPr>
            <p:spPr bwMode="auto">
              <a:xfrm>
                <a:off x="5962600" y="3707006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6" name="Rectangle 485"/>
              <p:cNvSpPr>
                <a:spLocks noChangeArrowheads="1"/>
              </p:cNvSpPr>
              <p:nvPr/>
            </p:nvSpPr>
            <p:spPr bwMode="auto">
              <a:xfrm>
                <a:off x="5962600" y="4050013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7" name="Rectangle 492"/>
              <p:cNvSpPr>
                <a:spLocks noChangeArrowheads="1"/>
              </p:cNvSpPr>
              <p:nvPr/>
            </p:nvSpPr>
            <p:spPr bwMode="auto">
              <a:xfrm>
                <a:off x="5962600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8" name="Rectangle 113"/>
              <p:cNvSpPr>
                <a:spLocks noChangeArrowheads="1"/>
              </p:cNvSpPr>
              <p:nvPr/>
            </p:nvSpPr>
            <p:spPr bwMode="auto">
              <a:xfrm>
                <a:off x="6347536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9" name="Rectangle 471"/>
              <p:cNvSpPr>
                <a:spLocks noChangeArrowheads="1"/>
              </p:cNvSpPr>
              <p:nvPr/>
            </p:nvSpPr>
            <p:spPr bwMode="auto">
              <a:xfrm>
                <a:off x="6469949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0" name="Rectangle 478"/>
              <p:cNvSpPr>
                <a:spLocks noChangeArrowheads="1"/>
              </p:cNvSpPr>
              <p:nvPr/>
            </p:nvSpPr>
            <p:spPr bwMode="auto">
              <a:xfrm>
                <a:off x="6436069" y="3707006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1" name="Rectangle 486"/>
              <p:cNvSpPr>
                <a:spLocks noChangeArrowheads="1"/>
              </p:cNvSpPr>
              <p:nvPr/>
            </p:nvSpPr>
            <p:spPr bwMode="auto">
              <a:xfrm>
                <a:off x="6436069" y="4050013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2" name="Rectangle 493"/>
              <p:cNvSpPr>
                <a:spLocks noChangeArrowheads="1"/>
              </p:cNvSpPr>
              <p:nvPr/>
            </p:nvSpPr>
            <p:spPr bwMode="auto">
              <a:xfrm>
                <a:off x="6436069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3" name="Rectangle 114"/>
              <p:cNvSpPr>
                <a:spLocks noChangeArrowheads="1"/>
              </p:cNvSpPr>
              <p:nvPr/>
            </p:nvSpPr>
            <p:spPr bwMode="auto">
              <a:xfrm>
                <a:off x="6839440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4" name="Rectangle 472"/>
              <p:cNvSpPr>
                <a:spLocks noChangeArrowheads="1"/>
              </p:cNvSpPr>
              <p:nvPr/>
            </p:nvSpPr>
            <p:spPr bwMode="auto">
              <a:xfrm>
                <a:off x="6943418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5" name="Rectangle 479"/>
              <p:cNvSpPr>
                <a:spLocks noChangeArrowheads="1"/>
              </p:cNvSpPr>
              <p:nvPr/>
            </p:nvSpPr>
            <p:spPr bwMode="auto">
              <a:xfrm>
                <a:off x="6909538" y="3707006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6" name="Rectangle 487"/>
              <p:cNvSpPr>
                <a:spLocks noChangeArrowheads="1"/>
              </p:cNvSpPr>
              <p:nvPr/>
            </p:nvSpPr>
            <p:spPr bwMode="auto">
              <a:xfrm>
                <a:off x="6909538" y="4050013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7" name="Rectangle 494"/>
              <p:cNvSpPr>
                <a:spLocks noChangeArrowheads="1"/>
              </p:cNvSpPr>
              <p:nvPr/>
            </p:nvSpPr>
            <p:spPr bwMode="auto">
              <a:xfrm>
                <a:off x="6909538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772" name="组合 771"/>
            <p:cNvGrpSpPr/>
            <p:nvPr/>
          </p:nvGrpSpPr>
          <p:grpSpPr>
            <a:xfrm>
              <a:off x="432670" y="1332537"/>
              <a:ext cx="2649600" cy="2455200"/>
              <a:chOff x="829784" y="2117132"/>
              <a:chExt cx="3625200" cy="3539616"/>
            </a:xfrm>
          </p:grpSpPr>
          <p:sp>
            <p:nvSpPr>
              <p:cNvPr id="815" name="同侧圆角矩形 814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6" name="同侧圆角矩形 815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July 2021</a:t>
                </a:r>
                <a:endParaRPr lang="en-US" altLang="zh-CN" b="1" dirty="0"/>
              </a:p>
            </p:txBody>
          </p:sp>
          <p:sp>
            <p:nvSpPr>
              <p:cNvPr id="817" name="矩形 816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8" name="Rectangle 112"/>
              <p:cNvSpPr>
                <a:spLocks noChangeArrowheads="1"/>
              </p:cNvSpPr>
              <p:nvPr/>
            </p:nvSpPr>
            <p:spPr bwMode="auto">
              <a:xfrm>
                <a:off x="2047649" y="27927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9" name="Rectangle 365"/>
              <p:cNvSpPr>
                <a:spLocks noChangeArrowheads="1"/>
              </p:cNvSpPr>
              <p:nvPr/>
            </p:nvSpPr>
            <p:spPr bwMode="auto">
              <a:xfrm>
                <a:off x="2106526" y="4743385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0" name="Rectangle 343"/>
              <p:cNvSpPr>
                <a:spLocks noChangeArrowheads="1"/>
              </p:cNvSpPr>
              <p:nvPr/>
            </p:nvSpPr>
            <p:spPr bwMode="auto">
              <a:xfrm>
                <a:off x="2140406" y="3707006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1" name="Rectangle 350"/>
              <p:cNvSpPr>
                <a:spLocks noChangeArrowheads="1"/>
              </p:cNvSpPr>
              <p:nvPr/>
            </p:nvSpPr>
            <p:spPr bwMode="auto">
              <a:xfrm>
                <a:off x="2106526" y="4057371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2" name="Rectangle 358"/>
              <p:cNvSpPr>
                <a:spLocks noChangeArrowheads="1"/>
              </p:cNvSpPr>
              <p:nvPr/>
            </p:nvSpPr>
            <p:spPr bwMode="auto">
              <a:xfrm>
                <a:off x="2106526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3" name="Rectangle 113"/>
              <p:cNvSpPr>
                <a:spLocks noChangeArrowheads="1"/>
              </p:cNvSpPr>
              <p:nvPr/>
            </p:nvSpPr>
            <p:spPr bwMode="auto">
              <a:xfrm>
                <a:off x="2491462" y="27927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4" name="Rectangle 366"/>
              <p:cNvSpPr>
                <a:spLocks noChangeArrowheads="1"/>
              </p:cNvSpPr>
              <p:nvPr/>
            </p:nvSpPr>
            <p:spPr bwMode="auto">
              <a:xfrm>
                <a:off x="2579995" y="4743385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5" name="Rectangle 344"/>
              <p:cNvSpPr>
                <a:spLocks noChangeArrowheads="1"/>
              </p:cNvSpPr>
              <p:nvPr/>
            </p:nvSpPr>
            <p:spPr bwMode="auto">
              <a:xfrm>
                <a:off x="2613875" y="3707006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6" name="Rectangle 351"/>
              <p:cNvSpPr>
                <a:spLocks noChangeArrowheads="1"/>
              </p:cNvSpPr>
              <p:nvPr/>
            </p:nvSpPr>
            <p:spPr bwMode="auto">
              <a:xfrm>
                <a:off x="2579995" y="4057371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7" name="Rectangle 359"/>
              <p:cNvSpPr>
                <a:spLocks noChangeArrowheads="1"/>
              </p:cNvSpPr>
              <p:nvPr/>
            </p:nvSpPr>
            <p:spPr bwMode="auto">
              <a:xfrm>
                <a:off x="2579995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8" name="Rectangle 114"/>
              <p:cNvSpPr>
                <a:spLocks noChangeArrowheads="1"/>
              </p:cNvSpPr>
              <p:nvPr/>
            </p:nvSpPr>
            <p:spPr bwMode="auto">
              <a:xfrm>
                <a:off x="2983366" y="27927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9" name="Rectangle 367"/>
              <p:cNvSpPr>
                <a:spLocks noChangeArrowheads="1"/>
              </p:cNvSpPr>
              <p:nvPr/>
            </p:nvSpPr>
            <p:spPr bwMode="auto">
              <a:xfrm>
                <a:off x="3053464" y="4743385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0" name="Rectangle 338"/>
              <p:cNvSpPr>
                <a:spLocks noChangeArrowheads="1"/>
              </p:cNvSpPr>
              <p:nvPr/>
            </p:nvSpPr>
            <p:spPr bwMode="auto">
              <a:xfrm>
                <a:off x="3087344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1" name="Rectangle 345"/>
              <p:cNvSpPr>
                <a:spLocks noChangeArrowheads="1"/>
              </p:cNvSpPr>
              <p:nvPr/>
            </p:nvSpPr>
            <p:spPr bwMode="auto">
              <a:xfrm>
                <a:off x="3087344" y="3707006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2" name="Rectangle 353"/>
              <p:cNvSpPr>
                <a:spLocks noChangeArrowheads="1"/>
              </p:cNvSpPr>
              <p:nvPr/>
            </p:nvSpPr>
            <p:spPr bwMode="auto">
              <a:xfrm>
                <a:off x="3053464" y="4057371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833" name="Rectangle 360"/>
              <p:cNvSpPr>
                <a:spLocks noChangeArrowheads="1"/>
              </p:cNvSpPr>
              <p:nvPr/>
            </p:nvSpPr>
            <p:spPr bwMode="auto">
              <a:xfrm>
                <a:off x="3053464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4" name="Rectangle 115"/>
              <p:cNvSpPr>
                <a:spLocks noChangeArrowheads="1"/>
              </p:cNvSpPr>
              <p:nvPr/>
            </p:nvSpPr>
            <p:spPr bwMode="auto">
              <a:xfrm>
                <a:off x="3495307" y="27927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5" name="Rectangle 368"/>
              <p:cNvSpPr>
                <a:spLocks noChangeArrowheads="1"/>
              </p:cNvSpPr>
              <p:nvPr/>
            </p:nvSpPr>
            <p:spPr bwMode="auto">
              <a:xfrm>
                <a:off x="3526933" y="4743385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6" name="Rectangle 339"/>
              <p:cNvSpPr>
                <a:spLocks noChangeArrowheads="1"/>
              </p:cNvSpPr>
              <p:nvPr/>
            </p:nvSpPr>
            <p:spPr bwMode="auto">
              <a:xfrm>
                <a:off x="3560813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7" name="Rectangle 346"/>
              <p:cNvSpPr>
                <a:spLocks noChangeArrowheads="1"/>
              </p:cNvSpPr>
              <p:nvPr/>
            </p:nvSpPr>
            <p:spPr bwMode="auto">
              <a:xfrm>
                <a:off x="3560813" y="3707006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8" name="Rectangle 354"/>
              <p:cNvSpPr>
                <a:spLocks noChangeArrowheads="1"/>
              </p:cNvSpPr>
              <p:nvPr/>
            </p:nvSpPr>
            <p:spPr bwMode="auto">
              <a:xfrm>
                <a:off x="3526933" y="4057371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9" name="Rectangle 361"/>
              <p:cNvSpPr>
                <a:spLocks noChangeArrowheads="1"/>
              </p:cNvSpPr>
              <p:nvPr/>
            </p:nvSpPr>
            <p:spPr bwMode="auto">
              <a:xfrm>
                <a:off x="3526933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40" name="Rectangle 116"/>
              <p:cNvSpPr>
                <a:spLocks noChangeArrowheads="1"/>
              </p:cNvSpPr>
              <p:nvPr/>
            </p:nvSpPr>
            <p:spPr bwMode="auto">
              <a:xfrm>
                <a:off x="3954092" y="27927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41" name="Rectangle 369"/>
              <p:cNvSpPr>
                <a:spLocks noChangeArrowheads="1"/>
              </p:cNvSpPr>
              <p:nvPr/>
            </p:nvSpPr>
            <p:spPr bwMode="auto">
              <a:xfrm>
                <a:off x="4000402" y="4743385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  <p:sp>
            <p:nvSpPr>
              <p:cNvPr id="842" name="Rectangle 340"/>
              <p:cNvSpPr>
                <a:spLocks noChangeArrowheads="1"/>
              </p:cNvSpPr>
              <p:nvPr/>
            </p:nvSpPr>
            <p:spPr bwMode="auto">
              <a:xfrm>
                <a:off x="4034282" y="3363999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843" name="Rectangle 347"/>
              <p:cNvSpPr>
                <a:spLocks noChangeArrowheads="1"/>
              </p:cNvSpPr>
              <p:nvPr/>
            </p:nvSpPr>
            <p:spPr bwMode="auto">
              <a:xfrm>
                <a:off x="4000402" y="3707006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844" name="Rectangle 355"/>
              <p:cNvSpPr>
                <a:spLocks noChangeArrowheads="1"/>
              </p:cNvSpPr>
              <p:nvPr/>
            </p:nvSpPr>
            <p:spPr bwMode="auto">
              <a:xfrm>
                <a:off x="4000402" y="4057371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845" name="Rectangle 362"/>
              <p:cNvSpPr>
                <a:spLocks noChangeArrowheads="1"/>
              </p:cNvSpPr>
              <p:nvPr/>
            </p:nvSpPr>
            <p:spPr bwMode="auto">
              <a:xfrm>
                <a:off x="4000402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846" name="Rectangle 110"/>
              <p:cNvSpPr>
                <a:spLocks noChangeArrowheads="1"/>
              </p:cNvSpPr>
              <p:nvPr/>
            </p:nvSpPr>
            <p:spPr bwMode="auto">
              <a:xfrm>
                <a:off x="1090292" y="27927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47" name="Rectangle 363"/>
              <p:cNvSpPr>
                <a:spLocks noChangeArrowheads="1"/>
              </p:cNvSpPr>
              <p:nvPr/>
            </p:nvSpPr>
            <p:spPr bwMode="auto">
              <a:xfrm>
                <a:off x="1159589" y="4743385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848" name="Rectangle 341"/>
              <p:cNvSpPr>
                <a:spLocks noChangeArrowheads="1"/>
              </p:cNvSpPr>
              <p:nvPr/>
            </p:nvSpPr>
            <p:spPr bwMode="auto">
              <a:xfrm>
                <a:off x="1193469" y="3707006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849" name="Rectangle 348"/>
              <p:cNvSpPr>
                <a:spLocks noChangeArrowheads="1"/>
              </p:cNvSpPr>
              <p:nvPr/>
            </p:nvSpPr>
            <p:spPr bwMode="auto">
              <a:xfrm>
                <a:off x="1159589" y="4057371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850" name="Rectangle 356"/>
              <p:cNvSpPr>
                <a:spLocks noChangeArrowheads="1"/>
              </p:cNvSpPr>
              <p:nvPr/>
            </p:nvSpPr>
            <p:spPr bwMode="auto">
              <a:xfrm>
                <a:off x="1159589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851" name="Rectangle 111"/>
              <p:cNvSpPr>
                <a:spLocks noChangeArrowheads="1"/>
              </p:cNvSpPr>
              <p:nvPr/>
            </p:nvSpPr>
            <p:spPr bwMode="auto">
              <a:xfrm>
                <a:off x="1530899" y="27927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52" name="Rectangle 364"/>
              <p:cNvSpPr>
                <a:spLocks noChangeArrowheads="1"/>
              </p:cNvSpPr>
              <p:nvPr/>
            </p:nvSpPr>
            <p:spPr bwMode="auto">
              <a:xfrm>
                <a:off x="1633058" y="4743385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53" name="Rectangle 342"/>
              <p:cNvSpPr>
                <a:spLocks noChangeArrowheads="1"/>
              </p:cNvSpPr>
              <p:nvPr/>
            </p:nvSpPr>
            <p:spPr bwMode="auto">
              <a:xfrm>
                <a:off x="1666938" y="3707006"/>
                <a:ext cx="6776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54" name="Rectangle 349"/>
              <p:cNvSpPr>
                <a:spLocks noChangeArrowheads="1"/>
              </p:cNvSpPr>
              <p:nvPr/>
            </p:nvSpPr>
            <p:spPr bwMode="auto">
              <a:xfrm>
                <a:off x="1633058" y="4057371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55" name="Rectangle 357"/>
              <p:cNvSpPr>
                <a:spLocks noChangeArrowheads="1"/>
              </p:cNvSpPr>
              <p:nvPr/>
            </p:nvSpPr>
            <p:spPr bwMode="auto">
              <a:xfrm>
                <a:off x="1633058" y="4400378"/>
                <a:ext cx="135521" cy="16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773" name="组合 772"/>
            <p:cNvGrpSpPr/>
            <p:nvPr/>
          </p:nvGrpSpPr>
          <p:grpSpPr>
            <a:xfrm>
              <a:off x="6059566" y="1332537"/>
              <a:ext cx="2649600" cy="2455200"/>
              <a:chOff x="982184" y="2269532"/>
              <a:chExt cx="3625200" cy="3539616"/>
            </a:xfrm>
          </p:grpSpPr>
          <p:sp>
            <p:nvSpPr>
              <p:cNvPr id="774" name="同侧圆角矩形 773"/>
              <p:cNvSpPr/>
              <p:nvPr/>
            </p:nvSpPr>
            <p:spPr>
              <a:xfrm flipV="1">
                <a:off x="982184" y="33104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5" name="同侧圆角矩形 774"/>
              <p:cNvSpPr/>
              <p:nvPr/>
            </p:nvSpPr>
            <p:spPr>
              <a:xfrm>
                <a:off x="982185" y="2269532"/>
                <a:ext cx="3624064" cy="523819"/>
              </a:xfrm>
              <a:prstGeom prst="round2Same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September 2021</a:t>
                </a:r>
                <a:endParaRPr lang="en-US" altLang="zh-CN" b="1" dirty="0"/>
              </a:p>
            </p:txBody>
          </p:sp>
          <p:sp>
            <p:nvSpPr>
              <p:cNvPr id="776" name="矩形 775"/>
              <p:cNvSpPr/>
              <p:nvPr/>
            </p:nvSpPr>
            <p:spPr>
              <a:xfrm>
                <a:off x="982184" y="27933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7" name="Rectangle 115"/>
              <p:cNvSpPr>
                <a:spLocks noChangeArrowheads="1"/>
              </p:cNvSpPr>
              <p:nvPr/>
            </p:nvSpPr>
            <p:spPr bwMode="auto">
              <a:xfrm>
                <a:off x="3647707" y="2945197"/>
                <a:ext cx="1987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78" name="Rectangle 85"/>
              <p:cNvSpPr>
                <a:spLocks noChangeArrowheads="1"/>
              </p:cNvSpPr>
              <p:nvPr/>
            </p:nvSpPr>
            <p:spPr bwMode="auto">
              <a:xfrm>
                <a:off x="3714231" y="35163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79" name="Rectangle 92"/>
              <p:cNvSpPr>
                <a:spLocks noChangeArrowheads="1"/>
              </p:cNvSpPr>
              <p:nvPr/>
            </p:nvSpPr>
            <p:spPr bwMode="auto">
              <a:xfrm>
                <a:off x="3681371" y="3860878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0" name="Rectangle 100"/>
              <p:cNvSpPr>
                <a:spLocks noChangeArrowheads="1"/>
              </p:cNvSpPr>
              <p:nvPr/>
            </p:nvSpPr>
            <p:spPr bwMode="auto">
              <a:xfrm>
                <a:off x="3681371" y="42053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1" name="Rectangle 107"/>
              <p:cNvSpPr>
                <a:spLocks noChangeArrowheads="1"/>
              </p:cNvSpPr>
              <p:nvPr/>
            </p:nvSpPr>
            <p:spPr bwMode="auto">
              <a:xfrm>
                <a:off x="3681371" y="45498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2" name="Rectangle 116"/>
              <p:cNvSpPr>
                <a:spLocks noChangeArrowheads="1"/>
              </p:cNvSpPr>
              <p:nvPr/>
            </p:nvSpPr>
            <p:spPr bwMode="auto">
              <a:xfrm>
                <a:off x="4106492" y="2945197"/>
                <a:ext cx="2281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3" name="Rectangle 86"/>
              <p:cNvSpPr>
                <a:spLocks noChangeArrowheads="1"/>
              </p:cNvSpPr>
              <p:nvPr/>
            </p:nvSpPr>
            <p:spPr bwMode="auto">
              <a:xfrm>
                <a:off x="4187700" y="35163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784" name="Rectangle 93"/>
              <p:cNvSpPr>
                <a:spLocks noChangeArrowheads="1"/>
              </p:cNvSpPr>
              <p:nvPr/>
            </p:nvSpPr>
            <p:spPr bwMode="auto">
              <a:xfrm>
                <a:off x="4154840" y="3860878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785" name="Rectangle 101"/>
              <p:cNvSpPr>
                <a:spLocks noChangeArrowheads="1"/>
              </p:cNvSpPr>
              <p:nvPr/>
            </p:nvSpPr>
            <p:spPr bwMode="auto">
              <a:xfrm>
                <a:off x="4154840" y="42053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786" name="Rectangle 108"/>
              <p:cNvSpPr>
                <a:spLocks noChangeArrowheads="1"/>
              </p:cNvSpPr>
              <p:nvPr/>
            </p:nvSpPr>
            <p:spPr bwMode="auto">
              <a:xfrm>
                <a:off x="4154840" y="45498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787" name="Rectangle 114"/>
              <p:cNvSpPr>
                <a:spLocks noChangeArrowheads="1"/>
              </p:cNvSpPr>
              <p:nvPr/>
            </p:nvSpPr>
            <p:spPr bwMode="auto">
              <a:xfrm>
                <a:off x="3135766" y="2945197"/>
                <a:ext cx="27571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8" name="Rectangle 84"/>
              <p:cNvSpPr>
                <a:spLocks noChangeArrowheads="1"/>
              </p:cNvSpPr>
              <p:nvPr/>
            </p:nvSpPr>
            <p:spPr bwMode="auto">
              <a:xfrm>
                <a:off x="3240762" y="35163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9" name="Rectangle 91"/>
              <p:cNvSpPr>
                <a:spLocks noChangeArrowheads="1"/>
              </p:cNvSpPr>
              <p:nvPr/>
            </p:nvSpPr>
            <p:spPr bwMode="auto">
              <a:xfrm>
                <a:off x="3240762" y="38608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0" name="Rectangle 99"/>
              <p:cNvSpPr>
                <a:spLocks noChangeArrowheads="1"/>
              </p:cNvSpPr>
              <p:nvPr/>
            </p:nvSpPr>
            <p:spPr bwMode="auto">
              <a:xfrm>
                <a:off x="3207902" y="42053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1" name="Rectangle 106"/>
              <p:cNvSpPr>
                <a:spLocks noChangeArrowheads="1"/>
              </p:cNvSpPr>
              <p:nvPr/>
            </p:nvSpPr>
            <p:spPr bwMode="auto">
              <a:xfrm>
                <a:off x="3207902" y="45498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2" name="Rectangle 113"/>
              <p:cNvSpPr>
                <a:spLocks noChangeArrowheads="1"/>
              </p:cNvSpPr>
              <p:nvPr/>
            </p:nvSpPr>
            <p:spPr bwMode="auto">
              <a:xfrm>
                <a:off x="3207902" y="48943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3" name="Rectangle 112"/>
              <p:cNvSpPr>
                <a:spLocks noChangeArrowheads="1"/>
              </p:cNvSpPr>
              <p:nvPr/>
            </p:nvSpPr>
            <p:spPr bwMode="auto">
              <a:xfrm>
                <a:off x="2200049" y="2945197"/>
                <a:ext cx="25327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4" name="Rectangle 89"/>
              <p:cNvSpPr>
                <a:spLocks noChangeArrowheads="1"/>
              </p:cNvSpPr>
              <p:nvPr/>
            </p:nvSpPr>
            <p:spPr bwMode="auto">
              <a:xfrm>
                <a:off x="2293824" y="38608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5" name="Rectangle 96"/>
              <p:cNvSpPr>
                <a:spLocks noChangeArrowheads="1"/>
              </p:cNvSpPr>
              <p:nvPr/>
            </p:nvSpPr>
            <p:spPr bwMode="auto">
              <a:xfrm>
                <a:off x="2260964" y="42053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6" name="Rectangle 104"/>
              <p:cNvSpPr>
                <a:spLocks noChangeArrowheads="1"/>
              </p:cNvSpPr>
              <p:nvPr/>
            </p:nvSpPr>
            <p:spPr bwMode="auto">
              <a:xfrm>
                <a:off x="2260964" y="45498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7" name="Rectangle 111"/>
              <p:cNvSpPr>
                <a:spLocks noChangeArrowheads="1"/>
              </p:cNvSpPr>
              <p:nvPr/>
            </p:nvSpPr>
            <p:spPr bwMode="auto">
              <a:xfrm>
                <a:off x="2260964" y="48943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8" name="Rectangle 113"/>
              <p:cNvSpPr>
                <a:spLocks noChangeArrowheads="1"/>
              </p:cNvSpPr>
              <p:nvPr/>
            </p:nvSpPr>
            <p:spPr bwMode="auto">
              <a:xfrm>
                <a:off x="2643862" y="2945197"/>
                <a:ext cx="31258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9" name="Rectangle 83"/>
              <p:cNvSpPr>
                <a:spLocks noChangeArrowheads="1"/>
              </p:cNvSpPr>
              <p:nvPr/>
            </p:nvSpPr>
            <p:spPr bwMode="auto">
              <a:xfrm>
                <a:off x="2767293" y="3516399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0" name="Rectangle 90"/>
              <p:cNvSpPr>
                <a:spLocks noChangeArrowheads="1"/>
              </p:cNvSpPr>
              <p:nvPr/>
            </p:nvSpPr>
            <p:spPr bwMode="auto">
              <a:xfrm>
                <a:off x="2767293" y="38608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1" name="Rectangle 98"/>
              <p:cNvSpPr>
                <a:spLocks noChangeArrowheads="1"/>
              </p:cNvSpPr>
              <p:nvPr/>
            </p:nvSpPr>
            <p:spPr bwMode="auto">
              <a:xfrm>
                <a:off x="2734433" y="42053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802" name="Rectangle 105"/>
              <p:cNvSpPr>
                <a:spLocks noChangeArrowheads="1"/>
              </p:cNvSpPr>
              <p:nvPr/>
            </p:nvSpPr>
            <p:spPr bwMode="auto">
              <a:xfrm>
                <a:off x="2734433" y="45498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3" name="Rectangle 112"/>
              <p:cNvSpPr>
                <a:spLocks noChangeArrowheads="1"/>
              </p:cNvSpPr>
              <p:nvPr/>
            </p:nvSpPr>
            <p:spPr bwMode="auto">
              <a:xfrm>
                <a:off x="2734433" y="48943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4" name="Rectangle 110"/>
              <p:cNvSpPr>
                <a:spLocks noChangeArrowheads="1"/>
              </p:cNvSpPr>
              <p:nvPr/>
            </p:nvSpPr>
            <p:spPr bwMode="auto">
              <a:xfrm>
                <a:off x="1242692" y="2945197"/>
                <a:ext cx="2741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5" name="Rectangle 87"/>
              <p:cNvSpPr>
                <a:spLocks noChangeArrowheads="1"/>
              </p:cNvSpPr>
              <p:nvPr/>
            </p:nvSpPr>
            <p:spPr bwMode="auto">
              <a:xfrm>
                <a:off x="1346887" y="38608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806" name="Rectangle 94"/>
              <p:cNvSpPr>
                <a:spLocks noChangeArrowheads="1"/>
              </p:cNvSpPr>
              <p:nvPr/>
            </p:nvSpPr>
            <p:spPr bwMode="auto">
              <a:xfrm>
                <a:off x="1314027" y="42053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807" name="Rectangle 102"/>
              <p:cNvSpPr>
                <a:spLocks noChangeArrowheads="1"/>
              </p:cNvSpPr>
              <p:nvPr/>
            </p:nvSpPr>
            <p:spPr bwMode="auto">
              <a:xfrm>
                <a:off x="1314027" y="45498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808" name="Rectangle 109"/>
              <p:cNvSpPr>
                <a:spLocks noChangeArrowheads="1"/>
              </p:cNvSpPr>
              <p:nvPr/>
            </p:nvSpPr>
            <p:spPr bwMode="auto">
              <a:xfrm>
                <a:off x="1314027" y="48943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809" name="Rectangle 111"/>
              <p:cNvSpPr>
                <a:spLocks noChangeArrowheads="1"/>
              </p:cNvSpPr>
              <p:nvPr/>
            </p:nvSpPr>
            <p:spPr bwMode="auto">
              <a:xfrm>
                <a:off x="1683299" y="2945197"/>
                <a:ext cx="33983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0" name="Rectangle 88"/>
              <p:cNvSpPr>
                <a:spLocks noChangeArrowheads="1"/>
              </p:cNvSpPr>
              <p:nvPr/>
            </p:nvSpPr>
            <p:spPr bwMode="auto">
              <a:xfrm>
                <a:off x="1820356" y="3860878"/>
                <a:ext cx="65724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1" name="Rectangle 95"/>
              <p:cNvSpPr>
                <a:spLocks noChangeArrowheads="1"/>
              </p:cNvSpPr>
              <p:nvPr/>
            </p:nvSpPr>
            <p:spPr bwMode="auto">
              <a:xfrm>
                <a:off x="1787496" y="4205357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2" name="Rectangle 103"/>
              <p:cNvSpPr>
                <a:spLocks noChangeArrowheads="1"/>
              </p:cNvSpPr>
              <p:nvPr/>
            </p:nvSpPr>
            <p:spPr bwMode="auto">
              <a:xfrm>
                <a:off x="1787496" y="4549836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3" name="Rectangle 110"/>
              <p:cNvSpPr>
                <a:spLocks noChangeArrowheads="1"/>
              </p:cNvSpPr>
              <p:nvPr/>
            </p:nvSpPr>
            <p:spPr bwMode="auto">
              <a:xfrm>
                <a:off x="1787496" y="4894315"/>
                <a:ext cx="131445" cy="15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68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Mar-Apr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690151" y="2117132"/>
            <a:ext cx="3626278" cy="3520112"/>
            <a:chOff x="4690151" y="2117132"/>
            <a:chExt cx="3626278" cy="3520112"/>
          </a:xfrm>
        </p:grpSpPr>
        <p:sp>
          <p:nvSpPr>
            <p:cNvPr id="252" name="同侧圆角矩形 251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同侧圆角矩形 57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April 2021</a:t>
              </a:r>
              <a:endParaRPr lang="en-US" altLang="zh-CN" b="1" dirty="0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0" name="Rectangle 468"/>
            <p:cNvSpPr>
              <a:spLocks noChangeArrowheads="1"/>
            </p:cNvSpPr>
            <p:nvPr/>
          </p:nvSpPr>
          <p:spPr bwMode="auto">
            <a:xfrm>
              <a:off x="7890989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01" name="Rectangle 475"/>
            <p:cNvSpPr>
              <a:spLocks noChangeArrowheads="1"/>
            </p:cNvSpPr>
            <p:nvPr/>
          </p:nvSpPr>
          <p:spPr bwMode="auto">
            <a:xfrm>
              <a:off x="7857744" y="3724210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02" name="Rectangle 483"/>
            <p:cNvSpPr>
              <a:spLocks noChangeArrowheads="1"/>
            </p:cNvSpPr>
            <p:nvPr/>
          </p:nvSpPr>
          <p:spPr bwMode="auto">
            <a:xfrm>
              <a:off x="7857744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03" name="Rectangle 490"/>
            <p:cNvSpPr>
              <a:spLocks noChangeArrowheads="1"/>
            </p:cNvSpPr>
            <p:nvPr/>
          </p:nvSpPr>
          <p:spPr bwMode="auto">
            <a:xfrm>
              <a:off x="7857744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136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5" name="Rectangle 467"/>
            <p:cNvSpPr>
              <a:spLocks noChangeArrowheads="1"/>
            </p:cNvSpPr>
            <p:nvPr/>
          </p:nvSpPr>
          <p:spPr bwMode="auto">
            <a:xfrm>
              <a:off x="7417520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6" name="Rectangle 474"/>
            <p:cNvSpPr>
              <a:spLocks noChangeArrowheads="1"/>
            </p:cNvSpPr>
            <p:nvPr/>
          </p:nvSpPr>
          <p:spPr bwMode="auto">
            <a:xfrm>
              <a:off x="7417520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7" name="Rectangle 482"/>
            <p:cNvSpPr>
              <a:spLocks noChangeArrowheads="1"/>
            </p:cNvSpPr>
            <p:nvPr/>
          </p:nvSpPr>
          <p:spPr bwMode="auto">
            <a:xfrm>
              <a:off x="7384275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8" name="Rectangle 489"/>
            <p:cNvSpPr>
              <a:spLocks noChangeArrowheads="1"/>
            </p:cNvSpPr>
            <p:nvPr/>
          </p:nvSpPr>
          <p:spPr bwMode="auto">
            <a:xfrm>
              <a:off x="7384275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9" name="Rectangle 496"/>
            <p:cNvSpPr>
              <a:spLocks noChangeArrowheads="1"/>
            </p:cNvSpPr>
            <p:nvPr/>
          </p:nvSpPr>
          <p:spPr bwMode="auto">
            <a:xfrm>
              <a:off x="7384275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8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4" name="Rectangle 469"/>
            <p:cNvSpPr>
              <a:spLocks noChangeArrowheads="1"/>
            </p:cNvSpPr>
            <p:nvPr/>
          </p:nvSpPr>
          <p:spPr bwMode="auto">
            <a:xfrm>
              <a:off x="5050176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305" name="Rectangle 476"/>
            <p:cNvSpPr>
              <a:spLocks noChangeArrowheads="1"/>
            </p:cNvSpPr>
            <p:nvPr/>
          </p:nvSpPr>
          <p:spPr bwMode="auto">
            <a:xfrm>
              <a:off x="5016931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306" name="Rectangle 484"/>
            <p:cNvSpPr>
              <a:spLocks noChangeArrowheads="1"/>
            </p:cNvSpPr>
            <p:nvPr/>
          </p:nvSpPr>
          <p:spPr bwMode="auto">
            <a:xfrm>
              <a:off x="5016931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07" name="Rectangle 491"/>
            <p:cNvSpPr>
              <a:spLocks noChangeArrowheads="1"/>
            </p:cNvSpPr>
            <p:nvPr/>
          </p:nvSpPr>
          <p:spPr bwMode="auto">
            <a:xfrm>
              <a:off x="5016931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39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8" name="Rectangle 470"/>
            <p:cNvSpPr>
              <a:spLocks noChangeArrowheads="1"/>
            </p:cNvSpPr>
            <p:nvPr/>
          </p:nvSpPr>
          <p:spPr bwMode="auto">
            <a:xfrm>
              <a:off x="5523645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9" name="Rectangle 477"/>
            <p:cNvSpPr>
              <a:spLocks noChangeArrowheads="1"/>
            </p:cNvSpPr>
            <p:nvPr/>
          </p:nvSpPr>
          <p:spPr bwMode="auto">
            <a:xfrm>
              <a:off x="5490400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0" name="Rectangle 485"/>
            <p:cNvSpPr>
              <a:spLocks noChangeArrowheads="1"/>
            </p:cNvSpPr>
            <p:nvPr/>
          </p:nvSpPr>
          <p:spPr bwMode="auto">
            <a:xfrm>
              <a:off x="5490400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1" name="Rectangle 492"/>
            <p:cNvSpPr>
              <a:spLocks noChangeArrowheads="1"/>
            </p:cNvSpPr>
            <p:nvPr/>
          </p:nvSpPr>
          <p:spPr bwMode="auto">
            <a:xfrm>
              <a:off x="5490400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2" name="Rectangle 471"/>
            <p:cNvSpPr>
              <a:spLocks noChangeArrowheads="1"/>
            </p:cNvSpPr>
            <p:nvPr/>
          </p:nvSpPr>
          <p:spPr bwMode="auto">
            <a:xfrm>
              <a:off x="5997113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3" name="Rectangle 478"/>
            <p:cNvSpPr>
              <a:spLocks noChangeArrowheads="1"/>
            </p:cNvSpPr>
            <p:nvPr/>
          </p:nvSpPr>
          <p:spPr bwMode="auto">
            <a:xfrm>
              <a:off x="5963868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4" name="Rectangle 486"/>
            <p:cNvSpPr>
              <a:spLocks noChangeArrowheads="1"/>
            </p:cNvSpPr>
            <p:nvPr/>
          </p:nvSpPr>
          <p:spPr bwMode="auto">
            <a:xfrm>
              <a:off x="5963868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5" name="Rectangle 493"/>
            <p:cNvSpPr>
              <a:spLocks noChangeArrowheads="1"/>
            </p:cNvSpPr>
            <p:nvPr/>
          </p:nvSpPr>
          <p:spPr bwMode="auto">
            <a:xfrm>
              <a:off x="5963868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6" name="Rectangle 472"/>
            <p:cNvSpPr>
              <a:spLocks noChangeArrowheads="1"/>
            </p:cNvSpPr>
            <p:nvPr/>
          </p:nvSpPr>
          <p:spPr bwMode="auto">
            <a:xfrm>
              <a:off x="6470582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7" name="Rectangle 479"/>
            <p:cNvSpPr>
              <a:spLocks noChangeArrowheads="1"/>
            </p:cNvSpPr>
            <p:nvPr/>
          </p:nvSpPr>
          <p:spPr bwMode="auto">
            <a:xfrm>
              <a:off x="6437337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8" name="Rectangle 487"/>
            <p:cNvSpPr>
              <a:spLocks noChangeArrowheads="1"/>
            </p:cNvSpPr>
            <p:nvPr/>
          </p:nvSpPr>
          <p:spPr bwMode="auto">
            <a:xfrm>
              <a:off x="6437337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9" name="Rectangle 494"/>
            <p:cNvSpPr>
              <a:spLocks noChangeArrowheads="1"/>
            </p:cNvSpPr>
            <p:nvPr/>
          </p:nvSpPr>
          <p:spPr bwMode="auto">
            <a:xfrm>
              <a:off x="6437337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5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0" name="Rectangle 466"/>
            <p:cNvSpPr>
              <a:spLocks noChangeArrowheads="1"/>
            </p:cNvSpPr>
            <p:nvPr/>
          </p:nvSpPr>
          <p:spPr bwMode="auto">
            <a:xfrm>
              <a:off x="6944051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1" name="Rectangle 473"/>
            <p:cNvSpPr>
              <a:spLocks noChangeArrowheads="1"/>
            </p:cNvSpPr>
            <p:nvPr/>
          </p:nvSpPr>
          <p:spPr bwMode="auto">
            <a:xfrm>
              <a:off x="6944051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2" name="Rectangle 481"/>
            <p:cNvSpPr>
              <a:spLocks noChangeArrowheads="1"/>
            </p:cNvSpPr>
            <p:nvPr/>
          </p:nvSpPr>
          <p:spPr bwMode="auto">
            <a:xfrm>
              <a:off x="6910806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23" name="Rectangle 488"/>
            <p:cNvSpPr>
              <a:spLocks noChangeArrowheads="1"/>
            </p:cNvSpPr>
            <p:nvPr/>
          </p:nvSpPr>
          <p:spPr bwMode="auto">
            <a:xfrm>
              <a:off x="6910806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4" name="Rectangle 495"/>
            <p:cNvSpPr>
              <a:spLocks noChangeArrowheads="1"/>
            </p:cNvSpPr>
            <p:nvPr/>
          </p:nvSpPr>
          <p:spPr bwMode="auto">
            <a:xfrm>
              <a:off x="6910806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29784" y="2117132"/>
            <a:ext cx="3625200" cy="3539616"/>
            <a:chOff x="829784" y="2117132"/>
            <a:chExt cx="3625200" cy="3539616"/>
          </a:xfrm>
        </p:grpSpPr>
        <p:sp>
          <p:nvSpPr>
            <p:cNvPr id="251" name="同侧圆角矩形 250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侧圆角矩形 5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March 2021</a:t>
              </a:r>
              <a:endParaRPr lang="en-US" altLang="zh-CN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5" name="Rectangle 339"/>
            <p:cNvSpPr>
              <a:spLocks noChangeArrowheads="1"/>
            </p:cNvSpPr>
            <p:nvPr/>
          </p:nvSpPr>
          <p:spPr bwMode="auto">
            <a:xfrm>
              <a:off x="3087977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6" name="Rectangle 346"/>
            <p:cNvSpPr>
              <a:spLocks noChangeArrowheads="1"/>
            </p:cNvSpPr>
            <p:nvPr/>
          </p:nvSpPr>
          <p:spPr bwMode="auto">
            <a:xfrm>
              <a:off x="3054732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7" name="Rectangle 354"/>
            <p:cNvSpPr>
              <a:spLocks noChangeArrowheads="1"/>
            </p:cNvSpPr>
            <p:nvPr/>
          </p:nvSpPr>
          <p:spPr bwMode="auto">
            <a:xfrm>
              <a:off x="3054732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8" name="Rectangle 361"/>
            <p:cNvSpPr>
              <a:spLocks noChangeArrowheads="1"/>
            </p:cNvSpPr>
            <p:nvPr/>
          </p:nvSpPr>
          <p:spPr bwMode="auto">
            <a:xfrm>
              <a:off x="3054732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9" name="Rectangle 340"/>
            <p:cNvSpPr>
              <a:spLocks noChangeArrowheads="1"/>
            </p:cNvSpPr>
            <p:nvPr/>
          </p:nvSpPr>
          <p:spPr bwMode="auto">
            <a:xfrm>
              <a:off x="3561446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0" name="Rectangle 347"/>
            <p:cNvSpPr>
              <a:spLocks noChangeArrowheads="1"/>
            </p:cNvSpPr>
            <p:nvPr/>
          </p:nvSpPr>
          <p:spPr bwMode="auto">
            <a:xfrm>
              <a:off x="3528201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1" name="Rectangle 355"/>
            <p:cNvSpPr>
              <a:spLocks noChangeArrowheads="1"/>
            </p:cNvSpPr>
            <p:nvPr/>
          </p:nvSpPr>
          <p:spPr bwMode="auto">
            <a:xfrm>
              <a:off x="3528201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2" name="Rectangle 362"/>
            <p:cNvSpPr>
              <a:spLocks noChangeArrowheads="1"/>
            </p:cNvSpPr>
            <p:nvPr/>
          </p:nvSpPr>
          <p:spPr bwMode="auto">
            <a:xfrm>
              <a:off x="3528201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3" name="Rectangle 341"/>
            <p:cNvSpPr>
              <a:spLocks noChangeArrowheads="1"/>
            </p:cNvSpPr>
            <p:nvPr/>
          </p:nvSpPr>
          <p:spPr bwMode="auto">
            <a:xfrm>
              <a:off x="4034915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344" name="Rectangle 348"/>
            <p:cNvSpPr>
              <a:spLocks noChangeArrowheads="1"/>
            </p:cNvSpPr>
            <p:nvPr/>
          </p:nvSpPr>
          <p:spPr bwMode="auto">
            <a:xfrm>
              <a:off x="4001670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345" name="Rectangle 356"/>
            <p:cNvSpPr>
              <a:spLocks noChangeArrowheads="1"/>
            </p:cNvSpPr>
            <p:nvPr/>
          </p:nvSpPr>
          <p:spPr bwMode="auto">
            <a:xfrm>
              <a:off x="4001670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46" name="Rectangle 363"/>
            <p:cNvSpPr>
              <a:spLocks noChangeArrowheads="1"/>
            </p:cNvSpPr>
            <p:nvPr/>
          </p:nvSpPr>
          <p:spPr bwMode="auto">
            <a:xfrm>
              <a:off x="4001670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24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5" name="Rectangle 337"/>
            <p:cNvSpPr>
              <a:spLocks noChangeArrowheads="1"/>
            </p:cNvSpPr>
            <p:nvPr/>
          </p:nvSpPr>
          <p:spPr bwMode="auto">
            <a:xfrm>
              <a:off x="2141039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6" name="Rectangle 344"/>
            <p:cNvSpPr>
              <a:spLocks noChangeArrowheads="1"/>
            </p:cNvSpPr>
            <p:nvPr/>
          </p:nvSpPr>
          <p:spPr bwMode="auto">
            <a:xfrm>
              <a:off x="2141039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7" name="Rectangle 352"/>
            <p:cNvSpPr>
              <a:spLocks noChangeArrowheads="1"/>
            </p:cNvSpPr>
            <p:nvPr/>
          </p:nvSpPr>
          <p:spPr bwMode="auto">
            <a:xfrm>
              <a:off x="2107794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8" name="Rectangle 359"/>
            <p:cNvSpPr>
              <a:spLocks noChangeArrowheads="1"/>
            </p:cNvSpPr>
            <p:nvPr/>
          </p:nvSpPr>
          <p:spPr bwMode="auto">
            <a:xfrm>
              <a:off x="2107794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9" name="Rectangle 366"/>
            <p:cNvSpPr>
              <a:spLocks noChangeArrowheads="1"/>
            </p:cNvSpPr>
            <p:nvPr/>
          </p:nvSpPr>
          <p:spPr bwMode="auto">
            <a:xfrm>
              <a:off x="2107794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5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0" name="Rectangle 338"/>
            <p:cNvSpPr>
              <a:spLocks noChangeArrowheads="1"/>
            </p:cNvSpPr>
            <p:nvPr/>
          </p:nvSpPr>
          <p:spPr bwMode="auto">
            <a:xfrm>
              <a:off x="2614508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1" name="Rectangle 345"/>
            <p:cNvSpPr>
              <a:spLocks noChangeArrowheads="1"/>
            </p:cNvSpPr>
            <p:nvPr/>
          </p:nvSpPr>
          <p:spPr bwMode="auto">
            <a:xfrm>
              <a:off x="2581263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2" name="Rectangle 353"/>
            <p:cNvSpPr>
              <a:spLocks noChangeArrowheads="1"/>
            </p:cNvSpPr>
            <p:nvPr/>
          </p:nvSpPr>
          <p:spPr bwMode="auto">
            <a:xfrm>
              <a:off x="2581263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3" name="Rectangle 360"/>
            <p:cNvSpPr>
              <a:spLocks noChangeArrowheads="1"/>
            </p:cNvSpPr>
            <p:nvPr/>
          </p:nvSpPr>
          <p:spPr bwMode="auto">
            <a:xfrm>
              <a:off x="2581263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4" name="Rectangle 367"/>
            <p:cNvSpPr>
              <a:spLocks noChangeArrowheads="1"/>
            </p:cNvSpPr>
            <p:nvPr/>
          </p:nvSpPr>
          <p:spPr bwMode="auto">
            <a:xfrm>
              <a:off x="2581263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2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7" name="Rectangle 342"/>
            <p:cNvSpPr>
              <a:spLocks noChangeArrowheads="1"/>
            </p:cNvSpPr>
            <p:nvPr/>
          </p:nvSpPr>
          <p:spPr bwMode="auto">
            <a:xfrm>
              <a:off x="1194102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348" name="Rectangle 349"/>
            <p:cNvSpPr>
              <a:spLocks noChangeArrowheads="1"/>
            </p:cNvSpPr>
            <p:nvPr/>
          </p:nvSpPr>
          <p:spPr bwMode="auto">
            <a:xfrm>
              <a:off x="1160857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349" name="Rectangle 357"/>
            <p:cNvSpPr>
              <a:spLocks noChangeArrowheads="1"/>
            </p:cNvSpPr>
            <p:nvPr/>
          </p:nvSpPr>
          <p:spPr bwMode="auto">
            <a:xfrm>
              <a:off x="1160857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350" name="Rectangle 364"/>
            <p:cNvSpPr>
              <a:spLocks noChangeArrowheads="1"/>
            </p:cNvSpPr>
            <p:nvPr/>
          </p:nvSpPr>
          <p:spPr bwMode="auto">
            <a:xfrm>
              <a:off x="1160857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1" name="Rectangle 336"/>
            <p:cNvSpPr>
              <a:spLocks noChangeArrowheads="1"/>
            </p:cNvSpPr>
            <p:nvPr/>
          </p:nvSpPr>
          <p:spPr bwMode="auto">
            <a:xfrm>
              <a:off x="1667571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2" name="Rectangle 343"/>
            <p:cNvSpPr>
              <a:spLocks noChangeArrowheads="1"/>
            </p:cNvSpPr>
            <p:nvPr/>
          </p:nvSpPr>
          <p:spPr bwMode="auto">
            <a:xfrm>
              <a:off x="1667571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3" name="Rectangle 351"/>
            <p:cNvSpPr>
              <a:spLocks noChangeArrowheads="1"/>
            </p:cNvSpPr>
            <p:nvPr/>
          </p:nvSpPr>
          <p:spPr bwMode="auto">
            <a:xfrm>
              <a:off x="1634326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54" name="Rectangle 358"/>
            <p:cNvSpPr>
              <a:spLocks noChangeArrowheads="1"/>
            </p:cNvSpPr>
            <p:nvPr/>
          </p:nvSpPr>
          <p:spPr bwMode="auto">
            <a:xfrm>
              <a:off x="1634326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5" name="Rectangle 365"/>
            <p:cNvSpPr>
              <a:spLocks noChangeArrowheads="1"/>
            </p:cNvSpPr>
            <p:nvPr/>
          </p:nvSpPr>
          <p:spPr bwMode="auto">
            <a:xfrm>
              <a:off x="1634326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1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May-Jun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690151" y="2117132"/>
            <a:ext cx="3626278" cy="3520112"/>
            <a:chOff x="4690151" y="2117132"/>
            <a:chExt cx="3626278" cy="3520112"/>
          </a:xfrm>
        </p:grpSpPr>
        <p:sp>
          <p:nvSpPr>
            <p:cNvPr id="58" name="同侧圆角矩形 57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June 2021</a:t>
              </a:r>
              <a:endParaRPr lang="en-US" altLang="zh-CN" b="1" dirty="0"/>
            </a:p>
          </p:txBody>
        </p:sp>
        <p:sp>
          <p:nvSpPr>
            <p:cNvPr id="133" name="同侧圆角矩形 132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5" name="Rectangle 236"/>
            <p:cNvSpPr>
              <a:spLocks noChangeArrowheads="1"/>
            </p:cNvSpPr>
            <p:nvPr/>
          </p:nvSpPr>
          <p:spPr bwMode="auto">
            <a:xfrm>
              <a:off x="5015653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242" name="Rectangle 214"/>
            <p:cNvSpPr>
              <a:spLocks noChangeArrowheads="1"/>
            </p:cNvSpPr>
            <p:nvPr/>
          </p:nvSpPr>
          <p:spPr bwMode="auto">
            <a:xfrm>
              <a:off x="5049538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43" name="Rectangle 221"/>
            <p:cNvSpPr>
              <a:spLocks noChangeArrowheads="1"/>
            </p:cNvSpPr>
            <p:nvPr/>
          </p:nvSpPr>
          <p:spPr bwMode="auto">
            <a:xfrm>
              <a:off x="5015653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244" name="Rectangle 229"/>
            <p:cNvSpPr>
              <a:spLocks noChangeArrowheads="1"/>
            </p:cNvSpPr>
            <p:nvPr/>
          </p:nvSpPr>
          <p:spPr bwMode="auto">
            <a:xfrm>
              <a:off x="5015653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39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9" name="Rectangle 237"/>
            <p:cNvSpPr>
              <a:spLocks noChangeArrowheads="1"/>
            </p:cNvSpPr>
            <p:nvPr/>
          </p:nvSpPr>
          <p:spPr bwMode="auto">
            <a:xfrm>
              <a:off x="5489122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6" name="Rectangle 215"/>
            <p:cNvSpPr>
              <a:spLocks noChangeArrowheads="1"/>
            </p:cNvSpPr>
            <p:nvPr/>
          </p:nvSpPr>
          <p:spPr bwMode="auto">
            <a:xfrm>
              <a:off x="5523007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7" name="Rectangle 222"/>
            <p:cNvSpPr>
              <a:spLocks noChangeArrowheads="1"/>
            </p:cNvSpPr>
            <p:nvPr/>
          </p:nvSpPr>
          <p:spPr bwMode="auto">
            <a:xfrm>
              <a:off x="5489122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8" name="Rectangle 230"/>
            <p:cNvSpPr>
              <a:spLocks noChangeArrowheads="1"/>
            </p:cNvSpPr>
            <p:nvPr/>
          </p:nvSpPr>
          <p:spPr bwMode="auto">
            <a:xfrm>
              <a:off x="5489122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9" name="Rectangle 238"/>
            <p:cNvSpPr>
              <a:spLocks noChangeArrowheads="1"/>
            </p:cNvSpPr>
            <p:nvPr/>
          </p:nvSpPr>
          <p:spPr bwMode="auto">
            <a:xfrm>
              <a:off x="5962590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0" name="Rectangle 209"/>
            <p:cNvSpPr>
              <a:spLocks noChangeArrowheads="1"/>
            </p:cNvSpPr>
            <p:nvPr/>
          </p:nvSpPr>
          <p:spPr bwMode="auto">
            <a:xfrm>
              <a:off x="5996475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6" name="Rectangle 216"/>
            <p:cNvSpPr>
              <a:spLocks noChangeArrowheads="1"/>
            </p:cNvSpPr>
            <p:nvPr/>
          </p:nvSpPr>
          <p:spPr bwMode="auto">
            <a:xfrm>
              <a:off x="5996475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7" name="Rectangle 224"/>
            <p:cNvSpPr>
              <a:spLocks noChangeArrowheads="1"/>
            </p:cNvSpPr>
            <p:nvPr/>
          </p:nvSpPr>
          <p:spPr bwMode="auto">
            <a:xfrm>
              <a:off x="5962590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58" name="Rectangle 231"/>
            <p:cNvSpPr>
              <a:spLocks noChangeArrowheads="1"/>
            </p:cNvSpPr>
            <p:nvPr/>
          </p:nvSpPr>
          <p:spPr bwMode="auto">
            <a:xfrm>
              <a:off x="5962590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4" name="Rectangle 239"/>
            <p:cNvSpPr>
              <a:spLocks noChangeArrowheads="1"/>
            </p:cNvSpPr>
            <p:nvPr/>
          </p:nvSpPr>
          <p:spPr bwMode="auto">
            <a:xfrm>
              <a:off x="6436059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0" name="Rectangle 210"/>
            <p:cNvSpPr>
              <a:spLocks noChangeArrowheads="1"/>
            </p:cNvSpPr>
            <p:nvPr/>
          </p:nvSpPr>
          <p:spPr bwMode="auto">
            <a:xfrm>
              <a:off x="6469944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1" name="Rectangle 217"/>
            <p:cNvSpPr>
              <a:spLocks noChangeArrowheads="1"/>
            </p:cNvSpPr>
            <p:nvPr/>
          </p:nvSpPr>
          <p:spPr bwMode="auto">
            <a:xfrm>
              <a:off x="6469944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2" name="Rectangle 225"/>
            <p:cNvSpPr>
              <a:spLocks noChangeArrowheads="1"/>
            </p:cNvSpPr>
            <p:nvPr/>
          </p:nvSpPr>
          <p:spPr bwMode="auto">
            <a:xfrm>
              <a:off x="6436059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3" name="Rectangle 232"/>
            <p:cNvSpPr>
              <a:spLocks noChangeArrowheads="1"/>
            </p:cNvSpPr>
            <p:nvPr/>
          </p:nvSpPr>
          <p:spPr bwMode="auto">
            <a:xfrm>
              <a:off x="6436059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5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5" name="Rectangle 211"/>
            <p:cNvSpPr>
              <a:spLocks noChangeArrowheads="1"/>
            </p:cNvSpPr>
            <p:nvPr/>
          </p:nvSpPr>
          <p:spPr bwMode="auto">
            <a:xfrm>
              <a:off x="6943413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6" name="Rectangle 218"/>
            <p:cNvSpPr>
              <a:spLocks noChangeArrowheads="1"/>
            </p:cNvSpPr>
            <p:nvPr/>
          </p:nvSpPr>
          <p:spPr bwMode="auto">
            <a:xfrm>
              <a:off x="6909528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7" name="Rectangle 226"/>
            <p:cNvSpPr>
              <a:spLocks noChangeArrowheads="1"/>
            </p:cNvSpPr>
            <p:nvPr/>
          </p:nvSpPr>
          <p:spPr bwMode="auto">
            <a:xfrm>
              <a:off x="6909528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8" name="Rectangle 233"/>
            <p:cNvSpPr>
              <a:spLocks noChangeArrowheads="1"/>
            </p:cNvSpPr>
            <p:nvPr/>
          </p:nvSpPr>
          <p:spPr bwMode="auto">
            <a:xfrm>
              <a:off x="6909528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6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9" name="Rectangle 212"/>
            <p:cNvSpPr>
              <a:spLocks noChangeArrowheads="1"/>
            </p:cNvSpPr>
            <p:nvPr/>
          </p:nvSpPr>
          <p:spPr bwMode="auto">
            <a:xfrm>
              <a:off x="7416882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0" name="Rectangle 219"/>
            <p:cNvSpPr>
              <a:spLocks noChangeArrowheads="1"/>
            </p:cNvSpPr>
            <p:nvPr/>
          </p:nvSpPr>
          <p:spPr bwMode="auto">
            <a:xfrm>
              <a:off x="7382997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1" name="Rectangle 227"/>
            <p:cNvSpPr>
              <a:spLocks noChangeArrowheads="1"/>
            </p:cNvSpPr>
            <p:nvPr/>
          </p:nvSpPr>
          <p:spPr bwMode="auto">
            <a:xfrm>
              <a:off x="7382997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2" name="Rectangle 234"/>
            <p:cNvSpPr>
              <a:spLocks noChangeArrowheads="1"/>
            </p:cNvSpPr>
            <p:nvPr/>
          </p:nvSpPr>
          <p:spPr bwMode="auto">
            <a:xfrm>
              <a:off x="7382997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7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3" name="Rectangle 213"/>
            <p:cNvSpPr>
              <a:spLocks noChangeArrowheads="1"/>
            </p:cNvSpPr>
            <p:nvPr/>
          </p:nvSpPr>
          <p:spPr bwMode="auto">
            <a:xfrm>
              <a:off x="7890351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274" name="Rectangle 220"/>
            <p:cNvSpPr>
              <a:spLocks noChangeArrowheads="1"/>
            </p:cNvSpPr>
            <p:nvPr/>
          </p:nvSpPr>
          <p:spPr bwMode="auto">
            <a:xfrm>
              <a:off x="7856466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275" name="Rectangle 228"/>
            <p:cNvSpPr>
              <a:spLocks noChangeArrowheads="1"/>
            </p:cNvSpPr>
            <p:nvPr/>
          </p:nvSpPr>
          <p:spPr bwMode="auto">
            <a:xfrm>
              <a:off x="7856466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276" name="Rectangle 235"/>
            <p:cNvSpPr>
              <a:spLocks noChangeArrowheads="1"/>
            </p:cNvSpPr>
            <p:nvPr/>
          </p:nvSpPr>
          <p:spPr bwMode="auto">
            <a:xfrm>
              <a:off x="7856466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1161626" y="5679787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May. 31</a:t>
            </a:r>
            <a:r>
              <a:rPr lang="en-US" sz="1200" b="1" baseline="30000" dirty="0" smtClean="0">
                <a:latin typeface="+mj-lt"/>
              </a:rPr>
              <a:t>st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Memorial Day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29784" y="2117132"/>
            <a:ext cx="3625200" cy="3539616"/>
            <a:chOff x="829784" y="2117132"/>
            <a:chExt cx="3625200" cy="3539616"/>
          </a:xfrm>
        </p:grpSpPr>
        <p:sp>
          <p:nvSpPr>
            <p:cNvPr id="13" name="同侧圆角矩形 12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侧圆角矩形 5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May 2021</a:t>
              </a:r>
              <a:endParaRPr lang="en-US" altLang="zh-CN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0" name="Rectangle 113"/>
            <p:cNvSpPr>
              <a:spLocks noChangeArrowheads="1"/>
            </p:cNvSpPr>
            <p:nvPr/>
          </p:nvSpPr>
          <p:spPr bwMode="auto">
            <a:xfrm>
              <a:off x="3053454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7" name="Rectangle 91"/>
            <p:cNvSpPr>
              <a:spLocks noChangeArrowheads="1"/>
            </p:cNvSpPr>
            <p:nvPr/>
          </p:nvSpPr>
          <p:spPr bwMode="auto">
            <a:xfrm>
              <a:off x="3087339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8" name="Rectangle 98"/>
            <p:cNvSpPr>
              <a:spLocks noChangeArrowheads="1"/>
            </p:cNvSpPr>
            <p:nvPr/>
          </p:nvSpPr>
          <p:spPr bwMode="auto">
            <a:xfrm>
              <a:off x="3053454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9" name="Rectangle 106"/>
            <p:cNvSpPr>
              <a:spLocks noChangeArrowheads="1"/>
            </p:cNvSpPr>
            <p:nvPr/>
          </p:nvSpPr>
          <p:spPr bwMode="auto">
            <a:xfrm>
              <a:off x="3053454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4" name="Rectangle 114"/>
            <p:cNvSpPr>
              <a:spLocks noChangeArrowheads="1"/>
            </p:cNvSpPr>
            <p:nvPr/>
          </p:nvSpPr>
          <p:spPr bwMode="auto">
            <a:xfrm>
              <a:off x="3526923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1" name="Rectangle 92"/>
            <p:cNvSpPr>
              <a:spLocks noChangeArrowheads="1"/>
            </p:cNvSpPr>
            <p:nvPr/>
          </p:nvSpPr>
          <p:spPr bwMode="auto">
            <a:xfrm>
              <a:off x="3560808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2" name="Rectangle 99"/>
            <p:cNvSpPr>
              <a:spLocks noChangeArrowheads="1"/>
            </p:cNvSpPr>
            <p:nvPr/>
          </p:nvSpPr>
          <p:spPr bwMode="auto">
            <a:xfrm>
              <a:off x="3526923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3" name="Rectangle 107"/>
            <p:cNvSpPr>
              <a:spLocks noChangeArrowheads="1"/>
            </p:cNvSpPr>
            <p:nvPr/>
          </p:nvSpPr>
          <p:spPr bwMode="auto">
            <a:xfrm>
              <a:off x="3526923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9" name="Rectangle 115"/>
            <p:cNvSpPr>
              <a:spLocks noChangeArrowheads="1"/>
            </p:cNvSpPr>
            <p:nvPr/>
          </p:nvSpPr>
          <p:spPr bwMode="auto">
            <a:xfrm>
              <a:off x="4000392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285" name="Rectangle 86"/>
            <p:cNvSpPr>
              <a:spLocks noChangeArrowheads="1"/>
            </p:cNvSpPr>
            <p:nvPr/>
          </p:nvSpPr>
          <p:spPr bwMode="auto">
            <a:xfrm>
              <a:off x="4034277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286" name="Rectangle 93"/>
            <p:cNvSpPr>
              <a:spLocks noChangeArrowheads="1"/>
            </p:cNvSpPr>
            <p:nvPr/>
          </p:nvSpPr>
          <p:spPr bwMode="auto">
            <a:xfrm>
              <a:off x="4034277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87" name="Rectangle 101"/>
            <p:cNvSpPr>
              <a:spLocks noChangeArrowheads="1"/>
            </p:cNvSpPr>
            <p:nvPr/>
          </p:nvSpPr>
          <p:spPr bwMode="auto">
            <a:xfrm>
              <a:off x="4000392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88" name="Rectangle 108"/>
            <p:cNvSpPr>
              <a:spLocks noChangeArrowheads="1"/>
            </p:cNvSpPr>
            <p:nvPr/>
          </p:nvSpPr>
          <p:spPr bwMode="auto">
            <a:xfrm>
              <a:off x="4000392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122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4" name="Rectangle 116"/>
            <p:cNvSpPr>
              <a:spLocks noChangeArrowheads="1"/>
            </p:cNvSpPr>
            <p:nvPr/>
          </p:nvSpPr>
          <p:spPr bwMode="auto">
            <a:xfrm>
              <a:off x="1159579" y="5086396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93" name="Rectangle 109"/>
            <p:cNvSpPr>
              <a:spLocks noChangeArrowheads="1"/>
            </p:cNvSpPr>
            <p:nvPr/>
          </p:nvSpPr>
          <p:spPr bwMode="auto">
            <a:xfrm>
              <a:off x="1159579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90" name="Rectangle 87"/>
            <p:cNvSpPr>
              <a:spLocks noChangeArrowheads="1"/>
            </p:cNvSpPr>
            <p:nvPr/>
          </p:nvSpPr>
          <p:spPr bwMode="auto">
            <a:xfrm>
              <a:off x="1193464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91" name="Rectangle 94"/>
            <p:cNvSpPr>
              <a:spLocks noChangeArrowheads="1"/>
            </p:cNvSpPr>
            <p:nvPr/>
          </p:nvSpPr>
          <p:spPr bwMode="auto">
            <a:xfrm>
              <a:off x="1193464" y="4052959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92" name="Rectangle 102"/>
            <p:cNvSpPr>
              <a:spLocks noChangeArrowheads="1"/>
            </p:cNvSpPr>
            <p:nvPr/>
          </p:nvSpPr>
          <p:spPr bwMode="auto">
            <a:xfrm>
              <a:off x="1159579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9" name="Rectangle 117"/>
            <p:cNvSpPr>
              <a:spLocks noChangeArrowheads="1"/>
            </p:cNvSpPr>
            <p:nvPr/>
          </p:nvSpPr>
          <p:spPr bwMode="auto">
            <a:xfrm>
              <a:off x="1633048" y="5086396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8" name="Rectangle 110"/>
            <p:cNvSpPr>
              <a:spLocks noChangeArrowheads="1"/>
            </p:cNvSpPr>
            <p:nvPr/>
          </p:nvSpPr>
          <p:spPr bwMode="auto">
            <a:xfrm>
              <a:off x="1633048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5" name="Rectangle 88"/>
            <p:cNvSpPr>
              <a:spLocks noChangeArrowheads="1"/>
            </p:cNvSpPr>
            <p:nvPr/>
          </p:nvSpPr>
          <p:spPr bwMode="auto">
            <a:xfrm>
              <a:off x="1666933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6" name="Rectangle 95"/>
            <p:cNvSpPr>
              <a:spLocks noChangeArrowheads="1"/>
            </p:cNvSpPr>
            <p:nvPr/>
          </p:nvSpPr>
          <p:spPr bwMode="auto">
            <a:xfrm>
              <a:off x="1633048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7" name="Rectangle 103"/>
            <p:cNvSpPr>
              <a:spLocks noChangeArrowheads="1"/>
            </p:cNvSpPr>
            <p:nvPr/>
          </p:nvSpPr>
          <p:spPr bwMode="auto">
            <a:xfrm>
              <a:off x="1633048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4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3" name="Rectangle 111"/>
            <p:cNvSpPr>
              <a:spLocks noChangeArrowheads="1"/>
            </p:cNvSpPr>
            <p:nvPr/>
          </p:nvSpPr>
          <p:spPr bwMode="auto">
            <a:xfrm>
              <a:off x="2106516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0" name="Rectangle 89"/>
            <p:cNvSpPr>
              <a:spLocks noChangeArrowheads="1"/>
            </p:cNvSpPr>
            <p:nvPr/>
          </p:nvSpPr>
          <p:spPr bwMode="auto">
            <a:xfrm>
              <a:off x="2140401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1" name="Rectangle 96"/>
            <p:cNvSpPr>
              <a:spLocks noChangeArrowheads="1"/>
            </p:cNvSpPr>
            <p:nvPr/>
          </p:nvSpPr>
          <p:spPr bwMode="auto">
            <a:xfrm>
              <a:off x="2106516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2" name="Rectangle 104"/>
            <p:cNvSpPr>
              <a:spLocks noChangeArrowheads="1"/>
            </p:cNvSpPr>
            <p:nvPr/>
          </p:nvSpPr>
          <p:spPr bwMode="auto">
            <a:xfrm>
              <a:off x="2106516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5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7" name="Rectangle 112"/>
            <p:cNvSpPr>
              <a:spLocks noChangeArrowheads="1"/>
            </p:cNvSpPr>
            <p:nvPr/>
          </p:nvSpPr>
          <p:spPr bwMode="auto">
            <a:xfrm>
              <a:off x="2579985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4" name="Rectangle 90"/>
            <p:cNvSpPr>
              <a:spLocks noChangeArrowheads="1"/>
            </p:cNvSpPr>
            <p:nvPr/>
          </p:nvSpPr>
          <p:spPr bwMode="auto">
            <a:xfrm>
              <a:off x="2613870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5" name="Rectangle 97"/>
            <p:cNvSpPr>
              <a:spLocks noChangeArrowheads="1"/>
            </p:cNvSpPr>
            <p:nvPr/>
          </p:nvSpPr>
          <p:spPr bwMode="auto">
            <a:xfrm>
              <a:off x="2579985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6" name="Rectangle 105"/>
            <p:cNvSpPr>
              <a:spLocks noChangeArrowheads="1"/>
            </p:cNvSpPr>
            <p:nvPr/>
          </p:nvSpPr>
          <p:spPr bwMode="auto">
            <a:xfrm>
              <a:off x="2579985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椭圆 117"/>
            <p:cNvSpPr/>
            <p:nvPr/>
          </p:nvSpPr>
          <p:spPr>
            <a:xfrm>
              <a:off x="1536134" y="5004995"/>
              <a:ext cx="310317" cy="3103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403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Jul-Aug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690151" y="2117132"/>
            <a:ext cx="3626278" cy="3520112"/>
            <a:chOff x="4690151" y="2117132"/>
            <a:chExt cx="3626278" cy="3520112"/>
          </a:xfrm>
        </p:grpSpPr>
        <p:sp>
          <p:nvSpPr>
            <p:cNvPr id="252" name="同侧圆角矩形 251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同侧圆角矩形 57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August 2021</a:t>
              </a:r>
              <a:endParaRPr lang="en-US" altLang="zh-CN" b="1" dirty="0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4" name="Rectangle 473"/>
            <p:cNvSpPr>
              <a:spLocks noChangeArrowheads="1"/>
            </p:cNvSpPr>
            <p:nvPr/>
          </p:nvSpPr>
          <p:spPr bwMode="auto">
            <a:xfrm>
              <a:off x="7416887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5" name="Rectangle 480"/>
            <p:cNvSpPr>
              <a:spLocks noChangeArrowheads="1"/>
            </p:cNvSpPr>
            <p:nvPr/>
          </p:nvSpPr>
          <p:spPr bwMode="auto">
            <a:xfrm>
              <a:off x="7383007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6" name="Rectangle 488"/>
            <p:cNvSpPr>
              <a:spLocks noChangeArrowheads="1"/>
            </p:cNvSpPr>
            <p:nvPr/>
          </p:nvSpPr>
          <p:spPr bwMode="auto">
            <a:xfrm>
              <a:off x="7383007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7" name="Rectangle 495"/>
            <p:cNvSpPr>
              <a:spLocks noChangeArrowheads="1"/>
            </p:cNvSpPr>
            <p:nvPr/>
          </p:nvSpPr>
          <p:spPr bwMode="auto">
            <a:xfrm>
              <a:off x="7383007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7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8" name="Rectangle 474"/>
            <p:cNvSpPr>
              <a:spLocks noChangeArrowheads="1"/>
            </p:cNvSpPr>
            <p:nvPr/>
          </p:nvSpPr>
          <p:spPr bwMode="auto">
            <a:xfrm>
              <a:off x="7890356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39" name="Rectangle 481"/>
            <p:cNvSpPr>
              <a:spLocks noChangeArrowheads="1"/>
            </p:cNvSpPr>
            <p:nvPr/>
          </p:nvSpPr>
          <p:spPr bwMode="auto">
            <a:xfrm>
              <a:off x="7856476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240" name="Rectangle 489"/>
            <p:cNvSpPr>
              <a:spLocks noChangeArrowheads="1"/>
            </p:cNvSpPr>
            <p:nvPr/>
          </p:nvSpPr>
          <p:spPr bwMode="auto">
            <a:xfrm>
              <a:off x="7856476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241" name="Rectangle 496"/>
            <p:cNvSpPr>
              <a:spLocks noChangeArrowheads="1"/>
            </p:cNvSpPr>
            <p:nvPr/>
          </p:nvSpPr>
          <p:spPr bwMode="auto">
            <a:xfrm>
              <a:off x="7856476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38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6" name="Rectangle 497"/>
            <p:cNvSpPr>
              <a:spLocks noChangeArrowheads="1"/>
            </p:cNvSpPr>
            <p:nvPr/>
          </p:nvSpPr>
          <p:spPr bwMode="auto">
            <a:xfrm>
              <a:off x="5015663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242" name="Rectangle 468"/>
            <p:cNvSpPr>
              <a:spLocks noChangeArrowheads="1"/>
            </p:cNvSpPr>
            <p:nvPr/>
          </p:nvSpPr>
          <p:spPr bwMode="auto">
            <a:xfrm>
              <a:off x="5049543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243" name="Rectangle 475"/>
            <p:cNvSpPr>
              <a:spLocks noChangeArrowheads="1"/>
            </p:cNvSpPr>
            <p:nvPr/>
          </p:nvSpPr>
          <p:spPr bwMode="auto">
            <a:xfrm>
              <a:off x="5049543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44" name="Rectangle 483"/>
            <p:cNvSpPr>
              <a:spLocks noChangeArrowheads="1"/>
            </p:cNvSpPr>
            <p:nvPr/>
          </p:nvSpPr>
          <p:spPr bwMode="auto">
            <a:xfrm>
              <a:off x="5015663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45" name="Rectangle 490"/>
            <p:cNvSpPr>
              <a:spLocks noChangeArrowheads="1"/>
            </p:cNvSpPr>
            <p:nvPr/>
          </p:nvSpPr>
          <p:spPr bwMode="auto">
            <a:xfrm>
              <a:off x="5015663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139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3" name="Rectangle 498"/>
            <p:cNvSpPr>
              <a:spLocks noChangeArrowheads="1"/>
            </p:cNvSpPr>
            <p:nvPr/>
          </p:nvSpPr>
          <p:spPr bwMode="auto">
            <a:xfrm>
              <a:off x="5489132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7" name="Rectangle 469"/>
            <p:cNvSpPr>
              <a:spLocks noChangeArrowheads="1"/>
            </p:cNvSpPr>
            <p:nvPr/>
          </p:nvSpPr>
          <p:spPr bwMode="auto">
            <a:xfrm>
              <a:off x="5523012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8" name="Rectangle 476"/>
            <p:cNvSpPr>
              <a:spLocks noChangeArrowheads="1"/>
            </p:cNvSpPr>
            <p:nvPr/>
          </p:nvSpPr>
          <p:spPr bwMode="auto">
            <a:xfrm>
              <a:off x="5523012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9" name="Rectangle 484"/>
            <p:cNvSpPr>
              <a:spLocks noChangeArrowheads="1"/>
            </p:cNvSpPr>
            <p:nvPr/>
          </p:nvSpPr>
          <p:spPr bwMode="auto">
            <a:xfrm>
              <a:off x="5489132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0" name="Rectangle 491"/>
            <p:cNvSpPr>
              <a:spLocks noChangeArrowheads="1"/>
            </p:cNvSpPr>
            <p:nvPr/>
          </p:nvSpPr>
          <p:spPr bwMode="auto">
            <a:xfrm>
              <a:off x="5489132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8" name="Rectangle 499"/>
            <p:cNvSpPr>
              <a:spLocks noChangeArrowheads="1"/>
            </p:cNvSpPr>
            <p:nvPr/>
          </p:nvSpPr>
          <p:spPr bwMode="auto">
            <a:xfrm>
              <a:off x="5962600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4" name="Rectangle 470"/>
            <p:cNvSpPr>
              <a:spLocks noChangeArrowheads="1"/>
            </p:cNvSpPr>
            <p:nvPr/>
          </p:nvSpPr>
          <p:spPr bwMode="auto">
            <a:xfrm>
              <a:off x="5996480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5" name="Rectangle 477"/>
            <p:cNvSpPr>
              <a:spLocks noChangeArrowheads="1"/>
            </p:cNvSpPr>
            <p:nvPr/>
          </p:nvSpPr>
          <p:spPr bwMode="auto">
            <a:xfrm>
              <a:off x="5962600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6" name="Rectangle 485"/>
            <p:cNvSpPr>
              <a:spLocks noChangeArrowheads="1"/>
            </p:cNvSpPr>
            <p:nvPr/>
          </p:nvSpPr>
          <p:spPr bwMode="auto">
            <a:xfrm>
              <a:off x="5962600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7" name="Rectangle 492"/>
            <p:cNvSpPr>
              <a:spLocks noChangeArrowheads="1"/>
            </p:cNvSpPr>
            <p:nvPr/>
          </p:nvSpPr>
          <p:spPr bwMode="auto">
            <a:xfrm>
              <a:off x="5962600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9" name="Rectangle 471"/>
            <p:cNvSpPr>
              <a:spLocks noChangeArrowheads="1"/>
            </p:cNvSpPr>
            <p:nvPr/>
          </p:nvSpPr>
          <p:spPr bwMode="auto">
            <a:xfrm>
              <a:off x="6469949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0" name="Rectangle 478"/>
            <p:cNvSpPr>
              <a:spLocks noChangeArrowheads="1"/>
            </p:cNvSpPr>
            <p:nvPr/>
          </p:nvSpPr>
          <p:spPr bwMode="auto">
            <a:xfrm>
              <a:off x="6436069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1" name="Rectangle 486"/>
            <p:cNvSpPr>
              <a:spLocks noChangeArrowheads="1"/>
            </p:cNvSpPr>
            <p:nvPr/>
          </p:nvSpPr>
          <p:spPr bwMode="auto">
            <a:xfrm>
              <a:off x="6436069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2" name="Rectangle 493"/>
            <p:cNvSpPr>
              <a:spLocks noChangeArrowheads="1"/>
            </p:cNvSpPr>
            <p:nvPr/>
          </p:nvSpPr>
          <p:spPr bwMode="auto">
            <a:xfrm>
              <a:off x="6436069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5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3" name="Rectangle 472"/>
            <p:cNvSpPr>
              <a:spLocks noChangeArrowheads="1"/>
            </p:cNvSpPr>
            <p:nvPr/>
          </p:nvSpPr>
          <p:spPr bwMode="auto">
            <a:xfrm>
              <a:off x="6943418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4" name="Rectangle 479"/>
            <p:cNvSpPr>
              <a:spLocks noChangeArrowheads="1"/>
            </p:cNvSpPr>
            <p:nvPr/>
          </p:nvSpPr>
          <p:spPr bwMode="auto">
            <a:xfrm>
              <a:off x="6909538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5" name="Rectangle 487"/>
            <p:cNvSpPr>
              <a:spLocks noChangeArrowheads="1"/>
            </p:cNvSpPr>
            <p:nvPr/>
          </p:nvSpPr>
          <p:spPr bwMode="auto">
            <a:xfrm>
              <a:off x="6909538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6" name="Rectangle 494"/>
            <p:cNvSpPr>
              <a:spLocks noChangeArrowheads="1"/>
            </p:cNvSpPr>
            <p:nvPr/>
          </p:nvSpPr>
          <p:spPr bwMode="auto">
            <a:xfrm>
              <a:off x="6909538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161626" y="5679787"/>
            <a:ext cx="2253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Jul. 5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Independence Day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29784" y="2117132"/>
            <a:ext cx="3625200" cy="3539616"/>
            <a:chOff x="829784" y="2117132"/>
            <a:chExt cx="3625200" cy="3539616"/>
          </a:xfrm>
        </p:grpSpPr>
        <p:sp>
          <p:nvSpPr>
            <p:cNvPr id="251" name="同侧圆角矩形 250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侧圆角矩形 5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July 2021</a:t>
              </a:r>
              <a:endParaRPr lang="en-US" altLang="zh-CN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0" name="Rectangle 365"/>
            <p:cNvSpPr>
              <a:spLocks noChangeArrowheads="1"/>
            </p:cNvSpPr>
            <p:nvPr/>
          </p:nvSpPr>
          <p:spPr bwMode="auto">
            <a:xfrm>
              <a:off x="2106526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7" name="Rectangle 343"/>
            <p:cNvSpPr>
              <a:spLocks noChangeArrowheads="1"/>
            </p:cNvSpPr>
            <p:nvPr/>
          </p:nvSpPr>
          <p:spPr bwMode="auto">
            <a:xfrm>
              <a:off x="2140406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8" name="Rectangle 350"/>
            <p:cNvSpPr>
              <a:spLocks noChangeArrowheads="1"/>
            </p:cNvSpPr>
            <p:nvPr/>
          </p:nvSpPr>
          <p:spPr bwMode="auto">
            <a:xfrm>
              <a:off x="2106526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9" name="Rectangle 358"/>
            <p:cNvSpPr>
              <a:spLocks noChangeArrowheads="1"/>
            </p:cNvSpPr>
            <p:nvPr/>
          </p:nvSpPr>
          <p:spPr bwMode="auto">
            <a:xfrm>
              <a:off x="2106526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5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4" name="Rectangle 366"/>
            <p:cNvSpPr>
              <a:spLocks noChangeArrowheads="1"/>
            </p:cNvSpPr>
            <p:nvPr/>
          </p:nvSpPr>
          <p:spPr bwMode="auto">
            <a:xfrm>
              <a:off x="2579995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1" name="Rectangle 344"/>
            <p:cNvSpPr>
              <a:spLocks noChangeArrowheads="1"/>
            </p:cNvSpPr>
            <p:nvPr/>
          </p:nvSpPr>
          <p:spPr bwMode="auto">
            <a:xfrm>
              <a:off x="2613875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2" name="Rectangle 351"/>
            <p:cNvSpPr>
              <a:spLocks noChangeArrowheads="1"/>
            </p:cNvSpPr>
            <p:nvPr/>
          </p:nvSpPr>
          <p:spPr bwMode="auto">
            <a:xfrm>
              <a:off x="2579995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3" name="Rectangle 359"/>
            <p:cNvSpPr>
              <a:spLocks noChangeArrowheads="1"/>
            </p:cNvSpPr>
            <p:nvPr/>
          </p:nvSpPr>
          <p:spPr bwMode="auto">
            <a:xfrm>
              <a:off x="2579995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9" name="Rectangle 367"/>
            <p:cNvSpPr>
              <a:spLocks noChangeArrowheads="1"/>
            </p:cNvSpPr>
            <p:nvPr/>
          </p:nvSpPr>
          <p:spPr bwMode="auto">
            <a:xfrm>
              <a:off x="3053464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5" name="Rectangle 338"/>
            <p:cNvSpPr>
              <a:spLocks noChangeArrowheads="1"/>
            </p:cNvSpPr>
            <p:nvPr/>
          </p:nvSpPr>
          <p:spPr bwMode="auto">
            <a:xfrm>
              <a:off x="3087344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6" name="Rectangle 345"/>
            <p:cNvSpPr>
              <a:spLocks noChangeArrowheads="1"/>
            </p:cNvSpPr>
            <p:nvPr/>
          </p:nvSpPr>
          <p:spPr bwMode="auto">
            <a:xfrm>
              <a:off x="3087344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7" name="Rectangle 353"/>
            <p:cNvSpPr>
              <a:spLocks noChangeArrowheads="1"/>
            </p:cNvSpPr>
            <p:nvPr/>
          </p:nvSpPr>
          <p:spPr bwMode="auto">
            <a:xfrm>
              <a:off x="3053464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78" name="Rectangle 360"/>
            <p:cNvSpPr>
              <a:spLocks noChangeArrowheads="1"/>
            </p:cNvSpPr>
            <p:nvPr/>
          </p:nvSpPr>
          <p:spPr bwMode="auto">
            <a:xfrm>
              <a:off x="3053464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4" name="Rectangle 368"/>
            <p:cNvSpPr>
              <a:spLocks noChangeArrowheads="1"/>
            </p:cNvSpPr>
            <p:nvPr/>
          </p:nvSpPr>
          <p:spPr bwMode="auto">
            <a:xfrm>
              <a:off x="3526933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0" name="Rectangle 339"/>
            <p:cNvSpPr>
              <a:spLocks noChangeArrowheads="1"/>
            </p:cNvSpPr>
            <p:nvPr/>
          </p:nvSpPr>
          <p:spPr bwMode="auto">
            <a:xfrm>
              <a:off x="3560813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1" name="Rectangle 346"/>
            <p:cNvSpPr>
              <a:spLocks noChangeArrowheads="1"/>
            </p:cNvSpPr>
            <p:nvPr/>
          </p:nvSpPr>
          <p:spPr bwMode="auto">
            <a:xfrm>
              <a:off x="3560813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2" name="Rectangle 354"/>
            <p:cNvSpPr>
              <a:spLocks noChangeArrowheads="1"/>
            </p:cNvSpPr>
            <p:nvPr/>
          </p:nvSpPr>
          <p:spPr bwMode="auto">
            <a:xfrm>
              <a:off x="3526933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3" name="Rectangle 361"/>
            <p:cNvSpPr>
              <a:spLocks noChangeArrowheads="1"/>
            </p:cNvSpPr>
            <p:nvPr/>
          </p:nvSpPr>
          <p:spPr bwMode="auto">
            <a:xfrm>
              <a:off x="3526933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9" name="Rectangle 369"/>
            <p:cNvSpPr>
              <a:spLocks noChangeArrowheads="1"/>
            </p:cNvSpPr>
            <p:nvPr/>
          </p:nvSpPr>
          <p:spPr bwMode="auto">
            <a:xfrm>
              <a:off x="4000402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285" name="Rectangle 340"/>
            <p:cNvSpPr>
              <a:spLocks noChangeArrowheads="1"/>
            </p:cNvSpPr>
            <p:nvPr/>
          </p:nvSpPr>
          <p:spPr bwMode="auto">
            <a:xfrm>
              <a:off x="4034282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286" name="Rectangle 347"/>
            <p:cNvSpPr>
              <a:spLocks noChangeArrowheads="1"/>
            </p:cNvSpPr>
            <p:nvPr/>
          </p:nvSpPr>
          <p:spPr bwMode="auto">
            <a:xfrm>
              <a:off x="4000402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87" name="Rectangle 355"/>
            <p:cNvSpPr>
              <a:spLocks noChangeArrowheads="1"/>
            </p:cNvSpPr>
            <p:nvPr/>
          </p:nvSpPr>
          <p:spPr bwMode="auto">
            <a:xfrm>
              <a:off x="4000402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288" name="Rectangle 362"/>
            <p:cNvSpPr>
              <a:spLocks noChangeArrowheads="1"/>
            </p:cNvSpPr>
            <p:nvPr/>
          </p:nvSpPr>
          <p:spPr bwMode="auto">
            <a:xfrm>
              <a:off x="4000402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122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3" name="Rectangle 363"/>
            <p:cNvSpPr>
              <a:spLocks noChangeArrowheads="1"/>
            </p:cNvSpPr>
            <p:nvPr/>
          </p:nvSpPr>
          <p:spPr bwMode="auto">
            <a:xfrm>
              <a:off x="1159589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290" name="Rectangle 341"/>
            <p:cNvSpPr>
              <a:spLocks noChangeArrowheads="1"/>
            </p:cNvSpPr>
            <p:nvPr/>
          </p:nvSpPr>
          <p:spPr bwMode="auto">
            <a:xfrm>
              <a:off x="1193469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291" name="Rectangle 348"/>
            <p:cNvSpPr>
              <a:spLocks noChangeArrowheads="1"/>
            </p:cNvSpPr>
            <p:nvPr/>
          </p:nvSpPr>
          <p:spPr bwMode="auto">
            <a:xfrm>
              <a:off x="1159589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292" name="Rectangle 356"/>
            <p:cNvSpPr>
              <a:spLocks noChangeArrowheads="1"/>
            </p:cNvSpPr>
            <p:nvPr/>
          </p:nvSpPr>
          <p:spPr bwMode="auto">
            <a:xfrm>
              <a:off x="1159589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7" name="Rectangle 364"/>
            <p:cNvSpPr>
              <a:spLocks noChangeArrowheads="1"/>
            </p:cNvSpPr>
            <p:nvPr/>
          </p:nvSpPr>
          <p:spPr bwMode="auto">
            <a:xfrm>
              <a:off x="1633058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4" name="Rectangle 342"/>
            <p:cNvSpPr>
              <a:spLocks noChangeArrowheads="1"/>
            </p:cNvSpPr>
            <p:nvPr/>
          </p:nvSpPr>
          <p:spPr bwMode="auto">
            <a:xfrm>
              <a:off x="1666938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5" name="Rectangle 349"/>
            <p:cNvSpPr>
              <a:spLocks noChangeArrowheads="1"/>
            </p:cNvSpPr>
            <p:nvPr/>
          </p:nvSpPr>
          <p:spPr bwMode="auto">
            <a:xfrm>
              <a:off x="1633058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6" name="Rectangle 357"/>
            <p:cNvSpPr>
              <a:spLocks noChangeArrowheads="1"/>
            </p:cNvSpPr>
            <p:nvPr/>
          </p:nvSpPr>
          <p:spPr bwMode="auto">
            <a:xfrm>
              <a:off x="1633058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椭圆 126"/>
            <p:cNvSpPr/>
            <p:nvPr/>
          </p:nvSpPr>
          <p:spPr>
            <a:xfrm>
              <a:off x="1536134" y="3635132"/>
              <a:ext cx="310317" cy="3103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48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Sep-Oct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61626" y="5679787"/>
            <a:ext cx="1737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Sep. 6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Labor Day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29784" y="2117132"/>
            <a:ext cx="3625200" cy="3539616"/>
            <a:chOff x="829784" y="2117132"/>
            <a:chExt cx="3625200" cy="3539616"/>
          </a:xfrm>
        </p:grpSpPr>
        <p:sp>
          <p:nvSpPr>
            <p:cNvPr id="251" name="同侧圆角矩形 250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侧圆角矩形 5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September 2021</a:t>
              </a:r>
              <a:endParaRPr lang="en-US" altLang="zh-CN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8" name="Rectangle 85"/>
            <p:cNvSpPr>
              <a:spLocks noChangeArrowheads="1"/>
            </p:cNvSpPr>
            <p:nvPr/>
          </p:nvSpPr>
          <p:spPr bwMode="auto">
            <a:xfrm>
              <a:off x="3561831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9" name="Rectangle 92"/>
            <p:cNvSpPr>
              <a:spLocks noChangeArrowheads="1"/>
            </p:cNvSpPr>
            <p:nvPr/>
          </p:nvSpPr>
          <p:spPr bwMode="auto">
            <a:xfrm>
              <a:off x="3528971" y="3708478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0" name="Rectangle 100"/>
            <p:cNvSpPr>
              <a:spLocks noChangeArrowheads="1"/>
            </p:cNvSpPr>
            <p:nvPr/>
          </p:nvSpPr>
          <p:spPr bwMode="auto">
            <a:xfrm>
              <a:off x="3528971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1" name="Rectangle 107"/>
            <p:cNvSpPr>
              <a:spLocks noChangeArrowheads="1"/>
            </p:cNvSpPr>
            <p:nvPr/>
          </p:nvSpPr>
          <p:spPr bwMode="auto">
            <a:xfrm>
              <a:off x="3528971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2" name="Rectangle 86"/>
            <p:cNvSpPr>
              <a:spLocks noChangeArrowheads="1"/>
            </p:cNvSpPr>
            <p:nvPr/>
          </p:nvSpPr>
          <p:spPr bwMode="auto">
            <a:xfrm>
              <a:off x="4035300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403" name="Rectangle 93"/>
            <p:cNvSpPr>
              <a:spLocks noChangeArrowheads="1"/>
            </p:cNvSpPr>
            <p:nvPr/>
          </p:nvSpPr>
          <p:spPr bwMode="auto">
            <a:xfrm>
              <a:off x="4002440" y="3708478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404" name="Rectangle 101"/>
            <p:cNvSpPr>
              <a:spLocks noChangeArrowheads="1"/>
            </p:cNvSpPr>
            <p:nvPr/>
          </p:nvSpPr>
          <p:spPr bwMode="auto">
            <a:xfrm>
              <a:off x="4002440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405" name="Rectangle 108"/>
            <p:cNvSpPr>
              <a:spLocks noChangeArrowheads="1"/>
            </p:cNvSpPr>
            <p:nvPr/>
          </p:nvSpPr>
          <p:spPr bwMode="auto">
            <a:xfrm>
              <a:off x="4002440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3" name="Rectangle 84"/>
            <p:cNvSpPr>
              <a:spLocks noChangeArrowheads="1"/>
            </p:cNvSpPr>
            <p:nvPr/>
          </p:nvSpPr>
          <p:spPr bwMode="auto">
            <a:xfrm>
              <a:off x="3088362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4" name="Rectangle 91"/>
            <p:cNvSpPr>
              <a:spLocks noChangeArrowheads="1"/>
            </p:cNvSpPr>
            <p:nvPr/>
          </p:nvSpPr>
          <p:spPr bwMode="auto">
            <a:xfrm>
              <a:off x="3088362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5" name="Rectangle 99"/>
            <p:cNvSpPr>
              <a:spLocks noChangeArrowheads="1"/>
            </p:cNvSpPr>
            <p:nvPr/>
          </p:nvSpPr>
          <p:spPr bwMode="auto">
            <a:xfrm>
              <a:off x="3055502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6" name="Rectangle 106"/>
            <p:cNvSpPr>
              <a:spLocks noChangeArrowheads="1"/>
            </p:cNvSpPr>
            <p:nvPr/>
          </p:nvSpPr>
          <p:spPr bwMode="auto">
            <a:xfrm>
              <a:off x="3055502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7" name="Rectangle 113"/>
            <p:cNvSpPr>
              <a:spLocks noChangeArrowheads="1"/>
            </p:cNvSpPr>
            <p:nvPr/>
          </p:nvSpPr>
          <p:spPr bwMode="auto">
            <a:xfrm>
              <a:off x="3055502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4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4" name="Rectangle 89"/>
            <p:cNvSpPr>
              <a:spLocks noChangeArrowheads="1"/>
            </p:cNvSpPr>
            <p:nvPr/>
          </p:nvSpPr>
          <p:spPr bwMode="auto">
            <a:xfrm>
              <a:off x="2141424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5" name="Rectangle 96"/>
            <p:cNvSpPr>
              <a:spLocks noChangeArrowheads="1"/>
            </p:cNvSpPr>
            <p:nvPr/>
          </p:nvSpPr>
          <p:spPr bwMode="auto">
            <a:xfrm>
              <a:off x="2108564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6" name="Rectangle 104"/>
            <p:cNvSpPr>
              <a:spLocks noChangeArrowheads="1"/>
            </p:cNvSpPr>
            <p:nvPr/>
          </p:nvSpPr>
          <p:spPr bwMode="auto">
            <a:xfrm>
              <a:off x="2108564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7" name="Rectangle 111"/>
            <p:cNvSpPr>
              <a:spLocks noChangeArrowheads="1"/>
            </p:cNvSpPr>
            <p:nvPr/>
          </p:nvSpPr>
          <p:spPr bwMode="auto">
            <a:xfrm>
              <a:off x="2108564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5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8" name="Rectangle 83"/>
            <p:cNvSpPr>
              <a:spLocks noChangeArrowheads="1"/>
            </p:cNvSpPr>
            <p:nvPr/>
          </p:nvSpPr>
          <p:spPr bwMode="auto">
            <a:xfrm>
              <a:off x="2614893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9" name="Rectangle 90"/>
            <p:cNvSpPr>
              <a:spLocks noChangeArrowheads="1"/>
            </p:cNvSpPr>
            <p:nvPr/>
          </p:nvSpPr>
          <p:spPr bwMode="auto">
            <a:xfrm>
              <a:off x="2614893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0" name="Rectangle 98"/>
            <p:cNvSpPr>
              <a:spLocks noChangeArrowheads="1"/>
            </p:cNvSpPr>
            <p:nvPr/>
          </p:nvSpPr>
          <p:spPr bwMode="auto">
            <a:xfrm>
              <a:off x="2582033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421" name="Rectangle 105"/>
            <p:cNvSpPr>
              <a:spLocks noChangeArrowheads="1"/>
            </p:cNvSpPr>
            <p:nvPr/>
          </p:nvSpPr>
          <p:spPr bwMode="auto">
            <a:xfrm>
              <a:off x="2582033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2" name="Rectangle 112"/>
            <p:cNvSpPr>
              <a:spLocks noChangeArrowheads="1"/>
            </p:cNvSpPr>
            <p:nvPr/>
          </p:nvSpPr>
          <p:spPr bwMode="auto">
            <a:xfrm>
              <a:off x="2582033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2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6" name="Rectangle 87"/>
            <p:cNvSpPr>
              <a:spLocks noChangeArrowheads="1"/>
            </p:cNvSpPr>
            <p:nvPr/>
          </p:nvSpPr>
          <p:spPr bwMode="auto">
            <a:xfrm>
              <a:off x="1194487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407" name="Rectangle 94"/>
            <p:cNvSpPr>
              <a:spLocks noChangeArrowheads="1"/>
            </p:cNvSpPr>
            <p:nvPr/>
          </p:nvSpPr>
          <p:spPr bwMode="auto">
            <a:xfrm>
              <a:off x="1161627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408" name="Rectangle 102"/>
            <p:cNvSpPr>
              <a:spLocks noChangeArrowheads="1"/>
            </p:cNvSpPr>
            <p:nvPr/>
          </p:nvSpPr>
          <p:spPr bwMode="auto">
            <a:xfrm>
              <a:off x="1161627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409" name="Rectangle 109"/>
            <p:cNvSpPr>
              <a:spLocks noChangeArrowheads="1"/>
            </p:cNvSpPr>
            <p:nvPr/>
          </p:nvSpPr>
          <p:spPr bwMode="auto">
            <a:xfrm>
              <a:off x="1161627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0" name="Rectangle 88"/>
            <p:cNvSpPr>
              <a:spLocks noChangeArrowheads="1"/>
            </p:cNvSpPr>
            <p:nvPr/>
          </p:nvSpPr>
          <p:spPr bwMode="auto">
            <a:xfrm>
              <a:off x="1667956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1" name="Rectangle 95"/>
            <p:cNvSpPr>
              <a:spLocks noChangeArrowheads="1"/>
            </p:cNvSpPr>
            <p:nvPr/>
          </p:nvSpPr>
          <p:spPr bwMode="auto">
            <a:xfrm>
              <a:off x="1635096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2" name="Rectangle 103"/>
            <p:cNvSpPr>
              <a:spLocks noChangeArrowheads="1"/>
            </p:cNvSpPr>
            <p:nvPr/>
          </p:nvSpPr>
          <p:spPr bwMode="auto">
            <a:xfrm>
              <a:off x="1635096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3" name="Rectangle 110"/>
            <p:cNvSpPr>
              <a:spLocks noChangeArrowheads="1"/>
            </p:cNvSpPr>
            <p:nvPr/>
          </p:nvSpPr>
          <p:spPr bwMode="auto">
            <a:xfrm>
              <a:off x="1635096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1536134" y="3635132"/>
              <a:ext cx="310317" cy="3103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5017700" y="5679787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Oct. 11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Columbus Day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690151" y="2117132"/>
            <a:ext cx="3626278" cy="3520112"/>
            <a:chOff x="4690151" y="2117132"/>
            <a:chExt cx="3626278" cy="3520112"/>
          </a:xfrm>
        </p:grpSpPr>
        <p:sp>
          <p:nvSpPr>
            <p:cNvPr id="252" name="同侧圆角矩形 251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同侧圆角矩形 57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October 2021</a:t>
              </a:r>
              <a:endParaRPr lang="en-US" altLang="zh-CN" b="1" dirty="0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Rectangle 111"/>
            <p:cNvSpPr>
              <a:spLocks noChangeArrowheads="1"/>
            </p:cNvSpPr>
            <p:nvPr/>
          </p:nvSpPr>
          <p:spPr bwMode="auto">
            <a:xfrm>
              <a:off x="5386972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7" name="Rectangle 215"/>
            <p:cNvSpPr>
              <a:spLocks noChangeArrowheads="1"/>
            </p:cNvSpPr>
            <p:nvPr/>
          </p:nvSpPr>
          <p:spPr bwMode="auto">
            <a:xfrm>
              <a:off x="5524029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8" name="Rectangle 222"/>
            <p:cNvSpPr>
              <a:spLocks noChangeArrowheads="1"/>
            </p:cNvSpPr>
            <p:nvPr/>
          </p:nvSpPr>
          <p:spPr bwMode="auto">
            <a:xfrm>
              <a:off x="5491169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9" name="Rectangle 230"/>
            <p:cNvSpPr>
              <a:spLocks noChangeArrowheads="1"/>
            </p:cNvSpPr>
            <p:nvPr/>
          </p:nvSpPr>
          <p:spPr bwMode="auto">
            <a:xfrm>
              <a:off x="5491169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0" name="Rectangle 237"/>
            <p:cNvSpPr>
              <a:spLocks noChangeArrowheads="1"/>
            </p:cNvSpPr>
            <p:nvPr/>
          </p:nvSpPr>
          <p:spPr bwMode="auto">
            <a:xfrm>
              <a:off x="5491169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1" name="Rectangle 216"/>
            <p:cNvSpPr>
              <a:spLocks noChangeArrowheads="1"/>
            </p:cNvSpPr>
            <p:nvPr/>
          </p:nvSpPr>
          <p:spPr bwMode="auto">
            <a:xfrm>
              <a:off x="5997498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2" name="Rectangle 223"/>
            <p:cNvSpPr>
              <a:spLocks noChangeArrowheads="1"/>
            </p:cNvSpPr>
            <p:nvPr/>
          </p:nvSpPr>
          <p:spPr bwMode="auto">
            <a:xfrm>
              <a:off x="5964638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3" name="Rectangle 231"/>
            <p:cNvSpPr>
              <a:spLocks noChangeArrowheads="1"/>
            </p:cNvSpPr>
            <p:nvPr/>
          </p:nvSpPr>
          <p:spPr bwMode="auto">
            <a:xfrm>
              <a:off x="5964638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4" name="Rectangle 238"/>
            <p:cNvSpPr>
              <a:spLocks noChangeArrowheads="1"/>
            </p:cNvSpPr>
            <p:nvPr/>
          </p:nvSpPr>
          <p:spPr bwMode="auto">
            <a:xfrm>
              <a:off x="5964638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5" name="Rectangle 217"/>
            <p:cNvSpPr>
              <a:spLocks noChangeArrowheads="1"/>
            </p:cNvSpPr>
            <p:nvPr/>
          </p:nvSpPr>
          <p:spPr bwMode="auto">
            <a:xfrm>
              <a:off x="6470967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6" name="Rectangle 224"/>
            <p:cNvSpPr>
              <a:spLocks noChangeArrowheads="1"/>
            </p:cNvSpPr>
            <p:nvPr/>
          </p:nvSpPr>
          <p:spPr bwMode="auto">
            <a:xfrm>
              <a:off x="6438107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7" name="Rectangle 232"/>
            <p:cNvSpPr>
              <a:spLocks noChangeArrowheads="1"/>
            </p:cNvSpPr>
            <p:nvPr/>
          </p:nvSpPr>
          <p:spPr bwMode="auto">
            <a:xfrm>
              <a:off x="6438107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8" name="Rectangle 239"/>
            <p:cNvSpPr>
              <a:spLocks noChangeArrowheads="1"/>
            </p:cNvSpPr>
            <p:nvPr/>
          </p:nvSpPr>
          <p:spPr bwMode="auto">
            <a:xfrm>
              <a:off x="6438107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5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9" name="Rectangle 218"/>
            <p:cNvSpPr>
              <a:spLocks noChangeArrowheads="1"/>
            </p:cNvSpPr>
            <p:nvPr/>
          </p:nvSpPr>
          <p:spPr bwMode="auto">
            <a:xfrm>
              <a:off x="6944436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0" name="Rectangle 225"/>
            <p:cNvSpPr>
              <a:spLocks noChangeArrowheads="1"/>
            </p:cNvSpPr>
            <p:nvPr/>
          </p:nvSpPr>
          <p:spPr bwMode="auto">
            <a:xfrm>
              <a:off x="6911576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1" name="Rectangle 233"/>
            <p:cNvSpPr>
              <a:spLocks noChangeArrowheads="1"/>
            </p:cNvSpPr>
            <p:nvPr/>
          </p:nvSpPr>
          <p:spPr bwMode="auto">
            <a:xfrm>
              <a:off x="6911576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2" name="Rectangle 240"/>
            <p:cNvSpPr>
              <a:spLocks noChangeArrowheads="1"/>
            </p:cNvSpPr>
            <p:nvPr/>
          </p:nvSpPr>
          <p:spPr bwMode="auto">
            <a:xfrm>
              <a:off x="6911576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6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3" name="Rectangle 212"/>
            <p:cNvSpPr>
              <a:spLocks noChangeArrowheads="1"/>
            </p:cNvSpPr>
            <p:nvPr/>
          </p:nvSpPr>
          <p:spPr bwMode="auto">
            <a:xfrm>
              <a:off x="7417905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4" name="Rectangle 219"/>
            <p:cNvSpPr>
              <a:spLocks noChangeArrowheads="1"/>
            </p:cNvSpPr>
            <p:nvPr/>
          </p:nvSpPr>
          <p:spPr bwMode="auto">
            <a:xfrm>
              <a:off x="7417905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5" name="Rectangle 227"/>
            <p:cNvSpPr>
              <a:spLocks noChangeArrowheads="1"/>
            </p:cNvSpPr>
            <p:nvPr/>
          </p:nvSpPr>
          <p:spPr bwMode="auto">
            <a:xfrm>
              <a:off x="7385045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86" name="Rectangle 234"/>
            <p:cNvSpPr>
              <a:spLocks noChangeArrowheads="1"/>
            </p:cNvSpPr>
            <p:nvPr/>
          </p:nvSpPr>
          <p:spPr bwMode="auto">
            <a:xfrm>
              <a:off x="7385045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7" name="Rectangle 241"/>
            <p:cNvSpPr>
              <a:spLocks noChangeArrowheads="1"/>
            </p:cNvSpPr>
            <p:nvPr/>
          </p:nvSpPr>
          <p:spPr bwMode="auto">
            <a:xfrm>
              <a:off x="7385045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7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8" name="Rectangle 213"/>
            <p:cNvSpPr>
              <a:spLocks noChangeArrowheads="1"/>
            </p:cNvSpPr>
            <p:nvPr/>
          </p:nvSpPr>
          <p:spPr bwMode="auto">
            <a:xfrm>
              <a:off x="7891374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389" name="Rectangle 220"/>
            <p:cNvSpPr>
              <a:spLocks noChangeArrowheads="1"/>
            </p:cNvSpPr>
            <p:nvPr/>
          </p:nvSpPr>
          <p:spPr bwMode="auto">
            <a:xfrm>
              <a:off x="7891374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390" name="Rectangle 228"/>
            <p:cNvSpPr>
              <a:spLocks noChangeArrowheads="1"/>
            </p:cNvSpPr>
            <p:nvPr/>
          </p:nvSpPr>
          <p:spPr bwMode="auto">
            <a:xfrm>
              <a:off x="7858514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391" name="Rectangle 235"/>
            <p:cNvSpPr>
              <a:spLocks noChangeArrowheads="1"/>
            </p:cNvSpPr>
            <p:nvPr/>
          </p:nvSpPr>
          <p:spPr bwMode="auto">
            <a:xfrm>
              <a:off x="7858514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392" name="Rectangle 242"/>
            <p:cNvSpPr>
              <a:spLocks noChangeArrowheads="1"/>
            </p:cNvSpPr>
            <p:nvPr/>
          </p:nvSpPr>
          <p:spPr bwMode="auto">
            <a:xfrm>
              <a:off x="7858514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138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2" name="Rectangle 214"/>
            <p:cNvSpPr>
              <a:spLocks noChangeArrowheads="1"/>
            </p:cNvSpPr>
            <p:nvPr/>
          </p:nvSpPr>
          <p:spPr bwMode="auto">
            <a:xfrm>
              <a:off x="5050561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63" name="Rectangle 221"/>
            <p:cNvSpPr>
              <a:spLocks noChangeArrowheads="1"/>
            </p:cNvSpPr>
            <p:nvPr/>
          </p:nvSpPr>
          <p:spPr bwMode="auto">
            <a:xfrm>
              <a:off x="5017701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64" name="Rectangle 229"/>
            <p:cNvSpPr>
              <a:spLocks noChangeArrowheads="1"/>
            </p:cNvSpPr>
            <p:nvPr/>
          </p:nvSpPr>
          <p:spPr bwMode="auto">
            <a:xfrm>
              <a:off x="5017701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65" name="Rectangle 236"/>
            <p:cNvSpPr>
              <a:spLocks noChangeArrowheads="1"/>
            </p:cNvSpPr>
            <p:nvPr/>
          </p:nvSpPr>
          <p:spPr bwMode="auto">
            <a:xfrm>
              <a:off x="5017701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66" name="Rectangle 243"/>
            <p:cNvSpPr>
              <a:spLocks noChangeArrowheads="1"/>
            </p:cNvSpPr>
            <p:nvPr/>
          </p:nvSpPr>
          <p:spPr bwMode="auto">
            <a:xfrm>
              <a:off x="5017701" y="508639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28" name="椭圆 127"/>
            <p:cNvSpPr/>
            <p:nvPr/>
          </p:nvSpPr>
          <p:spPr>
            <a:xfrm>
              <a:off x="5406968" y="3974741"/>
              <a:ext cx="310317" cy="3103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74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Nov-Dec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61626" y="5679787"/>
            <a:ext cx="192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Nov. 11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Veterans Day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017700" y="5679787"/>
            <a:ext cx="1723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Dec. 24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Christmas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690151" y="2117132"/>
            <a:ext cx="3626278" cy="3520112"/>
            <a:chOff x="4690151" y="2117132"/>
            <a:chExt cx="3626278" cy="3520112"/>
          </a:xfrm>
        </p:grpSpPr>
        <p:sp>
          <p:nvSpPr>
            <p:cNvPr id="143" name="同侧圆角矩形 142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同侧圆角矩形 57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December 2021</a:t>
              </a:r>
              <a:endParaRPr lang="en-US" altLang="zh-CN" b="1" dirty="0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2" name="Rectangle 467"/>
            <p:cNvSpPr>
              <a:spLocks noChangeArrowheads="1"/>
            </p:cNvSpPr>
            <p:nvPr/>
          </p:nvSpPr>
          <p:spPr bwMode="auto">
            <a:xfrm>
              <a:off x="7889844" y="3363999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303" name="Rectangle 474"/>
            <p:cNvSpPr>
              <a:spLocks noChangeArrowheads="1"/>
            </p:cNvSpPr>
            <p:nvPr/>
          </p:nvSpPr>
          <p:spPr bwMode="auto">
            <a:xfrm>
              <a:off x="7855453" y="370847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304" name="Rectangle 482"/>
            <p:cNvSpPr>
              <a:spLocks noChangeArrowheads="1"/>
            </p:cNvSpPr>
            <p:nvPr/>
          </p:nvSpPr>
          <p:spPr bwMode="auto">
            <a:xfrm>
              <a:off x="7855453" y="405295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05" name="Rectangle 489"/>
            <p:cNvSpPr>
              <a:spLocks noChangeArrowheads="1"/>
            </p:cNvSpPr>
            <p:nvPr/>
          </p:nvSpPr>
          <p:spPr bwMode="auto">
            <a:xfrm>
              <a:off x="7855453" y="4397436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36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7" name="Rectangle 466"/>
            <p:cNvSpPr>
              <a:spLocks noChangeArrowheads="1"/>
            </p:cNvSpPr>
            <p:nvPr/>
          </p:nvSpPr>
          <p:spPr bwMode="auto">
            <a:xfrm>
              <a:off x="7416375" y="3363999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8" name="Rectangle 473"/>
            <p:cNvSpPr>
              <a:spLocks noChangeArrowheads="1"/>
            </p:cNvSpPr>
            <p:nvPr/>
          </p:nvSpPr>
          <p:spPr bwMode="auto">
            <a:xfrm>
              <a:off x="7381984" y="370847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9" name="Rectangle 481"/>
            <p:cNvSpPr>
              <a:spLocks noChangeArrowheads="1"/>
            </p:cNvSpPr>
            <p:nvPr/>
          </p:nvSpPr>
          <p:spPr bwMode="auto">
            <a:xfrm>
              <a:off x="7381984" y="405295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0" name="Rectangle 488"/>
            <p:cNvSpPr>
              <a:spLocks noChangeArrowheads="1"/>
            </p:cNvSpPr>
            <p:nvPr/>
          </p:nvSpPr>
          <p:spPr bwMode="auto">
            <a:xfrm>
              <a:off x="7381984" y="4397436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1" name="Rectangle 495"/>
            <p:cNvSpPr>
              <a:spLocks noChangeArrowheads="1"/>
            </p:cNvSpPr>
            <p:nvPr/>
          </p:nvSpPr>
          <p:spPr bwMode="auto">
            <a:xfrm>
              <a:off x="7381984" y="4741915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8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6" name="Rectangle 468"/>
            <p:cNvSpPr>
              <a:spLocks noChangeArrowheads="1"/>
            </p:cNvSpPr>
            <p:nvPr/>
          </p:nvSpPr>
          <p:spPr bwMode="auto">
            <a:xfrm>
              <a:off x="5049031" y="3708478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307" name="Rectangle 475"/>
            <p:cNvSpPr>
              <a:spLocks noChangeArrowheads="1"/>
            </p:cNvSpPr>
            <p:nvPr/>
          </p:nvSpPr>
          <p:spPr bwMode="auto">
            <a:xfrm>
              <a:off x="5014640" y="405295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308" name="Rectangle 483"/>
            <p:cNvSpPr>
              <a:spLocks noChangeArrowheads="1"/>
            </p:cNvSpPr>
            <p:nvPr/>
          </p:nvSpPr>
          <p:spPr bwMode="auto">
            <a:xfrm>
              <a:off x="5014640" y="4397436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09" name="Rectangle 490"/>
            <p:cNvSpPr>
              <a:spLocks noChangeArrowheads="1"/>
            </p:cNvSpPr>
            <p:nvPr/>
          </p:nvSpPr>
          <p:spPr bwMode="auto">
            <a:xfrm>
              <a:off x="5014640" y="4741915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139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0" name="Rectangle 469"/>
            <p:cNvSpPr>
              <a:spLocks noChangeArrowheads="1"/>
            </p:cNvSpPr>
            <p:nvPr/>
          </p:nvSpPr>
          <p:spPr bwMode="auto">
            <a:xfrm>
              <a:off x="5522500" y="3708478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1" name="Rectangle 476"/>
            <p:cNvSpPr>
              <a:spLocks noChangeArrowheads="1"/>
            </p:cNvSpPr>
            <p:nvPr/>
          </p:nvSpPr>
          <p:spPr bwMode="auto">
            <a:xfrm>
              <a:off x="5488109" y="405295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2" name="Rectangle 484"/>
            <p:cNvSpPr>
              <a:spLocks noChangeArrowheads="1"/>
            </p:cNvSpPr>
            <p:nvPr/>
          </p:nvSpPr>
          <p:spPr bwMode="auto">
            <a:xfrm>
              <a:off x="5488109" y="4397436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3" name="Rectangle 491"/>
            <p:cNvSpPr>
              <a:spLocks noChangeArrowheads="1"/>
            </p:cNvSpPr>
            <p:nvPr/>
          </p:nvSpPr>
          <p:spPr bwMode="auto">
            <a:xfrm>
              <a:off x="5488109" y="4741915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4" name="Rectangle 470"/>
            <p:cNvSpPr>
              <a:spLocks noChangeArrowheads="1"/>
            </p:cNvSpPr>
            <p:nvPr/>
          </p:nvSpPr>
          <p:spPr bwMode="auto">
            <a:xfrm>
              <a:off x="5995968" y="3708478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5" name="Rectangle 477"/>
            <p:cNvSpPr>
              <a:spLocks noChangeArrowheads="1"/>
            </p:cNvSpPr>
            <p:nvPr/>
          </p:nvSpPr>
          <p:spPr bwMode="auto">
            <a:xfrm>
              <a:off x="5961577" y="405295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6" name="Rectangle 485"/>
            <p:cNvSpPr>
              <a:spLocks noChangeArrowheads="1"/>
            </p:cNvSpPr>
            <p:nvPr/>
          </p:nvSpPr>
          <p:spPr bwMode="auto">
            <a:xfrm>
              <a:off x="5961577" y="4397436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7" name="Rectangle 492"/>
            <p:cNvSpPr>
              <a:spLocks noChangeArrowheads="1"/>
            </p:cNvSpPr>
            <p:nvPr/>
          </p:nvSpPr>
          <p:spPr bwMode="auto">
            <a:xfrm>
              <a:off x="5961577" y="4741915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8" name="Rectangle 464"/>
            <p:cNvSpPr>
              <a:spLocks noChangeArrowheads="1"/>
            </p:cNvSpPr>
            <p:nvPr/>
          </p:nvSpPr>
          <p:spPr bwMode="auto">
            <a:xfrm>
              <a:off x="6469437" y="3363999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9" name="Rectangle 471"/>
            <p:cNvSpPr>
              <a:spLocks noChangeArrowheads="1"/>
            </p:cNvSpPr>
            <p:nvPr/>
          </p:nvSpPr>
          <p:spPr bwMode="auto">
            <a:xfrm>
              <a:off x="6469437" y="3708478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0" name="Rectangle 479"/>
            <p:cNvSpPr>
              <a:spLocks noChangeArrowheads="1"/>
            </p:cNvSpPr>
            <p:nvPr/>
          </p:nvSpPr>
          <p:spPr bwMode="auto">
            <a:xfrm>
              <a:off x="6435045" y="4052957"/>
              <a:ext cx="13756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21" name="Rectangle 486"/>
            <p:cNvSpPr>
              <a:spLocks noChangeArrowheads="1"/>
            </p:cNvSpPr>
            <p:nvPr/>
          </p:nvSpPr>
          <p:spPr bwMode="auto">
            <a:xfrm>
              <a:off x="6435046" y="4397436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2" name="Rectangle 493"/>
            <p:cNvSpPr>
              <a:spLocks noChangeArrowheads="1"/>
            </p:cNvSpPr>
            <p:nvPr/>
          </p:nvSpPr>
          <p:spPr bwMode="auto">
            <a:xfrm>
              <a:off x="6435046" y="4741915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5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3" name="Rectangle 465"/>
            <p:cNvSpPr>
              <a:spLocks noChangeArrowheads="1"/>
            </p:cNvSpPr>
            <p:nvPr/>
          </p:nvSpPr>
          <p:spPr bwMode="auto">
            <a:xfrm>
              <a:off x="6942906" y="3363999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4" name="Rectangle 472"/>
            <p:cNvSpPr>
              <a:spLocks noChangeArrowheads="1"/>
            </p:cNvSpPr>
            <p:nvPr/>
          </p:nvSpPr>
          <p:spPr bwMode="auto">
            <a:xfrm>
              <a:off x="6942906" y="3708478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5" name="Rectangle 480"/>
            <p:cNvSpPr>
              <a:spLocks noChangeArrowheads="1"/>
            </p:cNvSpPr>
            <p:nvPr/>
          </p:nvSpPr>
          <p:spPr bwMode="auto">
            <a:xfrm>
              <a:off x="6908515" y="405295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6" name="Rectangle 487"/>
            <p:cNvSpPr>
              <a:spLocks noChangeArrowheads="1"/>
            </p:cNvSpPr>
            <p:nvPr/>
          </p:nvSpPr>
          <p:spPr bwMode="auto">
            <a:xfrm>
              <a:off x="6908515" y="4397436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7" name="Rectangle 494"/>
            <p:cNvSpPr>
              <a:spLocks noChangeArrowheads="1"/>
            </p:cNvSpPr>
            <p:nvPr/>
          </p:nvSpPr>
          <p:spPr bwMode="auto">
            <a:xfrm>
              <a:off x="6908515" y="4741915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7295608" y="4319223"/>
              <a:ext cx="310317" cy="3103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1161626" y="5902124"/>
            <a:ext cx="2199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Nov. </a:t>
            </a:r>
            <a:r>
              <a:rPr lang="en-US" altLang="zh-CN" sz="1200" b="1" dirty="0" smtClean="0"/>
              <a:t>25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baseline="30000" dirty="0"/>
              <a:t>	</a:t>
            </a:r>
            <a:r>
              <a:rPr lang="en-US" altLang="zh-CN" sz="1200" i="1" dirty="0"/>
              <a:t>Thanksgiving Day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29784" y="2117132"/>
            <a:ext cx="3625200" cy="3539616"/>
            <a:chOff x="829784" y="2117132"/>
            <a:chExt cx="3625200" cy="3539616"/>
          </a:xfrm>
        </p:grpSpPr>
        <p:sp>
          <p:nvSpPr>
            <p:cNvPr id="142" name="同侧圆角矩形 141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侧圆角矩形 5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November 2021</a:t>
              </a:r>
              <a:endParaRPr lang="en-US" altLang="zh-CN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3" name="Rectangle 337"/>
            <p:cNvSpPr>
              <a:spLocks noChangeArrowheads="1"/>
            </p:cNvSpPr>
            <p:nvPr/>
          </p:nvSpPr>
          <p:spPr bwMode="auto">
            <a:xfrm>
              <a:off x="2613363" y="3364001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4" name="Rectangle 344"/>
            <p:cNvSpPr>
              <a:spLocks noChangeArrowheads="1"/>
            </p:cNvSpPr>
            <p:nvPr/>
          </p:nvSpPr>
          <p:spPr bwMode="auto">
            <a:xfrm>
              <a:off x="2578972" y="3708480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5" name="Rectangle 352"/>
            <p:cNvSpPr>
              <a:spLocks noChangeArrowheads="1"/>
            </p:cNvSpPr>
            <p:nvPr/>
          </p:nvSpPr>
          <p:spPr bwMode="auto">
            <a:xfrm>
              <a:off x="2578972" y="4052959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6" name="Rectangle 359"/>
            <p:cNvSpPr>
              <a:spLocks noChangeArrowheads="1"/>
            </p:cNvSpPr>
            <p:nvPr/>
          </p:nvSpPr>
          <p:spPr bwMode="auto">
            <a:xfrm>
              <a:off x="2578972" y="439743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7" name="Rectangle 338"/>
            <p:cNvSpPr>
              <a:spLocks noChangeArrowheads="1"/>
            </p:cNvSpPr>
            <p:nvPr/>
          </p:nvSpPr>
          <p:spPr bwMode="auto">
            <a:xfrm>
              <a:off x="3086832" y="3364001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8" name="Rectangle 345"/>
            <p:cNvSpPr>
              <a:spLocks noChangeArrowheads="1"/>
            </p:cNvSpPr>
            <p:nvPr/>
          </p:nvSpPr>
          <p:spPr bwMode="auto">
            <a:xfrm>
              <a:off x="3052441" y="3708480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9" name="Rectangle 353"/>
            <p:cNvSpPr>
              <a:spLocks noChangeArrowheads="1"/>
            </p:cNvSpPr>
            <p:nvPr/>
          </p:nvSpPr>
          <p:spPr bwMode="auto">
            <a:xfrm>
              <a:off x="3052441" y="4052959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0" name="Rectangle 360"/>
            <p:cNvSpPr>
              <a:spLocks noChangeArrowheads="1"/>
            </p:cNvSpPr>
            <p:nvPr/>
          </p:nvSpPr>
          <p:spPr bwMode="auto">
            <a:xfrm>
              <a:off x="3052441" y="439743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1" name="Rectangle 339"/>
            <p:cNvSpPr>
              <a:spLocks noChangeArrowheads="1"/>
            </p:cNvSpPr>
            <p:nvPr/>
          </p:nvSpPr>
          <p:spPr bwMode="auto">
            <a:xfrm>
              <a:off x="3560301" y="3364001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2" name="Rectangle 346"/>
            <p:cNvSpPr>
              <a:spLocks noChangeArrowheads="1"/>
            </p:cNvSpPr>
            <p:nvPr/>
          </p:nvSpPr>
          <p:spPr bwMode="auto">
            <a:xfrm>
              <a:off x="3525910" y="3708480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3" name="Rectangle 354"/>
            <p:cNvSpPr>
              <a:spLocks noChangeArrowheads="1"/>
            </p:cNvSpPr>
            <p:nvPr/>
          </p:nvSpPr>
          <p:spPr bwMode="auto">
            <a:xfrm>
              <a:off x="3525910" y="4052959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4" name="Rectangle 361"/>
            <p:cNvSpPr>
              <a:spLocks noChangeArrowheads="1"/>
            </p:cNvSpPr>
            <p:nvPr/>
          </p:nvSpPr>
          <p:spPr bwMode="auto">
            <a:xfrm>
              <a:off x="3525910" y="439743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5" name="Rectangle 340"/>
            <p:cNvSpPr>
              <a:spLocks noChangeArrowheads="1"/>
            </p:cNvSpPr>
            <p:nvPr/>
          </p:nvSpPr>
          <p:spPr bwMode="auto">
            <a:xfrm>
              <a:off x="4033770" y="3364001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346" name="Rectangle 347"/>
            <p:cNvSpPr>
              <a:spLocks noChangeArrowheads="1"/>
            </p:cNvSpPr>
            <p:nvPr/>
          </p:nvSpPr>
          <p:spPr bwMode="auto">
            <a:xfrm>
              <a:off x="3999379" y="3708480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347" name="Rectangle 355"/>
            <p:cNvSpPr>
              <a:spLocks noChangeArrowheads="1"/>
            </p:cNvSpPr>
            <p:nvPr/>
          </p:nvSpPr>
          <p:spPr bwMode="auto">
            <a:xfrm>
              <a:off x="3999379" y="4052959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48" name="Rectangle 362"/>
            <p:cNvSpPr>
              <a:spLocks noChangeArrowheads="1"/>
            </p:cNvSpPr>
            <p:nvPr/>
          </p:nvSpPr>
          <p:spPr bwMode="auto">
            <a:xfrm>
              <a:off x="3999379" y="439743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24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8" name="Rectangle 336"/>
            <p:cNvSpPr>
              <a:spLocks noChangeArrowheads="1"/>
            </p:cNvSpPr>
            <p:nvPr/>
          </p:nvSpPr>
          <p:spPr bwMode="auto">
            <a:xfrm>
              <a:off x="2139894" y="3364001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9" name="Rectangle 343"/>
            <p:cNvSpPr>
              <a:spLocks noChangeArrowheads="1"/>
            </p:cNvSpPr>
            <p:nvPr/>
          </p:nvSpPr>
          <p:spPr bwMode="auto">
            <a:xfrm>
              <a:off x="2139894" y="3708480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0" name="Rectangle 351"/>
            <p:cNvSpPr>
              <a:spLocks noChangeArrowheads="1"/>
            </p:cNvSpPr>
            <p:nvPr/>
          </p:nvSpPr>
          <p:spPr bwMode="auto">
            <a:xfrm>
              <a:off x="2105503" y="4052959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1" name="Rectangle 358"/>
            <p:cNvSpPr>
              <a:spLocks noChangeArrowheads="1"/>
            </p:cNvSpPr>
            <p:nvPr/>
          </p:nvSpPr>
          <p:spPr bwMode="auto">
            <a:xfrm>
              <a:off x="2105503" y="439743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2" name="Rectangle 365"/>
            <p:cNvSpPr>
              <a:spLocks noChangeArrowheads="1"/>
            </p:cNvSpPr>
            <p:nvPr/>
          </p:nvSpPr>
          <p:spPr bwMode="auto">
            <a:xfrm>
              <a:off x="2105503" y="474191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2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9" name="Rectangle 341"/>
            <p:cNvSpPr>
              <a:spLocks noChangeArrowheads="1"/>
            </p:cNvSpPr>
            <p:nvPr/>
          </p:nvSpPr>
          <p:spPr bwMode="auto">
            <a:xfrm>
              <a:off x="1192957" y="3708480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350" name="Rectangle 348"/>
            <p:cNvSpPr>
              <a:spLocks noChangeArrowheads="1"/>
            </p:cNvSpPr>
            <p:nvPr/>
          </p:nvSpPr>
          <p:spPr bwMode="auto">
            <a:xfrm>
              <a:off x="1158566" y="4052959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351" name="Rectangle 356"/>
            <p:cNvSpPr>
              <a:spLocks noChangeArrowheads="1"/>
            </p:cNvSpPr>
            <p:nvPr/>
          </p:nvSpPr>
          <p:spPr bwMode="auto">
            <a:xfrm>
              <a:off x="1158566" y="439743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352" name="Rectangle 363"/>
            <p:cNvSpPr>
              <a:spLocks noChangeArrowheads="1"/>
            </p:cNvSpPr>
            <p:nvPr/>
          </p:nvSpPr>
          <p:spPr bwMode="auto">
            <a:xfrm>
              <a:off x="1158566" y="474191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23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3" name="Rectangle 335"/>
            <p:cNvSpPr>
              <a:spLocks noChangeArrowheads="1"/>
            </p:cNvSpPr>
            <p:nvPr/>
          </p:nvSpPr>
          <p:spPr bwMode="auto">
            <a:xfrm>
              <a:off x="1666426" y="3364001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4" name="Rectangle 342"/>
            <p:cNvSpPr>
              <a:spLocks noChangeArrowheads="1"/>
            </p:cNvSpPr>
            <p:nvPr/>
          </p:nvSpPr>
          <p:spPr bwMode="auto">
            <a:xfrm>
              <a:off x="1666426" y="3708480"/>
              <a:ext cx="6878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5" name="Rectangle 350"/>
            <p:cNvSpPr>
              <a:spLocks noChangeArrowheads="1"/>
            </p:cNvSpPr>
            <p:nvPr/>
          </p:nvSpPr>
          <p:spPr bwMode="auto">
            <a:xfrm>
              <a:off x="1632034" y="4052959"/>
              <a:ext cx="13756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56" name="Rectangle 357"/>
            <p:cNvSpPr>
              <a:spLocks noChangeArrowheads="1"/>
            </p:cNvSpPr>
            <p:nvPr/>
          </p:nvSpPr>
          <p:spPr bwMode="auto">
            <a:xfrm>
              <a:off x="1632035" y="4397438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7" name="Rectangle 364"/>
            <p:cNvSpPr>
              <a:spLocks noChangeArrowheads="1"/>
            </p:cNvSpPr>
            <p:nvPr/>
          </p:nvSpPr>
          <p:spPr bwMode="auto">
            <a:xfrm>
              <a:off x="1632035" y="4741917"/>
              <a:ext cx="1375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2958291" y="3625607"/>
              <a:ext cx="310317" cy="3103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2958291" y="4319223"/>
              <a:ext cx="310317" cy="3103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234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Jan-Mar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7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323543" y="1938670"/>
            <a:ext cx="2715981" cy="3362538"/>
            <a:chOff x="829784" y="2117132"/>
            <a:chExt cx="3625200" cy="3539616"/>
          </a:xfrm>
        </p:grpSpPr>
        <p:sp>
          <p:nvSpPr>
            <p:cNvPr id="6" name="同侧圆角矩形 5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同侧圆角矩形 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January 2021</a:t>
              </a:r>
              <a:endParaRPr lang="en-US" altLang="zh-CN" b="1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" name="Rectangle 113"/>
            <p:cNvSpPr>
              <a:spLocks noChangeArrowheads="1"/>
            </p:cNvSpPr>
            <p:nvPr/>
          </p:nvSpPr>
          <p:spPr bwMode="auto">
            <a:xfrm>
              <a:off x="3055501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" name="Rectangle 91"/>
            <p:cNvSpPr>
              <a:spLocks noChangeArrowheads="1"/>
            </p:cNvSpPr>
            <p:nvPr/>
          </p:nvSpPr>
          <p:spPr bwMode="auto">
            <a:xfrm>
              <a:off x="3088363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055501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" name="Rectangle 106"/>
            <p:cNvSpPr>
              <a:spLocks noChangeArrowheads="1"/>
            </p:cNvSpPr>
            <p:nvPr/>
          </p:nvSpPr>
          <p:spPr bwMode="auto">
            <a:xfrm>
              <a:off x="3055501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114"/>
            <p:cNvSpPr>
              <a:spLocks noChangeArrowheads="1"/>
            </p:cNvSpPr>
            <p:nvPr/>
          </p:nvSpPr>
          <p:spPr bwMode="auto">
            <a:xfrm>
              <a:off x="3528970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85"/>
            <p:cNvSpPr>
              <a:spLocks noChangeArrowheads="1"/>
            </p:cNvSpPr>
            <p:nvPr/>
          </p:nvSpPr>
          <p:spPr bwMode="auto">
            <a:xfrm>
              <a:off x="3561832" y="3364001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92"/>
            <p:cNvSpPr>
              <a:spLocks noChangeArrowheads="1"/>
            </p:cNvSpPr>
            <p:nvPr/>
          </p:nvSpPr>
          <p:spPr bwMode="auto">
            <a:xfrm>
              <a:off x="3561832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100"/>
            <p:cNvSpPr>
              <a:spLocks noChangeArrowheads="1"/>
            </p:cNvSpPr>
            <p:nvPr/>
          </p:nvSpPr>
          <p:spPr bwMode="auto">
            <a:xfrm>
              <a:off x="3528970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9" name="Rectangle 107"/>
            <p:cNvSpPr>
              <a:spLocks noChangeArrowheads="1"/>
            </p:cNvSpPr>
            <p:nvPr/>
          </p:nvSpPr>
          <p:spPr bwMode="auto">
            <a:xfrm>
              <a:off x="3528970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1" name="Rectangle 115"/>
            <p:cNvSpPr>
              <a:spLocks noChangeArrowheads="1"/>
            </p:cNvSpPr>
            <p:nvPr/>
          </p:nvSpPr>
          <p:spPr bwMode="auto">
            <a:xfrm>
              <a:off x="4002439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2" name="Rectangle 86"/>
            <p:cNvSpPr>
              <a:spLocks noChangeArrowheads="1"/>
            </p:cNvSpPr>
            <p:nvPr/>
          </p:nvSpPr>
          <p:spPr bwMode="auto">
            <a:xfrm>
              <a:off x="4035301" y="3364001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3" name="Rectangle 93"/>
            <p:cNvSpPr>
              <a:spLocks noChangeArrowheads="1"/>
            </p:cNvSpPr>
            <p:nvPr/>
          </p:nvSpPr>
          <p:spPr bwMode="auto">
            <a:xfrm>
              <a:off x="4035301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>
              <a:off x="4002439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auto">
            <a:xfrm>
              <a:off x="4002439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6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1161626" y="508639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28" name="Rectangle 109"/>
            <p:cNvSpPr>
              <a:spLocks noChangeArrowheads="1"/>
            </p:cNvSpPr>
            <p:nvPr/>
          </p:nvSpPr>
          <p:spPr bwMode="auto">
            <a:xfrm>
              <a:off x="1161626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29" name="Rectangle 87"/>
            <p:cNvSpPr>
              <a:spLocks noChangeArrowheads="1"/>
            </p:cNvSpPr>
            <p:nvPr/>
          </p:nvSpPr>
          <p:spPr bwMode="auto">
            <a:xfrm>
              <a:off x="1194488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0" name="Rectangle 94"/>
            <p:cNvSpPr>
              <a:spLocks noChangeArrowheads="1"/>
            </p:cNvSpPr>
            <p:nvPr/>
          </p:nvSpPr>
          <p:spPr bwMode="auto">
            <a:xfrm>
              <a:off x="1161626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1" name="Rectangle 102"/>
            <p:cNvSpPr>
              <a:spLocks noChangeArrowheads="1"/>
            </p:cNvSpPr>
            <p:nvPr/>
          </p:nvSpPr>
          <p:spPr bwMode="auto">
            <a:xfrm>
              <a:off x="1161626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" name="Rectangle 110"/>
            <p:cNvSpPr>
              <a:spLocks noChangeArrowheads="1"/>
            </p:cNvSpPr>
            <p:nvPr/>
          </p:nvSpPr>
          <p:spPr bwMode="auto">
            <a:xfrm>
              <a:off x="1635095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" name="Rectangle 88"/>
            <p:cNvSpPr>
              <a:spLocks noChangeArrowheads="1"/>
            </p:cNvSpPr>
            <p:nvPr/>
          </p:nvSpPr>
          <p:spPr bwMode="auto">
            <a:xfrm>
              <a:off x="1667957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" name="Rectangle 95"/>
            <p:cNvSpPr>
              <a:spLocks noChangeArrowheads="1"/>
            </p:cNvSpPr>
            <p:nvPr/>
          </p:nvSpPr>
          <p:spPr bwMode="auto">
            <a:xfrm>
              <a:off x="1635095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" name="Rectangle 103"/>
            <p:cNvSpPr>
              <a:spLocks noChangeArrowheads="1"/>
            </p:cNvSpPr>
            <p:nvPr/>
          </p:nvSpPr>
          <p:spPr bwMode="auto">
            <a:xfrm>
              <a:off x="1635095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" name="Rectangle 111"/>
            <p:cNvSpPr>
              <a:spLocks noChangeArrowheads="1"/>
            </p:cNvSpPr>
            <p:nvPr/>
          </p:nvSpPr>
          <p:spPr bwMode="auto">
            <a:xfrm>
              <a:off x="2108563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" name="Rectangle 89"/>
            <p:cNvSpPr>
              <a:spLocks noChangeArrowheads="1"/>
            </p:cNvSpPr>
            <p:nvPr/>
          </p:nvSpPr>
          <p:spPr bwMode="auto">
            <a:xfrm>
              <a:off x="2141425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" name="Rectangle 96"/>
            <p:cNvSpPr>
              <a:spLocks noChangeArrowheads="1"/>
            </p:cNvSpPr>
            <p:nvPr/>
          </p:nvSpPr>
          <p:spPr bwMode="auto">
            <a:xfrm>
              <a:off x="2108563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" name="Rectangle 104"/>
            <p:cNvSpPr>
              <a:spLocks noChangeArrowheads="1"/>
            </p:cNvSpPr>
            <p:nvPr/>
          </p:nvSpPr>
          <p:spPr bwMode="auto">
            <a:xfrm>
              <a:off x="2108563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" name="Rectangle 112"/>
            <p:cNvSpPr>
              <a:spLocks noChangeArrowheads="1"/>
            </p:cNvSpPr>
            <p:nvPr/>
          </p:nvSpPr>
          <p:spPr bwMode="auto">
            <a:xfrm>
              <a:off x="2582032" y="474191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" name="Rectangle 90"/>
            <p:cNvSpPr>
              <a:spLocks noChangeArrowheads="1"/>
            </p:cNvSpPr>
            <p:nvPr/>
          </p:nvSpPr>
          <p:spPr bwMode="auto">
            <a:xfrm>
              <a:off x="2614894" y="3708480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" name="Rectangle 97"/>
            <p:cNvSpPr>
              <a:spLocks noChangeArrowheads="1"/>
            </p:cNvSpPr>
            <p:nvPr/>
          </p:nvSpPr>
          <p:spPr bwMode="auto">
            <a:xfrm>
              <a:off x="2582032" y="4052959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" name="Rectangle 105"/>
            <p:cNvSpPr>
              <a:spLocks noChangeArrowheads="1"/>
            </p:cNvSpPr>
            <p:nvPr/>
          </p:nvSpPr>
          <p:spPr bwMode="auto">
            <a:xfrm>
              <a:off x="2582032" y="439743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208534" y="1938670"/>
            <a:ext cx="2716788" cy="3344010"/>
            <a:chOff x="4690151" y="2117132"/>
            <a:chExt cx="3626278" cy="3520112"/>
          </a:xfrm>
        </p:grpSpPr>
        <p:sp>
          <p:nvSpPr>
            <p:cNvPr id="50" name="同侧圆角矩形 49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同侧圆角矩形 50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February 2021</a:t>
              </a:r>
              <a:endParaRPr lang="en-US" altLang="zh-CN" b="1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" name="Rectangle 237"/>
            <p:cNvSpPr>
              <a:spLocks noChangeArrowheads="1"/>
            </p:cNvSpPr>
            <p:nvPr/>
          </p:nvSpPr>
          <p:spPr bwMode="auto">
            <a:xfrm>
              <a:off x="5017700" y="4741915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55" name="Rectangle 215"/>
            <p:cNvSpPr>
              <a:spLocks noChangeArrowheads="1"/>
            </p:cNvSpPr>
            <p:nvPr/>
          </p:nvSpPr>
          <p:spPr bwMode="auto">
            <a:xfrm>
              <a:off x="5050562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56" name="Rectangle 222"/>
            <p:cNvSpPr>
              <a:spLocks noChangeArrowheads="1"/>
            </p:cNvSpPr>
            <p:nvPr/>
          </p:nvSpPr>
          <p:spPr bwMode="auto">
            <a:xfrm>
              <a:off x="5017700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57" name="Rectangle 230"/>
            <p:cNvSpPr>
              <a:spLocks noChangeArrowheads="1"/>
            </p:cNvSpPr>
            <p:nvPr/>
          </p:nvSpPr>
          <p:spPr bwMode="auto">
            <a:xfrm>
              <a:off x="5017700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58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" name="Rectangle 209"/>
            <p:cNvSpPr>
              <a:spLocks noChangeArrowheads="1"/>
            </p:cNvSpPr>
            <p:nvPr/>
          </p:nvSpPr>
          <p:spPr bwMode="auto">
            <a:xfrm>
              <a:off x="5524031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" name="Rectangle 216"/>
            <p:cNvSpPr>
              <a:spLocks noChangeArrowheads="1"/>
            </p:cNvSpPr>
            <p:nvPr/>
          </p:nvSpPr>
          <p:spPr bwMode="auto">
            <a:xfrm>
              <a:off x="5524031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" name="Rectangle 224"/>
            <p:cNvSpPr>
              <a:spLocks noChangeArrowheads="1"/>
            </p:cNvSpPr>
            <p:nvPr/>
          </p:nvSpPr>
          <p:spPr bwMode="auto">
            <a:xfrm>
              <a:off x="5491169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62" name="Rectangle 231"/>
            <p:cNvSpPr>
              <a:spLocks noChangeArrowheads="1"/>
            </p:cNvSpPr>
            <p:nvPr/>
          </p:nvSpPr>
          <p:spPr bwMode="auto">
            <a:xfrm>
              <a:off x="5491169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" name="Rectangle 210"/>
            <p:cNvSpPr>
              <a:spLocks noChangeArrowheads="1"/>
            </p:cNvSpPr>
            <p:nvPr/>
          </p:nvSpPr>
          <p:spPr bwMode="auto">
            <a:xfrm>
              <a:off x="5997499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5" name="Rectangle 217"/>
            <p:cNvSpPr>
              <a:spLocks noChangeArrowheads="1"/>
            </p:cNvSpPr>
            <p:nvPr/>
          </p:nvSpPr>
          <p:spPr bwMode="auto">
            <a:xfrm>
              <a:off x="5997499" y="3708478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6" name="Rectangle 225"/>
            <p:cNvSpPr>
              <a:spLocks noChangeArrowheads="1"/>
            </p:cNvSpPr>
            <p:nvPr/>
          </p:nvSpPr>
          <p:spPr bwMode="auto">
            <a:xfrm>
              <a:off x="5964637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7" name="Rectangle 232"/>
            <p:cNvSpPr>
              <a:spLocks noChangeArrowheads="1"/>
            </p:cNvSpPr>
            <p:nvPr/>
          </p:nvSpPr>
          <p:spPr bwMode="auto">
            <a:xfrm>
              <a:off x="5964637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8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9" name="Rectangle 211"/>
            <p:cNvSpPr>
              <a:spLocks noChangeArrowheads="1"/>
            </p:cNvSpPr>
            <p:nvPr/>
          </p:nvSpPr>
          <p:spPr bwMode="auto">
            <a:xfrm>
              <a:off x="6470968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" name="Rectangle 218"/>
            <p:cNvSpPr>
              <a:spLocks noChangeArrowheads="1"/>
            </p:cNvSpPr>
            <p:nvPr/>
          </p:nvSpPr>
          <p:spPr bwMode="auto">
            <a:xfrm>
              <a:off x="6438106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" name="Rectangle 226"/>
            <p:cNvSpPr>
              <a:spLocks noChangeArrowheads="1"/>
            </p:cNvSpPr>
            <p:nvPr/>
          </p:nvSpPr>
          <p:spPr bwMode="auto">
            <a:xfrm>
              <a:off x="6438106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2" name="Rectangle 233"/>
            <p:cNvSpPr>
              <a:spLocks noChangeArrowheads="1"/>
            </p:cNvSpPr>
            <p:nvPr/>
          </p:nvSpPr>
          <p:spPr bwMode="auto">
            <a:xfrm>
              <a:off x="6438106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3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4" name="Rectangle 212"/>
            <p:cNvSpPr>
              <a:spLocks noChangeArrowheads="1"/>
            </p:cNvSpPr>
            <p:nvPr/>
          </p:nvSpPr>
          <p:spPr bwMode="auto">
            <a:xfrm>
              <a:off x="6944437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5" name="Rectangle 219"/>
            <p:cNvSpPr>
              <a:spLocks noChangeArrowheads="1"/>
            </p:cNvSpPr>
            <p:nvPr/>
          </p:nvSpPr>
          <p:spPr bwMode="auto">
            <a:xfrm>
              <a:off x="6911575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6" name="Rectangle 227"/>
            <p:cNvSpPr>
              <a:spLocks noChangeArrowheads="1"/>
            </p:cNvSpPr>
            <p:nvPr/>
          </p:nvSpPr>
          <p:spPr bwMode="auto">
            <a:xfrm>
              <a:off x="6911575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7" name="Rectangle 234"/>
            <p:cNvSpPr>
              <a:spLocks noChangeArrowheads="1"/>
            </p:cNvSpPr>
            <p:nvPr/>
          </p:nvSpPr>
          <p:spPr bwMode="auto">
            <a:xfrm>
              <a:off x="6911575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8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9" name="Rectangle 213"/>
            <p:cNvSpPr>
              <a:spLocks noChangeArrowheads="1"/>
            </p:cNvSpPr>
            <p:nvPr/>
          </p:nvSpPr>
          <p:spPr bwMode="auto">
            <a:xfrm>
              <a:off x="7417906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0" name="Rectangle 220"/>
            <p:cNvSpPr>
              <a:spLocks noChangeArrowheads="1"/>
            </p:cNvSpPr>
            <p:nvPr/>
          </p:nvSpPr>
          <p:spPr bwMode="auto">
            <a:xfrm>
              <a:off x="7385044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1" name="Rectangle 228"/>
            <p:cNvSpPr>
              <a:spLocks noChangeArrowheads="1"/>
            </p:cNvSpPr>
            <p:nvPr/>
          </p:nvSpPr>
          <p:spPr bwMode="auto">
            <a:xfrm>
              <a:off x="7385044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2" name="Rectangle 235"/>
            <p:cNvSpPr>
              <a:spLocks noChangeArrowheads="1"/>
            </p:cNvSpPr>
            <p:nvPr/>
          </p:nvSpPr>
          <p:spPr bwMode="auto">
            <a:xfrm>
              <a:off x="7385044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3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4" name="Rectangle 214"/>
            <p:cNvSpPr>
              <a:spLocks noChangeArrowheads="1"/>
            </p:cNvSpPr>
            <p:nvPr/>
          </p:nvSpPr>
          <p:spPr bwMode="auto">
            <a:xfrm>
              <a:off x="7891375" y="3363999"/>
              <a:ext cx="6572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85" name="Rectangle 221"/>
            <p:cNvSpPr>
              <a:spLocks noChangeArrowheads="1"/>
            </p:cNvSpPr>
            <p:nvPr/>
          </p:nvSpPr>
          <p:spPr bwMode="auto">
            <a:xfrm>
              <a:off x="7858513" y="3708478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86" name="Rectangle 229"/>
            <p:cNvSpPr>
              <a:spLocks noChangeArrowheads="1"/>
            </p:cNvSpPr>
            <p:nvPr/>
          </p:nvSpPr>
          <p:spPr bwMode="auto">
            <a:xfrm>
              <a:off x="7858513" y="4052957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87" name="Rectangle 236"/>
            <p:cNvSpPr>
              <a:spLocks noChangeArrowheads="1"/>
            </p:cNvSpPr>
            <p:nvPr/>
          </p:nvSpPr>
          <p:spPr bwMode="auto">
            <a:xfrm>
              <a:off x="7858513" y="4397436"/>
              <a:ext cx="13144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6094332" y="1938670"/>
            <a:ext cx="2715981" cy="3362538"/>
            <a:chOff x="829784" y="2117132"/>
            <a:chExt cx="3625200" cy="3539616"/>
          </a:xfrm>
        </p:grpSpPr>
        <p:sp>
          <p:nvSpPr>
            <p:cNvPr id="90" name="同侧圆角矩形 89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同侧圆角矩形 90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March 2021</a:t>
              </a:r>
              <a:endParaRPr lang="en-US" altLang="zh-CN" b="1" dirty="0"/>
            </a:p>
          </p:txBody>
        </p:sp>
        <p:sp>
          <p:nvSpPr>
            <p:cNvPr id="92" name="矩形 91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4" name="Rectangle 339"/>
            <p:cNvSpPr>
              <a:spLocks noChangeArrowheads="1"/>
            </p:cNvSpPr>
            <p:nvPr/>
          </p:nvSpPr>
          <p:spPr bwMode="auto">
            <a:xfrm>
              <a:off x="3087977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5" name="Rectangle 346"/>
            <p:cNvSpPr>
              <a:spLocks noChangeArrowheads="1"/>
            </p:cNvSpPr>
            <p:nvPr/>
          </p:nvSpPr>
          <p:spPr bwMode="auto">
            <a:xfrm>
              <a:off x="3054732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6" name="Rectangle 354"/>
            <p:cNvSpPr>
              <a:spLocks noChangeArrowheads="1"/>
            </p:cNvSpPr>
            <p:nvPr/>
          </p:nvSpPr>
          <p:spPr bwMode="auto">
            <a:xfrm>
              <a:off x="3054732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7" name="Rectangle 361"/>
            <p:cNvSpPr>
              <a:spLocks noChangeArrowheads="1"/>
            </p:cNvSpPr>
            <p:nvPr/>
          </p:nvSpPr>
          <p:spPr bwMode="auto">
            <a:xfrm>
              <a:off x="3054732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9" name="Rectangle 340"/>
            <p:cNvSpPr>
              <a:spLocks noChangeArrowheads="1"/>
            </p:cNvSpPr>
            <p:nvPr/>
          </p:nvSpPr>
          <p:spPr bwMode="auto">
            <a:xfrm>
              <a:off x="3561446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0" name="Rectangle 347"/>
            <p:cNvSpPr>
              <a:spLocks noChangeArrowheads="1"/>
            </p:cNvSpPr>
            <p:nvPr/>
          </p:nvSpPr>
          <p:spPr bwMode="auto">
            <a:xfrm>
              <a:off x="3528201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1" name="Rectangle 355"/>
            <p:cNvSpPr>
              <a:spLocks noChangeArrowheads="1"/>
            </p:cNvSpPr>
            <p:nvPr/>
          </p:nvSpPr>
          <p:spPr bwMode="auto">
            <a:xfrm>
              <a:off x="3528201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2" name="Rectangle 362"/>
            <p:cNvSpPr>
              <a:spLocks noChangeArrowheads="1"/>
            </p:cNvSpPr>
            <p:nvPr/>
          </p:nvSpPr>
          <p:spPr bwMode="auto">
            <a:xfrm>
              <a:off x="3528201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3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" name="Rectangle 341"/>
            <p:cNvSpPr>
              <a:spLocks noChangeArrowheads="1"/>
            </p:cNvSpPr>
            <p:nvPr/>
          </p:nvSpPr>
          <p:spPr bwMode="auto">
            <a:xfrm>
              <a:off x="4034915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05" name="Rectangle 348"/>
            <p:cNvSpPr>
              <a:spLocks noChangeArrowheads="1"/>
            </p:cNvSpPr>
            <p:nvPr/>
          </p:nvSpPr>
          <p:spPr bwMode="auto">
            <a:xfrm>
              <a:off x="4001670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06" name="Rectangle 356"/>
            <p:cNvSpPr>
              <a:spLocks noChangeArrowheads="1"/>
            </p:cNvSpPr>
            <p:nvPr/>
          </p:nvSpPr>
          <p:spPr bwMode="auto">
            <a:xfrm>
              <a:off x="4001670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07" name="Rectangle 363"/>
            <p:cNvSpPr>
              <a:spLocks noChangeArrowheads="1"/>
            </p:cNvSpPr>
            <p:nvPr/>
          </p:nvSpPr>
          <p:spPr bwMode="auto">
            <a:xfrm>
              <a:off x="4001670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08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9" name="Rectangle 337"/>
            <p:cNvSpPr>
              <a:spLocks noChangeArrowheads="1"/>
            </p:cNvSpPr>
            <p:nvPr/>
          </p:nvSpPr>
          <p:spPr bwMode="auto">
            <a:xfrm>
              <a:off x="2141039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0" name="Rectangle 344"/>
            <p:cNvSpPr>
              <a:spLocks noChangeArrowheads="1"/>
            </p:cNvSpPr>
            <p:nvPr/>
          </p:nvSpPr>
          <p:spPr bwMode="auto">
            <a:xfrm>
              <a:off x="2141039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1" name="Rectangle 352"/>
            <p:cNvSpPr>
              <a:spLocks noChangeArrowheads="1"/>
            </p:cNvSpPr>
            <p:nvPr/>
          </p:nvSpPr>
          <p:spPr bwMode="auto">
            <a:xfrm>
              <a:off x="2107794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2" name="Rectangle 359"/>
            <p:cNvSpPr>
              <a:spLocks noChangeArrowheads="1"/>
            </p:cNvSpPr>
            <p:nvPr/>
          </p:nvSpPr>
          <p:spPr bwMode="auto">
            <a:xfrm>
              <a:off x="2107794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3" name="Rectangle 366"/>
            <p:cNvSpPr>
              <a:spLocks noChangeArrowheads="1"/>
            </p:cNvSpPr>
            <p:nvPr/>
          </p:nvSpPr>
          <p:spPr bwMode="auto">
            <a:xfrm>
              <a:off x="2107794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5" name="Rectangle 338"/>
            <p:cNvSpPr>
              <a:spLocks noChangeArrowheads="1"/>
            </p:cNvSpPr>
            <p:nvPr/>
          </p:nvSpPr>
          <p:spPr bwMode="auto">
            <a:xfrm>
              <a:off x="2614508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6" name="Rectangle 345"/>
            <p:cNvSpPr>
              <a:spLocks noChangeArrowheads="1"/>
            </p:cNvSpPr>
            <p:nvPr/>
          </p:nvSpPr>
          <p:spPr bwMode="auto">
            <a:xfrm>
              <a:off x="2581263" y="3724212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7" name="Rectangle 353"/>
            <p:cNvSpPr>
              <a:spLocks noChangeArrowheads="1"/>
            </p:cNvSpPr>
            <p:nvPr/>
          </p:nvSpPr>
          <p:spPr bwMode="auto">
            <a:xfrm>
              <a:off x="2581263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Rectangle 360"/>
            <p:cNvSpPr>
              <a:spLocks noChangeArrowheads="1"/>
            </p:cNvSpPr>
            <p:nvPr/>
          </p:nvSpPr>
          <p:spPr bwMode="auto">
            <a:xfrm>
              <a:off x="2581263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367"/>
            <p:cNvSpPr>
              <a:spLocks noChangeArrowheads="1"/>
            </p:cNvSpPr>
            <p:nvPr/>
          </p:nvSpPr>
          <p:spPr bwMode="auto">
            <a:xfrm>
              <a:off x="2581263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342"/>
            <p:cNvSpPr>
              <a:spLocks noChangeArrowheads="1"/>
            </p:cNvSpPr>
            <p:nvPr/>
          </p:nvSpPr>
          <p:spPr bwMode="auto">
            <a:xfrm>
              <a:off x="1194102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22" name="Rectangle 349"/>
            <p:cNvSpPr>
              <a:spLocks noChangeArrowheads="1"/>
            </p:cNvSpPr>
            <p:nvPr/>
          </p:nvSpPr>
          <p:spPr bwMode="auto">
            <a:xfrm>
              <a:off x="1160857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23" name="Rectangle 357"/>
            <p:cNvSpPr>
              <a:spLocks noChangeArrowheads="1"/>
            </p:cNvSpPr>
            <p:nvPr/>
          </p:nvSpPr>
          <p:spPr bwMode="auto">
            <a:xfrm>
              <a:off x="1160857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24" name="Rectangle 364"/>
            <p:cNvSpPr>
              <a:spLocks noChangeArrowheads="1"/>
            </p:cNvSpPr>
            <p:nvPr/>
          </p:nvSpPr>
          <p:spPr bwMode="auto">
            <a:xfrm>
              <a:off x="1160857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25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Rectangle 336"/>
            <p:cNvSpPr>
              <a:spLocks noChangeArrowheads="1"/>
            </p:cNvSpPr>
            <p:nvPr/>
          </p:nvSpPr>
          <p:spPr bwMode="auto">
            <a:xfrm>
              <a:off x="1667571" y="3383665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Rectangle 343"/>
            <p:cNvSpPr>
              <a:spLocks noChangeArrowheads="1"/>
            </p:cNvSpPr>
            <p:nvPr/>
          </p:nvSpPr>
          <p:spPr bwMode="auto">
            <a:xfrm>
              <a:off x="1667571" y="3724212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8" name="Rectangle 351"/>
            <p:cNvSpPr>
              <a:spLocks noChangeArrowheads="1"/>
            </p:cNvSpPr>
            <p:nvPr/>
          </p:nvSpPr>
          <p:spPr bwMode="auto">
            <a:xfrm>
              <a:off x="1634326" y="4064759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29" name="Rectangle 358"/>
            <p:cNvSpPr>
              <a:spLocks noChangeArrowheads="1"/>
            </p:cNvSpPr>
            <p:nvPr/>
          </p:nvSpPr>
          <p:spPr bwMode="auto">
            <a:xfrm>
              <a:off x="1634326" y="4405306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0" name="Rectangle 365"/>
            <p:cNvSpPr>
              <a:spLocks noChangeArrowheads="1"/>
            </p:cNvSpPr>
            <p:nvPr/>
          </p:nvSpPr>
          <p:spPr bwMode="auto">
            <a:xfrm>
              <a:off x="1634326" y="4745853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513756" y="5340887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Jan. </a:t>
            </a:r>
            <a:r>
              <a:rPr lang="en-US" sz="1200" b="1" dirty="0" smtClean="0">
                <a:latin typeface="+mj-lt"/>
              </a:rPr>
              <a:t>1</a:t>
            </a:r>
            <a:r>
              <a:rPr lang="en-US" sz="1200" b="1" baseline="30000" dirty="0" smtClean="0">
                <a:latin typeface="+mj-lt"/>
              </a:rPr>
              <a:t>st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New Year's Day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3756" y="5563224"/>
            <a:ext cx="2757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Jan. </a:t>
            </a:r>
            <a:r>
              <a:rPr lang="en-US" sz="1200" b="1" dirty="0" smtClean="0">
                <a:latin typeface="+mj-lt"/>
              </a:rPr>
              <a:t>18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Martin Luther King, Jr. Day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375089" y="5340887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Feb. 15</a:t>
            </a:r>
            <a:r>
              <a:rPr lang="en-US" altLang="zh-CN" sz="1200" b="1" baseline="30000" dirty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Presidents' Day</a:t>
            </a:r>
          </a:p>
        </p:txBody>
      </p:sp>
    </p:spTree>
    <p:extLst>
      <p:ext uri="{BB962C8B-B14F-4D97-AF65-F5344CB8AC3E}">
        <p14:creationId xmlns:p14="http://schemas.microsoft.com/office/powerpoint/2010/main" val="26943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Apr-Jun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257" name="组合 256"/>
          <p:cNvGrpSpPr/>
          <p:nvPr/>
        </p:nvGrpSpPr>
        <p:grpSpPr>
          <a:xfrm>
            <a:off x="323543" y="1938670"/>
            <a:ext cx="2714400" cy="3362400"/>
            <a:chOff x="4690151" y="2117132"/>
            <a:chExt cx="3626278" cy="3520112"/>
          </a:xfrm>
        </p:grpSpPr>
        <p:sp>
          <p:nvSpPr>
            <p:cNvPr id="342" name="同侧圆角矩形 341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3" name="同侧圆角矩形 342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April 2021</a:t>
              </a:r>
              <a:endParaRPr lang="en-US" altLang="zh-CN" b="1" dirty="0"/>
            </a:p>
          </p:txBody>
        </p:sp>
        <p:sp>
          <p:nvSpPr>
            <p:cNvPr id="344" name="矩形 34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5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6" name="Rectangle 468"/>
            <p:cNvSpPr>
              <a:spLocks noChangeArrowheads="1"/>
            </p:cNvSpPr>
            <p:nvPr/>
          </p:nvSpPr>
          <p:spPr bwMode="auto">
            <a:xfrm>
              <a:off x="7890989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47" name="Rectangle 475"/>
            <p:cNvSpPr>
              <a:spLocks noChangeArrowheads="1"/>
            </p:cNvSpPr>
            <p:nvPr/>
          </p:nvSpPr>
          <p:spPr bwMode="auto">
            <a:xfrm>
              <a:off x="7857744" y="3724210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48" name="Rectangle 483"/>
            <p:cNvSpPr>
              <a:spLocks noChangeArrowheads="1"/>
            </p:cNvSpPr>
            <p:nvPr/>
          </p:nvSpPr>
          <p:spPr bwMode="auto">
            <a:xfrm>
              <a:off x="7857744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49" name="Rectangle 490"/>
            <p:cNvSpPr>
              <a:spLocks noChangeArrowheads="1"/>
            </p:cNvSpPr>
            <p:nvPr/>
          </p:nvSpPr>
          <p:spPr bwMode="auto">
            <a:xfrm>
              <a:off x="7857744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50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1" name="Rectangle 467"/>
            <p:cNvSpPr>
              <a:spLocks noChangeArrowheads="1"/>
            </p:cNvSpPr>
            <p:nvPr/>
          </p:nvSpPr>
          <p:spPr bwMode="auto">
            <a:xfrm>
              <a:off x="7417520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2" name="Rectangle 474"/>
            <p:cNvSpPr>
              <a:spLocks noChangeArrowheads="1"/>
            </p:cNvSpPr>
            <p:nvPr/>
          </p:nvSpPr>
          <p:spPr bwMode="auto">
            <a:xfrm>
              <a:off x="7417520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3" name="Rectangle 482"/>
            <p:cNvSpPr>
              <a:spLocks noChangeArrowheads="1"/>
            </p:cNvSpPr>
            <p:nvPr/>
          </p:nvSpPr>
          <p:spPr bwMode="auto">
            <a:xfrm>
              <a:off x="7384275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4" name="Rectangle 489"/>
            <p:cNvSpPr>
              <a:spLocks noChangeArrowheads="1"/>
            </p:cNvSpPr>
            <p:nvPr/>
          </p:nvSpPr>
          <p:spPr bwMode="auto">
            <a:xfrm>
              <a:off x="7384275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5" name="Rectangle 496"/>
            <p:cNvSpPr>
              <a:spLocks noChangeArrowheads="1"/>
            </p:cNvSpPr>
            <p:nvPr/>
          </p:nvSpPr>
          <p:spPr bwMode="auto">
            <a:xfrm>
              <a:off x="7384275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6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7" name="Rectangle 469"/>
            <p:cNvSpPr>
              <a:spLocks noChangeArrowheads="1"/>
            </p:cNvSpPr>
            <p:nvPr/>
          </p:nvSpPr>
          <p:spPr bwMode="auto">
            <a:xfrm>
              <a:off x="5050176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358" name="Rectangle 476"/>
            <p:cNvSpPr>
              <a:spLocks noChangeArrowheads="1"/>
            </p:cNvSpPr>
            <p:nvPr/>
          </p:nvSpPr>
          <p:spPr bwMode="auto">
            <a:xfrm>
              <a:off x="5016931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359" name="Rectangle 484"/>
            <p:cNvSpPr>
              <a:spLocks noChangeArrowheads="1"/>
            </p:cNvSpPr>
            <p:nvPr/>
          </p:nvSpPr>
          <p:spPr bwMode="auto">
            <a:xfrm>
              <a:off x="5016931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60" name="Rectangle 491"/>
            <p:cNvSpPr>
              <a:spLocks noChangeArrowheads="1"/>
            </p:cNvSpPr>
            <p:nvPr/>
          </p:nvSpPr>
          <p:spPr bwMode="auto">
            <a:xfrm>
              <a:off x="5016931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361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2" name="Rectangle 470"/>
            <p:cNvSpPr>
              <a:spLocks noChangeArrowheads="1"/>
            </p:cNvSpPr>
            <p:nvPr/>
          </p:nvSpPr>
          <p:spPr bwMode="auto">
            <a:xfrm>
              <a:off x="5523645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3" name="Rectangle 477"/>
            <p:cNvSpPr>
              <a:spLocks noChangeArrowheads="1"/>
            </p:cNvSpPr>
            <p:nvPr/>
          </p:nvSpPr>
          <p:spPr bwMode="auto">
            <a:xfrm>
              <a:off x="5490400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4" name="Rectangle 485"/>
            <p:cNvSpPr>
              <a:spLocks noChangeArrowheads="1"/>
            </p:cNvSpPr>
            <p:nvPr/>
          </p:nvSpPr>
          <p:spPr bwMode="auto">
            <a:xfrm>
              <a:off x="5490400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5" name="Rectangle 492"/>
            <p:cNvSpPr>
              <a:spLocks noChangeArrowheads="1"/>
            </p:cNvSpPr>
            <p:nvPr/>
          </p:nvSpPr>
          <p:spPr bwMode="auto">
            <a:xfrm>
              <a:off x="5490400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6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7" name="Rectangle 471"/>
            <p:cNvSpPr>
              <a:spLocks noChangeArrowheads="1"/>
            </p:cNvSpPr>
            <p:nvPr/>
          </p:nvSpPr>
          <p:spPr bwMode="auto">
            <a:xfrm>
              <a:off x="5997113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8" name="Rectangle 478"/>
            <p:cNvSpPr>
              <a:spLocks noChangeArrowheads="1"/>
            </p:cNvSpPr>
            <p:nvPr/>
          </p:nvSpPr>
          <p:spPr bwMode="auto">
            <a:xfrm>
              <a:off x="5963868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9" name="Rectangle 486"/>
            <p:cNvSpPr>
              <a:spLocks noChangeArrowheads="1"/>
            </p:cNvSpPr>
            <p:nvPr/>
          </p:nvSpPr>
          <p:spPr bwMode="auto">
            <a:xfrm>
              <a:off x="5963868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0" name="Rectangle 493"/>
            <p:cNvSpPr>
              <a:spLocks noChangeArrowheads="1"/>
            </p:cNvSpPr>
            <p:nvPr/>
          </p:nvSpPr>
          <p:spPr bwMode="auto">
            <a:xfrm>
              <a:off x="5963868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1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2" name="Rectangle 472"/>
            <p:cNvSpPr>
              <a:spLocks noChangeArrowheads="1"/>
            </p:cNvSpPr>
            <p:nvPr/>
          </p:nvSpPr>
          <p:spPr bwMode="auto">
            <a:xfrm>
              <a:off x="6470582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3" name="Rectangle 479"/>
            <p:cNvSpPr>
              <a:spLocks noChangeArrowheads="1"/>
            </p:cNvSpPr>
            <p:nvPr/>
          </p:nvSpPr>
          <p:spPr bwMode="auto">
            <a:xfrm>
              <a:off x="6437337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4" name="Rectangle 487"/>
            <p:cNvSpPr>
              <a:spLocks noChangeArrowheads="1"/>
            </p:cNvSpPr>
            <p:nvPr/>
          </p:nvSpPr>
          <p:spPr bwMode="auto">
            <a:xfrm>
              <a:off x="6437337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5" name="Rectangle 494"/>
            <p:cNvSpPr>
              <a:spLocks noChangeArrowheads="1"/>
            </p:cNvSpPr>
            <p:nvPr/>
          </p:nvSpPr>
          <p:spPr bwMode="auto">
            <a:xfrm>
              <a:off x="6437337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6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7" name="Rectangle 466"/>
            <p:cNvSpPr>
              <a:spLocks noChangeArrowheads="1"/>
            </p:cNvSpPr>
            <p:nvPr/>
          </p:nvSpPr>
          <p:spPr bwMode="auto">
            <a:xfrm>
              <a:off x="6944051" y="3383663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8" name="Rectangle 473"/>
            <p:cNvSpPr>
              <a:spLocks noChangeArrowheads="1"/>
            </p:cNvSpPr>
            <p:nvPr/>
          </p:nvSpPr>
          <p:spPr bwMode="auto">
            <a:xfrm>
              <a:off x="6944051" y="3724210"/>
              <a:ext cx="6649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9" name="Rectangle 481"/>
            <p:cNvSpPr>
              <a:spLocks noChangeArrowheads="1"/>
            </p:cNvSpPr>
            <p:nvPr/>
          </p:nvSpPr>
          <p:spPr bwMode="auto">
            <a:xfrm>
              <a:off x="6910806" y="4064757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80" name="Rectangle 488"/>
            <p:cNvSpPr>
              <a:spLocks noChangeArrowheads="1"/>
            </p:cNvSpPr>
            <p:nvPr/>
          </p:nvSpPr>
          <p:spPr bwMode="auto">
            <a:xfrm>
              <a:off x="6910806" y="4405304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1" name="Rectangle 495"/>
            <p:cNvSpPr>
              <a:spLocks noChangeArrowheads="1"/>
            </p:cNvSpPr>
            <p:nvPr/>
          </p:nvSpPr>
          <p:spPr bwMode="auto">
            <a:xfrm>
              <a:off x="6910806" y="4745851"/>
              <a:ext cx="1329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58" name="组合 257"/>
          <p:cNvGrpSpPr/>
          <p:nvPr/>
        </p:nvGrpSpPr>
        <p:grpSpPr>
          <a:xfrm>
            <a:off x="6094332" y="1938670"/>
            <a:ext cx="2714400" cy="3362400"/>
            <a:chOff x="4690151" y="2117132"/>
            <a:chExt cx="3626278" cy="3520112"/>
          </a:xfrm>
        </p:grpSpPr>
        <p:sp>
          <p:nvSpPr>
            <p:cNvPr id="302" name="同侧圆角矩形 301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June 2021</a:t>
              </a:r>
              <a:endParaRPr lang="en-US" altLang="zh-CN" b="1" dirty="0"/>
            </a:p>
          </p:txBody>
        </p:sp>
        <p:sp>
          <p:nvSpPr>
            <p:cNvPr id="303" name="同侧圆角矩形 302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4" name="矩形 30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5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6" name="Rectangle 236"/>
            <p:cNvSpPr>
              <a:spLocks noChangeArrowheads="1"/>
            </p:cNvSpPr>
            <p:nvPr/>
          </p:nvSpPr>
          <p:spPr bwMode="auto">
            <a:xfrm>
              <a:off x="5015653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307" name="Rectangle 214"/>
            <p:cNvSpPr>
              <a:spLocks noChangeArrowheads="1"/>
            </p:cNvSpPr>
            <p:nvPr/>
          </p:nvSpPr>
          <p:spPr bwMode="auto">
            <a:xfrm>
              <a:off x="5049538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308" name="Rectangle 221"/>
            <p:cNvSpPr>
              <a:spLocks noChangeArrowheads="1"/>
            </p:cNvSpPr>
            <p:nvPr/>
          </p:nvSpPr>
          <p:spPr bwMode="auto">
            <a:xfrm>
              <a:off x="5015653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309" name="Rectangle 229"/>
            <p:cNvSpPr>
              <a:spLocks noChangeArrowheads="1"/>
            </p:cNvSpPr>
            <p:nvPr/>
          </p:nvSpPr>
          <p:spPr bwMode="auto">
            <a:xfrm>
              <a:off x="5015653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10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1" name="Rectangle 237"/>
            <p:cNvSpPr>
              <a:spLocks noChangeArrowheads="1"/>
            </p:cNvSpPr>
            <p:nvPr/>
          </p:nvSpPr>
          <p:spPr bwMode="auto">
            <a:xfrm>
              <a:off x="5489122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2" name="Rectangle 215"/>
            <p:cNvSpPr>
              <a:spLocks noChangeArrowheads="1"/>
            </p:cNvSpPr>
            <p:nvPr/>
          </p:nvSpPr>
          <p:spPr bwMode="auto">
            <a:xfrm>
              <a:off x="5523007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3" name="Rectangle 222"/>
            <p:cNvSpPr>
              <a:spLocks noChangeArrowheads="1"/>
            </p:cNvSpPr>
            <p:nvPr/>
          </p:nvSpPr>
          <p:spPr bwMode="auto">
            <a:xfrm>
              <a:off x="5489122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4" name="Rectangle 230"/>
            <p:cNvSpPr>
              <a:spLocks noChangeArrowheads="1"/>
            </p:cNvSpPr>
            <p:nvPr/>
          </p:nvSpPr>
          <p:spPr bwMode="auto">
            <a:xfrm>
              <a:off x="5489122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5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6" name="Rectangle 238"/>
            <p:cNvSpPr>
              <a:spLocks noChangeArrowheads="1"/>
            </p:cNvSpPr>
            <p:nvPr/>
          </p:nvSpPr>
          <p:spPr bwMode="auto">
            <a:xfrm>
              <a:off x="5962590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7" name="Rectangle 209"/>
            <p:cNvSpPr>
              <a:spLocks noChangeArrowheads="1"/>
            </p:cNvSpPr>
            <p:nvPr/>
          </p:nvSpPr>
          <p:spPr bwMode="auto">
            <a:xfrm>
              <a:off x="5996475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8" name="Rectangle 216"/>
            <p:cNvSpPr>
              <a:spLocks noChangeArrowheads="1"/>
            </p:cNvSpPr>
            <p:nvPr/>
          </p:nvSpPr>
          <p:spPr bwMode="auto">
            <a:xfrm>
              <a:off x="5996475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9" name="Rectangle 224"/>
            <p:cNvSpPr>
              <a:spLocks noChangeArrowheads="1"/>
            </p:cNvSpPr>
            <p:nvPr/>
          </p:nvSpPr>
          <p:spPr bwMode="auto">
            <a:xfrm>
              <a:off x="5962590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20" name="Rectangle 231"/>
            <p:cNvSpPr>
              <a:spLocks noChangeArrowheads="1"/>
            </p:cNvSpPr>
            <p:nvPr/>
          </p:nvSpPr>
          <p:spPr bwMode="auto">
            <a:xfrm>
              <a:off x="5962590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1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2" name="Rectangle 239"/>
            <p:cNvSpPr>
              <a:spLocks noChangeArrowheads="1"/>
            </p:cNvSpPr>
            <p:nvPr/>
          </p:nvSpPr>
          <p:spPr bwMode="auto">
            <a:xfrm>
              <a:off x="6436059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3" name="Rectangle 210"/>
            <p:cNvSpPr>
              <a:spLocks noChangeArrowheads="1"/>
            </p:cNvSpPr>
            <p:nvPr/>
          </p:nvSpPr>
          <p:spPr bwMode="auto">
            <a:xfrm>
              <a:off x="6469944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4" name="Rectangle 217"/>
            <p:cNvSpPr>
              <a:spLocks noChangeArrowheads="1"/>
            </p:cNvSpPr>
            <p:nvPr/>
          </p:nvSpPr>
          <p:spPr bwMode="auto">
            <a:xfrm>
              <a:off x="6469944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5" name="Rectangle 225"/>
            <p:cNvSpPr>
              <a:spLocks noChangeArrowheads="1"/>
            </p:cNvSpPr>
            <p:nvPr/>
          </p:nvSpPr>
          <p:spPr bwMode="auto">
            <a:xfrm>
              <a:off x="6436059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6" name="Rectangle 232"/>
            <p:cNvSpPr>
              <a:spLocks noChangeArrowheads="1"/>
            </p:cNvSpPr>
            <p:nvPr/>
          </p:nvSpPr>
          <p:spPr bwMode="auto">
            <a:xfrm>
              <a:off x="6436059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7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8" name="Rectangle 211"/>
            <p:cNvSpPr>
              <a:spLocks noChangeArrowheads="1"/>
            </p:cNvSpPr>
            <p:nvPr/>
          </p:nvSpPr>
          <p:spPr bwMode="auto">
            <a:xfrm>
              <a:off x="6943413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9" name="Rectangle 218"/>
            <p:cNvSpPr>
              <a:spLocks noChangeArrowheads="1"/>
            </p:cNvSpPr>
            <p:nvPr/>
          </p:nvSpPr>
          <p:spPr bwMode="auto">
            <a:xfrm>
              <a:off x="6909528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0" name="Rectangle 226"/>
            <p:cNvSpPr>
              <a:spLocks noChangeArrowheads="1"/>
            </p:cNvSpPr>
            <p:nvPr/>
          </p:nvSpPr>
          <p:spPr bwMode="auto">
            <a:xfrm>
              <a:off x="6909528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1" name="Rectangle 233"/>
            <p:cNvSpPr>
              <a:spLocks noChangeArrowheads="1"/>
            </p:cNvSpPr>
            <p:nvPr/>
          </p:nvSpPr>
          <p:spPr bwMode="auto">
            <a:xfrm>
              <a:off x="6909528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2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3" name="Rectangle 212"/>
            <p:cNvSpPr>
              <a:spLocks noChangeArrowheads="1"/>
            </p:cNvSpPr>
            <p:nvPr/>
          </p:nvSpPr>
          <p:spPr bwMode="auto">
            <a:xfrm>
              <a:off x="7416882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4" name="Rectangle 219"/>
            <p:cNvSpPr>
              <a:spLocks noChangeArrowheads="1"/>
            </p:cNvSpPr>
            <p:nvPr/>
          </p:nvSpPr>
          <p:spPr bwMode="auto">
            <a:xfrm>
              <a:off x="7382997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5" name="Rectangle 227"/>
            <p:cNvSpPr>
              <a:spLocks noChangeArrowheads="1"/>
            </p:cNvSpPr>
            <p:nvPr/>
          </p:nvSpPr>
          <p:spPr bwMode="auto">
            <a:xfrm>
              <a:off x="7382997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6" name="Rectangle 234"/>
            <p:cNvSpPr>
              <a:spLocks noChangeArrowheads="1"/>
            </p:cNvSpPr>
            <p:nvPr/>
          </p:nvSpPr>
          <p:spPr bwMode="auto">
            <a:xfrm>
              <a:off x="7382997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7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8" name="Rectangle 213"/>
            <p:cNvSpPr>
              <a:spLocks noChangeArrowheads="1"/>
            </p:cNvSpPr>
            <p:nvPr/>
          </p:nvSpPr>
          <p:spPr bwMode="auto">
            <a:xfrm>
              <a:off x="7890351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339" name="Rectangle 220"/>
            <p:cNvSpPr>
              <a:spLocks noChangeArrowheads="1"/>
            </p:cNvSpPr>
            <p:nvPr/>
          </p:nvSpPr>
          <p:spPr bwMode="auto">
            <a:xfrm>
              <a:off x="7856466" y="3708480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340" name="Rectangle 228"/>
            <p:cNvSpPr>
              <a:spLocks noChangeArrowheads="1"/>
            </p:cNvSpPr>
            <p:nvPr/>
          </p:nvSpPr>
          <p:spPr bwMode="auto">
            <a:xfrm>
              <a:off x="7856466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41" name="Rectangle 235"/>
            <p:cNvSpPr>
              <a:spLocks noChangeArrowheads="1"/>
            </p:cNvSpPr>
            <p:nvPr/>
          </p:nvSpPr>
          <p:spPr bwMode="auto">
            <a:xfrm>
              <a:off x="7856466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3208534" y="1938670"/>
            <a:ext cx="2714400" cy="3362400"/>
            <a:chOff x="829784" y="2117132"/>
            <a:chExt cx="3625200" cy="3539616"/>
          </a:xfrm>
        </p:grpSpPr>
        <p:sp>
          <p:nvSpPr>
            <p:cNvPr id="260" name="同侧圆角矩形 259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1" name="同侧圆角矩形 260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May 2021</a:t>
              </a:r>
              <a:endParaRPr lang="en-US" altLang="zh-CN" b="1" dirty="0"/>
            </a:p>
          </p:txBody>
        </p:sp>
        <p:sp>
          <p:nvSpPr>
            <p:cNvPr id="262" name="矩形 261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3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4" name="Rectangle 113"/>
            <p:cNvSpPr>
              <a:spLocks noChangeArrowheads="1"/>
            </p:cNvSpPr>
            <p:nvPr/>
          </p:nvSpPr>
          <p:spPr bwMode="auto">
            <a:xfrm>
              <a:off x="3053454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5" name="Rectangle 91"/>
            <p:cNvSpPr>
              <a:spLocks noChangeArrowheads="1"/>
            </p:cNvSpPr>
            <p:nvPr/>
          </p:nvSpPr>
          <p:spPr bwMode="auto">
            <a:xfrm>
              <a:off x="3087339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6" name="Rectangle 98"/>
            <p:cNvSpPr>
              <a:spLocks noChangeArrowheads="1"/>
            </p:cNvSpPr>
            <p:nvPr/>
          </p:nvSpPr>
          <p:spPr bwMode="auto">
            <a:xfrm>
              <a:off x="3053454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7" name="Rectangle 106"/>
            <p:cNvSpPr>
              <a:spLocks noChangeArrowheads="1"/>
            </p:cNvSpPr>
            <p:nvPr/>
          </p:nvSpPr>
          <p:spPr bwMode="auto">
            <a:xfrm>
              <a:off x="3053454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8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9" name="Rectangle 114"/>
            <p:cNvSpPr>
              <a:spLocks noChangeArrowheads="1"/>
            </p:cNvSpPr>
            <p:nvPr/>
          </p:nvSpPr>
          <p:spPr bwMode="auto">
            <a:xfrm>
              <a:off x="3526923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0" name="Rectangle 92"/>
            <p:cNvSpPr>
              <a:spLocks noChangeArrowheads="1"/>
            </p:cNvSpPr>
            <p:nvPr/>
          </p:nvSpPr>
          <p:spPr bwMode="auto">
            <a:xfrm>
              <a:off x="3560808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1" name="Rectangle 99"/>
            <p:cNvSpPr>
              <a:spLocks noChangeArrowheads="1"/>
            </p:cNvSpPr>
            <p:nvPr/>
          </p:nvSpPr>
          <p:spPr bwMode="auto">
            <a:xfrm>
              <a:off x="3526923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2" name="Rectangle 107"/>
            <p:cNvSpPr>
              <a:spLocks noChangeArrowheads="1"/>
            </p:cNvSpPr>
            <p:nvPr/>
          </p:nvSpPr>
          <p:spPr bwMode="auto">
            <a:xfrm>
              <a:off x="3526923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3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4" name="Rectangle 115"/>
            <p:cNvSpPr>
              <a:spLocks noChangeArrowheads="1"/>
            </p:cNvSpPr>
            <p:nvPr/>
          </p:nvSpPr>
          <p:spPr bwMode="auto">
            <a:xfrm>
              <a:off x="4000392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275" name="Rectangle 86"/>
            <p:cNvSpPr>
              <a:spLocks noChangeArrowheads="1"/>
            </p:cNvSpPr>
            <p:nvPr/>
          </p:nvSpPr>
          <p:spPr bwMode="auto">
            <a:xfrm>
              <a:off x="4034277" y="3364001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276" name="Rectangle 93"/>
            <p:cNvSpPr>
              <a:spLocks noChangeArrowheads="1"/>
            </p:cNvSpPr>
            <p:nvPr/>
          </p:nvSpPr>
          <p:spPr bwMode="auto">
            <a:xfrm>
              <a:off x="4034277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77" name="Rectangle 101"/>
            <p:cNvSpPr>
              <a:spLocks noChangeArrowheads="1"/>
            </p:cNvSpPr>
            <p:nvPr/>
          </p:nvSpPr>
          <p:spPr bwMode="auto">
            <a:xfrm>
              <a:off x="4000392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78" name="Rectangle 108"/>
            <p:cNvSpPr>
              <a:spLocks noChangeArrowheads="1"/>
            </p:cNvSpPr>
            <p:nvPr/>
          </p:nvSpPr>
          <p:spPr bwMode="auto">
            <a:xfrm>
              <a:off x="4000392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279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0" name="Rectangle 116"/>
            <p:cNvSpPr>
              <a:spLocks noChangeArrowheads="1"/>
            </p:cNvSpPr>
            <p:nvPr/>
          </p:nvSpPr>
          <p:spPr bwMode="auto">
            <a:xfrm>
              <a:off x="1159579" y="5086396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81" name="Rectangle 109"/>
            <p:cNvSpPr>
              <a:spLocks noChangeArrowheads="1"/>
            </p:cNvSpPr>
            <p:nvPr/>
          </p:nvSpPr>
          <p:spPr bwMode="auto">
            <a:xfrm>
              <a:off x="1159579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82" name="Rectangle 87"/>
            <p:cNvSpPr>
              <a:spLocks noChangeArrowheads="1"/>
            </p:cNvSpPr>
            <p:nvPr/>
          </p:nvSpPr>
          <p:spPr bwMode="auto">
            <a:xfrm>
              <a:off x="1193464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83" name="Rectangle 94"/>
            <p:cNvSpPr>
              <a:spLocks noChangeArrowheads="1"/>
            </p:cNvSpPr>
            <p:nvPr/>
          </p:nvSpPr>
          <p:spPr bwMode="auto">
            <a:xfrm>
              <a:off x="1193464" y="4052959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84" name="Rectangle 102"/>
            <p:cNvSpPr>
              <a:spLocks noChangeArrowheads="1"/>
            </p:cNvSpPr>
            <p:nvPr/>
          </p:nvSpPr>
          <p:spPr bwMode="auto">
            <a:xfrm>
              <a:off x="1159579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285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6" name="Rectangle 117"/>
            <p:cNvSpPr>
              <a:spLocks noChangeArrowheads="1"/>
            </p:cNvSpPr>
            <p:nvPr/>
          </p:nvSpPr>
          <p:spPr bwMode="auto">
            <a:xfrm>
              <a:off x="1633048" y="5086396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7" name="Rectangle 110"/>
            <p:cNvSpPr>
              <a:spLocks noChangeArrowheads="1"/>
            </p:cNvSpPr>
            <p:nvPr/>
          </p:nvSpPr>
          <p:spPr bwMode="auto">
            <a:xfrm>
              <a:off x="1633048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8" name="Rectangle 88"/>
            <p:cNvSpPr>
              <a:spLocks noChangeArrowheads="1"/>
            </p:cNvSpPr>
            <p:nvPr/>
          </p:nvSpPr>
          <p:spPr bwMode="auto">
            <a:xfrm>
              <a:off x="1666933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9" name="Rectangle 95"/>
            <p:cNvSpPr>
              <a:spLocks noChangeArrowheads="1"/>
            </p:cNvSpPr>
            <p:nvPr/>
          </p:nvSpPr>
          <p:spPr bwMode="auto">
            <a:xfrm>
              <a:off x="1633048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0" name="Rectangle 103"/>
            <p:cNvSpPr>
              <a:spLocks noChangeArrowheads="1"/>
            </p:cNvSpPr>
            <p:nvPr/>
          </p:nvSpPr>
          <p:spPr bwMode="auto">
            <a:xfrm>
              <a:off x="1633048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1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2" name="Rectangle 111"/>
            <p:cNvSpPr>
              <a:spLocks noChangeArrowheads="1"/>
            </p:cNvSpPr>
            <p:nvPr/>
          </p:nvSpPr>
          <p:spPr bwMode="auto">
            <a:xfrm>
              <a:off x="2106516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3" name="Rectangle 89"/>
            <p:cNvSpPr>
              <a:spLocks noChangeArrowheads="1"/>
            </p:cNvSpPr>
            <p:nvPr/>
          </p:nvSpPr>
          <p:spPr bwMode="auto">
            <a:xfrm>
              <a:off x="2140401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4" name="Rectangle 96"/>
            <p:cNvSpPr>
              <a:spLocks noChangeArrowheads="1"/>
            </p:cNvSpPr>
            <p:nvPr/>
          </p:nvSpPr>
          <p:spPr bwMode="auto">
            <a:xfrm>
              <a:off x="2106516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5" name="Rectangle 104"/>
            <p:cNvSpPr>
              <a:spLocks noChangeArrowheads="1"/>
            </p:cNvSpPr>
            <p:nvPr/>
          </p:nvSpPr>
          <p:spPr bwMode="auto">
            <a:xfrm>
              <a:off x="2106516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6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7" name="Rectangle 112"/>
            <p:cNvSpPr>
              <a:spLocks noChangeArrowheads="1"/>
            </p:cNvSpPr>
            <p:nvPr/>
          </p:nvSpPr>
          <p:spPr bwMode="auto">
            <a:xfrm>
              <a:off x="2579985" y="4741917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8" name="Rectangle 90"/>
            <p:cNvSpPr>
              <a:spLocks noChangeArrowheads="1"/>
            </p:cNvSpPr>
            <p:nvPr/>
          </p:nvSpPr>
          <p:spPr bwMode="auto">
            <a:xfrm>
              <a:off x="2613870" y="3708480"/>
              <a:ext cx="6777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9" name="Rectangle 97"/>
            <p:cNvSpPr>
              <a:spLocks noChangeArrowheads="1"/>
            </p:cNvSpPr>
            <p:nvPr/>
          </p:nvSpPr>
          <p:spPr bwMode="auto">
            <a:xfrm>
              <a:off x="2579985" y="4052959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0" name="Rectangle 105"/>
            <p:cNvSpPr>
              <a:spLocks noChangeArrowheads="1"/>
            </p:cNvSpPr>
            <p:nvPr/>
          </p:nvSpPr>
          <p:spPr bwMode="auto">
            <a:xfrm>
              <a:off x="2579985" y="4397438"/>
              <a:ext cx="135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382" name="TextBox 381"/>
          <p:cNvSpPr txBox="1"/>
          <p:nvPr/>
        </p:nvSpPr>
        <p:spPr>
          <a:xfrm>
            <a:off x="3375089" y="5340887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May. 31</a:t>
            </a:r>
            <a:r>
              <a:rPr lang="en-US" sz="1200" b="1" baseline="30000" dirty="0" smtClean="0">
                <a:latin typeface="+mj-lt"/>
              </a:rPr>
              <a:t>st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Memorial Day</a:t>
            </a:r>
          </a:p>
        </p:txBody>
      </p:sp>
    </p:spTree>
    <p:extLst>
      <p:ext uri="{BB962C8B-B14F-4D97-AF65-F5344CB8AC3E}">
        <p14:creationId xmlns:p14="http://schemas.microsoft.com/office/powerpoint/2010/main" val="21512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Jul-Sep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388" name="组合 387"/>
          <p:cNvGrpSpPr/>
          <p:nvPr/>
        </p:nvGrpSpPr>
        <p:grpSpPr>
          <a:xfrm>
            <a:off x="3208534" y="1938670"/>
            <a:ext cx="2714400" cy="3362400"/>
            <a:chOff x="4690151" y="2117132"/>
            <a:chExt cx="3626278" cy="3520112"/>
          </a:xfrm>
        </p:grpSpPr>
        <p:sp>
          <p:nvSpPr>
            <p:cNvPr id="474" name="同侧圆角矩形 473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5" name="同侧圆角矩形 474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August 2021</a:t>
              </a:r>
              <a:endParaRPr lang="en-US" altLang="zh-CN" b="1" dirty="0"/>
            </a:p>
          </p:txBody>
        </p:sp>
        <p:sp>
          <p:nvSpPr>
            <p:cNvPr id="476" name="矩形 475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7" name="Rectangle 115"/>
            <p:cNvSpPr>
              <a:spLocks noChangeArrowheads="1"/>
            </p:cNvSpPr>
            <p:nvPr/>
          </p:nvSpPr>
          <p:spPr bwMode="auto">
            <a:xfrm>
              <a:off x="7351381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8" name="Rectangle 473"/>
            <p:cNvSpPr>
              <a:spLocks noChangeArrowheads="1"/>
            </p:cNvSpPr>
            <p:nvPr/>
          </p:nvSpPr>
          <p:spPr bwMode="auto">
            <a:xfrm>
              <a:off x="7416887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9" name="Rectangle 480"/>
            <p:cNvSpPr>
              <a:spLocks noChangeArrowheads="1"/>
            </p:cNvSpPr>
            <p:nvPr/>
          </p:nvSpPr>
          <p:spPr bwMode="auto">
            <a:xfrm>
              <a:off x="7383007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0" name="Rectangle 488"/>
            <p:cNvSpPr>
              <a:spLocks noChangeArrowheads="1"/>
            </p:cNvSpPr>
            <p:nvPr/>
          </p:nvSpPr>
          <p:spPr bwMode="auto">
            <a:xfrm>
              <a:off x="7383007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1" name="Rectangle 495"/>
            <p:cNvSpPr>
              <a:spLocks noChangeArrowheads="1"/>
            </p:cNvSpPr>
            <p:nvPr/>
          </p:nvSpPr>
          <p:spPr bwMode="auto">
            <a:xfrm>
              <a:off x="7383007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2" name="Rectangle 116"/>
            <p:cNvSpPr>
              <a:spLocks noChangeArrowheads="1"/>
            </p:cNvSpPr>
            <p:nvPr/>
          </p:nvSpPr>
          <p:spPr bwMode="auto">
            <a:xfrm>
              <a:off x="7810166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3" name="Rectangle 474"/>
            <p:cNvSpPr>
              <a:spLocks noChangeArrowheads="1"/>
            </p:cNvSpPr>
            <p:nvPr/>
          </p:nvSpPr>
          <p:spPr bwMode="auto">
            <a:xfrm>
              <a:off x="7890356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484" name="Rectangle 481"/>
            <p:cNvSpPr>
              <a:spLocks noChangeArrowheads="1"/>
            </p:cNvSpPr>
            <p:nvPr/>
          </p:nvSpPr>
          <p:spPr bwMode="auto">
            <a:xfrm>
              <a:off x="7856476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485" name="Rectangle 489"/>
            <p:cNvSpPr>
              <a:spLocks noChangeArrowheads="1"/>
            </p:cNvSpPr>
            <p:nvPr/>
          </p:nvSpPr>
          <p:spPr bwMode="auto">
            <a:xfrm>
              <a:off x="7856476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486" name="Rectangle 496"/>
            <p:cNvSpPr>
              <a:spLocks noChangeArrowheads="1"/>
            </p:cNvSpPr>
            <p:nvPr/>
          </p:nvSpPr>
          <p:spPr bwMode="auto">
            <a:xfrm>
              <a:off x="7856476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487" name="Rectangle 110"/>
            <p:cNvSpPr>
              <a:spLocks noChangeArrowheads="1"/>
            </p:cNvSpPr>
            <p:nvPr/>
          </p:nvSpPr>
          <p:spPr bwMode="auto">
            <a:xfrm>
              <a:off x="4946366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8" name="Rectangle 497"/>
            <p:cNvSpPr>
              <a:spLocks noChangeArrowheads="1"/>
            </p:cNvSpPr>
            <p:nvPr/>
          </p:nvSpPr>
          <p:spPr bwMode="auto">
            <a:xfrm>
              <a:off x="5015663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489" name="Rectangle 468"/>
            <p:cNvSpPr>
              <a:spLocks noChangeArrowheads="1"/>
            </p:cNvSpPr>
            <p:nvPr/>
          </p:nvSpPr>
          <p:spPr bwMode="auto">
            <a:xfrm>
              <a:off x="5049543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490" name="Rectangle 475"/>
            <p:cNvSpPr>
              <a:spLocks noChangeArrowheads="1"/>
            </p:cNvSpPr>
            <p:nvPr/>
          </p:nvSpPr>
          <p:spPr bwMode="auto">
            <a:xfrm>
              <a:off x="5049543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491" name="Rectangle 483"/>
            <p:cNvSpPr>
              <a:spLocks noChangeArrowheads="1"/>
            </p:cNvSpPr>
            <p:nvPr/>
          </p:nvSpPr>
          <p:spPr bwMode="auto">
            <a:xfrm>
              <a:off x="5015663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492" name="Rectangle 490"/>
            <p:cNvSpPr>
              <a:spLocks noChangeArrowheads="1"/>
            </p:cNvSpPr>
            <p:nvPr/>
          </p:nvSpPr>
          <p:spPr bwMode="auto">
            <a:xfrm>
              <a:off x="5015663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493" name="Rectangle 111"/>
            <p:cNvSpPr>
              <a:spLocks noChangeArrowheads="1"/>
            </p:cNvSpPr>
            <p:nvPr/>
          </p:nvSpPr>
          <p:spPr bwMode="auto">
            <a:xfrm>
              <a:off x="5386973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4" name="Rectangle 498"/>
            <p:cNvSpPr>
              <a:spLocks noChangeArrowheads="1"/>
            </p:cNvSpPr>
            <p:nvPr/>
          </p:nvSpPr>
          <p:spPr bwMode="auto">
            <a:xfrm>
              <a:off x="5489132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5" name="Rectangle 469"/>
            <p:cNvSpPr>
              <a:spLocks noChangeArrowheads="1"/>
            </p:cNvSpPr>
            <p:nvPr/>
          </p:nvSpPr>
          <p:spPr bwMode="auto">
            <a:xfrm>
              <a:off x="5523012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6" name="Rectangle 476"/>
            <p:cNvSpPr>
              <a:spLocks noChangeArrowheads="1"/>
            </p:cNvSpPr>
            <p:nvPr/>
          </p:nvSpPr>
          <p:spPr bwMode="auto">
            <a:xfrm>
              <a:off x="5523012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7" name="Rectangle 484"/>
            <p:cNvSpPr>
              <a:spLocks noChangeArrowheads="1"/>
            </p:cNvSpPr>
            <p:nvPr/>
          </p:nvSpPr>
          <p:spPr bwMode="auto">
            <a:xfrm>
              <a:off x="5489132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8" name="Rectangle 491"/>
            <p:cNvSpPr>
              <a:spLocks noChangeArrowheads="1"/>
            </p:cNvSpPr>
            <p:nvPr/>
          </p:nvSpPr>
          <p:spPr bwMode="auto">
            <a:xfrm>
              <a:off x="5489132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9" name="Rectangle 112"/>
            <p:cNvSpPr>
              <a:spLocks noChangeArrowheads="1"/>
            </p:cNvSpPr>
            <p:nvPr/>
          </p:nvSpPr>
          <p:spPr bwMode="auto">
            <a:xfrm>
              <a:off x="5903723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0" name="Rectangle 499"/>
            <p:cNvSpPr>
              <a:spLocks noChangeArrowheads="1"/>
            </p:cNvSpPr>
            <p:nvPr/>
          </p:nvSpPr>
          <p:spPr bwMode="auto">
            <a:xfrm>
              <a:off x="5962600" y="4743387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1" name="Rectangle 470"/>
            <p:cNvSpPr>
              <a:spLocks noChangeArrowheads="1"/>
            </p:cNvSpPr>
            <p:nvPr/>
          </p:nvSpPr>
          <p:spPr bwMode="auto">
            <a:xfrm>
              <a:off x="5996480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2" name="Rectangle 477"/>
            <p:cNvSpPr>
              <a:spLocks noChangeArrowheads="1"/>
            </p:cNvSpPr>
            <p:nvPr/>
          </p:nvSpPr>
          <p:spPr bwMode="auto">
            <a:xfrm>
              <a:off x="5962600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3" name="Rectangle 485"/>
            <p:cNvSpPr>
              <a:spLocks noChangeArrowheads="1"/>
            </p:cNvSpPr>
            <p:nvPr/>
          </p:nvSpPr>
          <p:spPr bwMode="auto">
            <a:xfrm>
              <a:off x="5962600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4" name="Rectangle 492"/>
            <p:cNvSpPr>
              <a:spLocks noChangeArrowheads="1"/>
            </p:cNvSpPr>
            <p:nvPr/>
          </p:nvSpPr>
          <p:spPr bwMode="auto">
            <a:xfrm>
              <a:off x="5962600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5" name="Rectangle 113"/>
            <p:cNvSpPr>
              <a:spLocks noChangeArrowheads="1"/>
            </p:cNvSpPr>
            <p:nvPr/>
          </p:nvSpPr>
          <p:spPr bwMode="auto">
            <a:xfrm>
              <a:off x="6347536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6" name="Rectangle 471"/>
            <p:cNvSpPr>
              <a:spLocks noChangeArrowheads="1"/>
            </p:cNvSpPr>
            <p:nvPr/>
          </p:nvSpPr>
          <p:spPr bwMode="auto">
            <a:xfrm>
              <a:off x="6469949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7" name="Rectangle 478"/>
            <p:cNvSpPr>
              <a:spLocks noChangeArrowheads="1"/>
            </p:cNvSpPr>
            <p:nvPr/>
          </p:nvSpPr>
          <p:spPr bwMode="auto">
            <a:xfrm>
              <a:off x="6436069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8" name="Rectangle 486"/>
            <p:cNvSpPr>
              <a:spLocks noChangeArrowheads="1"/>
            </p:cNvSpPr>
            <p:nvPr/>
          </p:nvSpPr>
          <p:spPr bwMode="auto">
            <a:xfrm>
              <a:off x="6436069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9" name="Rectangle 493"/>
            <p:cNvSpPr>
              <a:spLocks noChangeArrowheads="1"/>
            </p:cNvSpPr>
            <p:nvPr/>
          </p:nvSpPr>
          <p:spPr bwMode="auto">
            <a:xfrm>
              <a:off x="6436069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0" name="Rectangle 114"/>
            <p:cNvSpPr>
              <a:spLocks noChangeArrowheads="1"/>
            </p:cNvSpPr>
            <p:nvPr/>
          </p:nvSpPr>
          <p:spPr bwMode="auto">
            <a:xfrm>
              <a:off x="6839440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1" name="Rectangle 472"/>
            <p:cNvSpPr>
              <a:spLocks noChangeArrowheads="1"/>
            </p:cNvSpPr>
            <p:nvPr/>
          </p:nvSpPr>
          <p:spPr bwMode="auto">
            <a:xfrm>
              <a:off x="6943418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2" name="Rectangle 479"/>
            <p:cNvSpPr>
              <a:spLocks noChangeArrowheads="1"/>
            </p:cNvSpPr>
            <p:nvPr/>
          </p:nvSpPr>
          <p:spPr bwMode="auto">
            <a:xfrm>
              <a:off x="6909538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3" name="Rectangle 487"/>
            <p:cNvSpPr>
              <a:spLocks noChangeArrowheads="1"/>
            </p:cNvSpPr>
            <p:nvPr/>
          </p:nvSpPr>
          <p:spPr bwMode="auto">
            <a:xfrm>
              <a:off x="6909538" y="4050013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4" name="Rectangle 494"/>
            <p:cNvSpPr>
              <a:spLocks noChangeArrowheads="1"/>
            </p:cNvSpPr>
            <p:nvPr/>
          </p:nvSpPr>
          <p:spPr bwMode="auto">
            <a:xfrm>
              <a:off x="6909538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389" name="组合 388"/>
          <p:cNvGrpSpPr/>
          <p:nvPr/>
        </p:nvGrpSpPr>
        <p:grpSpPr>
          <a:xfrm>
            <a:off x="323543" y="1938670"/>
            <a:ext cx="2714400" cy="3362400"/>
            <a:chOff x="829784" y="2117132"/>
            <a:chExt cx="3625200" cy="3539616"/>
          </a:xfrm>
        </p:grpSpPr>
        <p:sp>
          <p:nvSpPr>
            <p:cNvPr id="432" name="同侧圆角矩形 431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3" name="同侧圆角矩形 432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July 2021</a:t>
              </a:r>
              <a:endParaRPr lang="en-US" altLang="zh-CN" b="1" dirty="0"/>
            </a:p>
          </p:txBody>
        </p:sp>
        <p:sp>
          <p:nvSpPr>
            <p:cNvPr id="434" name="矩形 43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5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6" name="Rectangle 365"/>
            <p:cNvSpPr>
              <a:spLocks noChangeArrowheads="1"/>
            </p:cNvSpPr>
            <p:nvPr/>
          </p:nvSpPr>
          <p:spPr bwMode="auto">
            <a:xfrm>
              <a:off x="2106526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7" name="Rectangle 343"/>
            <p:cNvSpPr>
              <a:spLocks noChangeArrowheads="1"/>
            </p:cNvSpPr>
            <p:nvPr/>
          </p:nvSpPr>
          <p:spPr bwMode="auto">
            <a:xfrm>
              <a:off x="2140406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8" name="Rectangle 350"/>
            <p:cNvSpPr>
              <a:spLocks noChangeArrowheads="1"/>
            </p:cNvSpPr>
            <p:nvPr/>
          </p:nvSpPr>
          <p:spPr bwMode="auto">
            <a:xfrm>
              <a:off x="2106526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9" name="Rectangle 358"/>
            <p:cNvSpPr>
              <a:spLocks noChangeArrowheads="1"/>
            </p:cNvSpPr>
            <p:nvPr/>
          </p:nvSpPr>
          <p:spPr bwMode="auto">
            <a:xfrm>
              <a:off x="2106526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0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1" name="Rectangle 366"/>
            <p:cNvSpPr>
              <a:spLocks noChangeArrowheads="1"/>
            </p:cNvSpPr>
            <p:nvPr/>
          </p:nvSpPr>
          <p:spPr bwMode="auto">
            <a:xfrm>
              <a:off x="2579995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2" name="Rectangle 344"/>
            <p:cNvSpPr>
              <a:spLocks noChangeArrowheads="1"/>
            </p:cNvSpPr>
            <p:nvPr/>
          </p:nvSpPr>
          <p:spPr bwMode="auto">
            <a:xfrm>
              <a:off x="2613875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3" name="Rectangle 351"/>
            <p:cNvSpPr>
              <a:spLocks noChangeArrowheads="1"/>
            </p:cNvSpPr>
            <p:nvPr/>
          </p:nvSpPr>
          <p:spPr bwMode="auto">
            <a:xfrm>
              <a:off x="2579995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4" name="Rectangle 359"/>
            <p:cNvSpPr>
              <a:spLocks noChangeArrowheads="1"/>
            </p:cNvSpPr>
            <p:nvPr/>
          </p:nvSpPr>
          <p:spPr bwMode="auto">
            <a:xfrm>
              <a:off x="2579995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5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6" name="Rectangle 367"/>
            <p:cNvSpPr>
              <a:spLocks noChangeArrowheads="1"/>
            </p:cNvSpPr>
            <p:nvPr/>
          </p:nvSpPr>
          <p:spPr bwMode="auto">
            <a:xfrm>
              <a:off x="3053464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7" name="Rectangle 338"/>
            <p:cNvSpPr>
              <a:spLocks noChangeArrowheads="1"/>
            </p:cNvSpPr>
            <p:nvPr/>
          </p:nvSpPr>
          <p:spPr bwMode="auto">
            <a:xfrm>
              <a:off x="3087344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8" name="Rectangle 345"/>
            <p:cNvSpPr>
              <a:spLocks noChangeArrowheads="1"/>
            </p:cNvSpPr>
            <p:nvPr/>
          </p:nvSpPr>
          <p:spPr bwMode="auto">
            <a:xfrm>
              <a:off x="3087344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9" name="Rectangle 353"/>
            <p:cNvSpPr>
              <a:spLocks noChangeArrowheads="1"/>
            </p:cNvSpPr>
            <p:nvPr/>
          </p:nvSpPr>
          <p:spPr bwMode="auto">
            <a:xfrm>
              <a:off x="3053464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450" name="Rectangle 360"/>
            <p:cNvSpPr>
              <a:spLocks noChangeArrowheads="1"/>
            </p:cNvSpPr>
            <p:nvPr/>
          </p:nvSpPr>
          <p:spPr bwMode="auto">
            <a:xfrm>
              <a:off x="3053464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1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2" name="Rectangle 368"/>
            <p:cNvSpPr>
              <a:spLocks noChangeArrowheads="1"/>
            </p:cNvSpPr>
            <p:nvPr/>
          </p:nvSpPr>
          <p:spPr bwMode="auto">
            <a:xfrm>
              <a:off x="3526933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3" name="Rectangle 339"/>
            <p:cNvSpPr>
              <a:spLocks noChangeArrowheads="1"/>
            </p:cNvSpPr>
            <p:nvPr/>
          </p:nvSpPr>
          <p:spPr bwMode="auto">
            <a:xfrm>
              <a:off x="3560813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4" name="Rectangle 346"/>
            <p:cNvSpPr>
              <a:spLocks noChangeArrowheads="1"/>
            </p:cNvSpPr>
            <p:nvPr/>
          </p:nvSpPr>
          <p:spPr bwMode="auto">
            <a:xfrm>
              <a:off x="3560813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5" name="Rectangle 354"/>
            <p:cNvSpPr>
              <a:spLocks noChangeArrowheads="1"/>
            </p:cNvSpPr>
            <p:nvPr/>
          </p:nvSpPr>
          <p:spPr bwMode="auto">
            <a:xfrm>
              <a:off x="3526933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6" name="Rectangle 361"/>
            <p:cNvSpPr>
              <a:spLocks noChangeArrowheads="1"/>
            </p:cNvSpPr>
            <p:nvPr/>
          </p:nvSpPr>
          <p:spPr bwMode="auto">
            <a:xfrm>
              <a:off x="3526933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7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8" name="Rectangle 369"/>
            <p:cNvSpPr>
              <a:spLocks noChangeArrowheads="1"/>
            </p:cNvSpPr>
            <p:nvPr/>
          </p:nvSpPr>
          <p:spPr bwMode="auto">
            <a:xfrm>
              <a:off x="4000402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459" name="Rectangle 340"/>
            <p:cNvSpPr>
              <a:spLocks noChangeArrowheads="1"/>
            </p:cNvSpPr>
            <p:nvPr/>
          </p:nvSpPr>
          <p:spPr bwMode="auto">
            <a:xfrm>
              <a:off x="4034282" y="3363999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460" name="Rectangle 347"/>
            <p:cNvSpPr>
              <a:spLocks noChangeArrowheads="1"/>
            </p:cNvSpPr>
            <p:nvPr/>
          </p:nvSpPr>
          <p:spPr bwMode="auto">
            <a:xfrm>
              <a:off x="4000402" y="3707006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461" name="Rectangle 355"/>
            <p:cNvSpPr>
              <a:spLocks noChangeArrowheads="1"/>
            </p:cNvSpPr>
            <p:nvPr/>
          </p:nvSpPr>
          <p:spPr bwMode="auto">
            <a:xfrm>
              <a:off x="4000402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462" name="Rectangle 362"/>
            <p:cNvSpPr>
              <a:spLocks noChangeArrowheads="1"/>
            </p:cNvSpPr>
            <p:nvPr/>
          </p:nvSpPr>
          <p:spPr bwMode="auto">
            <a:xfrm>
              <a:off x="4000402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463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4" name="Rectangle 363"/>
            <p:cNvSpPr>
              <a:spLocks noChangeArrowheads="1"/>
            </p:cNvSpPr>
            <p:nvPr/>
          </p:nvSpPr>
          <p:spPr bwMode="auto">
            <a:xfrm>
              <a:off x="1159589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465" name="Rectangle 341"/>
            <p:cNvSpPr>
              <a:spLocks noChangeArrowheads="1"/>
            </p:cNvSpPr>
            <p:nvPr/>
          </p:nvSpPr>
          <p:spPr bwMode="auto">
            <a:xfrm>
              <a:off x="1193469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466" name="Rectangle 348"/>
            <p:cNvSpPr>
              <a:spLocks noChangeArrowheads="1"/>
            </p:cNvSpPr>
            <p:nvPr/>
          </p:nvSpPr>
          <p:spPr bwMode="auto">
            <a:xfrm>
              <a:off x="1159589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467" name="Rectangle 356"/>
            <p:cNvSpPr>
              <a:spLocks noChangeArrowheads="1"/>
            </p:cNvSpPr>
            <p:nvPr/>
          </p:nvSpPr>
          <p:spPr bwMode="auto">
            <a:xfrm>
              <a:off x="1159589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468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9" name="Rectangle 364"/>
            <p:cNvSpPr>
              <a:spLocks noChangeArrowheads="1"/>
            </p:cNvSpPr>
            <p:nvPr/>
          </p:nvSpPr>
          <p:spPr bwMode="auto">
            <a:xfrm>
              <a:off x="1633058" y="4743385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0" name="Rectangle 342"/>
            <p:cNvSpPr>
              <a:spLocks noChangeArrowheads="1"/>
            </p:cNvSpPr>
            <p:nvPr/>
          </p:nvSpPr>
          <p:spPr bwMode="auto">
            <a:xfrm>
              <a:off x="1666938" y="3707006"/>
              <a:ext cx="6776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1" name="Rectangle 349"/>
            <p:cNvSpPr>
              <a:spLocks noChangeArrowheads="1"/>
            </p:cNvSpPr>
            <p:nvPr/>
          </p:nvSpPr>
          <p:spPr bwMode="auto">
            <a:xfrm>
              <a:off x="1633058" y="4057371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2" name="Rectangle 357"/>
            <p:cNvSpPr>
              <a:spLocks noChangeArrowheads="1"/>
            </p:cNvSpPr>
            <p:nvPr/>
          </p:nvSpPr>
          <p:spPr bwMode="auto">
            <a:xfrm>
              <a:off x="1633058" y="4400378"/>
              <a:ext cx="135521" cy="16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390" name="组合 389"/>
          <p:cNvGrpSpPr/>
          <p:nvPr/>
        </p:nvGrpSpPr>
        <p:grpSpPr>
          <a:xfrm>
            <a:off x="6094332" y="1938670"/>
            <a:ext cx="2714400" cy="3362400"/>
            <a:chOff x="829784" y="2117132"/>
            <a:chExt cx="3625200" cy="3539616"/>
          </a:xfrm>
        </p:grpSpPr>
        <p:sp>
          <p:nvSpPr>
            <p:cNvPr id="391" name="同侧圆角矩形 390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2" name="同侧圆角矩形 391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September 2021</a:t>
              </a:r>
              <a:endParaRPr lang="en-US" altLang="zh-CN" b="1" dirty="0"/>
            </a:p>
          </p:txBody>
        </p:sp>
        <p:sp>
          <p:nvSpPr>
            <p:cNvPr id="393" name="矩形 392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4" name="Rectangle 115"/>
            <p:cNvSpPr>
              <a:spLocks noChangeArrowheads="1"/>
            </p:cNvSpPr>
            <p:nvPr/>
          </p:nvSpPr>
          <p:spPr bwMode="auto">
            <a:xfrm>
              <a:off x="3495307" y="2792797"/>
              <a:ext cx="19877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5" name="Rectangle 85"/>
            <p:cNvSpPr>
              <a:spLocks noChangeArrowheads="1"/>
            </p:cNvSpPr>
            <p:nvPr/>
          </p:nvSpPr>
          <p:spPr bwMode="auto">
            <a:xfrm>
              <a:off x="3561831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6" name="Rectangle 92"/>
            <p:cNvSpPr>
              <a:spLocks noChangeArrowheads="1"/>
            </p:cNvSpPr>
            <p:nvPr/>
          </p:nvSpPr>
          <p:spPr bwMode="auto">
            <a:xfrm>
              <a:off x="3528971" y="3708478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7" name="Rectangle 100"/>
            <p:cNvSpPr>
              <a:spLocks noChangeArrowheads="1"/>
            </p:cNvSpPr>
            <p:nvPr/>
          </p:nvSpPr>
          <p:spPr bwMode="auto">
            <a:xfrm>
              <a:off x="3528971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8" name="Rectangle 107"/>
            <p:cNvSpPr>
              <a:spLocks noChangeArrowheads="1"/>
            </p:cNvSpPr>
            <p:nvPr/>
          </p:nvSpPr>
          <p:spPr bwMode="auto">
            <a:xfrm>
              <a:off x="3528971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9" name="Rectangle 116"/>
            <p:cNvSpPr>
              <a:spLocks noChangeArrowheads="1"/>
            </p:cNvSpPr>
            <p:nvPr/>
          </p:nvSpPr>
          <p:spPr bwMode="auto">
            <a:xfrm>
              <a:off x="3954092" y="2792797"/>
              <a:ext cx="2281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0" name="Rectangle 86"/>
            <p:cNvSpPr>
              <a:spLocks noChangeArrowheads="1"/>
            </p:cNvSpPr>
            <p:nvPr/>
          </p:nvSpPr>
          <p:spPr bwMode="auto">
            <a:xfrm>
              <a:off x="4035300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401" name="Rectangle 93"/>
            <p:cNvSpPr>
              <a:spLocks noChangeArrowheads="1"/>
            </p:cNvSpPr>
            <p:nvPr/>
          </p:nvSpPr>
          <p:spPr bwMode="auto">
            <a:xfrm>
              <a:off x="4002440" y="3708478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402" name="Rectangle 101"/>
            <p:cNvSpPr>
              <a:spLocks noChangeArrowheads="1"/>
            </p:cNvSpPr>
            <p:nvPr/>
          </p:nvSpPr>
          <p:spPr bwMode="auto">
            <a:xfrm>
              <a:off x="4002440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403" name="Rectangle 108"/>
            <p:cNvSpPr>
              <a:spLocks noChangeArrowheads="1"/>
            </p:cNvSpPr>
            <p:nvPr/>
          </p:nvSpPr>
          <p:spPr bwMode="auto">
            <a:xfrm>
              <a:off x="4002440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404" name="Rectangle 114"/>
            <p:cNvSpPr>
              <a:spLocks noChangeArrowheads="1"/>
            </p:cNvSpPr>
            <p:nvPr/>
          </p:nvSpPr>
          <p:spPr bwMode="auto">
            <a:xfrm>
              <a:off x="2983366" y="2792797"/>
              <a:ext cx="2757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5" name="Rectangle 84"/>
            <p:cNvSpPr>
              <a:spLocks noChangeArrowheads="1"/>
            </p:cNvSpPr>
            <p:nvPr/>
          </p:nvSpPr>
          <p:spPr bwMode="auto">
            <a:xfrm>
              <a:off x="3088362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6" name="Rectangle 91"/>
            <p:cNvSpPr>
              <a:spLocks noChangeArrowheads="1"/>
            </p:cNvSpPr>
            <p:nvPr/>
          </p:nvSpPr>
          <p:spPr bwMode="auto">
            <a:xfrm>
              <a:off x="3088362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7" name="Rectangle 99"/>
            <p:cNvSpPr>
              <a:spLocks noChangeArrowheads="1"/>
            </p:cNvSpPr>
            <p:nvPr/>
          </p:nvSpPr>
          <p:spPr bwMode="auto">
            <a:xfrm>
              <a:off x="3055502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8" name="Rectangle 106"/>
            <p:cNvSpPr>
              <a:spLocks noChangeArrowheads="1"/>
            </p:cNvSpPr>
            <p:nvPr/>
          </p:nvSpPr>
          <p:spPr bwMode="auto">
            <a:xfrm>
              <a:off x="3055502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9" name="Rectangle 113"/>
            <p:cNvSpPr>
              <a:spLocks noChangeArrowheads="1"/>
            </p:cNvSpPr>
            <p:nvPr/>
          </p:nvSpPr>
          <p:spPr bwMode="auto">
            <a:xfrm>
              <a:off x="3055502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0" name="Rectangle 112"/>
            <p:cNvSpPr>
              <a:spLocks noChangeArrowheads="1"/>
            </p:cNvSpPr>
            <p:nvPr/>
          </p:nvSpPr>
          <p:spPr bwMode="auto">
            <a:xfrm>
              <a:off x="2047649" y="2792797"/>
              <a:ext cx="2532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1" name="Rectangle 89"/>
            <p:cNvSpPr>
              <a:spLocks noChangeArrowheads="1"/>
            </p:cNvSpPr>
            <p:nvPr/>
          </p:nvSpPr>
          <p:spPr bwMode="auto">
            <a:xfrm>
              <a:off x="2141424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2" name="Rectangle 96"/>
            <p:cNvSpPr>
              <a:spLocks noChangeArrowheads="1"/>
            </p:cNvSpPr>
            <p:nvPr/>
          </p:nvSpPr>
          <p:spPr bwMode="auto">
            <a:xfrm>
              <a:off x="2108564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3" name="Rectangle 104"/>
            <p:cNvSpPr>
              <a:spLocks noChangeArrowheads="1"/>
            </p:cNvSpPr>
            <p:nvPr/>
          </p:nvSpPr>
          <p:spPr bwMode="auto">
            <a:xfrm>
              <a:off x="2108564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4" name="Rectangle 111"/>
            <p:cNvSpPr>
              <a:spLocks noChangeArrowheads="1"/>
            </p:cNvSpPr>
            <p:nvPr/>
          </p:nvSpPr>
          <p:spPr bwMode="auto">
            <a:xfrm>
              <a:off x="2108564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5" name="Rectangle 113"/>
            <p:cNvSpPr>
              <a:spLocks noChangeArrowheads="1"/>
            </p:cNvSpPr>
            <p:nvPr/>
          </p:nvSpPr>
          <p:spPr bwMode="auto">
            <a:xfrm>
              <a:off x="2491462" y="2792797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6" name="Rectangle 83"/>
            <p:cNvSpPr>
              <a:spLocks noChangeArrowheads="1"/>
            </p:cNvSpPr>
            <p:nvPr/>
          </p:nvSpPr>
          <p:spPr bwMode="auto">
            <a:xfrm>
              <a:off x="2614893" y="3363999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7" name="Rectangle 90"/>
            <p:cNvSpPr>
              <a:spLocks noChangeArrowheads="1"/>
            </p:cNvSpPr>
            <p:nvPr/>
          </p:nvSpPr>
          <p:spPr bwMode="auto">
            <a:xfrm>
              <a:off x="2614893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8" name="Rectangle 98"/>
            <p:cNvSpPr>
              <a:spLocks noChangeArrowheads="1"/>
            </p:cNvSpPr>
            <p:nvPr/>
          </p:nvSpPr>
          <p:spPr bwMode="auto">
            <a:xfrm>
              <a:off x="2582033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419" name="Rectangle 105"/>
            <p:cNvSpPr>
              <a:spLocks noChangeArrowheads="1"/>
            </p:cNvSpPr>
            <p:nvPr/>
          </p:nvSpPr>
          <p:spPr bwMode="auto">
            <a:xfrm>
              <a:off x="2582033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0" name="Rectangle 112"/>
            <p:cNvSpPr>
              <a:spLocks noChangeArrowheads="1"/>
            </p:cNvSpPr>
            <p:nvPr/>
          </p:nvSpPr>
          <p:spPr bwMode="auto">
            <a:xfrm>
              <a:off x="2582033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1" name="Rectangle 110"/>
            <p:cNvSpPr>
              <a:spLocks noChangeArrowheads="1"/>
            </p:cNvSpPr>
            <p:nvPr/>
          </p:nvSpPr>
          <p:spPr bwMode="auto">
            <a:xfrm>
              <a:off x="1090292" y="2792797"/>
              <a:ext cx="2741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2" name="Rectangle 87"/>
            <p:cNvSpPr>
              <a:spLocks noChangeArrowheads="1"/>
            </p:cNvSpPr>
            <p:nvPr/>
          </p:nvSpPr>
          <p:spPr bwMode="auto">
            <a:xfrm>
              <a:off x="1194487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423" name="Rectangle 94"/>
            <p:cNvSpPr>
              <a:spLocks noChangeArrowheads="1"/>
            </p:cNvSpPr>
            <p:nvPr/>
          </p:nvSpPr>
          <p:spPr bwMode="auto">
            <a:xfrm>
              <a:off x="1161627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424" name="Rectangle 102"/>
            <p:cNvSpPr>
              <a:spLocks noChangeArrowheads="1"/>
            </p:cNvSpPr>
            <p:nvPr/>
          </p:nvSpPr>
          <p:spPr bwMode="auto">
            <a:xfrm>
              <a:off x="1161627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425" name="Rectangle 109"/>
            <p:cNvSpPr>
              <a:spLocks noChangeArrowheads="1"/>
            </p:cNvSpPr>
            <p:nvPr/>
          </p:nvSpPr>
          <p:spPr bwMode="auto">
            <a:xfrm>
              <a:off x="1161627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426" name="Rectangle 111"/>
            <p:cNvSpPr>
              <a:spLocks noChangeArrowheads="1"/>
            </p:cNvSpPr>
            <p:nvPr/>
          </p:nvSpPr>
          <p:spPr bwMode="auto">
            <a:xfrm>
              <a:off x="1530899" y="2792797"/>
              <a:ext cx="3398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7" name="Rectangle 88"/>
            <p:cNvSpPr>
              <a:spLocks noChangeArrowheads="1"/>
            </p:cNvSpPr>
            <p:nvPr/>
          </p:nvSpPr>
          <p:spPr bwMode="auto">
            <a:xfrm>
              <a:off x="1667956" y="3708478"/>
              <a:ext cx="65724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8" name="Rectangle 95"/>
            <p:cNvSpPr>
              <a:spLocks noChangeArrowheads="1"/>
            </p:cNvSpPr>
            <p:nvPr/>
          </p:nvSpPr>
          <p:spPr bwMode="auto">
            <a:xfrm>
              <a:off x="1635096" y="4052957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9" name="Rectangle 103"/>
            <p:cNvSpPr>
              <a:spLocks noChangeArrowheads="1"/>
            </p:cNvSpPr>
            <p:nvPr/>
          </p:nvSpPr>
          <p:spPr bwMode="auto">
            <a:xfrm>
              <a:off x="1635096" y="4397436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0" name="Rectangle 110"/>
            <p:cNvSpPr>
              <a:spLocks noChangeArrowheads="1"/>
            </p:cNvSpPr>
            <p:nvPr/>
          </p:nvSpPr>
          <p:spPr bwMode="auto">
            <a:xfrm>
              <a:off x="1635096" y="4741915"/>
              <a:ext cx="131445" cy="15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0" name="TextBox 519"/>
          <p:cNvSpPr txBox="1"/>
          <p:nvPr/>
        </p:nvSpPr>
        <p:spPr>
          <a:xfrm>
            <a:off x="495973" y="5340887"/>
            <a:ext cx="2253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Jul. 5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Independence Day</a:t>
            </a:r>
          </a:p>
        </p:txBody>
      </p:sp>
      <p:sp>
        <p:nvSpPr>
          <p:cNvPr id="521" name="TextBox 520"/>
          <p:cNvSpPr txBox="1"/>
          <p:nvPr/>
        </p:nvSpPr>
        <p:spPr>
          <a:xfrm>
            <a:off x="6259023" y="5340887"/>
            <a:ext cx="1737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Sep. 6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Labor Day</a:t>
            </a:r>
          </a:p>
        </p:txBody>
      </p:sp>
    </p:spTree>
    <p:extLst>
      <p:ext uri="{BB962C8B-B14F-4D97-AF65-F5344CB8AC3E}">
        <p14:creationId xmlns:p14="http://schemas.microsoft.com/office/powerpoint/2010/main" val="21512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2160</Words>
  <Application>Microsoft Office PowerPoint</Application>
  <PresentationFormat>全屏显示(4:3)</PresentationFormat>
  <Paragraphs>1890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主题​​</vt:lpstr>
      <vt:lpstr>Jan-Feb Calendar 2021</vt:lpstr>
      <vt:lpstr>Mar-Apr Calendar 2021</vt:lpstr>
      <vt:lpstr>May-Jun Calendar 2021</vt:lpstr>
      <vt:lpstr>Jul-Aug Calendar 2021</vt:lpstr>
      <vt:lpstr>Sep-Oct Calendar 2021</vt:lpstr>
      <vt:lpstr>Nov-Dec Calendar 2021</vt:lpstr>
      <vt:lpstr>Jan-Mar Calendar 2021</vt:lpstr>
      <vt:lpstr>Apr-Jun Calendar 2021</vt:lpstr>
      <vt:lpstr>Jul-Sep Calendar 2021</vt:lpstr>
      <vt:lpstr>Oct-Dec Calendar 2021</vt:lpstr>
      <vt:lpstr>Jan-Apr Calendar 2021</vt:lpstr>
      <vt:lpstr>May-Aug Calendar 2021</vt:lpstr>
      <vt:lpstr>Sep-Dec Calendar 2021</vt:lpstr>
      <vt:lpstr>Jan-Jun Calendar 2021</vt:lpstr>
      <vt:lpstr>Jul-Dec Calendar 2021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137</cp:revision>
  <cp:lastPrinted>2019-12-08T14:56:19Z</cp:lastPrinted>
  <dcterms:created xsi:type="dcterms:W3CDTF">2016-05-15T02:42:52Z</dcterms:created>
  <dcterms:modified xsi:type="dcterms:W3CDTF">2021-01-16T09:07:04Z</dcterms:modified>
</cp:coreProperties>
</file>